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77" r:id="rId4"/>
    <p:sldId id="262" r:id="rId5"/>
    <p:sldId id="265" r:id="rId6"/>
    <p:sldId id="264" r:id="rId7"/>
    <p:sldId id="267" r:id="rId8"/>
    <p:sldId id="268" r:id="rId9"/>
    <p:sldId id="275" r:id="rId10"/>
    <p:sldId id="276" r:id="rId11"/>
    <p:sldId id="270" r:id="rId12"/>
    <p:sldId id="278" r:id="rId13"/>
    <p:sldId id="280" r:id="rId14"/>
    <p:sldId id="284" r:id="rId15"/>
    <p:sldId id="281" r:id="rId16"/>
    <p:sldId id="282" r:id="rId17"/>
    <p:sldId id="283" r:id="rId1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3E25"/>
    <a:srgbClr val="FFFFFF"/>
    <a:srgbClr val="CA3E1B"/>
    <a:srgbClr val="E6E6E6"/>
    <a:srgbClr val="FF2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32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63E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56-4B82-ABEC-52364DA9718E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56-4B82-ABEC-52364DA9718E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56-4B82-ABEC-52364DA9718E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56-4B82-ABEC-52364DA9718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56-4B82-ABEC-52364DA97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E8EF9-F17A-42B2-8835-3EFF93C64AF3}" type="datetimeFigureOut">
              <a:rPr lang="en-US" smtClean="0"/>
              <a:t>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CBE14-4649-4EE5-8FAC-9B740B0B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9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udarat.tai.5?fref=gs&amp;__tn__=%2Cd%2AF%2AF-R&amp;eid=ARB5U-RojsqHlUMz0WADqO_TXsx_WVdGKBqG4vA56S9q3ht1NVbXHqseDK04w4381_npgotCFrxT9qIj&amp;tn-str=%2AF&amp;dti=256125047753404&amp;hc_location=group_dialo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iramesia?fref=gs&amp;__tn__=%2Cd%2AF%2AF-R&amp;eid=ARB0LgAdcuqDBlLz0BekPipCu17sgkb2N3fFiAN3lKikJ0f2f_s2AdJX2sG0epMXS7F1b4A4aBMYqKZM&amp;tn-str=%2AF&amp;dti=256125047753404&amp;hc_location=group_dialo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apanun.mahisanun?fref=gs&amp;__tn__=%2Cd%2AF%2AF-R&amp;eid=ARDdS7iEC_77JJwIXRcVeoIQGJ2ThxxSzQ8v0i5IefXeYJM2XED_LnXg4cXbg_iiJTWWyR3BBy9WflBS&amp;tn-str=%2AF&amp;dti=256125047753404&amp;hc_location=group_dialo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rin.hi?fref=gs&amp;__tn__=%2Cd%2AF%2AF-R&amp;eid=ARAR191xK4DuoaGQchu8u1K_hHNYxuWD4X-k2_-JY1pw9r1cfPpXDiyK8qoeJC3XeT150pDCosUKZItG&amp;tn-str=%2AF&amp;dti=256125047753404&amp;hc_location=group_dialo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awan.boss?fref=gs&amp;__tn__=%2CdlC-R-R&amp;eid=ARDHzKIh9EkYhhMm5x6mKA7rgbqobBtyWJ1jbaOPZzoWsYZRRstIh4pTnR7fTHWUMd0cTF2jID9MzJWQ&amp;hc_ref=ARQ0tSbfg4MM2kTKTkt-m0DakueaVMwcpp-DbNQvLurqSA_WcdDSCawlrhuWZdWnv4s&amp;dti=256125047753404&amp;hc_location=group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awan.boss?fref=gs&amp;__tn__=%2CdlC-R-R&amp;eid=ARDHzKIh9EkYhhMm5x6mKA7rgbqobBtyWJ1jbaOPZzoWsYZRRstIh4pTnR7fTHWUMd0cTF2jID9MzJWQ&amp;hc_ref=ARQ0tSbfg4MM2kTKTkt-m0DakueaVMwcpp-DbNQvLurqSA_WcdDSCawlrhuWZdWnv4s&amp;dti=256125047753404&amp;hc_location=grou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tawan.boss?fref=gs&amp;__tn__=%2Cd%2AF%2AF-R&amp;eid=ARBZDXrCTqcxjboHspsKGX2-PSfazW4zuCHMQQbxERH48t_U9we2nFMlyJiSi3ff9H64KZ7C2LGlGIzE&amp;tn-str=%2AF&amp;dti=256125047753404&amp;hc_location=group_dialo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rin.hi?fref=gs&amp;__tn__=%2CdC-R-R&amp;eid=ARBGVqcRG0t1GFimsJRkqg43dBfDewper6GEYB0ZKF5ZuIm46JvIm_LkYzNpT-PGiLfuqbZVDn4KDG1O&amp;hc_ref=ARRVpjjPsGzm-N2XLpTxu0XVBNG2LFz1z1L4CIxPc4BV-QAIxPTuGP1zlP8qBshcHpA&amp;dti=256125047753404&amp;hc_location=grou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apanun.mahisanun?fref=gs&amp;__tn__=%2Cd%2AF%2AF-R&amp;eid=ARC956_0yZS7QhoEh-lUWoASriHP33sbc2mS5S0xP2DtLddpQwTSj0XOn1x9W1i5iGCH1ijlxv1ES5UV&amp;tn-str=%2AF&amp;dti=256125047753404&amp;hc_location=group_dialo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ภาพ จากคุณ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Sudarat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Duangbanthao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  <a:r>
              <a:rPr lang="th-T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th-TH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รูปภาพจาก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Ciramedh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Ponyeam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รูปภาพจาก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Thapanun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Mahisanun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Parin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  <a:r>
              <a:rPr lang="th-T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Passakorn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Tuaprakhon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5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Passakorn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Tuaprakhon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Passakorn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Tuaprakhon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59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1,3)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Parin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Hi</a:t>
            </a:r>
            <a:br>
              <a:rPr lang="en-US" dirty="0"/>
            </a:br>
            <a:r>
              <a:rPr lang="en-US" dirty="0"/>
              <a:t>2) </a:t>
            </a:r>
            <a:r>
              <a:rPr lang="th-TH"/>
              <a:t>นกเค้าจุด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Supaporn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Teamwong</a:t>
            </a:r>
            <a:br>
              <a:rPr lang="th-TH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15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Thapanun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Mahisanun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1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BE14-4649-4EE5-8FAC-9B740B0B2B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A63050F-6832-4922-B406-6F80140780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76500" y="-43544"/>
            <a:ext cx="7282543" cy="6901543"/>
          </a:xfrm>
          <a:custGeom>
            <a:avLst/>
            <a:gdLst>
              <a:gd name="connsiteX0" fmla="*/ 4546580 w 7239000"/>
              <a:gd name="connsiteY0" fmla="*/ 0 h 6858000"/>
              <a:gd name="connsiteX1" fmla="*/ 7239000 w 7239000"/>
              <a:gd name="connsiteY1" fmla="*/ 0 h 6858000"/>
              <a:gd name="connsiteX2" fmla="*/ 2692420 w 7239000"/>
              <a:gd name="connsiteY2" fmla="*/ 6858000 h 6858000"/>
              <a:gd name="connsiteX3" fmla="*/ 0 w 7239000"/>
              <a:gd name="connsiteY3" fmla="*/ 6858000 h 6858000"/>
              <a:gd name="connsiteX0" fmla="*/ 4488523 w 7239000"/>
              <a:gd name="connsiteY0" fmla="*/ 0 h 6901543"/>
              <a:gd name="connsiteX1" fmla="*/ 7239000 w 7239000"/>
              <a:gd name="connsiteY1" fmla="*/ 43543 h 6901543"/>
              <a:gd name="connsiteX2" fmla="*/ 2692420 w 7239000"/>
              <a:gd name="connsiteY2" fmla="*/ 6901543 h 6901543"/>
              <a:gd name="connsiteX3" fmla="*/ 0 w 7239000"/>
              <a:gd name="connsiteY3" fmla="*/ 6901543 h 6901543"/>
              <a:gd name="connsiteX4" fmla="*/ 4488523 w 7239000"/>
              <a:gd name="connsiteY4" fmla="*/ 0 h 6901543"/>
              <a:gd name="connsiteX0" fmla="*/ 4488523 w 7282543"/>
              <a:gd name="connsiteY0" fmla="*/ 0 h 6901543"/>
              <a:gd name="connsiteX1" fmla="*/ 7282543 w 7282543"/>
              <a:gd name="connsiteY1" fmla="*/ 14514 h 6901543"/>
              <a:gd name="connsiteX2" fmla="*/ 2692420 w 7282543"/>
              <a:gd name="connsiteY2" fmla="*/ 6901543 h 6901543"/>
              <a:gd name="connsiteX3" fmla="*/ 0 w 7282543"/>
              <a:gd name="connsiteY3" fmla="*/ 6901543 h 6901543"/>
              <a:gd name="connsiteX4" fmla="*/ 4488523 w 7282543"/>
              <a:gd name="connsiteY4" fmla="*/ 0 h 6901543"/>
              <a:gd name="connsiteX0" fmla="*/ 4488523 w 7282543"/>
              <a:gd name="connsiteY0" fmla="*/ 0 h 6901543"/>
              <a:gd name="connsiteX1" fmla="*/ 7282543 w 7282543"/>
              <a:gd name="connsiteY1" fmla="*/ 14514 h 6901543"/>
              <a:gd name="connsiteX2" fmla="*/ 2605335 w 7282543"/>
              <a:gd name="connsiteY2" fmla="*/ 6901543 h 6901543"/>
              <a:gd name="connsiteX3" fmla="*/ 0 w 7282543"/>
              <a:gd name="connsiteY3" fmla="*/ 6901543 h 6901543"/>
              <a:gd name="connsiteX4" fmla="*/ 4488523 w 7282543"/>
              <a:gd name="connsiteY4" fmla="*/ 0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2543" h="6901543">
                <a:moveTo>
                  <a:pt x="4488523" y="0"/>
                </a:moveTo>
                <a:lnTo>
                  <a:pt x="7282543" y="14514"/>
                </a:lnTo>
                <a:lnTo>
                  <a:pt x="2605335" y="6901543"/>
                </a:lnTo>
                <a:lnTo>
                  <a:pt x="0" y="6901543"/>
                </a:lnTo>
                <a:cubicBezTo>
                  <a:pt x="1515527" y="4615543"/>
                  <a:pt x="2972996" y="2286000"/>
                  <a:pt x="4488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8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059781-A257-4A03-A530-0AF121B6ADF2}"/>
              </a:ext>
            </a:extLst>
          </p:cNvPr>
          <p:cNvSpPr/>
          <p:nvPr userDrawn="1"/>
        </p:nvSpPr>
        <p:spPr>
          <a:xfrm>
            <a:off x="1066801" y="885371"/>
            <a:ext cx="4238171" cy="4238171"/>
          </a:xfrm>
          <a:prstGeom prst="rect">
            <a:avLst/>
          </a:prstGeom>
          <a:noFill/>
          <a:ln w="57150">
            <a:solidFill>
              <a:srgbClr val="CA3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0CAA10-9E63-4F6C-8531-56D77265BD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199" y="1074057"/>
            <a:ext cx="4270829" cy="4270829"/>
          </a:xfrm>
          <a:custGeom>
            <a:avLst/>
            <a:gdLst>
              <a:gd name="connsiteX0" fmla="*/ 0 w 3686628"/>
              <a:gd name="connsiteY0" fmla="*/ 0 h 3686628"/>
              <a:gd name="connsiteX1" fmla="*/ 3686628 w 3686628"/>
              <a:gd name="connsiteY1" fmla="*/ 0 h 3686628"/>
              <a:gd name="connsiteX2" fmla="*/ 3686628 w 3686628"/>
              <a:gd name="connsiteY2" fmla="*/ 3686628 h 3686628"/>
              <a:gd name="connsiteX3" fmla="*/ 0 w 3686628"/>
              <a:gd name="connsiteY3" fmla="*/ 3686628 h 368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628" h="3686628">
                <a:moveTo>
                  <a:pt x="0" y="0"/>
                </a:moveTo>
                <a:lnTo>
                  <a:pt x="3686628" y="0"/>
                </a:lnTo>
                <a:lnTo>
                  <a:pt x="3686628" y="3686628"/>
                </a:lnTo>
                <a:lnTo>
                  <a:pt x="0" y="3686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0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CC08C-CDD5-4B89-9ACD-11953DD9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EB13-E23A-4EF9-807C-6ECA5594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0CDD5-7CDF-4C5A-8208-A4351952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0BA852-C72C-4C68-A320-F3D7BD4A5769}"/>
              </a:ext>
            </a:extLst>
          </p:cNvPr>
          <p:cNvSpPr/>
          <p:nvPr userDrawn="1"/>
        </p:nvSpPr>
        <p:spPr>
          <a:xfrm>
            <a:off x="0" y="0"/>
            <a:ext cx="2627086" cy="6858000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27B468-9468-484C-BC14-18F90AA1B4D1}"/>
              </a:ext>
            </a:extLst>
          </p:cNvPr>
          <p:cNvSpPr/>
          <p:nvPr userDrawn="1"/>
        </p:nvSpPr>
        <p:spPr>
          <a:xfrm>
            <a:off x="381000" y="899885"/>
            <a:ext cx="4002314" cy="4963885"/>
          </a:xfrm>
          <a:prstGeom prst="rect">
            <a:avLst/>
          </a:prstGeom>
          <a:noFill/>
          <a:ln w="57150">
            <a:solidFill>
              <a:srgbClr val="CA3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E58A2A-55E0-4B76-9367-6CA86B0321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245960"/>
            <a:ext cx="3200400" cy="4107090"/>
          </a:xfrm>
          <a:custGeom>
            <a:avLst/>
            <a:gdLst>
              <a:gd name="connsiteX0" fmla="*/ 0 w 3200400"/>
              <a:gd name="connsiteY0" fmla="*/ 0 h 4107090"/>
              <a:gd name="connsiteX1" fmla="*/ 3200400 w 3200400"/>
              <a:gd name="connsiteY1" fmla="*/ 0 h 4107090"/>
              <a:gd name="connsiteX2" fmla="*/ 3200400 w 3200400"/>
              <a:gd name="connsiteY2" fmla="*/ 4107090 h 4107090"/>
              <a:gd name="connsiteX3" fmla="*/ 0 w 3200400"/>
              <a:gd name="connsiteY3" fmla="*/ 4107090 h 410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4107090">
                <a:moveTo>
                  <a:pt x="0" y="0"/>
                </a:moveTo>
                <a:lnTo>
                  <a:pt x="3200400" y="0"/>
                </a:lnTo>
                <a:lnTo>
                  <a:pt x="3200400" y="4107090"/>
                </a:lnTo>
                <a:lnTo>
                  <a:pt x="0" y="4107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54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97158-2F8C-41AA-9FAB-55DC7D6F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0B5DE-E524-41F3-8D44-D828D5B9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D8C66-E2CA-4991-AA89-11AAF693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A2D7EF-B056-43AE-A0AF-9E54C84111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92914" cy="6858000"/>
          </a:xfrm>
          <a:custGeom>
            <a:avLst/>
            <a:gdLst>
              <a:gd name="connsiteX0" fmla="*/ 0 w 4992914"/>
              <a:gd name="connsiteY0" fmla="*/ 0 h 6858000"/>
              <a:gd name="connsiteX1" fmla="*/ 4992914 w 4992914"/>
              <a:gd name="connsiteY1" fmla="*/ 0 h 6858000"/>
              <a:gd name="connsiteX2" fmla="*/ 4992914 w 4992914"/>
              <a:gd name="connsiteY2" fmla="*/ 6858000 h 6858000"/>
              <a:gd name="connsiteX3" fmla="*/ 0 w 4992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2914" h="6858000">
                <a:moveTo>
                  <a:pt x="0" y="0"/>
                </a:moveTo>
                <a:lnTo>
                  <a:pt x="4992914" y="0"/>
                </a:lnTo>
                <a:lnTo>
                  <a:pt x="499291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2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97158-2F8C-41AA-9FAB-55DC7D6F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0B5DE-E524-41F3-8D44-D828D5B9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D8C66-E2CA-4991-AA89-11AAF693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A2D7EF-B056-43AE-A0AF-9E54C84111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9086" y="0"/>
            <a:ext cx="4992914" cy="6858000"/>
          </a:xfrm>
          <a:custGeom>
            <a:avLst/>
            <a:gdLst>
              <a:gd name="connsiteX0" fmla="*/ 0 w 4992914"/>
              <a:gd name="connsiteY0" fmla="*/ 0 h 6858000"/>
              <a:gd name="connsiteX1" fmla="*/ 4992914 w 4992914"/>
              <a:gd name="connsiteY1" fmla="*/ 0 h 6858000"/>
              <a:gd name="connsiteX2" fmla="*/ 4992914 w 4992914"/>
              <a:gd name="connsiteY2" fmla="*/ 6858000 h 6858000"/>
              <a:gd name="connsiteX3" fmla="*/ 0 w 4992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2914" h="6858000">
                <a:moveTo>
                  <a:pt x="0" y="0"/>
                </a:moveTo>
                <a:lnTo>
                  <a:pt x="4992914" y="0"/>
                </a:lnTo>
                <a:lnTo>
                  <a:pt x="499291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1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90B6BDC-218D-4AC2-8445-BD23BD0B0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6537"/>
            <a:ext cx="3926541" cy="3641464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979E8F3-BBCC-448B-B1C0-89F2B2EF1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2729" y="3216537"/>
            <a:ext cx="3926541" cy="3641464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F133018-6C13-424C-BDBA-A328A0440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65458" y="3216535"/>
            <a:ext cx="3926541" cy="3641465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1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E9E2C-3A1E-485A-9F3A-2C42FA3F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12DE4-F674-4DDC-9606-3A1887EE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4F797-2F06-4AA1-9F9B-757C8C63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B3FE9B-F5A7-44A0-B4D6-0D9B300441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425" y="225425"/>
            <a:ext cx="5734050" cy="3090863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B2FA137-5EBD-4065-B129-AA37BFAFE8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8712" y="213200"/>
            <a:ext cx="5734050" cy="3090863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1B7C1FD-7572-4E1C-AC64-176C24E6F6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5425" y="3552957"/>
            <a:ext cx="5734050" cy="3090863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080EA88-3571-4F12-8E8C-D26BE4AAFD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8712" y="3540732"/>
            <a:ext cx="5734050" cy="3090863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5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82088-5D28-442A-AF21-2767B92D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329C9-7997-42C0-AFB0-E0DDA9C25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BB342-B908-4880-8407-89819BEC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7">
            <a:extLst>
              <a:ext uri="{FF2B5EF4-FFF2-40B4-BE49-F238E27FC236}">
                <a16:creationId xmlns:a16="http://schemas.microsoft.com/office/drawing/2014/main" id="{1F103FC7-F400-4D8E-A2D5-7BF1C3EB69ED}"/>
              </a:ext>
            </a:extLst>
          </p:cNvPr>
          <p:cNvGrpSpPr/>
          <p:nvPr userDrawn="1"/>
        </p:nvGrpSpPr>
        <p:grpSpPr>
          <a:xfrm>
            <a:off x="0" y="-5796"/>
            <a:ext cx="12322630" cy="1182923"/>
            <a:chOff x="-1" y="-5796"/>
            <a:chExt cx="12337961" cy="1182923"/>
          </a:xfrm>
        </p:grpSpPr>
        <p:sp>
          <p:nvSpPr>
            <p:cNvPr id="7" name="สี่เหลี่ยมผืนผ้า 1">
              <a:extLst>
                <a:ext uri="{FF2B5EF4-FFF2-40B4-BE49-F238E27FC236}">
                  <a16:creationId xmlns:a16="http://schemas.microsoft.com/office/drawing/2014/main" id="{36A7F6E3-F033-4C24-A605-07146A685833}"/>
                </a:ext>
              </a:extLst>
            </p:cNvPr>
            <p:cNvSpPr/>
            <p:nvPr/>
          </p:nvSpPr>
          <p:spPr>
            <a:xfrm>
              <a:off x="-1" y="5150"/>
              <a:ext cx="12337961" cy="1153947"/>
            </a:xfrm>
            <a:prstGeom prst="rect">
              <a:avLst/>
            </a:prstGeom>
            <a:solidFill>
              <a:srgbClr val="A63E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รูปห้าเหลี่ยม 6">
              <a:extLst>
                <a:ext uri="{FF2B5EF4-FFF2-40B4-BE49-F238E27FC236}">
                  <a16:creationId xmlns:a16="http://schemas.microsoft.com/office/drawing/2014/main" id="{22DD7B34-566A-499B-AA9B-709B74D0DF3B}"/>
                </a:ext>
              </a:extLst>
            </p:cNvPr>
            <p:cNvSpPr/>
            <p:nvPr/>
          </p:nvSpPr>
          <p:spPr>
            <a:xfrm flipH="1">
              <a:off x="8268237" y="5150"/>
              <a:ext cx="4003184" cy="1171977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FF2E06"/>
                </a:solidFill>
              </a:endParaRPr>
            </a:p>
          </p:txBody>
        </p:sp>
        <p:sp>
          <p:nvSpPr>
            <p:cNvPr id="9" name="รูปห้าเหลี่ยม 2">
              <a:extLst>
                <a:ext uri="{FF2B5EF4-FFF2-40B4-BE49-F238E27FC236}">
                  <a16:creationId xmlns:a16="http://schemas.microsoft.com/office/drawing/2014/main" id="{D705F5B5-B576-4CD9-8371-55B1D460F600}"/>
                </a:ext>
              </a:extLst>
            </p:cNvPr>
            <p:cNvSpPr/>
            <p:nvPr/>
          </p:nvSpPr>
          <p:spPr>
            <a:xfrm flipH="1">
              <a:off x="8391658" y="-5796"/>
              <a:ext cx="3800342" cy="1171977"/>
            </a:xfrm>
            <a:prstGeom prst="homePlate">
              <a:avLst/>
            </a:prstGeom>
            <a:solidFill>
              <a:srgbClr val="CA3E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FF2E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57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84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3587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739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6170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849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633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895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400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246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95E2D7-7EED-4358-87BC-A7E7A22835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CD4DF-C575-4258-BD85-91AE3190AC67}"/>
              </a:ext>
            </a:extLst>
          </p:cNvPr>
          <p:cNvSpPr txBox="1"/>
          <p:nvPr userDrawn="1"/>
        </p:nvSpPr>
        <p:spPr>
          <a:xfrm>
            <a:off x="-3280228" y="333829"/>
            <a:ext cx="283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/>
              <a:t>กด </a:t>
            </a:r>
            <a:r>
              <a:rPr lang="en-US" sz="1600" dirty="0"/>
              <a:t>Del </a:t>
            </a:r>
            <a:r>
              <a:rPr lang="th-TH" sz="1600"/>
              <a:t>ที่รูปเพื่อเปลี่ยนรูปภาพ</a:t>
            </a:r>
          </a:p>
          <a:p>
            <a:r>
              <a:rPr lang="th-TH" sz="1600"/>
              <a:t>เลือก </a:t>
            </a:r>
            <a:r>
              <a:rPr lang="en-US" sz="1600" dirty="0"/>
              <a:t>Crop </a:t>
            </a:r>
            <a:r>
              <a:rPr lang="th-TH" sz="1600"/>
              <a:t>โหมดเพื่อเปลี่ยนตำแหน่งภาพ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28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35657-5298-40FE-A456-A40C71EA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56034-8E05-42C7-B4BD-DC7E210A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70019-BB41-45C4-868B-0EA04553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6A081D-81A0-4281-B76F-4EADBD09BA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16113"/>
            <a:ext cx="12192000" cy="4310743"/>
          </a:xfrm>
          <a:custGeom>
            <a:avLst/>
            <a:gdLst>
              <a:gd name="connsiteX0" fmla="*/ 0 w 12192000"/>
              <a:gd name="connsiteY0" fmla="*/ 0 h 4310743"/>
              <a:gd name="connsiteX1" fmla="*/ 12192000 w 12192000"/>
              <a:gd name="connsiteY1" fmla="*/ 0 h 4310743"/>
              <a:gd name="connsiteX2" fmla="*/ 12192000 w 12192000"/>
              <a:gd name="connsiteY2" fmla="*/ 4310743 h 4310743"/>
              <a:gd name="connsiteX3" fmla="*/ 0 w 12192000"/>
              <a:gd name="connsiteY3" fmla="*/ 4310743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10743">
                <a:moveTo>
                  <a:pt x="0" y="0"/>
                </a:moveTo>
                <a:lnTo>
                  <a:pt x="12192000" y="0"/>
                </a:lnTo>
                <a:lnTo>
                  <a:pt x="12192000" y="4310743"/>
                </a:lnTo>
                <a:lnTo>
                  <a:pt x="0" y="43107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186DB-B520-4CE2-9F29-F1EF22C12740}"/>
              </a:ext>
            </a:extLst>
          </p:cNvPr>
          <p:cNvSpPr txBox="1"/>
          <p:nvPr userDrawn="1"/>
        </p:nvSpPr>
        <p:spPr>
          <a:xfrm>
            <a:off x="-3280228" y="333829"/>
            <a:ext cx="283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/>
              <a:t>กด </a:t>
            </a:r>
            <a:r>
              <a:rPr lang="en-US" sz="1600" dirty="0"/>
              <a:t>Del </a:t>
            </a:r>
            <a:r>
              <a:rPr lang="th-TH" sz="1600"/>
              <a:t>ที่รูปเพื่อเปลี่ยนรูปภาพ</a:t>
            </a:r>
          </a:p>
          <a:p>
            <a:r>
              <a:rPr lang="th-TH" sz="1600"/>
              <a:t>เลือก </a:t>
            </a:r>
            <a:r>
              <a:rPr lang="en-US" sz="1600" dirty="0"/>
              <a:t>Crop </a:t>
            </a:r>
            <a:r>
              <a:rPr lang="th-TH" sz="1600"/>
              <a:t>โหมดเพื่อเปลี่ยนตำแหน่งภาพ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268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35657-5298-40FE-A456-A40C71EA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56034-8E05-42C7-B4BD-DC7E210A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70019-BB41-45C4-868B-0EA04553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6A081D-81A0-4281-B76F-4EADBD09BA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47257"/>
            <a:ext cx="12192000" cy="4310743"/>
          </a:xfrm>
          <a:custGeom>
            <a:avLst/>
            <a:gdLst>
              <a:gd name="connsiteX0" fmla="*/ 0 w 12192000"/>
              <a:gd name="connsiteY0" fmla="*/ 0 h 4310743"/>
              <a:gd name="connsiteX1" fmla="*/ 12192000 w 12192000"/>
              <a:gd name="connsiteY1" fmla="*/ 0 h 4310743"/>
              <a:gd name="connsiteX2" fmla="*/ 12192000 w 12192000"/>
              <a:gd name="connsiteY2" fmla="*/ 4310743 h 4310743"/>
              <a:gd name="connsiteX3" fmla="*/ 0 w 12192000"/>
              <a:gd name="connsiteY3" fmla="*/ 4310743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10743">
                <a:moveTo>
                  <a:pt x="0" y="0"/>
                </a:moveTo>
                <a:lnTo>
                  <a:pt x="12192000" y="0"/>
                </a:lnTo>
                <a:lnTo>
                  <a:pt x="12192000" y="4310743"/>
                </a:lnTo>
                <a:lnTo>
                  <a:pt x="0" y="43107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AFEF1-AFA9-4415-9624-A9A666035594}"/>
              </a:ext>
            </a:extLst>
          </p:cNvPr>
          <p:cNvSpPr txBox="1"/>
          <p:nvPr userDrawn="1"/>
        </p:nvSpPr>
        <p:spPr>
          <a:xfrm>
            <a:off x="-3280228" y="333829"/>
            <a:ext cx="283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/>
              <a:t>กด </a:t>
            </a:r>
            <a:r>
              <a:rPr lang="en-US" sz="1600" dirty="0"/>
              <a:t>Del </a:t>
            </a:r>
            <a:r>
              <a:rPr lang="th-TH" sz="1600"/>
              <a:t>ที่รูปเพื่อเปลี่ยนรูปภาพ</a:t>
            </a:r>
          </a:p>
          <a:p>
            <a:r>
              <a:rPr lang="th-TH" sz="1600"/>
              <a:t>เลือก </a:t>
            </a:r>
            <a:r>
              <a:rPr lang="en-US" sz="1600" dirty="0"/>
              <a:t>Crop </a:t>
            </a:r>
            <a:r>
              <a:rPr lang="th-TH" sz="1600"/>
              <a:t>โหมดเพื่อเปลี่ยนตำแหน่งภาพ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610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E1405-BEC5-442C-BB12-B69C4D52191D}" type="datetimeFigureOut">
              <a:rPr lang="th-TH" smtClean="0"/>
              <a:t>27/01/62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DD596-D9E5-4C02-B476-E730C1397D7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227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3" r:id="rId9"/>
    <p:sldLayoutId id="2147483655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2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7835900" y="2781300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A63E25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rgbClr val="A63E25"/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835900" y="3260298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2E06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TEMPLATE</a:t>
            </a:r>
            <a:endParaRPr lang="th-TH" sz="4800" dirty="0">
              <a:solidFill>
                <a:srgbClr val="FF2E06"/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7926665" y="3985517"/>
            <a:ext cx="3681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, </a:t>
            </a:r>
          </a:p>
          <a:p>
            <a:r>
              <a:rPr lang="en-US" sz="1200" dirty="0" err="1"/>
              <a:t>sed</a:t>
            </a:r>
            <a:r>
              <a:rPr lang="en-US" sz="1200" dirty="0"/>
              <a:t> do </a:t>
            </a:r>
            <a:r>
              <a:rPr lang="en-US" sz="1200" dirty="0" err="1"/>
              <a:t>eiusmod</a:t>
            </a:r>
            <a:r>
              <a:rPr lang="en-US" sz="1200" dirty="0"/>
              <a:t> </a:t>
            </a:r>
            <a:r>
              <a:rPr lang="en-US" sz="1200" dirty="0" err="1"/>
              <a:t>tempor</a:t>
            </a:r>
            <a:r>
              <a:rPr lang="en-US" sz="1200" dirty="0"/>
              <a:t> </a:t>
            </a:r>
            <a:r>
              <a:rPr lang="en-US" sz="1200" dirty="0" err="1"/>
              <a:t>incididunt</a:t>
            </a:r>
            <a:r>
              <a:rPr lang="en-US" sz="1200" dirty="0"/>
              <a:t>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labore</a:t>
            </a:r>
            <a:r>
              <a:rPr lang="en-US" sz="1200" dirty="0"/>
              <a:t> et </a:t>
            </a:r>
            <a:r>
              <a:rPr lang="en-US" sz="1200" dirty="0" err="1"/>
              <a:t>dolore</a:t>
            </a:r>
            <a:r>
              <a:rPr lang="en-US" sz="1200" dirty="0"/>
              <a:t> </a:t>
            </a:r>
          </a:p>
          <a:p>
            <a:r>
              <a:rPr lang="en-US" sz="1200" dirty="0"/>
              <a:t>magna </a:t>
            </a:r>
            <a:r>
              <a:rPr lang="en-US" sz="1200" dirty="0" err="1"/>
              <a:t>aliqua</a:t>
            </a:r>
            <a:r>
              <a:rPr lang="en-US" sz="1200" dirty="0"/>
              <a:t>. </a:t>
            </a:r>
            <a:r>
              <a:rPr lang="en-US" sz="1200" dirty="0" err="1"/>
              <a:t>Ut</a:t>
            </a:r>
            <a:r>
              <a:rPr lang="en-US" sz="1200" dirty="0"/>
              <a:t> </a:t>
            </a:r>
            <a:r>
              <a:rPr lang="en-US" sz="1200" dirty="0" err="1"/>
              <a:t>enim</a:t>
            </a:r>
            <a:r>
              <a:rPr lang="en-US" sz="1200" dirty="0"/>
              <a:t> ad minim </a:t>
            </a:r>
            <a:r>
              <a:rPr lang="en-US" sz="1200" dirty="0" err="1"/>
              <a:t>veniam</a:t>
            </a:r>
            <a:r>
              <a:rPr lang="en-US" sz="1200" dirty="0"/>
              <a:t>, </a:t>
            </a:r>
            <a:r>
              <a:rPr lang="en-US" sz="1200" dirty="0" err="1"/>
              <a:t>quis</a:t>
            </a:r>
            <a:r>
              <a:rPr lang="en-US" sz="1200" dirty="0"/>
              <a:t> </a:t>
            </a:r>
            <a:r>
              <a:rPr lang="en-US" sz="1200" dirty="0" err="1"/>
              <a:t>nostrud</a:t>
            </a:r>
            <a:r>
              <a:rPr lang="en-US" sz="1200" dirty="0"/>
              <a:t> </a:t>
            </a:r>
          </a:p>
          <a:p>
            <a:r>
              <a:rPr lang="en-US" sz="1200" dirty="0"/>
              <a:t>exercitation </a:t>
            </a:r>
            <a:r>
              <a:rPr lang="en-US" sz="1200" dirty="0" err="1"/>
              <a:t>ullamco</a:t>
            </a:r>
            <a:r>
              <a:rPr lang="en-US" sz="1200" dirty="0"/>
              <a:t> </a:t>
            </a:r>
            <a:r>
              <a:rPr lang="en-US" sz="1200" dirty="0" err="1"/>
              <a:t>laboris</a:t>
            </a:r>
            <a:r>
              <a:rPr lang="en-US" sz="1200" dirty="0"/>
              <a:t> nisi .</a:t>
            </a:r>
            <a:endParaRPr lang="th-TH" sz="1200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026400" y="4816514"/>
            <a:ext cx="279400" cy="265396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026400" y="5140844"/>
            <a:ext cx="279400" cy="265396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026400" y="5465174"/>
            <a:ext cx="279400" cy="265396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305800" y="4811911"/>
            <a:ext cx="2911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.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305800" y="5129241"/>
            <a:ext cx="2911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.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8305800" y="5453571"/>
            <a:ext cx="2911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.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6293E6BC-F228-4FC3-AD3F-8F79646936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76500" y="-43544"/>
            <a:ext cx="7282543" cy="6901543"/>
          </a:xfrm>
        </p:spPr>
      </p:sp>
    </p:spTree>
    <p:extLst>
      <p:ext uri="{BB962C8B-B14F-4D97-AF65-F5344CB8AC3E}">
        <p14:creationId xmlns:p14="http://schemas.microsoft.com/office/powerpoint/2010/main" val="339566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à¹à¸à¸ à¸²à¸à¸­à¸²à¸à¸à¸°à¸¡à¸µ à¸à¹à¸­à¸à¸à¹à¸², à¸à¹à¸à¹à¸¡à¹ à¹à¸¥à¸°à¸ªà¸à¸²à¸à¸à¸µà¹à¸à¸¥à¸²à¸à¹à¸à¹à¸">
            <a:extLst>
              <a:ext uri="{FF2B5EF4-FFF2-40B4-BE49-F238E27FC236}">
                <a16:creationId xmlns:a16="http://schemas.microsoft.com/office/drawing/2014/main" id="{97881ACF-728F-4492-9B26-BA40558D551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2" r="10692"/>
          <a:stretch/>
        </p:blipFill>
        <p:spPr bwMode="auto">
          <a:xfrm>
            <a:off x="7199086" y="0"/>
            <a:ext cx="499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3">
            <a:extLst>
              <a:ext uri="{FF2B5EF4-FFF2-40B4-BE49-F238E27FC236}">
                <a16:creationId xmlns:a16="http://schemas.microsoft.com/office/drawing/2014/main" id="{A68B145C-B586-4F8A-960F-AC8BB6C8F08B}"/>
              </a:ext>
            </a:extLst>
          </p:cNvPr>
          <p:cNvSpPr txBox="1"/>
          <p:nvPr/>
        </p:nvSpPr>
        <p:spPr>
          <a:xfrm>
            <a:off x="1480457" y="2071857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63A52340-2111-405C-9749-0BD41CC40114}"/>
              </a:ext>
            </a:extLst>
          </p:cNvPr>
          <p:cNvSpPr txBox="1"/>
          <p:nvPr/>
        </p:nvSpPr>
        <p:spPr>
          <a:xfrm>
            <a:off x="1494971" y="2603467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F799C239-8E89-46FC-9724-AFE4BC3B57D0}"/>
              </a:ext>
            </a:extLst>
          </p:cNvPr>
          <p:cNvSpPr txBox="1"/>
          <p:nvPr/>
        </p:nvSpPr>
        <p:spPr>
          <a:xfrm>
            <a:off x="1480458" y="3136042"/>
            <a:ext cx="435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text.It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has roots in a piece of classical Latin literature from 45 BC.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Signika Negative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2922AF-EA32-4C9E-BAB4-AC09FB4934BF}"/>
              </a:ext>
            </a:extLst>
          </p:cNvPr>
          <p:cNvSpPr/>
          <p:nvPr/>
        </p:nvSpPr>
        <p:spPr>
          <a:xfrm>
            <a:off x="1494972" y="4702628"/>
            <a:ext cx="1204686" cy="362857"/>
          </a:xfrm>
          <a:prstGeom prst="roundRect">
            <a:avLst/>
          </a:prstGeom>
          <a:solidFill>
            <a:srgbClr val="CA3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Morkhor" panose="020B0500040200020003" pitchFamily="34" charset="-34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9774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à¹à¸à¸ à¸²à¸à¸­à¸²à¸à¸à¸°à¸¡à¸µ à¸à¸­à¸à¹à¸¡à¹, à¸à¹à¸à¸à¸·à¸, à¸ªà¸à¸²à¸à¸à¸µà¹à¸à¸¥à¸²à¸à¹à¸à¹à¸ à¹à¸¥à¸°à¸à¸£à¸£à¸¡à¸à¸²à¸à¸´">
            <a:extLst>
              <a:ext uri="{FF2B5EF4-FFF2-40B4-BE49-F238E27FC236}">
                <a16:creationId xmlns:a16="http://schemas.microsoft.com/office/drawing/2014/main" id="{ABDB2132-E29C-4195-B9CD-5C21E50AF9F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3758" r="29354" b="-3758"/>
          <a:stretch/>
        </p:blipFill>
        <p:spPr bwMode="auto">
          <a:xfrm>
            <a:off x="838199" y="1074057"/>
            <a:ext cx="4270829" cy="427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4FD182E-DA99-442E-B2D5-F21827AB1EBE}"/>
              </a:ext>
            </a:extLst>
          </p:cNvPr>
          <p:cNvSpPr txBox="1"/>
          <p:nvPr/>
        </p:nvSpPr>
        <p:spPr>
          <a:xfrm>
            <a:off x="6096000" y="1650944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2E75A7C-07DF-4ADB-9F09-CEB9942CD54E}"/>
              </a:ext>
            </a:extLst>
          </p:cNvPr>
          <p:cNvSpPr txBox="1"/>
          <p:nvPr/>
        </p:nvSpPr>
        <p:spPr>
          <a:xfrm>
            <a:off x="6110514" y="2182554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53695D76-5C57-45AC-BC2A-F1BF84292CDF}"/>
              </a:ext>
            </a:extLst>
          </p:cNvPr>
          <p:cNvSpPr txBox="1"/>
          <p:nvPr/>
        </p:nvSpPr>
        <p:spPr>
          <a:xfrm>
            <a:off x="6096001" y="2715129"/>
            <a:ext cx="435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text.It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has roots in a piece of classical Latin literature from 45 BC.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Signika Negative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98AEE7-78BD-48FD-BDB8-2BB13D6AEB8E}"/>
              </a:ext>
            </a:extLst>
          </p:cNvPr>
          <p:cNvSpPr/>
          <p:nvPr/>
        </p:nvSpPr>
        <p:spPr>
          <a:xfrm>
            <a:off x="6110515" y="4281715"/>
            <a:ext cx="1204686" cy="362857"/>
          </a:xfrm>
          <a:prstGeom prst="roundRect">
            <a:avLst/>
          </a:prstGeom>
          <a:solidFill>
            <a:srgbClr val="CA3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Morkhor" panose="020B0500040200020003" pitchFamily="34" charset="-34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8027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B9BCF481-367C-482C-A709-10472A643583}"/>
              </a:ext>
            </a:extLst>
          </p:cNvPr>
          <p:cNvSpPr/>
          <p:nvPr/>
        </p:nvSpPr>
        <p:spPr>
          <a:xfrm>
            <a:off x="1260932" y="890783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6" name="กล่องข้อความ 3">
            <a:extLst>
              <a:ext uri="{FF2B5EF4-FFF2-40B4-BE49-F238E27FC236}">
                <a16:creationId xmlns:a16="http://schemas.microsoft.com/office/drawing/2014/main" id="{746D72E0-6DC7-4DCC-82E0-9154CB295A90}"/>
              </a:ext>
            </a:extLst>
          </p:cNvPr>
          <p:cNvSpPr txBox="1"/>
          <p:nvPr/>
        </p:nvSpPr>
        <p:spPr>
          <a:xfrm>
            <a:off x="1565732" y="649459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7" name="กล่องข้อความ 4">
            <a:extLst>
              <a:ext uri="{FF2B5EF4-FFF2-40B4-BE49-F238E27FC236}">
                <a16:creationId xmlns:a16="http://schemas.microsoft.com/office/drawing/2014/main" id="{2BC49BC6-F845-4569-A75F-41317C5598C8}"/>
              </a:ext>
            </a:extLst>
          </p:cNvPr>
          <p:cNvSpPr txBox="1"/>
          <p:nvPr/>
        </p:nvSpPr>
        <p:spPr>
          <a:xfrm>
            <a:off x="1580246" y="1181069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993AC01B-013F-4A88-8D0F-9E1830BAE962}"/>
              </a:ext>
            </a:extLst>
          </p:cNvPr>
          <p:cNvSpPr txBox="1"/>
          <p:nvPr/>
        </p:nvSpPr>
        <p:spPr>
          <a:xfrm>
            <a:off x="1580246" y="1757787"/>
            <a:ext cx="733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text.</a:t>
            </a:r>
            <a:br>
              <a:rPr lang="en-US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It has roots in a piece of classical Latin literature from 45 BC.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Signika Negative" pitchFamily="2" charset="0"/>
            </a:endParaRPr>
          </a:p>
        </p:txBody>
      </p:sp>
      <p:pic>
        <p:nvPicPr>
          <p:cNvPr id="13320" name="Picture 8" descr="à¹à¸à¸ à¸²à¸à¸­à¸²à¸à¸à¸°à¸¡à¸µ à¸à¸, à¸à¹à¸à¹à¸¡à¹, à¸à¹à¸­à¸à¸à¹à¸², à¸à¹à¸à¸à¸·à¸ à¹à¸¥à¸°à¸ªà¸à¸²à¸à¸à¸µà¹à¸à¸¥à¸²à¸à¹à¸à¹à¸">
            <a:extLst>
              <a:ext uri="{FF2B5EF4-FFF2-40B4-BE49-F238E27FC236}">
                <a16:creationId xmlns:a16="http://schemas.microsoft.com/office/drawing/2014/main" id="{DD881631-3479-475F-B853-2D6A96E7E751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1" r="140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à¹à¸à¸ à¸²à¸à¸­à¸²à¸à¸à¸°à¸¡à¸µ à¸à¸, à¸à¹à¸­à¸à¸à¹à¸², à¸ªà¸à¸²à¸à¸à¸µà¹à¸à¸¥à¸²à¸à¹à¸à¹à¸ à¹à¸¥à¸°à¸à¹à¸³">
            <a:extLst>
              <a:ext uri="{FF2B5EF4-FFF2-40B4-BE49-F238E27FC236}">
                <a16:creationId xmlns:a16="http://schemas.microsoft.com/office/drawing/2014/main" id="{331CC1D7-C03C-4739-8F86-3471D565AD5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12951" r="33655" b="11926"/>
          <a:stretch/>
        </p:blipFill>
        <p:spPr bwMode="auto">
          <a:xfrm>
            <a:off x="0" y="3216537"/>
            <a:ext cx="3926541" cy="36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à¹à¸à¸ à¸²à¸à¸­à¸²à¸à¸à¸°à¸¡à¸µ à¸à¸ à¹à¸¥à¸°à¸ªà¸à¸²à¸à¸à¸µà¹à¸à¸¥à¸²à¸à¹à¸à¹à¸">
            <a:extLst>
              <a:ext uri="{FF2B5EF4-FFF2-40B4-BE49-F238E27FC236}">
                <a16:creationId xmlns:a16="http://schemas.microsoft.com/office/drawing/2014/main" id="{589F9CA6-64FD-4222-A422-78BCE9D089AC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15106"/>
          <a:stretch>
            <a:fillRect/>
          </a:stretch>
        </p:blipFill>
        <p:spPr bwMode="auto">
          <a:xfrm>
            <a:off x="8266113" y="3216275"/>
            <a:ext cx="3925887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à¹à¸à¸ à¸²à¸à¸­à¸²à¸à¸à¸°à¸¡à¸µ à¸à¹à¸­à¸à¸à¹à¸², à¹à¸¡à¸, à¸à¹à¸à¹à¸¡à¹ à¹à¸¥à¸°à¸ªà¸à¸²à¸à¸à¸µà¹à¸à¸¥à¸²à¸à¹à¸à¹à¸">
            <a:extLst>
              <a:ext uri="{FF2B5EF4-FFF2-40B4-BE49-F238E27FC236}">
                <a16:creationId xmlns:a16="http://schemas.microsoft.com/office/drawing/2014/main" id="{28F5FDA1-2CE2-4ED0-B3B0-627B1F154FA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5" t="16173" r="415" b="2949"/>
          <a:stretch/>
        </p:blipFill>
        <p:spPr bwMode="auto">
          <a:xfrm>
            <a:off x="225425" y="225425"/>
            <a:ext cx="5734050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à¹à¸à¸ à¸²à¸à¸­à¸²à¸à¸à¸°à¸¡à¸µ à¸à¹à¸­à¸à¸à¹à¸², à¹à¸¡à¸, à¸ªà¸à¸²à¸à¸à¸µà¹à¸à¸¥à¸²à¸à¹à¸à¹à¸ à¹à¸¥à¸°à¸à¹à¸³">
            <a:extLst>
              <a:ext uri="{FF2B5EF4-FFF2-40B4-BE49-F238E27FC236}">
                <a16:creationId xmlns:a16="http://schemas.microsoft.com/office/drawing/2014/main" id="{E5BE6893-47F0-4C14-B47A-B466BD3BC7E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2" b="95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à¹à¸à¸ à¸²à¸à¸­à¸²à¸à¸à¸°à¸¡à¸µ à¸à¹à¸­à¸à¸à¹à¸² à¹à¸¥à¸°à¸ªà¸à¸²à¸à¸à¸µà¹à¸à¸¥à¸²à¸à¹à¸à¹à¸">
            <a:extLst>
              <a:ext uri="{FF2B5EF4-FFF2-40B4-BE49-F238E27FC236}">
                <a16:creationId xmlns:a16="http://schemas.microsoft.com/office/drawing/2014/main" id="{EFC51AD8-5CE4-44D5-8941-B0CBA7A43AC2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" b="95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à¹à¸à¸ à¸²à¸à¸­à¸²à¸à¸à¸°à¸¡à¸µ à¸à¹à¸­à¸à¸à¹à¸², à¹à¸¡à¸, à¸ªà¸à¸²à¸à¸à¸µà¹à¸à¸¥à¸²à¸à¹à¸à¹à¸ à¹à¸¥à¸°à¸à¹à¸³">
            <a:extLst>
              <a:ext uri="{FF2B5EF4-FFF2-40B4-BE49-F238E27FC236}">
                <a16:creationId xmlns:a16="http://schemas.microsoft.com/office/drawing/2014/main" id="{772B5543-5A6B-406B-804D-53973C1C066F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2" b="95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3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B1F74990-F0A0-43AD-8818-B4101B2CC017}"/>
              </a:ext>
            </a:extLst>
          </p:cNvPr>
          <p:cNvSpPr/>
          <p:nvPr/>
        </p:nvSpPr>
        <p:spPr>
          <a:xfrm>
            <a:off x="578760" y="440840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497CD6B-387E-4BAC-AD38-C241EC1C196C}"/>
              </a:ext>
            </a:extLst>
          </p:cNvPr>
          <p:cNvSpPr txBox="1"/>
          <p:nvPr/>
        </p:nvSpPr>
        <p:spPr>
          <a:xfrm>
            <a:off x="883560" y="199516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9" name="กล่องข้อความ 4">
            <a:extLst>
              <a:ext uri="{FF2B5EF4-FFF2-40B4-BE49-F238E27FC236}">
                <a16:creationId xmlns:a16="http://schemas.microsoft.com/office/drawing/2014/main" id="{BEB9DA9F-D429-4B28-8592-3D737150B6E8}"/>
              </a:ext>
            </a:extLst>
          </p:cNvPr>
          <p:cNvSpPr txBox="1"/>
          <p:nvPr/>
        </p:nvSpPr>
        <p:spPr>
          <a:xfrm>
            <a:off x="883560" y="731126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3B26B70-56EE-415A-B3D8-5596803EC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278121"/>
              </p:ext>
            </p:extLst>
          </p:nvPr>
        </p:nvGraphicFramePr>
        <p:xfrm>
          <a:off x="6308223" y="719666"/>
          <a:ext cx="495662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F43C434-7422-441F-8E7F-24EF27463D71}"/>
              </a:ext>
            </a:extLst>
          </p:cNvPr>
          <p:cNvGrpSpPr/>
          <p:nvPr/>
        </p:nvGrpSpPr>
        <p:grpSpPr>
          <a:xfrm>
            <a:off x="927148" y="2394797"/>
            <a:ext cx="4476803" cy="2378270"/>
            <a:chOff x="6724607" y="2039485"/>
            <a:chExt cx="4476803" cy="237827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4B1B1AE3-999A-4B93-BDC8-10B4A3156CD2}"/>
                </a:ext>
              </a:extLst>
            </p:cNvPr>
            <p:cNvSpPr txBox="1"/>
            <p:nvPr/>
          </p:nvSpPr>
          <p:spPr>
            <a:xfrm>
              <a:off x="6724607" y="2039485"/>
              <a:ext cx="44768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rgbClr val="A63E25"/>
                  </a:solidFill>
                  <a:cs typeface="Morkhor" panose="020B0500040200020003" pitchFamily="34" charset="-34"/>
                </a:rPr>
                <a:t>CREATIVE CHART</a:t>
              </a: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F4B70BFE-D064-4F1E-9E30-F1183281DA04}"/>
                </a:ext>
              </a:extLst>
            </p:cNvPr>
            <p:cNvSpPr txBox="1"/>
            <p:nvPr/>
          </p:nvSpPr>
          <p:spPr>
            <a:xfrm>
              <a:off x="6724608" y="3032760"/>
              <a:ext cx="4267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text.It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has roots in a piece of classical Latin literature from 45 BC.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Signika Negativ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11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0B5C0DB8-6B83-48C7-9F63-9C96DDF75A2C}"/>
              </a:ext>
            </a:extLst>
          </p:cNvPr>
          <p:cNvSpPr/>
          <p:nvPr/>
        </p:nvSpPr>
        <p:spPr>
          <a:xfrm>
            <a:off x="578760" y="440840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CA0D907-AC9A-4624-BCB6-C969B0AA090E}"/>
              </a:ext>
            </a:extLst>
          </p:cNvPr>
          <p:cNvSpPr txBox="1"/>
          <p:nvPr/>
        </p:nvSpPr>
        <p:spPr>
          <a:xfrm>
            <a:off x="883560" y="199516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762B59B-6150-4E75-85A1-CA5D12ABA6CA}"/>
              </a:ext>
            </a:extLst>
          </p:cNvPr>
          <p:cNvSpPr txBox="1"/>
          <p:nvPr/>
        </p:nvSpPr>
        <p:spPr>
          <a:xfrm>
            <a:off x="898074" y="731126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8929F4-BBDC-4FB9-9391-5B3DA97AB77B}"/>
              </a:ext>
            </a:extLst>
          </p:cNvPr>
          <p:cNvGrpSpPr/>
          <p:nvPr/>
        </p:nvGrpSpPr>
        <p:grpSpPr>
          <a:xfrm>
            <a:off x="329038" y="1553022"/>
            <a:ext cx="11533924" cy="4702850"/>
            <a:chOff x="332936" y="1239641"/>
            <a:chExt cx="11533924" cy="4702850"/>
          </a:xfrm>
        </p:grpSpPr>
        <p:sp>
          <p:nvSpPr>
            <p:cNvPr id="7" name="Figure">
              <a:extLst>
                <a:ext uri="{FF2B5EF4-FFF2-40B4-BE49-F238E27FC236}">
                  <a16:creationId xmlns:a16="http://schemas.microsoft.com/office/drawing/2014/main" id="{CDFD1061-CADE-4C41-BA48-B3AC641B3AED}"/>
                </a:ext>
              </a:extLst>
            </p:cNvPr>
            <p:cNvSpPr/>
            <p:nvPr/>
          </p:nvSpPr>
          <p:spPr>
            <a:xfrm>
              <a:off x="4925536" y="2389504"/>
              <a:ext cx="2332356" cy="206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extrusionOk="0">
                  <a:moveTo>
                    <a:pt x="16686" y="875"/>
                  </a:moveTo>
                  <a:cubicBezTo>
                    <a:pt x="16440" y="398"/>
                    <a:pt x="15844" y="0"/>
                    <a:pt x="15353" y="0"/>
                  </a:cubicBezTo>
                  <a:lnTo>
                    <a:pt x="6125" y="0"/>
                  </a:lnTo>
                  <a:cubicBezTo>
                    <a:pt x="5634" y="0"/>
                    <a:pt x="5038" y="398"/>
                    <a:pt x="4792" y="875"/>
                  </a:cubicBezTo>
                  <a:lnTo>
                    <a:pt x="185" y="9931"/>
                  </a:lnTo>
                  <a:cubicBezTo>
                    <a:pt x="-61" y="10409"/>
                    <a:pt x="-61" y="11191"/>
                    <a:pt x="185" y="11669"/>
                  </a:cubicBezTo>
                  <a:lnTo>
                    <a:pt x="4792" y="20725"/>
                  </a:lnTo>
                  <a:cubicBezTo>
                    <a:pt x="5038" y="21202"/>
                    <a:pt x="5634" y="21600"/>
                    <a:pt x="6125" y="21600"/>
                  </a:cubicBezTo>
                  <a:lnTo>
                    <a:pt x="15353" y="21600"/>
                  </a:lnTo>
                  <a:cubicBezTo>
                    <a:pt x="15844" y="21600"/>
                    <a:pt x="16440" y="21202"/>
                    <a:pt x="16686" y="20725"/>
                  </a:cubicBezTo>
                  <a:lnTo>
                    <a:pt x="21293" y="11669"/>
                  </a:lnTo>
                  <a:cubicBezTo>
                    <a:pt x="21539" y="11191"/>
                    <a:pt x="21539" y="10409"/>
                    <a:pt x="21293" y="9931"/>
                  </a:cubicBezTo>
                  <a:lnTo>
                    <a:pt x="16686" y="875"/>
                  </a:lnTo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" name="Figure">
              <a:extLst>
                <a:ext uri="{FF2B5EF4-FFF2-40B4-BE49-F238E27FC236}">
                  <a16:creationId xmlns:a16="http://schemas.microsoft.com/office/drawing/2014/main" id="{4BAB8A51-ACAD-4FA1-AB91-CA3B76044204}"/>
                </a:ext>
              </a:extLst>
            </p:cNvPr>
            <p:cNvSpPr/>
            <p:nvPr/>
          </p:nvSpPr>
          <p:spPr>
            <a:xfrm>
              <a:off x="5763735" y="3519804"/>
              <a:ext cx="1985012" cy="204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98" y="6405"/>
                  </a:moveTo>
                  <a:lnTo>
                    <a:pt x="13115" y="0"/>
                  </a:lnTo>
                  <a:lnTo>
                    <a:pt x="9231" y="6405"/>
                  </a:lnTo>
                  <a:lnTo>
                    <a:pt x="8610" y="7437"/>
                  </a:lnTo>
                  <a:lnTo>
                    <a:pt x="4243" y="14632"/>
                  </a:lnTo>
                  <a:lnTo>
                    <a:pt x="3621" y="15637"/>
                  </a:lnTo>
                  <a:lnTo>
                    <a:pt x="0" y="21600"/>
                  </a:lnTo>
                  <a:lnTo>
                    <a:pt x="13294" y="21600"/>
                  </a:lnTo>
                  <a:cubicBezTo>
                    <a:pt x="15381" y="21600"/>
                    <a:pt x="17938" y="20166"/>
                    <a:pt x="18974" y="18424"/>
                  </a:cubicBezTo>
                  <a:lnTo>
                    <a:pt x="21600" y="14016"/>
                  </a:lnTo>
                  <a:lnTo>
                    <a:pt x="17606" y="7437"/>
                  </a:lnTo>
                  <a:lnTo>
                    <a:pt x="16998" y="6405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" name="Figure">
              <a:extLst>
                <a:ext uri="{FF2B5EF4-FFF2-40B4-BE49-F238E27FC236}">
                  <a16:creationId xmlns:a16="http://schemas.microsoft.com/office/drawing/2014/main" id="{6037F6E2-DBBF-4376-A47A-E1C039B28E79}"/>
                </a:ext>
              </a:extLst>
            </p:cNvPr>
            <p:cNvSpPr/>
            <p:nvPr/>
          </p:nvSpPr>
          <p:spPr>
            <a:xfrm>
              <a:off x="3719035" y="2097404"/>
              <a:ext cx="1857059" cy="202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600" extrusionOk="0">
                  <a:moveTo>
                    <a:pt x="13130" y="21600"/>
                  </a:moveTo>
                  <a:lnTo>
                    <a:pt x="21327" y="21600"/>
                  </a:lnTo>
                  <a:lnTo>
                    <a:pt x="17229" y="15139"/>
                  </a:lnTo>
                  <a:lnTo>
                    <a:pt x="17229" y="15139"/>
                  </a:lnTo>
                  <a:lnTo>
                    <a:pt x="16572" y="14112"/>
                  </a:lnTo>
                  <a:lnTo>
                    <a:pt x="11818" y="6637"/>
                  </a:lnTo>
                  <a:lnTo>
                    <a:pt x="11161" y="5596"/>
                  </a:lnTo>
                  <a:lnTo>
                    <a:pt x="7603" y="0"/>
                  </a:lnTo>
                  <a:lnTo>
                    <a:pt x="821" y="10908"/>
                  </a:lnTo>
                  <a:cubicBezTo>
                    <a:pt x="-273" y="12665"/>
                    <a:pt x="-273" y="15558"/>
                    <a:pt x="821" y="17315"/>
                  </a:cubicBezTo>
                  <a:lnTo>
                    <a:pt x="3490" y="21586"/>
                  </a:lnTo>
                  <a:lnTo>
                    <a:pt x="11832" y="21586"/>
                  </a:lnTo>
                  <a:lnTo>
                    <a:pt x="13130" y="21586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" name="Figure">
              <a:extLst>
                <a:ext uri="{FF2B5EF4-FFF2-40B4-BE49-F238E27FC236}">
                  <a16:creationId xmlns:a16="http://schemas.microsoft.com/office/drawing/2014/main" id="{CFB1A101-A47D-4C25-B374-B9F25825C784}"/>
                </a:ext>
              </a:extLst>
            </p:cNvPr>
            <p:cNvSpPr/>
            <p:nvPr/>
          </p:nvSpPr>
          <p:spPr>
            <a:xfrm>
              <a:off x="5751035" y="1284605"/>
              <a:ext cx="2357121" cy="1342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54" y="12179"/>
                  </a:moveTo>
                  <a:lnTo>
                    <a:pt x="0" y="21600"/>
                  </a:lnTo>
                  <a:lnTo>
                    <a:pt x="6319" y="21600"/>
                  </a:lnTo>
                  <a:lnTo>
                    <a:pt x="7355" y="21600"/>
                  </a:lnTo>
                  <a:lnTo>
                    <a:pt x="14943" y="21600"/>
                  </a:lnTo>
                  <a:lnTo>
                    <a:pt x="15979" y="21600"/>
                  </a:lnTo>
                  <a:lnTo>
                    <a:pt x="21600" y="21600"/>
                  </a:lnTo>
                  <a:lnTo>
                    <a:pt x="16084" y="4843"/>
                  </a:lnTo>
                  <a:cubicBezTo>
                    <a:pt x="15211" y="2187"/>
                    <a:pt x="13058" y="0"/>
                    <a:pt x="11300" y="0"/>
                  </a:cubicBezTo>
                  <a:lnTo>
                    <a:pt x="7227" y="0"/>
                  </a:lnTo>
                  <a:lnTo>
                    <a:pt x="3666" y="10647"/>
                  </a:lnTo>
                  <a:lnTo>
                    <a:pt x="3154" y="12179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" name="Figure">
              <a:extLst>
                <a:ext uri="{FF2B5EF4-FFF2-40B4-BE49-F238E27FC236}">
                  <a16:creationId xmlns:a16="http://schemas.microsoft.com/office/drawing/2014/main" id="{CBC8A1CB-B44C-42E7-9C40-DA61806FE80B}"/>
                </a:ext>
              </a:extLst>
            </p:cNvPr>
            <p:cNvSpPr/>
            <p:nvPr/>
          </p:nvSpPr>
          <p:spPr>
            <a:xfrm>
              <a:off x="4442935" y="1284604"/>
              <a:ext cx="1985012" cy="204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02" y="15195"/>
                  </a:moveTo>
                  <a:lnTo>
                    <a:pt x="8485" y="21600"/>
                  </a:lnTo>
                  <a:lnTo>
                    <a:pt x="12369" y="15195"/>
                  </a:lnTo>
                  <a:lnTo>
                    <a:pt x="12990" y="14163"/>
                  </a:lnTo>
                  <a:lnTo>
                    <a:pt x="17357" y="6968"/>
                  </a:lnTo>
                  <a:lnTo>
                    <a:pt x="17965" y="5949"/>
                  </a:lnTo>
                  <a:lnTo>
                    <a:pt x="21600" y="0"/>
                  </a:lnTo>
                  <a:lnTo>
                    <a:pt x="8306" y="0"/>
                  </a:lnTo>
                  <a:cubicBezTo>
                    <a:pt x="6219" y="0"/>
                    <a:pt x="3662" y="1434"/>
                    <a:pt x="2626" y="3176"/>
                  </a:cubicBezTo>
                  <a:lnTo>
                    <a:pt x="0" y="7584"/>
                  </a:lnTo>
                  <a:lnTo>
                    <a:pt x="3994" y="14163"/>
                  </a:lnTo>
                  <a:lnTo>
                    <a:pt x="4602" y="15195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" name="Figure">
              <a:extLst>
                <a:ext uri="{FF2B5EF4-FFF2-40B4-BE49-F238E27FC236}">
                  <a16:creationId xmlns:a16="http://schemas.microsoft.com/office/drawing/2014/main" id="{B5B0C7C6-FCD9-452D-B4B1-F1D0BFAB238E}"/>
                </a:ext>
              </a:extLst>
            </p:cNvPr>
            <p:cNvSpPr/>
            <p:nvPr/>
          </p:nvSpPr>
          <p:spPr>
            <a:xfrm>
              <a:off x="4074635" y="4231005"/>
              <a:ext cx="2357121" cy="1342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46" y="9421"/>
                  </a:moveTo>
                  <a:lnTo>
                    <a:pt x="21600" y="0"/>
                  </a:lnTo>
                  <a:lnTo>
                    <a:pt x="15281" y="0"/>
                  </a:lnTo>
                  <a:lnTo>
                    <a:pt x="14256" y="0"/>
                  </a:lnTo>
                  <a:lnTo>
                    <a:pt x="6669" y="0"/>
                  </a:lnTo>
                  <a:lnTo>
                    <a:pt x="5633" y="0"/>
                  </a:lnTo>
                  <a:lnTo>
                    <a:pt x="0" y="0"/>
                  </a:lnTo>
                  <a:lnTo>
                    <a:pt x="5516" y="16757"/>
                  </a:lnTo>
                  <a:cubicBezTo>
                    <a:pt x="6389" y="19413"/>
                    <a:pt x="8542" y="21600"/>
                    <a:pt x="10300" y="21600"/>
                  </a:cubicBezTo>
                  <a:lnTo>
                    <a:pt x="14373" y="21600"/>
                  </a:lnTo>
                  <a:lnTo>
                    <a:pt x="17934" y="10953"/>
                  </a:lnTo>
                  <a:lnTo>
                    <a:pt x="18446" y="9421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Figure">
              <a:extLst>
                <a:ext uri="{FF2B5EF4-FFF2-40B4-BE49-F238E27FC236}">
                  <a16:creationId xmlns:a16="http://schemas.microsoft.com/office/drawing/2014/main" id="{46B85FDC-68A9-40B6-AE98-8995D296F063}"/>
                </a:ext>
              </a:extLst>
            </p:cNvPr>
            <p:cNvSpPr/>
            <p:nvPr/>
          </p:nvSpPr>
          <p:spPr>
            <a:xfrm>
              <a:off x="6614636" y="2719704"/>
              <a:ext cx="1858328" cy="202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600" extrusionOk="0">
                  <a:moveTo>
                    <a:pt x="8191" y="0"/>
                  </a:moveTo>
                  <a:lnTo>
                    <a:pt x="0" y="0"/>
                  </a:lnTo>
                  <a:lnTo>
                    <a:pt x="4096" y="6461"/>
                  </a:lnTo>
                  <a:lnTo>
                    <a:pt x="4751" y="7488"/>
                  </a:lnTo>
                  <a:lnTo>
                    <a:pt x="9503" y="14963"/>
                  </a:lnTo>
                  <a:lnTo>
                    <a:pt x="10159" y="16004"/>
                  </a:lnTo>
                  <a:lnTo>
                    <a:pt x="13715" y="21600"/>
                  </a:lnTo>
                  <a:lnTo>
                    <a:pt x="20507" y="10692"/>
                  </a:lnTo>
                  <a:cubicBezTo>
                    <a:pt x="21600" y="8935"/>
                    <a:pt x="21600" y="6042"/>
                    <a:pt x="20507" y="4285"/>
                  </a:cubicBezTo>
                  <a:lnTo>
                    <a:pt x="17840" y="14"/>
                  </a:lnTo>
                  <a:lnTo>
                    <a:pt x="9503" y="14"/>
                  </a:lnTo>
                  <a:lnTo>
                    <a:pt x="8191" y="14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E3A6097-B587-4999-9AEE-5DD39AD47022}"/>
                </a:ext>
              </a:extLst>
            </p:cNvPr>
            <p:cNvSpPr/>
            <p:nvPr/>
          </p:nvSpPr>
          <p:spPr>
            <a:xfrm>
              <a:off x="6417478" y="3519804"/>
              <a:ext cx="683559" cy="938531"/>
            </a:xfrm>
            <a:custGeom>
              <a:avLst/>
              <a:gdLst>
                <a:gd name="connsiteX0" fmla="*/ 551510 w 683559"/>
                <a:gd name="connsiteY0" fmla="*/ 0 h 938531"/>
                <a:gd name="connsiteX1" fmla="*/ 683559 w 683559"/>
                <a:gd name="connsiteY1" fmla="*/ 224644 h 938531"/>
                <a:gd name="connsiteX2" fmla="*/ 320123 w 683559"/>
                <a:gd name="connsiteY2" fmla="*/ 854724 h 938531"/>
                <a:gd name="connsiteX3" fmla="*/ 175362 w 683559"/>
                <a:gd name="connsiteY3" fmla="*/ 938531 h 938531"/>
                <a:gd name="connsiteX4" fmla="*/ 0 w 683559"/>
                <a:gd name="connsiteY4" fmla="*/ 938531 h 938531"/>
                <a:gd name="connsiteX5" fmla="*/ 137506 w 683559"/>
                <a:gd name="connsiteY5" fmla="*/ 704877 h 938531"/>
                <a:gd name="connsiteX6" fmla="*/ 194575 w 683559"/>
                <a:gd name="connsiteY6" fmla="*/ 607064 h 93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559" h="938531">
                  <a:moveTo>
                    <a:pt x="551510" y="0"/>
                  </a:moveTo>
                  <a:lnTo>
                    <a:pt x="683559" y="224644"/>
                  </a:lnTo>
                  <a:lnTo>
                    <a:pt x="320123" y="854724"/>
                  </a:lnTo>
                  <a:cubicBezTo>
                    <a:pt x="293408" y="900411"/>
                    <a:pt x="228684" y="938531"/>
                    <a:pt x="175362" y="938531"/>
                  </a:cubicBezTo>
                  <a:lnTo>
                    <a:pt x="0" y="938531"/>
                  </a:lnTo>
                  <a:lnTo>
                    <a:pt x="137506" y="704877"/>
                  </a:lnTo>
                  <a:lnTo>
                    <a:pt x="194575" y="60706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Figure">
              <a:extLst>
                <a:ext uri="{FF2B5EF4-FFF2-40B4-BE49-F238E27FC236}">
                  <a16:creationId xmlns:a16="http://schemas.microsoft.com/office/drawing/2014/main" id="{A668CE9F-3001-43AF-B58B-7D1845302D8B}"/>
                </a:ext>
              </a:extLst>
            </p:cNvPr>
            <p:cNvSpPr/>
            <p:nvPr/>
          </p:nvSpPr>
          <p:spPr>
            <a:xfrm>
              <a:off x="4925536" y="3202304"/>
              <a:ext cx="651193" cy="930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extrusionOk="0">
                  <a:moveTo>
                    <a:pt x="21381" y="21600"/>
                  </a:moveTo>
                  <a:lnTo>
                    <a:pt x="12374" y="21600"/>
                  </a:lnTo>
                  <a:lnTo>
                    <a:pt x="657" y="7220"/>
                  </a:lnTo>
                  <a:cubicBezTo>
                    <a:pt x="-219" y="6159"/>
                    <a:pt x="-219" y="4420"/>
                    <a:pt x="657" y="3359"/>
                  </a:cubicBezTo>
                  <a:lnTo>
                    <a:pt x="3409" y="0"/>
                  </a:lnTo>
                  <a:lnTo>
                    <a:pt x="7829" y="5304"/>
                  </a:lnTo>
                  <a:lnTo>
                    <a:pt x="9705" y="7544"/>
                  </a:lnTo>
                  <a:lnTo>
                    <a:pt x="9705" y="7544"/>
                  </a:lnTo>
                  <a:lnTo>
                    <a:pt x="21381" y="2160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" name="Figure">
              <a:extLst>
                <a:ext uri="{FF2B5EF4-FFF2-40B4-BE49-F238E27FC236}">
                  <a16:creationId xmlns:a16="http://schemas.microsoft.com/office/drawing/2014/main" id="{1DB74385-8832-42AF-A6D4-B4B2B070D26A}"/>
                </a:ext>
              </a:extLst>
            </p:cNvPr>
            <p:cNvSpPr/>
            <p:nvPr/>
          </p:nvSpPr>
          <p:spPr>
            <a:xfrm>
              <a:off x="5090636" y="2389504"/>
              <a:ext cx="685801" cy="9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280" y="5400"/>
                  </a:lnTo>
                  <a:lnTo>
                    <a:pt x="15480" y="7648"/>
                  </a:lnTo>
                  <a:lnTo>
                    <a:pt x="4240" y="21600"/>
                  </a:lnTo>
                  <a:lnTo>
                    <a:pt x="0" y="16346"/>
                  </a:lnTo>
                  <a:lnTo>
                    <a:pt x="11360" y="1956"/>
                  </a:lnTo>
                  <a:cubicBezTo>
                    <a:pt x="12200" y="905"/>
                    <a:pt x="14240" y="29"/>
                    <a:pt x="15920" y="29"/>
                  </a:cubicBezTo>
                  <a:lnTo>
                    <a:pt x="21600" y="2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" name="Figure">
              <a:extLst>
                <a:ext uri="{FF2B5EF4-FFF2-40B4-BE49-F238E27FC236}">
                  <a16:creationId xmlns:a16="http://schemas.microsoft.com/office/drawing/2014/main" id="{F3226DA3-86BC-45E4-8A98-033AD3B8DA5F}"/>
                </a:ext>
              </a:extLst>
            </p:cNvPr>
            <p:cNvSpPr/>
            <p:nvPr/>
          </p:nvSpPr>
          <p:spPr>
            <a:xfrm>
              <a:off x="5357336" y="4231004"/>
              <a:ext cx="1076960" cy="2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7"/>
                  </a:moveTo>
                  <a:lnTo>
                    <a:pt x="18849" y="21600"/>
                  </a:lnTo>
                  <a:lnTo>
                    <a:pt x="4661" y="21600"/>
                  </a:lnTo>
                  <a:cubicBezTo>
                    <a:pt x="3592" y="21600"/>
                    <a:pt x="2292" y="18214"/>
                    <a:pt x="1758" y="13894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" name="Figure">
              <a:extLst>
                <a:ext uri="{FF2B5EF4-FFF2-40B4-BE49-F238E27FC236}">
                  <a16:creationId xmlns:a16="http://schemas.microsoft.com/office/drawing/2014/main" id="{7C916A82-14B3-4EF3-8868-1F6F46CAC803}"/>
                </a:ext>
              </a:extLst>
            </p:cNvPr>
            <p:cNvSpPr/>
            <p:nvPr/>
          </p:nvSpPr>
          <p:spPr>
            <a:xfrm>
              <a:off x="5751036" y="2389504"/>
              <a:ext cx="1076960" cy="2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83"/>
                  </a:moveTo>
                  <a:lnTo>
                    <a:pt x="2751" y="0"/>
                  </a:lnTo>
                  <a:lnTo>
                    <a:pt x="16939" y="0"/>
                  </a:lnTo>
                  <a:cubicBezTo>
                    <a:pt x="18008" y="0"/>
                    <a:pt x="19308" y="3386"/>
                    <a:pt x="19842" y="770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9" name="Figure">
              <a:extLst>
                <a:ext uri="{FF2B5EF4-FFF2-40B4-BE49-F238E27FC236}">
                  <a16:creationId xmlns:a16="http://schemas.microsoft.com/office/drawing/2014/main" id="{6EF15311-216E-4192-9D36-029A93140212}"/>
                </a:ext>
              </a:extLst>
            </p:cNvPr>
            <p:cNvSpPr/>
            <p:nvPr/>
          </p:nvSpPr>
          <p:spPr>
            <a:xfrm>
              <a:off x="6601936" y="2719704"/>
              <a:ext cx="651355" cy="93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20766" y="18245"/>
                  </a:moveTo>
                  <a:lnTo>
                    <a:pt x="18014" y="21600"/>
                  </a:lnTo>
                  <a:lnTo>
                    <a:pt x="13594" y="16303"/>
                  </a:lnTo>
                  <a:lnTo>
                    <a:pt x="11717" y="14066"/>
                  </a:lnTo>
                  <a:lnTo>
                    <a:pt x="0" y="0"/>
                  </a:lnTo>
                  <a:lnTo>
                    <a:pt x="9007" y="0"/>
                  </a:lnTo>
                  <a:lnTo>
                    <a:pt x="20724" y="14361"/>
                  </a:lnTo>
                  <a:cubicBezTo>
                    <a:pt x="21600" y="15450"/>
                    <a:pt x="21600" y="17186"/>
                    <a:pt x="20766" y="1824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" name="Figure">
              <a:extLst>
                <a:ext uri="{FF2B5EF4-FFF2-40B4-BE49-F238E27FC236}">
                  <a16:creationId xmlns:a16="http://schemas.microsoft.com/office/drawing/2014/main" id="{7E884A50-D331-4C42-9B0A-F2499B063874}"/>
                </a:ext>
              </a:extLst>
            </p:cNvPr>
            <p:cNvSpPr/>
            <p:nvPr/>
          </p:nvSpPr>
          <p:spPr>
            <a:xfrm>
              <a:off x="5433535" y="2846704"/>
              <a:ext cx="1313182" cy="116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extrusionOk="0">
                  <a:moveTo>
                    <a:pt x="16678" y="871"/>
                  </a:moveTo>
                  <a:cubicBezTo>
                    <a:pt x="16429" y="400"/>
                    <a:pt x="15826" y="0"/>
                    <a:pt x="15349" y="0"/>
                  </a:cubicBezTo>
                  <a:lnTo>
                    <a:pt x="6127" y="0"/>
                  </a:lnTo>
                  <a:cubicBezTo>
                    <a:pt x="5650" y="0"/>
                    <a:pt x="5047" y="400"/>
                    <a:pt x="4798" y="871"/>
                  </a:cubicBezTo>
                  <a:lnTo>
                    <a:pt x="187" y="9929"/>
                  </a:lnTo>
                  <a:cubicBezTo>
                    <a:pt x="-62" y="10400"/>
                    <a:pt x="-62" y="11200"/>
                    <a:pt x="187" y="11671"/>
                  </a:cubicBezTo>
                  <a:lnTo>
                    <a:pt x="4798" y="20729"/>
                  </a:lnTo>
                  <a:cubicBezTo>
                    <a:pt x="5047" y="21200"/>
                    <a:pt x="5650" y="21600"/>
                    <a:pt x="6127" y="21600"/>
                  </a:cubicBezTo>
                  <a:lnTo>
                    <a:pt x="15349" y="21600"/>
                  </a:lnTo>
                  <a:cubicBezTo>
                    <a:pt x="15826" y="21600"/>
                    <a:pt x="16429" y="21200"/>
                    <a:pt x="16678" y="20729"/>
                  </a:cubicBezTo>
                  <a:lnTo>
                    <a:pt x="21289" y="11671"/>
                  </a:lnTo>
                  <a:cubicBezTo>
                    <a:pt x="21538" y="11200"/>
                    <a:pt x="21538" y="10400"/>
                    <a:pt x="21289" y="9929"/>
                  </a:cubicBezTo>
                  <a:lnTo>
                    <a:pt x="16678" y="871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3C7C54-2B40-47C6-9CAB-4D21F5EC47D9}"/>
                </a:ext>
              </a:extLst>
            </p:cNvPr>
            <p:cNvGrpSpPr/>
            <p:nvPr/>
          </p:nvGrpSpPr>
          <p:grpSpPr>
            <a:xfrm>
              <a:off x="8921977" y="2947244"/>
              <a:ext cx="2937088" cy="1290153"/>
              <a:chOff x="8921977" y="1466725"/>
              <a:chExt cx="2937088" cy="1290153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B3300F0-2261-4415-AB5B-5FEF1BDC0356}"/>
                  </a:ext>
                </a:extLst>
              </p:cNvPr>
              <p:cNvSpPr txBox="1"/>
              <p:nvPr/>
            </p:nvSpPr>
            <p:spPr>
              <a:xfrm>
                <a:off x="8921977" y="1466725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400" b="1" cap="all" dirty="0">
                    <a:solidFill>
                      <a:schemeClr val="accent1"/>
                    </a:solidFill>
                  </a:rPr>
                  <a:t>Lorem Ipsum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F8949BD-D174-421F-99BD-26400B719F14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Lorem ipsum dolor sit amet, nibh est. A magna maecenas, quam magna nec quis, lorem nunc. Suspendisse viverra sodales mauris, cras pharetra proin egestas arcu erat dolor, at amet. 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C684D9-E271-48DC-AEE1-CC30FC2FA2F5}"/>
                </a:ext>
              </a:extLst>
            </p:cNvPr>
            <p:cNvGrpSpPr/>
            <p:nvPr/>
          </p:nvGrpSpPr>
          <p:grpSpPr>
            <a:xfrm>
              <a:off x="8921977" y="4652338"/>
              <a:ext cx="2937088" cy="1290153"/>
              <a:chOff x="8921977" y="4073386"/>
              <a:chExt cx="2937088" cy="129015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F6BEC9A-3D38-41CA-80FA-A391C8A210F6}"/>
                  </a:ext>
                </a:extLst>
              </p:cNvPr>
              <p:cNvSpPr txBox="1"/>
              <p:nvPr/>
            </p:nvSpPr>
            <p:spPr>
              <a:xfrm>
                <a:off x="8921977" y="4073386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400" b="1" cap="all" dirty="0">
                    <a:solidFill>
                      <a:schemeClr val="accent2"/>
                    </a:solidFill>
                  </a:rPr>
                  <a:t>Lorem Ipsum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972112-83DB-45EC-A6B8-C903BECBA4DD}"/>
                  </a:ext>
                </a:extLst>
              </p:cNvPr>
              <p:cNvSpPr txBox="1"/>
              <p:nvPr/>
            </p:nvSpPr>
            <p:spPr>
              <a:xfrm>
                <a:off x="8929772" y="4532542"/>
                <a:ext cx="2929293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Lorem ipsum dolor sit amet, nibh est. A magna maecenas, quam magna nec quis, lorem nunc. Suspendisse viverra sodales mauris, cras pharetra proin egestas arcu erat dolor, at amet. 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550378C-C9C9-4818-A3EB-6B7ACDC7F644}"/>
                </a:ext>
              </a:extLst>
            </p:cNvPr>
            <p:cNvGrpSpPr/>
            <p:nvPr/>
          </p:nvGrpSpPr>
          <p:grpSpPr>
            <a:xfrm>
              <a:off x="332936" y="2947244"/>
              <a:ext cx="2937088" cy="1290153"/>
              <a:chOff x="332936" y="2627766"/>
              <a:chExt cx="2937088" cy="1290153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374B19-22B0-404D-8815-8672F247ED06}"/>
                  </a:ext>
                </a:extLst>
              </p:cNvPr>
              <p:cNvSpPr txBox="1"/>
              <p:nvPr/>
            </p:nvSpPr>
            <p:spPr>
              <a:xfrm>
                <a:off x="332936" y="2627766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en-US" sz="2400" b="1" cap="all" dirty="0">
                    <a:solidFill>
                      <a:schemeClr val="accent4">
                        <a:lumMod val="75000"/>
                      </a:schemeClr>
                    </a:solidFill>
                  </a:rPr>
                  <a:t>Lorem Ipsum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1CB544-A437-4389-9044-F507CE9D4E22}"/>
                  </a:ext>
                </a:extLst>
              </p:cNvPr>
              <p:cNvSpPr txBox="1"/>
              <p:nvPr/>
            </p:nvSpPr>
            <p:spPr>
              <a:xfrm>
                <a:off x="340731" y="3086922"/>
                <a:ext cx="2929293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Lorem ipsum dolor sit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amet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nibh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est. A magna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maecenas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quam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magna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nec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quis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lorem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nunc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Suspendisse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viverra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sodales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mauris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cras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pharetra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proin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egestas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arcu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erat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dolor, at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amet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 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A06E97A-7646-465B-B4A1-E88BE6EF21ED}"/>
                </a:ext>
              </a:extLst>
            </p:cNvPr>
            <p:cNvGrpSpPr/>
            <p:nvPr/>
          </p:nvGrpSpPr>
          <p:grpSpPr>
            <a:xfrm>
              <a:off x="332936" y="4652338"/>
              <a:ext cx="2937088" cy="1290153"/>
              <a:chOff x="332936" y="4652338"/>
              <a:chExt cx="2937088" cy="129015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7FFC61-F168-4419-B2AA-018725120C1D}"/>
                  </a:ext>
                </a:extLst>
              </p:cNvPr>
              <p:cNvSpPr txBox="1"/>
              <p:nvPr/>
            </p:nvSpPr>
            <p:spPr>
              <a:xfrm>
                <a:off x="332936" y="4652338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en-US" sz="2400" b="1" cap="all" dirty="0">
                    <a:solidFill>
                      <a:schemeClr val="accent3"/>
                    </a:solidFill>
                  </a:rPr>
                  <a:t>Lorem Ipsum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4A9F837-E365-410A-ABD5-16C07D4F8065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Lorem ipsum dolor sit amet, nibh est. A magna maecenas, quam magna nec quis, lorem nunc. Suspendisse viverra sodales mauris, cras pharetra proin egestas arcu erat dolor, at amet. 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1C5EDB1-5779-4480-8EA5-BC423EE76B2E}"/>
                </a:ext>
              </a:extLst>
            </p:cNvPr>
            <p:cNvGrpSpPr/>
            <p:nvPr/>
          </p:nvGrpSpPr>
          <p:grpSpPr>
            <a:xfrm>
              <a:off x="8929772" y="1242150"/>
              <a:ext cx="2937088" cy="1290153"/>
              <a:chOff x="8921977" y="1466725"/>
              <a:chExt cx="2937088" cy="129015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B0C5E2-59F6-4F10-9EAB-E7BADC4F4103}"/>
                  </a:ext>
                </a:extLst>
              </p:cNvPr>
              <p:cNvSpPr txBox="1"/>
              <p:nvPr/>
            </p:nvSpPr>
            <p:spPr>
              <a:xfrm>
                <a:off x="8921977" y="1466725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400" b="1" cap="all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Lorem Ipsum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2CEFBA0-E9A9-47B2-8626-CE3E06439377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Lorem ipsum dolor sit amet, nibh est. A magna maecenas, quam magna nec quis, lorem nunc. Suspendisse viverra sodales mauris, cras pharetra proin egestas arcu erat dolor, at amet. 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F47870-F6A6-47EA-B7EB-45450300F6B7}"/>
                </a:ext>
              </a:extLst>
            </p:cNvPr>
            <p:cNvGrpSpPr/>
            <p:nvPr/>
          </p:nvGrpSpPr>
          <p:grpSpPr>
            <a:xfrm>
              <a:off x="340731" y="1242150"/>
              <a:ext cx="2937088" cy="1290153"/>
              <a:chOff x="332936" y="2627766"/>
              <a:chExt cx="2937088" cy="129015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B8AD821-4FEB-4EC0-B811-EDFCE725EE8E}"/>
                  </a:ext>
                </a:extLst>
              </p:cNvPr>
              <p:cNvSpPr txBox="1"/>
              <p:nvPr/>
            </p:nvSpPr>
            <p:spPr>
              <a:xfrm>
                <a:off x="332936" y="2627766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en-US" sz="2400" b="1" cap="all" dirty="0">
                    <a:solidFill>
                      <a:schemeClr val="accent6">
                        <a:lumMod val="75000"/>
                      </a:schemeClr>
                    </a:solidFill>
                  </a:rPr>
                  <a:t>Lorem Ipsum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EBFBA-7718-48B8-83A5-DE0A24BF7F33}"/>
                  </a:ext>
                </a:extLst>
              </p:cNvPr>
              <p:cNvSpPr txBox="1"/>
              <p:nvPr/>
            </p:nvSpPr>
            <p:spPr>
              <a:xfrm>
                <a:off x="340731" y="3086922"/>
                <a:ext cx="2929293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Lorem ipsum dolor sit amet, nibh est. A magna maecenas, quam magna nec quis, lorem nunc. Suspendisse viverra sodales mauris, cras pharetra proin egestas arcu erat dolor, at amet. 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27" name="Graphic 26" descr="Hourglass">
              <a:extLst>
                <a:ext uri="{FF2B5EF4-FFF2-40B4-BE49-F238E27FC236}">
                  <a16:creationId xmlns:a16="http://schemas.microsoft.com/office/drawing/2014/main" id="{F58B255C-4976-4137-90F5-59A57095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18060" y="2903359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Magnifying glass">
              <a:extLst>
                <a:ext uri="{FF2B5EF4-FFF2-40B4-BE49-F238E27FC236}">
                  <a16:creationId xmlns:a16="http://schemas.microsoft.com/office/drawing/2014/main" id="{ED5473FA-3E97-486C-8276-881F7335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40283" y="2903359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Single gear">
              <a:extLst>
                <a:ext uri="{FF2B5EF4-FFF2-40B4-BE49-F238E27FC236}">
                  <a16:creationId xmlns:a16="http://schemas.microsoft.com/office/drawing/2014/main" id="{D6984626-BC19-470C-9CEB-B13315CF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04078" y="1423600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Stopwatch">
              <a:extLst>
                <a:ext uri="{FF2B5EF4-FFF2-40B4-BE49-F238E27FC236}">
                  <a16:creationId xmlns:a16="http://schemas.microsoft.com/office/drawing/2014/main" id="{B7C992BA-668D-4FDF-8D37-3D91D6BA1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52200" y="1423600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Eye">
              <a:extLst>
                <a:ext uri="{FF2B5EF4-FFF2-40B4-BE49-F238E27FC236}">
                  <a16:creationId xmlns:a16="http://schemas.microsoft.com/office/drawing/2014/main" id="{08A9CB92-CB3A-412F-9BF3-58649096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52200" y="4520000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Filter">
              <a:extLst>
                <a:ext uri="{FF2B5EF4-FFF2-40B4-BE49-F238E27FC236}">
                  <a16:creationId xmlns:a16="http://schemas.microsoft.com/office/drawing/2014/main" id="{CAD4E968-6F57-4E2A-BF04-90F99963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04078" y="4520000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Hourglass">
              <a:extLst>
                <a:ext uri="{FF2B5EF4-FFF2-40B4-BE49-F238E27FC236}">
                  <a16:creationId xmlns:a16="http://schemas.microsoft.com/office/drawing/2014/main" id="{C9FA80C7-93DF-40D5-80CC-69146F0F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0903" y="2955269"/>
              <a:ext cx="461665" cy="461665"/>
            </a:xfrm>
            <a:prstGeom prst="rect">
              <a:avLst/>
            </a:prstGeom>
          </p:spPr>
        </p:pic>
        <p:pic>
          <p:nvPicPr>
            <p:cNvPr id="34" name="Graphic 33" descr="Stopwatch">
              <a:extLst>
                <a:ext uri="{FF2B5EF4-FFF2-40B4-BE49-F238E27FC236}">
                  <a16:creationId xmlns:a16="http://schemas.microsoft.com/office/drawing/2014/main" id="{19C205AD-D06C-4163-B228-DD0D01865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0903" y="1239641"/>
              <a:ext cx="461665" cy="461665"/>
            </a:xfrm>
            <a:prstGeom prst="rect">
              <a:avLst/>
            </a:prstGeom>
          </p:spPr>
        </p:pic>
        <p:pic>
          <p:nvPicPr>
            <p:cNvPr id="35" name="Graphic 34" descr="Eye">
              <a:extLst>
                <a:ext uri="{FF2B5EF4-FFF2-40B4-BE49-F238E27FC236}">
                  <a16:creationId xmlns:a16="http://schemas.microsoft.com/office/drawing/2014/main" id="{1665A088-95C6-4FC4-B287-18E42CEE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00903" y="4671367"/>
              <a:ext cx="461665" cy="461665"/>
            </a:xfrm>
            <a:prstGeom prst="rect">
              <a:avLst/>
            </a:prstGeom>
          </p:spPr>
        </p:pic>
        <p:pic>
          <p:nvPicPr>
            <p:cNvPr id="36" name="Graphic 35" descr="Magnifying glass">
              <a:extLst>
                <a:ext uri="{FF2B5EF4-FFF2-40B4-BE49-F238E27FC236}">
                  <a16:creationId xmlns:a16="http://schemas.microsoft.com/office/drawing/2014/main" id="{39A6942B-1643-47BC-B78A-D522F047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921628" y="2955269"/>
              <a:ext cx="466344" cy="466344"/>
            </a:xfrm>
            <a:prstGeom prst="rect">
              <a:avLst/>
            </a:prstGeom>
          </p:spPr>
        </p:pic>
        <p:pic>
          <p:nvPicPr>
            <p:cNvPr id="37" name="Graphic 36" descr="Single gear">
              <a:extLst>
                <a:ext uri="{FF2B5EF4-FFF2-40B4-BE49-F238E27FC236}">
                  <a16:creationId xmlns:a16="http://schemas.microsoft.com/office/drawing/2014/main" id="{0899CB19-CE8F-49B7-BE2A-08E81335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921628" y="1239641"/>
              <a:ext cx="466344" cy="466344"/>
            </a:xfrm>
            <a:prstGeom prst="rect">
              <a:avLst/>
            </a:prstGeom>
          </p:spPr>
        </p:pic>
        <p:pic>
          <p:nvPicPr>
            <p:cNvPr id="38" name="Graphic 37" descr="Filter">
              <a:extLst>
                <a:ext uri="{FF2B5EF4-FFF2-40B4-BE49-F238E27FC236}">
                  <a16:creationId xmlns:a16="http://schemas.microsoft.com/office/drawing/2014/main" id="{E779C3DF-3E50-4145-979E-FC0158C9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921628" y="4671367"/>
              <a:ext cx="466344" cy="466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12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0B5C0DB8-6B83-48C7-9F63-9C96DDF75A2C}"/>
              </a:ext>
            </a:extLst>
          </p:cNvPr>
          <p:cNvSpPr/>
          <p:nvPr/>
        </p:nvSpPr>
        <p:spPr>
          <a:xfrm>
            <a:off x="578760" y="440840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CA0D907-AC9A-4624-BCB6-C969B0AA090E}"/>
              </a:ext>
            </a:extLst>
          </p:cNvPr>
          <p:cNvSpPr txBox="1"/>
          <p:nvPr/>
        </p:nvSpPr>
        <p:spPr>
          <a:xfrm>
            <a:off x="883560" y="199516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762B59B-6150-4E75-85A1-CA5D12ABA6CA}"/>
              </a:ext>
            </a:extLst>
          </p:cNvPr>
          <p:cNvSpPr txBox="1"/>
          <p:nvPr/>
        </p:nvSpPr>
        <p:spPr>
          <a:xfrm>
            <a:off x="898074" y="731126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6D07AEB-3E7D-4546-8594-B5C70FD3F1F9}"/>
              </a:ext>
            </a:extLst>
          </p:cNvPr>
          <p:cNvGrpSpPr/>
          <p:nvPr/>
        </p:nvGrpSpPr>
        <p:grpSpPr>
          <a:xfrm>
            <a:off x="1922337" y="1693849"/>
            <a:ext cx="8347326" cy="4433025"/>
            <a:chOff x="3366912" y="2380293"/>
            <a:chExt cx="17575537" cy="9333863"/>
          </a:xfrm>
        </p:grpSpPr>
        <p:sp>
          <p:nvSpPr>
            <p:cNvPr id="90" name="AutoShape 67">
              <a:extLst>
                <a:ext uri="{FF2B5EF4-FFF2-40B4-BE49-F238E27FC236}">
                  <a16:creationId xmlns:a16="http://schemas.microsoft.com/office/drawing/2014/main" id="{3283C0EC-15CE-44BE-8DCF-696DE64C6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717" y="4267463"/>
              <a:ext cx="3687437" cy="6385757"/>
            </a:xfrm>
            <a:custGeom>
              <a:avLst/>
              <a:gdLst>
                <a:gd name="T0" fmla="*/ 739775 w 21540"/>
                <a:gd name="T1" fmla="*/ 1281113 h 21600"/>
                <a:gd name="T2" fmla="*/ 0 w 21540"/>
                <a:gd name="T3" fmla="*/ 990253 h 21600"/>
                <a:gd name="T4" fmla="*/ 3744 w 21540"/>
                <a:gd name="T5" fmla="*/ 0 h 21600"/>
                <a:gd name="T6" fmla="*/ 739775 w 21540"/>
                <a:gd name="T7" fmla="*/ 128111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40" h="21600">
                  <a:moveTo>
                    <a:pt x="21540" y="21600"/>
                  </a:moveTo>
                  <a:lnTo>
                    <a:pt x="0" y="16696"/>
                  </a:lnTo>
                  <a:lnTo>
                    <a:pt x="109" y="0"/>
                  </a:lnTo>
                  <a:cubicBezTo>
                    <a:pt x="12006" y="2708"/>
                    <a:pt x="21600" y="12379"/>
                    <a:pt x="21540" y="216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91" name="AutoShape 68">
              <a:extLst>
                <a:ext uri="{FF2B5EF4-FFF2-40B4-BE49-F238E27FC236}">
                  <a16:creationId xmlns:a16="http://schemas.microsoft.com/office/drawing/2014/main" id="{247CBBF4-1AFA-4871-89FE-09D19D8D3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681" y="5533536"/>
              <a:ext cx="3070226" cy="5317505"/>
            </a:xfrm>
            <a:custGeom>
              <a:avLst/>
              <a:gdLst>
                <a:gd name="T0" fmla="*/ 615950 w 21540"/>
                <a:gd name="T1" fmla="*/ 1066800 h 21600"/>
                <a:gd name="T2" fmla="*/ 0 w 21540"/>
                <a:gd name="T3" fmla="*/ 824597 h 21600"/>
                <a:gd name="T4" fmla="*/ 3117 w 21540"/>
                <a:gd name="T5" fmla="*/ 0 h 21600"/>
                <a:gd name="T6" fmla="*/ 615950 w 21540"/>
                <a:gd name="T7" fmla="*/ 10668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40" h="21600">
                  <a:moveTo>
                    <a:pt x="21540" y="21600"/>
                  </a:moveTo>
                  <a:lnTo>
                    <a:pt x="0" y="16696"/>
                  </a:lnTo>
                  <a:lnTo>
                    <a:pt x="109" y="0"/>
                  </a:lnTo>
                  <a:cubicBezTo>
                    <a:pt x="12004" y="2708"/>
                    <a:pt x="21600" y="12379"/>
                    <a:pt x="21540" y="2160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92" name="AutoShape 69">
              <a:extLst>
                <a:ext uri="{FF2B5EF4-FFF2-40B4-BE49-F238E27FC236}">
                  <a16:creationId xmlns:a16="http://schemas.microsoft.com/office/drawing/2014/main" id="{BB77B873-E84C-4B8F-87C8-764AB3842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948" y="6862912"/>
              <a:ext cx="2460931" cy="4257170"/>
            </a:xfrm>
            <a:custGeom>
              <a:avLst/>
              <a:gdLst>
                <a:gd name="T0" fmla="*/ 493713 w 21540"/>
                <a:gd name="T1" fmla="*/ 854075 h 21600"/>
                <a:gd name="T2" fmla="*/ 0 w 21540"/>
                <a:gd name="T3" fmla="*/ 660168 h 21600"/>
                <a:gd name="T4" fmla="*/ 2498 w 21540"/>
                <a:gd name="T5" fmla="*/ 0 h 21600"/>
                <a:gd name="T6" fmla="*/ 493713 w 21540"/>
                <a:gd name="T7" fmla="*/ 8540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40" h="21600">
                  <a:moveTo>
                    <a:pt x="21540" y="21600"/>
                  </a:moveTo>
                  <a:lnTo>
                    <a:pt x="0" y="16696"/>
                  </a:lnTo>
                  <a:lnTo>
                    <a:pt x="109" y="0"/>
                  </a:lnTo>
                  <a:cubicBezTo>
                    <a:pt x="12007" y="2709"/>
                    <a:pt x="21600" y="12378"/>
                    <a:pt x="21540" y="216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93" name="AutoShape 70">
              <a:extLst>
                <a:ext uri="{FF2B5EF4-FFF2-40B4-BE49-F238E27FC236}">
                  <a16:creationId xmlns:a16="http://schemas.microsoft.com/office/drawing/2014/main" id="{C3AF836C-188F-4027-9416-23497D737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912" y="8128985"/>
              <a:ext cx="1843721" cy="3188923"/>
            </a:xfrm>
            <a:custGeom>
              <a:avLst/>
              <a:gdLst>
                <a:gd name="T0" fmla="*/ 369888 w 21540"/>
                <a:gd name="T1" fmla="*/ 639763 h 21600"/>
                <a:gd name="T2" fmla="*/ 0 w 21540"/>
                <a:gd name="T3" fmla="*/ 494483 h 21600"/>
                <a:gd name="T4" fmla="*/ 1872 w 21540"/>
                <a:gd name="T5" fmla="*/ 0 h 21600"/>
                <a:gd name="T6" fmla="*/ 369888 w 21540"/>
                <a:gd name="T7" fmla="*/ 6397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40" h="21600">
                  <a:moveTo>
                    <a:pt x="21540" y="21600"/>
                  </a:moveTo>
                  <a:lnTo>
                    <a:pt x="0" y="16695"/>
                  </a:lnTo>
                  <a:lnTo>
                    <a:pt x="109" y="0"/>
                  </a:lnTo>
                  <a:cubicBezTo>
                    <a:pt x="12005" y="2709"/>
                    <a:pt x="21600" y="12380"/>
                    <a:pt x="21540" y="2160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cs typeface="Roboto condensed"/>
              </a:endParaRPr>
            </a:p>
          </p:txBody>
        </p:sp>
        <p:cxnSp>
          <p:nvCxnSpPr>
            <p:cNvPr id="94" name="Elbow Connector 21">
              <a:extLst>
                <a:ext uri="{FF2B5EF4-FFF2-40B4-BE49-F238E27FC236}">
                  <a16:creationId xmlns:a16="http://schemas.microsoft.com/office/drawing/2014/main" id="{7F560B58-B1C3-4C34-BDA4-7D6452003472}"/>
                </a:ext>
              </a:extLst>
            </p:cNvPr>
            <p:cNvCxnSpPr/>
            <p:nvPr/>
          </p:nvCxnSpPr>
          <p:spPr>
            <a:xfrm flipV="1">
              <a:off x="7639908" y="3023556"/>
              <a:ext cx="6698589" cy="4231480"/>
            </a:xfrm>
            <a:prstGeom prst="bentConnector3">
              <a:avLst>
                <a:gd name="adj1" fmla="val 69630"/>
              </a:avLst>
            </a:prstGeom>
            <a:ln w="19050">
              <a:solidFill>
                <a:schemeClr val="accent1"/>
              </a:solidFill>
              <a:prstDash val="dash"/>
              <a:headEnd type="oval" w="lg" len="lg"/>
              <a:tailEnd type="oval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5" name="Elbow Connector 22">
              <a:extLst>
                <a:ext uri="{FF2B5EF4-FFF2-40B4-BE49-F238E27FC236}">
                  <a16:creationId xmlns:a16="http://schemas.microsoft.com/office/drawing/2014/main" id="{623873FB-9015-49C3-93E2-025D72CA5134}"/>
                </a:ext>
              </a:extLst>
            </p:cNvPr>
            <p:cNvCxnSpPr/>
            <p:nvPr/>
          </p:nvCxnSpPr>
          <p:spPr>
            <a:xfrm flipV="1">
              <a:off x="6293292" y="5359261"/>
              <a:ext cx="8045205" cy="2824262"/>
            </a:xfrm>
            <a:prstGeom prst="bentConnector3">
              <a:avLst>
                <a:gd name="adj1" fmla="val 78387"/>
              </a:avLst>
            </a:prstGeom>
            <a:ln w="19050">
              <a:solidFill>
                <a:schemeClr val="accent2"/>
              </a:solidFill>
              <a:prstDash val="dash"/>
              <a:headEnd type="oval" w="lg" len="lg"/>
              <a:tailEnd type="oval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Elbow Connector 23">
              <a:extLst>
                <a:ext uri="{FF2B5EF4-FFF2-40B4-BE49-F238E27FC236}">
                  <a16:creationId xmlns:a16="http://schemas.microsoft.com/office/drawing/2014/main" id="{26BD171C-C563-48B8-BAD6-895D46C8F2FA}"/>
                </a:ext>
              </a:extLst>
            </p:cNvPr>
            <p:cNvCxnSpPr/>
            <p:nvPr/>
          </p:nvCxnSpPr>
          <p:spPr>
            <a:xfrm flipV="1">
              <a:off x="5210633" y="7660363"/>
              <a:ext cx="9127864" cy="1443306"/>
            </a:xfrm>
            <a:prstGeom prst="bentConnector3">
              <a:avLst>
                <a:gd name="adj1" fmla="val 83929"/>
              </a:avLst>
            </a:prstGeom>
            <a:ln w="19050">
              <a:solidFill>
                <a:schemeClr val="accent3"/>
              </a:solidFill>
              <a:prstDash val="dash"/>
              <a:headEnd type="oval" w="lg" len="lg"/>
              <a:tailEnd type="oval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7" name="Elbow Connector 24">
              <a:extLst>
                <a:ext uri="{FF2B5EF4-FFF2-40B4-BE49-F238E27FC236}">
                  <a16:creationId xmlns:a16="http://schemas.microsoft.com/office/drawing/2014/main" id="{5E1FB20C-1FB2-4573-80FA-A17B1740FB88}"/>
                </a:ext>
              </a:extLst>
            </p:cNvPr>
            <p:cNvCxnSpPr/>
            <p:nvPr/>
          </p:nvCxnSpPr>
          <p:spPr>
            <a:xfrm flipV="1">
              <a:off x="3999950" y="10023807"/>
              <a:ext cx="10338547" cy="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4"/>
              </a:solidFill>
              <a:prstDash val="dash"/>
              <a:headEnd type="oval" w="lg" len="lg"/>
              <a:tailEnd type="oval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A3D1340-765A-4DEB-B3F8-3AFADEDC5AE6}"/>
                </a:ext>
              </a:extLst>
            </p:cNvPr>
            <p:cNvSpPr/>
            <p:nvPr/>
          </p:nvSpPr>
          <p:spPr>
            <a:xfrm>
              <a:off x="14678551" y="2380293"/>
              <a:ext cx="3447258" cy="71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F8CD45B-9215-4147-93A1-194EB0881D30}"/>
                </a:ext>
              </a:extLst>
            </p:cNvPr>
            <p:cNvSpPr/>
            <p:nvPr/>
          </p:nvSpPr>
          <p:spPr>
            <a:xfrm>
              <a:off x="14678551" y="2982594"/>
              <a:ext cx="6263898" cy="1653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latin typeface="Lato" panose="020F0502020204030203" pitchFamily="34" charset="0"/>
                </a:rPr>
                <a:t>Lorem ipsum dolor sit </a:t>
              </a:r>
              <a:r>
                <a:rPr lang="en-US" sz="1200" dirty="0" err="1">
                  <a:latin typeface="Lato" panose="020F0502020204030203" pitchFamily="34" charset="0"/>
                </a:rPr>
                <a:t>amet</a:t>
              </a:r>
              <a:r>
                <a:rPr lang="en-US" sz="1200" dirty="0">
                  <a:latin typeface="Lato" panose="020F0502020204030203" pitchFamily="34" charset="0"/>
                </a:rPr>
                <a:t>, </a:t>
              </a:r>
              <a:r>
                <a:rPr lang="en-US" sz="1200" dirty="0" err="1">
                  <a:latin typeface="Lato" panose="020F0502020204030203" pitchFamily="34" charset="0"/>
                </a:rPr>
                <a:t>consectetuer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adipiscing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elit</a:t>
              </a:r>
              <a:r>
                <a:rPr lang="en-US" sz="1200" dirty="0">
                  <a:latin typeface="Lato" panose="020F0502020204030203" pitchFamily="34" charset="0"/>
                </a:rPr>
                <a:t>, sed diam </a:t>
              </a:r>
              <a:r>
                <a:rPr lang="en-US" sz="1200" dirty="0" err="1">
                  <a:latin typeface="Lato" panose="020F0502020204030203" pitchFamily="34" charset="0"/>
                </a:rPr>
                <a:t>nonummy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nibh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euismod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tincidunt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ut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laoreet</a:t>
              </a:r>
              <a:r>
                <a:rPr lang="en-US" sz="1200" dirty="0">
                  <a:latin typeface="Lato" panose="020F0502020204030203" pitchFamily="34" charset="0"/>
                </a:rPr>
                <a:t> dolore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98374D2-0439-4834-B8D8-348D0D4FA3BF}"/>
                </a:ext>
              </a:extLst>
            </p:cNvPr>
            <p:cNvSpPr/>
            <p:nvPr/>
          </p:nvSpPr>
          <p:spPr>
            <a:xfrm>
              <a:off x="14678551" y="4743707"/>
              <a:ext cx="3447258" cy="71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0A91BC4-4736-43BA-8BF1-C6B96DF89194}"/>
                </a:ext>
              </a:extLst>
            </p:cNvPr>
            <p:cNvSpPr/>
            <p:nvPr/>
          </p:nvSpPr>
          <p:spPr>
            <a:xfrm>
              <a:off x="14678551" y="5346009"/>
              <a:ext cx="6263898" cy="1653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latin typeface="Lato" panose="020F0502020204030203" pitchFamily="34" charset="0"/>
                </a:rPr>
                <a:t>Lorem ipsum dolor sit </a:t>
              </a:r>
              <a:r>
                <a:rPr lang="en-US" sz="1200" dirty="0" err="1">
                  <a:latin typeface="Lato" panose="020F0502020204030203" pitchFamily="34" charset="0"/>
                </a:rPr>
                <a:t>amet</a:t>
              </a:r>
              <a:r>
                <a:rPr lang="en-US" sz="1200" dirty="0">
                  <a:latin typeface="Lato" panose="020F0502020204030203" pitchFamily="34" charset="0"/>
                </a:rPr>
                <a:t>, </a:t>
              </a:r>
              <a:r>
                <a:rPr lang="en-US" sz="1200" dirty="0" err="1">
                  <a:latin typeface="Lato" panose="020F0502020204030203" pitchFamily="34" charset="0"/>
                </a:rPr>
                <a:t>consectetuer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adipiscing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elit</a:t>
              </a:r>
              <a:r>
                <a:rPr lang="en-US" sz="1200" dirty="0">
                  <a:latin typeface="Lato" panose="020F0502020204030203" pitchFamily="34" charset="0"/>
                </a:rPr>
                <a:t>, sed diam </a:t>
              </a:r>
              <a:r>
                <a:rPr lang="en-US" sz="1200" dirty="0" err="1">
                  <a:latin typeface="Lato" panose="020F0502020204030203" pitchFamily="34" charset="0"/>
                </a:rPr>
                <a:t>nonummy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nibh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euismod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tincidunt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ut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laoreet</a:t>
              </a:r>
              <a:r>
                <a:rPr lang="en-US" sz="1200" dirty="0">
                  <a:latin typeface="Lato" panose="020F0502020204030203" pitchFamily="34" charset="0"/>
                </a:rPr>
                <a:t> dolore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27A4880-3869-4C8B-8D67-1CA18415746D}"/>
                </a:ext>
              </a:extLst>
            </p:cNvPr>
            <p:cNvSpPr/>
            <p:nvPr/>
          </p:nvSpPr>
          <p:spPr>
            <a:xfrm>
              <a:off x="14678551" y="7047192"/>
              <a:ext cx="3447258" cy="71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BB50F3E-53BD-4026-823D-8453FD044B68}"/>
                </a:ext>
              </a:extLst>
            </p:cNvPr>
            <p:cNvSpPr/>
            <p:nvPr/>
          </p:nvSpPr>
          <p:spPr>
            <a:xfrm>
              <a:off x="14678551" y="7649493"/>
              <a:ext cx="6263898" cy="1653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latin typeface="Lato" panose="020F0502020204030203" pitchFamily="34" charset="0"/>
                </a:rPr>
                <a:t>Lorem ipsum dolor sit </a:t>
              </a:r>
              <a:r>
                <a:rPr lang="en-US" sz="1200" dirty="0" err="1">
                  <a:latin typeface="Lato" panose="020F0502020204030203" pitchFamily="34" charset="0"/>
                </a:rPr>
                <a:t>amet</a:t>
              </a:r>
              <a:r>
                <a:rPr lang="en-US" sz="1200" dirty="0">
                  <a:latin typeface="Lato" panose="020F0502020204030203" pitchFamily="34" charset="0"/>
                </a:rPr>
                <a:t>, </a:t>
              </a:r>
              <a:r>
                <a:rPr lang="en-US" sz="1200" dirty="0" err="1">
                  <a:latin typeface="Lato" panose="020F0502020204030203" pitchFamily="34" charset="0"/>
                </a:rPr>
                <a:t>consectetuer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adipiscing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elit</a:t>
              </a:r>
              <a:r>
                <a:rPr lang="en-US" sz="1200" dirty="0">
                  <a:latin typeface="Lato" panose="020F0502020204030203" pitchFamily="34" charset="0"/>
                </a:rPr>
                <a:t>, sed diam </a:t>
              </a:r>
              <a:r>
                <a:rPr lang="en-US" sz="1200" dirty="0" err="1">
                  <a:latin typeface="Lato" panose="020F0502020204030203" pitchFamily="34" charset="0"/>
                </a:rPr>
                <a:t>nonummy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nibh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euismod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tincidunt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ut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laoreet</a:t>
              </a:r>
              <a:r>
                <a:rPr lang="en-US" sz="1200" dirty="0">
                  <a:latin typeface="Lato" panose="020F0502020204030203" pitchFamily="34" charset="0"/>
                </a:rPr>
                <a:t> dolore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1372E6C-97F5-4147-BA9E-448871FB829F}"/>
                </a:ext>
              </a:extLst>
            </p:cNvPr>
            <p:cNvSpPr/>
            <p:nvPr/>
          </p:nvSpPr>
          <p:spPr>
            <a:xfrm>
              <a:off x="14678551" y="9458427"/>
              <a:ext cx="3447258" cy="712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D6E72FC-717C-43DF-9A6D-1737E1A73E37}"/>
                </a:ext>
              </a:extLst>
            </p:cNvPr>
            <p:cNvSpPr/>
            <p:nvPr/>
          </p:nvSpPr>
          <p:spPr>
            <a:xfrm>
              <a:off x="14678551" y="10060726"/>
              <a:ext cx="6263898" cy="1653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latin typeface="Lato" panose="020F0502020204030203" pitchFamily="34" charset="0"/>
                </a:rPr>
                <a:t>Lorem ipsum dolor sit </a:t>
              </a:r>
              <a:r>
                <a:rPr lang="en-US" sz="1200" dirty="0" err="1">
                  <a:latin typeface="Lato" panose="020F0502020204030203" pitchFamily="34" charset="0"/>
                </a:rPr>
                <a:t>amet</a:t>
              </a:r>
              <a:r>
                <a:rPr lang="en-US" sz="1200" dirty="0">
                  <a:latin typeface="Lato" panose="020F0502020204030203" pitchFamily="34" charset="0"/>
                </a:rPr>
                <a:t>, </a:t>
              </a:r>
              <a:r>
                <a:rPr lang="en-US" sz="1200" dirty="0" err="1">
                  <a:latin typeface="Lato" panose="020F0502020204030203" pitchFamily="34" charset="0"/>
                </a:rPr>
                <a:t>consectetuer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adipiscing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elit</a:t>
              </a:r>
              <a:r>
                <a:rPr lang="en-US" sz="1200" dirty="0">
                  <a:latin typeface="Lato" panose="020F0502020204030203" pitchFamily="34" charset="0"/>
                </a:rPr>
                <a:t>, sed diam </a:t>
              </a:r>
              <a:r>
                <a:rPr lang="en-US" sz="1200" dirty="0" err="1">
                  <a:latin typeface="Lato" panose="020F0502020204030203" pitchFamily="34" charset="0"/>
                </a:rPr>
                <a:t>nonummy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nibh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euismod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tincidunt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ut</a:t>
              </a:r>
              <a:r>
                <a:rPr lang="en-US" sz="1200" dirty="0">
                  <a:latin typeface="Lato" panose="020F0502020204030203" pitchFamily="34" charset="0"/>
                </a:rPr>
                <a:t> </a:t>
              </a:r>
              <a:r>
                <a:rPr lang="en-US" sz="1200" dirty="0" err="1">
                  <a:latin typeface="Lato" panose="020F0502020204030203" pitchFamily="34" charset="0"/>
                </a:rPr>
                <a:t>laoreet</a:t>
              </a:r>
              <a:r>
                <a:rPr lang="en-US" sz="1200" dirty="0">
                  <a:latin typeface="Lato" panose="020F0502020204030203" pitchFamily="34" charset="0"/>
                </a:rPr>
                <a:t> dolore</a:t>
              </a:r>
            </a:p>
          </p:txBody>
        </p:sp>
        <p:sp>
          <p:nvSpPr>
            <p:cNvPr id="106" name="AutoShape 117">
              <a:extLst>
                <a:ext uri="{FF2B5EF4-FFF2-40B4-BE49-F238E27FC236}">
                  <a16:creationId xmlns:a16="http://schemas.microsoft.com/office/drawing/2014/main" id="{140E2C35-4CA0-4FC7-A7FD-11CF40BB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031" y="9364327"/>
              <a:ext cx="490879" cy="36836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07" name="AutoShape 130">
              <a:extLst>
                <a:ext uri="{FF2B5EF4-FFF2-40B4-BE49-F238E27FC236}">
                  <a16:creationId xmlns:a16="http://schemas.microsoft.com/office/drawing/2014/main" id="{0D8A2B49-9446-4E61-A3F2-04745904E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598" y="6654189"/>
              <a:ext cx="460275" cy="460275"/>
            </a:xfrm>
            <a:custGeom>
              <a:avLst/>
              <a:gdLst>
                <a:gd name="T0" fmla="+- 0 10799 113"/>
                <a:gd name="T1" fmla="*/ T0 w 21373"/>
                <a:gd name="T2" fmla="*/ 10800 h 21600"/>
                <a:gd name="T3" fmla="+- 0 10799 113"/>
                <a:gd name="T4" fmla="*/ T3 w 21373"/>
                <a:gd name="T5" fmla="*/ 10800 h 21600"/>
                <a:gd name="T6" fmla="+- 0 10799 113"/>
                <a:gd name="T7" fmla="*/ T6 w 21373"/>
                <a:gd name="T8" fmla="*/ 10800 h 21600"/>
                <a:gd name="T9" fmla="+- 0 10799 113"/>
                <a:gd name="T10" fmla="*/ T9 w 2137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3" h="21600">
                  <a:moveTo>
                    <a:pt x="1336" y="20249"/>
                  </a:moveTo>
                  <a:cubicBezTo>
                    <a:pt x="1428" y="20188"/>
                    <a:pt x="3691" y="18688"/>
                    <a:pt x="7070" y="17950"/>
                  </a:cubicBezTo>
                  <a:lnTo>
                    <a:pt x="8729" y="17587"/>
                  </a:lnTo>
                  <a:cubicBezTo>
                    <a:pt x="9321" y="17980"/>
                    <a:pt x="9972" y="18225"/>
                    <a:pt x="10686" y="18225"/>
                  </a:cubicBezTo>
                  <a:cubicBezTo>
                    <a:pt x="11401" y="18225"/>
                    <a:pt x="12052" y="17980"/>
                    <a:pt x="12644" y="17587"/>
                  </a:cubicBezTo>
                  <a:lnTo>
                    <a:pt x="14303" y="17950"/>
                  </a:lnTo>
                  <a:cubicBezTo>
                    <a:pt x="17656" y="18682"/>
                    <a:pt x="19911" y="20165"/>
                    <a:pt x="20037" y="20249"/>
                  </a:cubicBezTo>
                  <a:cubicBezTo>
                    <a:pt x="20037" y="20249"/>
                    <a:pt x="1336" y="20249"/>
                    <a:pt x="1336" y="20249"/>
                  </a:cubicBezTo>
                  <a:close/>
                  <a:moveTo>
                    <a:pt x="13537" y="15793"/>
                  </a:moveTo>
                  <a:lnTo>
                    <a:pt x="13317" y="16073"/>
                  </a:lnTo>
                  <a:cubicBezTo>
                    <a:pt x="11725" y="17923"/>
                    <a:pt x="9648" y="17923"/>
                    <a:pt x="8056" y="16073"/>
                  </a:cubicBezTo>
                  <a:lnTo>
                    <a:pt x="7836" y="15793"/>
                  </a:lnTo>
                  <a:cubicBezTo>
                    <a:pt x="5977" y="13411"/>
                    <a:pt x="5053" y="10261"/>
                    <a:pt x="5451" y="7255"/>
                  </a:cubicBezTo>
                  <a:cubicBezTo>
                    <a:pt x="5815" y="4367"/>
                    <a:pt x="7453" y="1350"/>
                    <a:pt x="10686" y="1350"/>
                  </a:cubicBezTo>
                  <a:cubicBezTo>
                    <a:pt x="13920" y="1350"/>
                    <a:pt x="15558" y="4367"/>
                    <a:pt x="15922" y="7255"/>
                  </a:cubicBezTo>
                  <a:cubicBezTo>
                    <a:pt x="16318" y="10262"/>
                    <a:pt x="15398" y="13411"/>
                    <a:pt x="13537" y="15793"/>
                  </a:cubicBezTo>
                  <a:moveTo>
                    <a:pt x="20778" y="19126"/>
                  </a:moveTo>
                  <a:cubicBezTo>
                    <a:pt x="20644" y="19037"/>
                    <a:pt x="18209" y="17422"/>
                    <a:pt x="14585" y="16630"/>
                  </a:cubicBezTo>
                  <a:cubicBezTo>
                    <a:pt x="15914" y="14927"/>
                    <a:pt x="16767" y="12639"/>
                    <a:pt x="17130" y="11115"/>
                  </a:cubicBezTo>
                  <a:cubicBezTo>
                    <a:pt x="17633" y="9004"/>
                    <a:pt x="17438" y="4873"/>
                    <a:pt x="15431" y="2299"/>
                  </a:cubicBezTo>
                  <a:cubicBezTo>
                    <a:pt x="14259" y="795"/>
                    <a:pt x="12618" y="0"/>
                    <a:pt x="10686" y="0"/>
                  </a:cubicBezTo>
                  <a:cubicBezTo>
                    <a:pt x="8755" y="0"/>
                    <a:pt x="7114" y="795"/>
                    <a:pt x="5942" y="2299"/>
                  </a:cubicBezTo>
                  <a:cubicBezTo>
                    <a:pt x="3935" y="4873"/>
                    <a:pt x="3740" y="9004"/>
                    <a:pt x="4243" y="11115"/>
                  </a:cubicBezTo>
                  <a:cubicBezTo>
                    <a:pt x="4606" y="12639"/>
                    <a:pt x="5459" y="14927"/>
                    <a:pt x="6788" y="16630"/>
                  </a:cubicBezTo>
                  <a:cubicBezTo>
                    <a:pt x="3164" y="17422"/>
                    <a:pt x="729" y="19037"/>
                    <a:pt x="595" y="19126"/>
                  </a:cubicBezTo>
                  <a:cubicBezTo>
                    <a:pt x="105" y="19457"/>
                    <a:pt x="-113" y="20071"/>
                    <a:pt x="57" y="20640"/>
                  </a:cubicBezTo>
                  <a:cubicBezTo>
                    <a:pt x="228" y="21210"/>
                    <a:pt x="747" y="21599"/>
                    <a:pt x="1336" y="21599"/>
                  </a:cubicBezTo>
                  <a:lnTo>
                    <a:pt x="20037" y="21599"/>
                  </a:lnTo>
                  <a:cubicBezTo>
                    <a:pt x="20626" y="21599"/>
                    <a:pt x="21145" y="21210"/>
                    <a:pt x="21316" y="20640"/>
                  </a:cubicBezTo>
                  <a:cubicBezTo>
                    <a:pt x="21487" y="20071"/>
                    <a:pt x="21268" y="19457"/>
                    <a:pt x="20778" y="191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41BF34A-8FDF-44A7-9F1B-C08EFD5366EE}"/>
                </a:ext>
              </a:extLst>
            </p:cNvPr>
            <p:cNvGrpSpPr/>
            <p:nvPr/>
          </p:nvGrpSpPr>
          <p:grpSpPr>
            <a:xfrm>
              <a:off x="4803054" y="8520012"/>
              <a:ext cx="478785" cy="478785"/>
              <a:chOff x="3498967" y="3049909"/>
              <a:chExt cx="464344" cy="464344"/>
            </a:xfrm>
            <a:solidFill>
              <a:schemeClr val="bg1"/>
            </a:solidFill>
          </p:grpSpPr>
          <p:sp>
            <p:nvSpPr>
              <p:cNvPr id="112" name="AutoShape 126">
                <a:extLst>
                  <a:ext uri="{FF2B5EF4-FFF2-40B4-BE49-F238E27FC236}">
                    <a16:creationId xmlns:a16="http://schemas.microsoft.com/office/drawing/2014/main" id="{AA5464DB-5B2E-4979-8E25-AF6695AD9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13" name="AutoShape 127">
                <a:extLst>
                  <a:ext uri="{FF2B5EF4-FFF2-40B4-BE49-F238E27FC236}">
                    <a16:creationId xmlns:a16="http://schemas.microsoft.com/office/drawing/2014/main" id="{71A1F95E-3C8B-4478-875D-FB074024E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52E4CE7-FB9B-4C97-B47E-073B713807FC}"/>
                </a:ext>
              </a:extLst>
            </p:cNvPr>
            <p:cNvGrpSpPr/>
            <p:nvPr/>
          </p:nvGrpSpPr>
          <p:grpSpPr>
            <a:xfrm>
              <a:off x="5888238" y="7556552"/>
              <a:ext cx="358679" cy="478785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110" name="AutoShape 115">
                <a:extLst>
                  <a:ext uri="{FF2B5EF4-FFF2-40B4-BE49-F238E27FC236}">
                    <a16:creationId xmlns:a16="http://schemas.microsoft.com/office/drawing/2014/main" id="{A26801B1-D2AB-4492-A22F-B2BFE966C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11" name="AutoShape 116">
                <a:extLst>
                  <a:ext uri="{FF2B5EF4-FFF2-40B4-BE49-F238E27FC236}">
                    <a16:creationId xmlns:a16="http://schemas.microsoft.com/office/drawing/2014/main" id="{A3733EC3-82B8-479B-9A43-AA2AFF18D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7735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D9F4F04D-8BF5-4B75-BF11-67E05DD65B9F}"/>
              </a:ext>
            </a:extLst>
          </p:cNvPr>
          <p:cNvSpPr/>
          <p:nvPr/>
        </p:nvSpPr>
        <p:spPr>
          <a:xfrm>
            <a:off x="578760" y="440840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F2EB289-4DBE-4062-B5B2-874AB4251F81}"/>
              </a:ext>
            </a:extLst>
          </p:cNvPr>
          <p:cNvSpPr txBox="1"/>
          <p:nvPr/>
        </p:nvSpPr>
        <p:spPr>
          <a:xfrm>
            <a:off x="883560" y="199516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7F0DAB1-57A3-469C-80D7-6284B8910537}"/>
              </a:ext>
            </a:extLst>
          </p:cNvPr>
          <p:cNvSpPr txBox="1"/>
          <p:nvPr/>
        </p:nvSpPr>
        <p:spPr>
          <a:xfrm>
            <a:off x="898074" y="731126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66B94F-8356-4194-AA43-725310723E4A}"/>
              </a:ext>
            </a:extLst>
          </p:cNvPr>
          <p:cNvGrpSpPr/>
          <p:nvPr/>
        </p:nvGrpSpPr>
        <p:grpSpPr>
          <a:xfrm>
            <a:off x="578760" y="1030513"/>
            <a:ext cx="10868520" cy="5565424"/>
            <a:chOff x="1775765" y="2620478"/>
            <a:chExt cx="20832471" cy="10667647"/>
          </a:xfrm>
        </p:grpSpPr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54B16EF7-13E1-428E-AB3F-252DC59C5BA8}"/>
                </a:ext>
              </a:extLst>
            </p:cNvPr>
            <p:cNvSpPr/>
            <p:nvPr/>
          </p:nvSpPr>
          <p:spPr>
            <a:xfrm rot="5400000">
              <a:off x="2792404" y="6677316"/>
              <a:ext cx="2793934" cy="482721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DC2A5B1-9B6B-4837-8E35-139C7163837B}"/>
                </a:ext>
              </a:extLst>
            </p:cNvPr>
            <p:cNvSpPr/>
            <p:nvPr/>
          </p:nvSpPr>
          <p:spPr>
            <a:xfrm>
              <a:off x="5790383" y="6424132"/>
              <a:ext cx="822270" cy="791920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19975D5A-FEE5-4CF7-B970-BED35C1518AA}"/>
                </a:ext>
              </a:extLst>
            </p:cNvPr>
            <p:cNvSpPr/>
            <p:nvPr/>
          </p:nvSpPr>
          <p:spPr>
            <a:xfrm rot="5400000">
              <a:off x="8127492" y="5405869"/>
              <a:ext cx="2793934" cy="482721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580DB36-425C-4B1D-A364-D7ABCD1C2C2A}"/>
                </a:ext>
              </a:extLst>
            </p:cNvPr>
            <p:cNvSpPr/>
            <p:nvPr/>
          </p:nvSpPr>
          <p:spPr>
            <a:xfrm>
              <a:off x="11125471" y="5152688"/>
              <a:ext cx="822270" cy="791920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8DCC27CF-4280-48F9-BD04-FAD6C844E73B}"/>
                </a:ext>
              </a:extLst>
            </p:cNvPr>
            <p:cNvSpPr/>
            <p:nvPr/>
          </p:nvSpPr>
          <p:spPr>
            <a:xfrm rot="5400000">
              <a:off x="13462580" y="4134425"/>
              <a:ext cx="2793934" cy="482721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658ECC45-84AD-483F-9110-257A0E26378B}"/>
                </a:ext>
              </a:extLst>
            </p:cNvPr>
            <p:cNvSpPr/>
            <p:nvPr/>
          </p:nvSpPr>
          <p:spPr>
            <a:xfrm>
              <a:off x="16460554" y="3881241"/>
              <a:ext cx="822270" cy="791920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231DB00F-75F2-494C-B9D0-623FE5643E94}"/>
                </a:ext>
              </a:extLst>
            </p:cNvPr>
            <p:cNvSpPr/>
            <p:nvPr/>
          </p:nvSpPr>
          <p:spPr>
            <a:xfrm rot="5400000">
              <a:off x="18797663" y="2862983"/>
              <a:ext cx="2793934" cy="482721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564656F-C188-466A-AA29-3FB1371BE37C}"/>
                </a:ext>
              </a:extLst>
            </p:cNvPr>
            <p:cNvSpPr/>
            <p:nvPr/>
          </p:nvSpPr>
          <p:spPr>
            <a:xfrm>
              <a:off x="21785966" y="2620478"/>
              <a:ext cx="822270" cy="791920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Shape 2748">
              <a:extLst>
                <a:ext uri="{FF2B5EF4-FFF2-40B4-BE49-F238E27FC236}">
                  <a16:creationId xmlns:a16="http://schemas.microsoft.com/office/drawing/2014/main" id="{81B0A791-3A59-4573-854B-390606DDBF54}"/>
                </a:ext>
              </a:extLst>
            </p:cNvPr>
            <p:cNvSpPr/>
            <p:nvPr/>
          </p:nvSpPr>
          <p:spPr>
            <a:xfrm>
              <a:off x="19891780" y="5151064"/>
              <a:ext cx="605699" cy="605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0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Shape 2775">
              <a:extLst>
                <a:ext uri="{FF2B5EF4-FFF2-40B4-BE49-F238E27FC236}">
                  <a16:creationId xmlns:a16="http://schemas.microsoft.com/office/drawing/2014/main" id="{8379366A-A3F1-4BFA-9380-45E4672730BD}"/>
                </a:ext>
              </a:extLst>
            </p:cNvPr>
            <p:cNvSpPr/>
            <p:nvPr/>
          </p:nvSpPr>
          <p:spPr>
            <a:xfrm>
              <a:off x="14561533" y="6327776"/>
              <a:ext cx="605699" cy="440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755"/>
                  </a:moveTo>
                  <a:lnTo>
                    <a:pt x="1866" y="6075"/>
                  </a:lnTo>
                  <a:lnTo>
                    <a:pt x="10800" y="1395"/>
                  </a:lnTo>
                  <a:lnTo>
                    <a:pt x="19735" y="6075"/>
                  </a:lnTo>
                  <a:cubicBezTo>
                    <a:pt x="19735" y="6075"/>
                    <a:pt x="10800" y="10755"/>
                    <a:pt x="10800" y="10755"/>
                  </a:cubicBezTo>
                  <a:close/>
                  <a:moveTo>
                    <a:pt x="18031" y="17315"/>
                  </a:moveTo>
                  <a:lnTo>
                    <a:pt x="14834" y="16216"/>
                  </a:lnTo>
                  <a:lnTo>
                    <a:pt x="14832" y="16229"/>
                  </a:lnTo>
                  <a:cubicBezTo>
                    <a:pt x="14797" y="16218"/>
                    <a:pt x="14765" y="16200"/>
                    <a:pt x="14727" y="16200"/>
                  </a:cubicBezTo>
                  <a:cubicBezTo>
                    <a:pt x="14627" y="16200"/>
                    <a:pt x="14538" y="16251"/>
                    <a:pt x="14460" y="16324"/>
                  </a:cubicBezTo>
                  <a:lnTo>
                    <a:pt x="14455" y="16313"/>
                  </a:lnTo>
                  <a:lnTo>
                    <a:pt x="10820" y="20061"/>
                  </a:lnTo>
                  <a:lnTo>
                    <a:pt x="7658" y="16334"/>
                  </a:lnTo>
                  <a:lnTo>
                    <a:pt x="7653" y="16344"/>
                  </a:lnTo>
                  <a:cubicBezTo>
                    <a:pt x="7571" y="16259"/>
                    <a:pt x="7474" y="16200"/>
                    <a:pt x="7364" y="16200"/>
                  </a:cubicBezTo>
                  <a:cubicBezTo>
                    <a:pt x="7327" y="16200"/>
                    <a:pt x="7294" y="16218"/>
                    <a:pt x="7259" y="16229"/>
                  </a:cubicBezTo>
                  <a:lnTo>
                    <a:pt x="7257" y="16216"/>
                  </a:lnTo>
                  <a:lnTo>
                    <a:pt x="4013" y="17331"/>
                  </a:lnTo>
                  <a:lnTo>
                    <a:pt x="4767" y="9035"/>
                  </a:lnTo>
                  <a:lnTo>
                    <a:pt x="10589" y="12084"/>
                  </a:lnTo>
                  <a:lnTo>
                    <a:pt x="10591" y="12080"/>
                  </a:lnTo>
                  <a:cubicBezTo>
                    <a:pt x="10655" y="12122"/>
                    <a:pt x="10724" y="12150"/>
                    <a:pt x="10800" y="12150"/>
                  </a:cubicBezTo>
                  <a:cubicBezTo>
                    <a:pt x="10876" y="12150"/>
                    <a:pt x="10946" y="12122"/>
                    <a:pt x="11009" y="12080"/>
                  </a:cubicBezTo>
                  <a:lnTo>
                    <a:pt x="11011" y="12084"/>
                  </a:lnTo>
                  <a:lnTo>
                    <a:pt x="16897" y="9001"/>
                  </a:lnTo>
                  <a:cubicBezTo>
                    <a:pt x="16897" y="9001"/>
                    <a:pt x="18031" y="17315"/>
                    <a:pt x="18031" y="17315"/>
                  </a:cubicBezTo>
                  <a:close/>
                  <a:moveTo>
                    <a:pt x="21600" y="6075"/>
                  </a:moveTo>
                  <a:cubicBezTo>
                    <a:pt x="21600" y="5806"/>
                    <a:pt x="21484" y="5579"/>
                    <a:pt x="21319" y="5470"/>
                  </a:cubicBezTo>
                  <a:lnTo>
                    <a:pt x="21320" y="5466"/>
                  </a:lnTo>
                  <a:lnTo>
                    <a:pt x="21306" y="5458"/>
                  </a:lnTo>
                  <a:cubicBezTo>
                    <a:pt x="21301" y="5455"/>
                    <a:pt x="21296" y="5453"/>
                    <a:pt x="21292" y="5451"/>
                  </a:cubicBezTo>
                  <a:lnTo>
                    <a:pt x="11011" y="66"/>
                  </a:lnTo>
                  <a:lnTo>
                    <a:pt x="11009" y="70"/>
                  </a:lnTo>
                  <a:cubicBezTo>
                    <a:pt x="10946" y="28"/>
                    <a:pt x="10876" y="0"/>
                    <a:pt x="10800" y="0"/>
                  </a:cubicBezTo>
                  <a:cubicBezTo>
                    <a:pt x="10724" y="0"/>
                    <a:pt x="10655" y="28"/>
                    <a:pt x="10591" y="70"/>
                  </a:cubicBezTo>
                  <a:lnTo>
                    <a:pt x="10589" y="66"/>
                  </a:lnTo>
                  <a:lnTo>
                    <a:pt x="309" y="5451"/>
                  </a:lnTo>
                  <a:cubicBezTo>
                    <a:pt x="304" y="5453"/>
                    <a:pt x="299" y="5455"/>
                    <a:pt x="295" y="5458"/>
                  </a:cubicBezTo>
                  <a:lnTo>
                    <a:pt x="280" y="5466"/>
                  </a:lnTo>
                  <a:lnTo>
                    <a:pt x="281" y="5470"/>
                  </a:lnTo>
                  <a:cubicBezTo>
                    <a:pt x="116" y="5579"/>
                    <a:pt x="0" y="5806"/>
                    <a:pt x="0" y="6075"/>
                  </a:cubicBezTo>
                  <a:cubicBezTo>
                    <a:pt x="0" y="6344"/>
                    <a:pt x="116" y="6571"/>
                    <a:pt x="281" y="6680"/>
                  </a:cubicBezTo>
                  <a:lnTo>
                    <a:pt x="280" y="6684"/>
                  </a:lnTo>
                  <a:lnTo>
                    <a:pt x="295" y="6692"/>
                  </a:lnTo>
                  <a:cubicBezTo>
                    <a:pt x="299" y="6695"/>
                    <a:pt x="304" y="6697"/>
                    <a:pt x="309" y="6699"/>
                  </a:cubicBezTo>
                  <a:lnTo>
                    <a:pt x="1230" y="7182"/>
                  </a:lnTo>
                  <a:lnTo>
                    <a:pt x="608" y="13603"/>
                  </a:lnTo>
                  <a:cubicBezTo>
                    <a:pt x="251" y="13805"/>
                    <a:pt x="0" y="14287"/>
                    <a:pt x="0" y="14850"/>
                  </a:cubicBezTo>
                  <a:cubicBezTo>
                    <a:pt x="0" y="15596"/>
                    <a:pt x="439" y="16200"/>
                    <a:pt x="982" y="16200"/>
                  </a:cubicBezTo>
                  <a:cubicBezTo>
                    <a:pt x="1524" y="16200"/>
                    <a:pt x="1964" y="15596"/>
                    <a:pt x="1964" y="14850"/>
                  </a:cubicBezTo>
                  <a:cubicBezTo>
                    <a:pt x="1964" y="14416"/>
                    <a:pt x="1812" y="14034"/>
                    <a:pt x="1580" y="13787"/>
                  </a:cubicBezTo>
                  <a:lnTo>
                    <a:pt x="2173" y="7676"/>
                  </a:lnTo>
                  <a:lnTo>
                    <a:pt x="3822" y="8540"/>
                  </a:lnTo>
                  <a:lnTo>
                    <a:pt x="2950" y="18135"/>
                  </a:lnTo>
                  <a:lnTo>
                    <a:pt x="2958" y="18138"/>
                  </a:lnTo>
                  <a:cubicBezTo>
                    <a:pt x="2955" y="18167"/>
                    <a:pt x="2945" y="18193"/>
                    <a:pt x="2945" y="18225"/>
                  </a:cubicBezTo>
                  <a:cubicBezTo>
                    <a:pt x="2945" y="18598"/>
                    <a:pt x="3165" y="18900"/>
                    <a:pt x="3436" y="18900"/>
                  </a:cubicBezTo>
                  <a:cubicBezTo>
                    <a:pt x="3474" y="18900"/>
                    <a:pt x="3506" y="18884"/>
                    <a:pt x="3541" y="18873"/>
                  </a:cubicBezTo>
                  <a:lnTo>
                    <a:pt x="3543" y="18884"/>
                  </a:lnTo>
                  <a:lnTo>
                    <a:pt x="7238" y="17613"/>
                  </a:lnTo>
                  <a:lnTo>
                    <a:pt x="10506" y="21465"/>
                  </a:lnTo>
                  <a:lnTo>
                    <a:pt x="10510" y="21456"/>
                  </a:lnTo>
                  <a:cubicBezTo>
                    <a:pt x="10593" y="21541"/>
                    <a:pt x="10690" y="21600"/>
                    <a:pt x="10800" y="21600"/>
                  </a:cubicBezTo>
                  <a:cubicBezTo>
                    <a:pt x="10901" y="21600"/>
                    <a:pt x="10989" y="21548"/>
                    <a:pt x="11068" y="21476"/>
                  </a:cubicBezTo>
                  <a:lnTo>
                    <a:pt x="11072" y="21487"/>
                  </a:lnTo>
                  <a:lnTo>
                    <a:pt x="14834" y="17607"/>
                  </a:lnTo>
                  <a:lnTo>
                    <a:pt x="18548" y="18884"/>
                  </a:lnTo>
                  <a:lnTo>
                    <a:pt x="18550" y="18871"/>
                  </a:lnTo>
                  <a:cubicBezTo>
                    <a:pt x="18585" y="18882"/>
                    <a:pt x="18618" y="18900"/>
                    <a:pt x="18655" y="18900"/>
                  </a:cubicBezTo>
                  <a:cubicBezTo>
                    <a:pt x="18926" y="18900"/>
                    <a:pt x="19145" y="18598"/>
                    <a:pt x="19145" y="18225"/>
                  </a:cubicBezTo>
                  <a:cubicBezTo>
                    <a:pt x="19145" y="18181"/>
                    <a:pt x="19135" y="18143"/>
                    <a:pt x="19130" y="18102"/>
                  </a:cubicBezTo>
                  <a:lnTo>
                    <a:pt x="19137" y="18100"/>
                  </a:lnTo>
                  <a:lnTo>
                    <a:pt x="17830" y="8513"/>
                  </a:lnTo>
                  <a:lnTo>
                    <a:pt x="21292" y="6699"/>
                  </a:lnTo>
                  <a:cubicBezTo>
                    <a:pt x="21296" y="6697"/>
                    <a:pt x="21301" y="6695"/>
                    <a:pt x="21306" y="6692"/>
                  </a:cubicBezTo>
                  <a:lnTo>
                    <a:pt x="21320" y="6684"/>
                  </a:lnTo>
                  <a:lnTo>
                    <a:pt x="21319" y="6680"/>
                  </a:lnTo>
                  <a:cubicBezTo>
                    <a:pt x="21484" y="6571"/>
                    <a:pt x="21600" y="6344"/>
                    <a:pt x="21600" y="6075"/>
                  </a:cubicBezTo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000"/>
            </a:p>
          </p:txBody>
        </p:sp>
        <p:sp>
          <p:nvSpPr>
            <p:cNvPr id="17" name="Shape 2784">
              <a:extLst>
                <a:ext uri="{FF2B5EF4-FFF2-40B4-BE49-F238E27FC236}">
                  <a16:creationId xmlns:a16="http://schemas.microsoft.com/office/drawing/2014/main" id="{C03DC98A-3D12-49EE-8B2C-9F0F65E0E397}"/>
                </a:ext>
              </a:extLst>
            </p:cNvPr>
            <p:cNvSpPr/>
            <p:nvPr/>
          </p:nvSpPr>
          <p:spPr>
            <a:xfrm>
              <a:off x="3886521" y="8913592"/>
              <a:ext cx="605699" cy="605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000"/>
            </a:p>
          </p:txBody>
        </p:sp>
        <p:sp>
          <p:nvSpPr>
            <p:cNvPr id="18" name="Shape 2787">
              <a:extLst>
                <a:ext uri="{FF2B5EF4-FFF2-40B4-BE49-F238E27FC236}">
                  <a16:creationId xmlns:a16="http://schemas.microsoft.com/office/drawing/2014/main" id="{9891C523-70EB-44E0-AAF0-DB778D396510}"/>
                </a:ext>
              </a:extLst>
            </p:cNvPr>
            <p:cNvSpPr/>
            <p:nvPr/>
          </p:nvSpPr>
          <p:spPr>
            <a:xfrm>
              <a:off x="9221797" y="7516611"/>
              <a:ext cx="605324" cy="60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000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651E0B-2D18-4141-A5B1-7826D6AF5AD2}"/>
                </a:ext>
              </a:extLst>
            </p:cNvPr>
            <p:cNvSpPr/>
            <p:nvPr/>
          </p:nvSpPr>
          <p:spPr>
            <a:xfrm>
              <a:off x="2352800" y="9872336"/>
              <a:ext cx="3447258" cy="707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C468DCB4-AFF5-4393-BB14-9F27A85422B8}"/>
                </a:ext>
              </a:extLst>
            </p:cNvPr>
            <p:cNvSpPr/>
            <p:nvPr/>
          </p:nvSpPr>
          <p:spPr>
            <a:xfrm>
              <a:off x="2352800" y="10487888"/>
              <a:ext cx="4259852" cy="280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latin typeface="Lato" panose="020F0502020204030203" pitchFamily="34" charset="0"/>
                </a:rPr>
                <a:t>Lorem ipsum dolor sit </a:t>
              </a:r>
              <a:r>
                <a:rPr lang="en-US" sz="1400" dirty="0" err="1">
                  <a:latin typeface="Lato" panose="020F0502020204030203" pitchFamily="34" charset="0"/>
                </a:rPr>
                <a:t>amet</a:t>
              </a:r>
              <a:r>
                <a:rPr lang="en-US" sz="1400" dirty="0">
                  <a:latin typeface="Lato" panose="020F0502020204030203" pitchFamily="34" charset="0"/>
                </a:rPr>
                <a:t>, </a:t>
              </a:r>
              <a:r>
                <a:rPr lang="en-US" sz="1400" dirty="0" err="1">
                  <a:latin typeface="Lato" panose="020F0502020204030203" pitchFamily="34" charset="0"/>
                </a:rPr>
                <a:t>consectetuer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adipiscing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elit</a:t>
              </a:r>
              <a:r>
                <a:rPr lang="en-US" sz="1400" dirty="0">
                  <a:latin typeface="Lato" panose="020F0502020204030203" pitchFamily="34" charset="0"/>
                </a:rPr>
                <a:t>, sed diam </a:t>
              </a:r>
              <a:r>
                <a:rPr lang="en-US" sz="1400" dirty="0" err="1">
                  <a:latin typeface="Lato" panose="020F0502020204030203" pitchFamily="34" charset="0"/>
                </a:rPr>
                <a:t>nonummy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nibh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euismod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tincidunt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ut</a:t>
              </a:r>
              <a:endParaRPr lang="en-US" sz="1400" dirty="0">
                <a:latin typeface="Lato" panose="020F0502020204030203" pitchFamily="34" charset="0"/>
              </a:endParaRPr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98A5FA64-0839-4514-8F29-239A664FF766}"/>
                </a:ext>
              </a:extLst>
            </p:cNvPr>
            <p:cNvSpPr/>
            <p:nvPr/>
          </p:nvSpPr>
          <p:spPr>
            <a:xfrm>
              <a:off x="7687888" y="8605816"/>
              <a:ext cx="3447258" cy="707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0B47B6D2-945E-44CF-BE2E-217B6B626CD7}"/>
                </a:ext>
              </a:extLst>
            </p:cNvPr>
            <p:cNvSpPr/>
            <p:nvPr/>
          </p:nvSpPr>
          <p:spPr>
            <a:xfrm>
              <a:off x="7687888" y="9221368"/>
              <a:ext cx="4259852" cy="280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latin typeface="Lato" panose="020F0502020204030203" pitchFamily="34" charset="0"/>
                </a:rPr>
                <a:t>Lorem ipsum dolor sit </a:t>
              </a:r>
              <a:r>
                <a:rPr lang="en-US" sz="1400" dirty="0" err="1">
                  <a:latin typeface="Lato" panose="020F0502020204030203" pitchFamily="34" charset="0"/>
                </a:rPr>
                <a:t>amet</a:t>
              </a:r>
              <a:r>
                <a:rPr lang="en-US" sz="1400" dirty="0">
                  <a:latin typeface="Lato" panose="020F0502020204030203" pitchFamily="34" charset="0"/>
                </a:rPr>
                <a:t>, </a:t>
              </a:r>
              <a:r>
                <a:rPr lang="en-US" sz="1400" dirty="0" err="1">
                  <a:latin typeface="Lato" panose="020F0502020204030203" pitchFamily="34" charset="0"/>
                </a:rPr>
                <a:t>consectetuer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adipiscing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elit</a:t>
              </a:r>
              <a:r>
                <a:rPr lang="en-US" sz="1400" dirty="0">
                  <a:latin typeface="Lato" panose="020F0502020204030203" pitchFamily="34" charset="0"/>
                </a:rPr>
                <a:t>, sed diam </a:t>
              </a:r>
              <a:r>
                <a:rPr lang="en-US" sz="1400" dirty="0" err="1">
                  <a:latin typeface="Lato" panose="020F0502020204030203" pitchFamily="34" charset="0"/>
                </a:rPr>
                <a:t>nonummy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nibh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euismod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tincidunt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ut</a:t>
              </a:r>
              <a:endParaRPr lang="en-US" sz="1400" dirty="0">
                <a:latin typeface="Lato" panose="020F0502020204030203" pitchFamily="34" charset="0"/>
              </a:endParaRPr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0BD83372-AE43-4581-B7F1-64C02F064522}"/>
                </a:ext>
              </a:extLst>
            </p:cNvPr>
            <p:cNvSpPr/>
            <p:nvPr/>
          </p:nvSpPr>
          <p:spPr>
            <a:xfrm>
              <a:off x="13013295" y="7329444"/>
              <a:ext cx="3447258" cy="707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7F3257B0-3959-4435-80ED-0C452F99FCBD}"/>
                </a:ext>
              </a:extLst>
            </p:cNvPr>
            <p:cNvSpPr/>
            <p:nvPr/>
          </p:nvSpPr>
          <p:spPr>
            <a:xfrm>
              <a:off x="13013295" y="7944997"/>
              <a:ext cx="4259852" cy="280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latin typeface="Lato" panose="020F0502020204030203" pitchFamily="34" charset="0"/>
                </a:rPr>
                <a:t>Lorem ipsum dolor sit </a:t>
              </a:r>
              <a:r>
                <a:rPr lang="en-US" sz="1400" dirty="0" err="1">
                  <a:latin typeface="Lato" panose="020F0502020204030203" pitchFamily="34" charset="0"/>
                </a:rPr>
                <a:t>amet</a:t>
              </a:r>
              <a:r>
                <a:rPr lang="en-US" sz="1400" dirty="0">
                  <a:latin typeface="Lato" panose="020F0502020204030203" pitchFamily="34" charset="0"/>
                </a:rPr>
                <a:t>, </a:t>
              </a:r>
              <a:r>
                <a:rPr lang="en-US" sz="1400" dirty="0" err="1">
                  <a:latin typeface="Lato" panose="020F0502020204030203" pitchFamily="34" charset="0"/>
                </a:rPr>
                <a:t>consectetuer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adipiscing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elit</a:t>
              </a:r>
              <a:r>
                <a:rPr lang="en-US" sz="1400" dirty="0">
                  <a:latin typeface="Lato" panose="020F0502020204030203" pitchFamily="34" charset="0"/>
                </a:rPr>
                <a:t>, sed diam </a:t>
              </a:r>
              <a:r>
                <a:rPr lang="en-US" sz="1400" dirty="0" err="1">
                  <a:latin typeface="Lato" panose="020F0502020204030203" pitchFamily="34" charset="0"/>
                </a:rPr>
                <a:t>nonummy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nibh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euismod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tincidunt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ut</a:t>
              </a:r>
              <a:endParaRPr lang="en-US" sz="1400" dirty="0">
                <a:latin typeface="Lato" panose="020F0502020204030203" pitchFamily="34" charset="0"/>
              </a:endParaRPr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FD5F661A-8EB3-462D-AFEC-42789A94D5A0}"/>
                </a:ext>
              </a:extLst>
            </p:cNvPr>
            <p:cNvSpPr/>
            <p:nvPr/>
          </p:nvSpPr>
          <p:spPr>
            <a:xfrm>
              <a:off x="18348382" y="6239611"/>
              <a:ext cx="3447258" cy="707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Lato" panose="020F0502020204030203" pitchFamily="34" charset="0"/>
                </a:rPr>
                <a:t>LOREM IPSUM</a:t>
              </a: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B701169E-6AAD-4439-B0B2-5D0CAC67DD5F}"/>
                </a:ext>
              </a:extLst>
            </p:cNvPr>
            <p:cNvSpPr/>
            <p:nvPr/>
          </p:nvSpPr>
          <p:spPr>
            <a:xfrm>
              <a:off x="18348382" y="6855165"/>
              <a:ext cx="4259852" cy="280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latin typeface="Lato" panose="020F0502020204030203" pitchFamily="34" charset="0"/>
                </a:rPr>
                <a:t>Lorem ipsum dolor sit </a:t>
              </a:r>
              <a:r>
                <a:rPr lang="en-US" sz="1400" dirty="0" err="1">
                  <a:latin typeface="Lato" panose="020F0502020204030203" pitchFamily="34" charset="0"/>
                </a:rPr>
                <a:t>amet</a:t>
              </a:r>
              <a:r>
                <a:rPr lang="en-US" sz="1400" dirty="0">
                  <a:latin typeface="Lato" panose="020F0502020204030203" pitchFamily="34" charset="0"/>
                </a:rPr>
                <a:t>, </a:t>
              </a:r>
              <a:r>
                <a:rPr lang="en-US" sz="1400" dirty="0" err="1">
                  <a:latin typeface="Lato" panose="020F0502020204030203" pitchFamily="34" charset="0"/>
                </a:rPr>
                <a:t>consectetuer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adipiscing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elit</a:t>
              </a:r>
              <a:r>
                <a:rPr lang="en-US" sz="1400" dirty="0">
                  <a:latin typeface="Lato" panose="020F0502020204030203" pitchFamily="34" charset="0"/>
                </a:rPr>
                <a:t>, sed diam </a:t>
              </a:r>
              <a:r>
                <a:rPr lang="en-US" sz="1400" dirty="0" err="1">
                  <a:latin typeface="Lato" panose="020F0502020204030203" pitchFamily="34" charset="0"/>
                </a:rPr>
                <a:t>nonummy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nibh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euismod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tincidunt</a:t>
              </a:r>
              <a:r>
                <a:rPr lang="en-US" sz="1400" dirty="0">
                  <a:latin typeface="Lato" panose="020F0502020204030203" pitchFamily="34" charset="0"/>
                </a:rPr>
                <a:t> </a:t>
              </a:r>
              <a:r>
                <a:rPr lang="en-US" sz="1400" dirty="0" err="1">
                  <a:latin typeface="Lato" panose="020F0502020204030203" pitchFamily="34" charset="0"/>
                </a:rPr>
                <a:t>ut</a:t>
              </a:r>
              <a:endParaRPr lang="en-US" sz="1400" dirty="0"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2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9">
            <a:extLst>
              <a:ext uri="{FF2B5EF4-FFF2-40B4-BE49-F238E27FC236}">
                <a16:creationId xmlns:a16="http://schemas.microsoft.com/office/drawing/2014/main" id="{11FFB530-1E5E-4FAD-B2E4-10F80DF13808}"/>
              </a:ext>
            </a:extLst>
          </p:cNvPr>
          <p:cNvSpPr txBox="1"/>
          <p:nvPr/>
        </p:nvSpPr>
        <p:spPr>
          <a:xfrm>
            <a:off x="327516" y="-212645"/>
            <a:ext cx="435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HEADLINE</a:t>
            </a:r>
            <a:endParaRPr lang="th-TH" sz="7200" b="1" dirty="0">
              <a:solidFill>
                <a:schemeClr val="bg1"/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3" name="กล่องข้อความ 10">
            <a:extLst>
              <a:ext uri="{FF2B5EF4-FFF2-40B4-BE49-F238E27FC236}">
                <a16:creationId xmlns:a16="http://schemas.microsoft.com/office/drawing/2014/main" id="{E6619C25-0F65-408C-A65B-0EFAC7D3C4DB}"/>
              </a:ext>
            </a:extLst>
          </p:cNvPr>
          <p:cNvSpPr txBox="1"/>
          <p:nvPr/>
        </p:nvSpPr>
        <p:spPr>
          <a:xfrm>
            <a:off x="10281187" y="-41232"/>
            <a:ext cx="435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01</a:t>
            </a:r>
            <a:endParaRPr lang="th-TH" sz="7200" b="1" dirty="0">
              <a:solidFill>
                <a:schemeClr val="bg1"/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4" name="กล่องข้อความ 12">
            <a:extLst>
              <a:ext uri="{FF2B5EF4-FFF2-40B4-BE49-F238E27FC236}">
                <a16:creationId xmlns:a16="http://schemas.microsoft.com/office/drawing/2014/main" id="{6C3CB7DD-AB38-467D-9A77-C3084857985D}"/>
              </a:ext>
            </a:extLst>
          </p:cNvPr>
          <p:cNvSpPr txBox="1"/>
          <p:nvPr/>
        </p:nvSpPr>
        <p:spPr>
          <a:xfrm>
            <a:off x="364190" y="663025"/>
            <a:ext cx="461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elit</a:t>
            </a:r>
            <a:endParaRPr lang="th-TH" sz="2000" dirty="0">
              <a:solidFill>
                <a:schemeClr val="bg1"/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493924E-22E9-49EE-8730-FD1F7B89E309}"/>
              </a:ext>
            </a:extLst>
          </p:cNvPr>
          <p:cNvSpPr txBox="1">
            <a:spLocks/>
          </p:cNvSpPr>
          <p:nvPr/>
        </p:nvSpPr>
        <p:spPr>
          <a:xfrm>
            <a:off x="1065814" y="1378485"/>
            <a:ext cx="5547306" cy="86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spc="-150" dirty="0">
                <a:solidFill>
                  <a:srgbClr val="D1493B"/>
                </a:solidFill>
                <a:latin typeface="Morkhor" panose="020B0500040200020003" pitchFamily="34" charset="-34"/>
                <a:ea typeface="Franchise" pitchFamily="49" charset="0"/>
                <a:cs typeface="Morkhor" panose="020B0500040200020003" pitchFamily="34" charset="-34"/>
              </a:rPr>
              <a:t>* </a:t>
            </a:r>
            <a:r>
              <a:rPr lang="en-US" sz="5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rkhor" panose="020B0500040200020003" pitchFamily="34" charset="-34"/>
                <a:ea typeface="Franchise" pitchFamily="49" charset="0"/>
                <a:cs typeface="Morkhor" panose="020B0500040200020003" pitchFamily="34" charset="-34"/>
              </a:rPr>
              <a:t>This is simple list</a:t>
            </a: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301CBB6C-BB30-4FEC-97CC-D20F7558C96B}"/>
              </a:ext>
            </a:extLst>
          </p:cNvPr>
          <p:cNvSpPr txBox="1"/>
          <p:nvPr/>
        </p:nvSpPr>
        <p:spPr>
          <a:xfrm>
            <a:off x="1442153" y="2095300"/>
            <a:ext cx="736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, Lorem Ipsum is not simply random text. It has roots in a piece of classical Latin literature from 45 BC.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419DDDC5-FA2E-4B00-9F51-11F6D7D672C8}"/>
              </a:ext>
            </a:extLst>
          </p:cNvPr>
          <p:cNvSpPr txBox="1"/>
          <p:nvPr/>
        </p:nvSpPr>
        <p:spPr>
          <a:xfrm>
            <a:off x="2792131" y="2964256"/>
            <a:ext cx="304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piece.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9609E76-57B1-4686-A5D9-04F9D032C019}"/>
              </a:ext>
            </a:extLst>
          </p:cNvPr>
          <p:cNvGrpSpPr/>
          <p:nvPr/>
        </p:nvGrpSpPr>
        <p:grpSpPr>
          <a:xfrm>
            <a:off x="2127963" y="3068666"/>
            <a:ext cx="615018" cy="613942"/>
            <a:chOff x="1495163" y="2236738"/>
            <a:chExt cx="534878" cy="534878"/>
          </a:xfrm>
          <a:solidFill>
            <a:srgbClr val="D1493B"/>
          </a:solidFill>
        </p:grpSpPr>
        <p:sp>
          <p:nvSpPr>
            <p:cNvPr id="9" name="Oval 33">
              <a:extLst>
                <a:ext uri="{FF2B5EF4-FFF2-40B4-BE49-F238E27FC236}">
                  <a16:creationId xmlns:a16="http://schemas.microsoft.com/office/drawing/2014/main" id="{C3423AA9-3643-4F3C-9B99-7BECB948A166}"/>
                </a:ext>
              </a:extLst>
            </p:cNvPr>
            <p:cNvSpPr/>
            <p:nvPr/>
          </p:nvSpPr>
          <p:spPr>
            <a:xfrm>
              <a:off x="1495163" y="2236738"/>
              <a:ext cx="534878" cy="534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rkhor" panose="020B0500040200020003" pitchFamily="34" charset="-34"/>
                <a:cs typeface="Morkhor" panose="020B0500040200020003" pitchFamily="34" charset="-34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9DB923C-1954-4019-B8C1-B48BB414E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873" y="2386098"/>
              <a:ext cx="219459" cy="23615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32075A7D-8BEB-44B6-A502-C446DA5991B6}"/>
              </a:ext>
            </a:extLst>
          </p:cNvPr>
          <p:cNvGrpSpPr/>
          <p:nvPr/>
        </p:nvGrpSpPr>
        <p:grpSpPr>
          <a:xfrm>
            <a:off x="2127963" y="3915122"/>
            <a:ext cx="595510" cy="594468"/>
            <a:chOff x="5004048" y="3171825"/>
            <a:chExt cx="534878" cy="534878"/>
          </a:xfrm>
          <a:solidFill>
            <a:srgbClr val="D1493B"/>
          </a:solidFill>
        </p:grpSpPr>
        <p:sp>
          <p:nvSpPr>
            <p:cNvPr id="12" name="Oval 39">
              <a:extLst>
                <a:ext uri="{FF2B5EF4-FFF2-40B4-BE49-F238E27FC236}">
                  <a16:creationId xmlns:a16="http://schemas.microsoft.com/office/drawing/2014/main" id="{57530FA1-BBE8-4A2E-B045-920A23699D77}"/>
                </a:ext>
              </a:extLst>
            </p:cNvPr>
            <p:cNvSpPr/>
            <p:nvPr/>
          </p:nvSpPr>
          <p:spPr>
            <a:xfrm>
              <a:off x="5004048" y="3171825"/>
              <a:ext cx="534878" cy="534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rkhor" panose="020B0500040200020003" pitchFamily="34" charset="-34"/>
                <a:cs typeface="Morkhor" panose="020B0500040200020003" pitchFamily="34" charset="-34"/>
              </a:endParaRP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E62F21F-AFAD-4411-AC3C-D6357541E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863" y="3375852"/>
              <a:ext cx="195244" cy="14750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59">
            <a:extLst>
              <a:ext uri="{FF2B5EF4-FFF2-40B4-BE49-F238E27FC236}">
                <a16:creationId xmlns:a16="http://schemas.microsoft.com/office/drawing/2014/main" id="{AB8E660D-EE09-4B8E-BD08-EEAFDE2ABB55}"/>
              </a:ext>
            </a:extLst>
          </p:cNvPr>
          <p:cNvGrpSpPr/>
          <p:nvPr/>
        </p:nvGrpSpPr>
        <p:grpSpPr>
          <a:xfrm>
            <a:off x="2127964" y="4728978"/>
            <a:ext cx="595509" cy="594467"/>
            <a:chOff x="5004048" y="4109963"/>
            <a:chExt cx="534878" cy="534878"/>
          </a:xfrm>
          <a:solidFill>
            <a:srgbClr val="D1493B"/>
          </a:solidFill>
        </p:grpSpPr>
        <p:sp>
          <p:nvSpPr>
            <p:cNvPr id="15" name="Oval 60">
              <a:extLst>
                <a:ext uri="{FF2B5EF4-FFF2-40B4-BE49-F238E27FC236}">
                  <a16:creationId xmlns:a16="http://schemas.microsoft.com/office/drawing/2014/main" id="{FEE4F977-BE5C-49E6-8A77-3FAF7F95C0F2}"/>
                </a:ext>
              </a:extLst>
            </p:cNvPr>
            <p:cNvSpPr/>
            <p:nvPr/>
          </p:nvSpPr>
          <p:spPr>
            <a:xfrm>
              <a:off x="5004048" y="4109963"/>
              <a:ext cx="534878" cy="534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rkhor" panose="020B0500040200020003" pitchFamily="34" charset="-34"/>
                <a:cs typeface="Morkhor" panose="020B0500040200020003" pitchFamily="34" charset="-34"/>
              </a:endParaRPr>
            </a:p>
          </p:txBody>
        </p:sp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07F2C5A7-0B8F-423B-B542-513CEAF39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140" y="4267055"/>
              <a:ext cx="220693" cy="2206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70">
            <a:extLst>
              <a:ext uri="{FF2B5EF4-FFF2-40B4-BE49-F238E27FC236}">
                <a16:creationId xmlns:a16="http://schemas.microsoft.com/office/drawing/2014/main" id="{67D7F36E-FA8E-4467-933A-D17FE2557BA9}"/>
              </a:ext>
            </a:extLst>
          </p:cNvPr>
          <p:cNvSpPr txBox="1"/>
          <p:nvPr/>
        </p:nvSpPr>
        <p:spPr>
          <a:xfrm>
            <a:off x="1442153" y="5642882"/>
            <a:ext cx="976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 of classical Latin literature from 45 BC. </a:t>
            </a: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It has roots in a piece of classical Latin literature from 45 BC. Contrary to popular belief It has roots in a piece of classical Latin literature from 45 BC. 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EBA1CD5B-6180-4A2C-A0DC-A30ED170DDF1}"/>
              </a:ext>
            </a:extLst>
          </p:cNvPr>
          <p:cNvSpPr txBox="1"/>
          <p:nvPr/>
        </p:nvSpPr>
        <p:spPr>
          <a:xfrm>
            <a:off x="2792131" y="3776367"/>
            <a:ext cx="304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piece.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D4975922-3B80-4570-B73A-E219DAF39D24}"/>
              </a:ext>
            </a:extLst>
          </p:cNvPr>
          <p:cNvSpPr txBox="1"/>
          <p:nvPr/>
        </p:nvSpPr>
        <p:spPr>
          <a:xfrm>
            <a:off x="2792131" y="4622442"/>
            <a:ext cx="304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piece.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4AA2359B-D932-49A2-9306-C62BB0FA4ED6}"/>
              </a:ext>
            </a:extLst>
          </p:cNvPr>
          <p:cNvSpPr txBox="1"/>
          <p:nvPr/>
        </p:nvSpPr>
        <p:spPr>
          <a:xfrm>
            <a:off x="7288302" y="2847576"/>
            <a:ext cx="304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piece.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D410E1B5-CF36-478C-9B18-8926ED5E7C0A}"/>
              </a:ext>
            </a:extLst>
          </p:cNvPr>
          <p:cNvGrpSpPr/>
          <p:nvPr/>
        </p:nvGrpSpPr>
        <p:grpSpPr>
          <a:xfrm>
            <a:off x="6624134" y="2951986"/>
            <a:ext cx="615018" cy="613942"/>
            <a:chOff x="1495163" y="2236738"/>
            <a:chExt cx="534878" cy="534878"/>
          </a:xfrm>
          <a:solidFill>
            <a:srgbClr val="D1493B"/>
          </a:solidFill>
        </p:grpSpPr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33F5258D-66B3-4241-BB12-151E9C2D7663}"/>
                </a:ext>
              </a:extLst>
            </p:cNvPr>
            <p:cNvSpPr/>
            <p:nvPr/>
          </p:nvSpPr>
          <p:spPr>
            <a:xfrm>
              <a:off x="1495163" y="2236738"/>
              <a:ext cx="534878" cy="534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rkhor" panose="020B0500040200020003" pitchFamily="34" charset="-34"/>
                <a:cs typeface="Morkhor" panose="020B0500040200020003" pitchFamily="34" charset="-34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2AE5564-ABB2-4D54-B5CC-E76B3284F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873" y="2386098"/>
              <a:ext cx="219459" cy="23615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6">
            <a:extLst>
              <a:ext uri="{FF2B5EF4-FFF2-40B4-BE49-F238E27FC236}">
                <a16:creationId xmlns:a16="http://schemas.microsoft.com/office/drawing/2014/main" id="{A52636B5-C2E7-47AB-BDCD-564C5FF5099D}"/>
              </a:ext>
            </a:extLst>
          </p:cNvPr>
          <p:cNvGrpSpPr/>
          <p:nvPr/>
        </p:nvGrpSpPr>
        <p:grpSpPr>
          <a:xfrm>
            <a:off x="6624134" y="3798442"/>
            <a:ext cx="595510" cy="594468"/>
            <a:chOff x="5004048" y="3171825"/>
            <a:chExt cx="534878" cy="534878"/>
          </a:xfrm>
          <a:solidFill>
            <a:srgbClr val="D1493B"/>
          </a:solidFill>
        </p:grpSpPr>
        <p:sp>
          <p:nvSpPr>
            <p:cNvPr id="25" name="Oval 39">
              <a:extLst>
                <a:ext uri="{FF2B5EF4-FFF2-40B4-BE49-F238E27FC236}">
                  <a16:creationId xmlns:a16="http://schemas.microsoft.com/office/drawing/2014/main" id="{3B2B4EC1-C532-43CE-9120-60A96C943BE3}"/>
                </a:ext>
              </a:extLst>
            </p:cNvPr>
            <p:cNvSpPr/>
            <p:nvPr/>
          </p:nvSpPr>
          <p:spPr>
            <a:xfrm>
              <a:off x="5004048" y="3171825"/>
              <a:ext cx="534878" cy="534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rkhor" panose="020B0500040200020003" pitchFamily="34" charset="-34"/>
                <a:cs typeface="Morkhor" panose="020B0500040200020003" pitchFamily="34" charset="-34"/>
              </a:endParaRPr>
            </a:p>
          </p:txBody>
        </p:sp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623ED9EE-E904-4560-A9B0-823778B76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863" y="3375852"/>
              <a:ext cx="195244" cy="14750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59">
            <a:extLst>
              <a:ext uri="{FF2B5EF4-FFF2-40B4-BE49-F238E27FC236}">
                <a16:creationId xmlns:a16="http://schemas.microsoft.com/office/drawing/2014/main" id="{8FA876AD-F716-44B3-8D2E-78DB14DDA293}"/>
              </a:ext>
            </a:extLst>
          </p:cNvPr>
          <p:cNvGrpSpPr/>
          <p:nvPr/>
        </p:nvGrpSpPr>
        <p:grpSpPr>
          <a:xfrm>
            <a:off x="6624135" y="4612298"/>
            <a:ext cx="595509" cy="594467"/>
            <a:chOff x="5004048" y="4109963"/>
            <a:chExt cx="534878" cy="534878"/>
          </a:xfrm>
          <a:solidFill>
            <a:srgbClr val="D1493B"/>
          </a:solidFill>
        </p:grpSpPr>
        <p:sp>
          <p:nvSpPr>
            <p:cNvPr id="28" name="Oval 60">
              <a:extLst>
                <a:ext uri="{FF2B5EF4-FFF2-40B4-BE49-F238E27FC236}">
                  <a16:creationId xmlns:a16="http://schemas.microsoft.com/office/drawing/2014/main" id="{243E0B51-7B1C-454F-9CAD-3C9E61664B16}"/>
                </a:ext>
              </a:extLst>
            </p:cNvPr>
            <p:cNvSpPr/>
            <p:nvPr/>
          </p:nvSpPr>
          <p:spPr>
            <a:xfrm>
              <a:off x="5004048" y="4109963"/>
              <a:ext cx="534878" cy="534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rkhor" panose="020B0500040200020003" pitchFamily="34" charset="-34"/>
                <a:cs typeface="Morkhor" panose="020B0500040200020003" pitchFamily="34" charset="-34"/>
              </a:endParaRPr>
            </a:p>
          </p:txBody>
        </p:sp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05A6AC11-0C87-4878-83CF-B1A1BAAAE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140" y="4267055"/>
              <a:ext cx="220693" cy="2206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extBox 25">
            <a:extLst>
              <a:ext uri="{FF2B5EF4-FFF2-40B4-BE49-F238E27FC236}">
                <a16:creationId xmlns:a16="http://schemas.microsoft.com/office/drawing/2014/main" id="{619A32BC-0B68-4D7E-877D-542BE056CF50}"/>
              </a:ext>
            </a:extLst>
          </p:cNvPr>
          <p:cNvSpPr txBox="1"/>
          <p:nvPr/>
        </p:nvSpPr>
        <p:spPr>
          <a:xfrm>
            <a:off x="7288302" y="3659687"/>
            <a:ext cx="304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piece.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4560CED-B702-4B08-94E0-177858F259DB}"/>
              </a:ext>
            </a:extLst>
          </p:cNvPr>
          <p:cNvSpPr txBox="1"/>
          <p:nvPr/>
        </p:nvSpPr>
        <p:spPr>
          <a:xfrm>
            <a:off x="7288302" y="4505762"/>
            <a:ext cx="304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piece.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2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7" grpId="0"/>
      <p:bldP spid="18" grpId="0"/>
      <p:bldP spid="19" grpId="0"/>
      <p:bldP spid="20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A0C9-6BE8-4650-B3D0-25B1F7B0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B25FB5D5-17F5-443B-B747-D57A7B3F9053}"/>
              </a:ext>
            </a:extLst>
          </p:cNvPr>
          <p:cNvSpPr/>
          <p:nvPr/>
        </p:nvSpPr>
        <p:spPr>
          <a:xfrm>
            <a:off x="-2" y="-1"/>
            <a:ext cx="12192068" cy="3403601"/>
          </a:xfrm>
          <a:prstGeom prst="rect">
            <a:avLst/>
          </a:prstGeom>
          <a:pattFill prst="pct90">
            <a:fgClr>
              <a:srgbClr val="CA3E1B"/>
            </a:fgClr>
            <a:bgClr>
              <a:srgbClr val="A63E2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DE00786-79CF-4D97-8BA6-38E9473A2F99}"/>
              </a:ext>
            </a:extLst>
          </p:cNvPr>
          <p:cNvGrpSpPr/>
          <p:nvPr/>
        </p:nvGrpSpPr>
        <p:grpSpPr>
          <a:xfrm>
            <a:off x="1030784" y="1892300"/>
            <a:ext cx="2075518" cy="1976684"/>
            <a:chOff x="993745" y="2835541"/>
            <a:chExt cx="1877029" cy="1823583"/>
          </a:xfrm>
        </p:grpSpPr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80F0D3E3-7F6B-4245-8492-CCB28CE98A0E}"/>
                </a:ext>
              </a:extLst>
            </p:cNvPr>
            <p:cNvSpPr/>
            <p:nvPr/>
          </p:nvSpPr>
          <p:spPr>
            <a:xfrm>
              <a:off x="1125605" y="2835541"/>
              <a:ext cx="1728192" cy="1728192"/>
            </a:xfrm>
            <a:prstGeom prst="ellipse">
              <a:avLst/>
            </a:prstGeom>
            <a:noFill/>
            <a:ln w="28575">
              <a:solidFill>
                <a:srgbClr val="D149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iagonal Stripe 8">
              <a:extLst>
                <a:ext uri="{FF2B5EF4-FFF2-40B4-BE49-F238E27FC236}">
                  <a16:creationId xmlns:a16="http://schemas.microsoft.com/office/drawing/2014/main" id="{BB8D982A-733F-47F7-9A60-D51882FF639F}"/>
                </a:ext>
              </a:extLst>
            </p:cNvPr>
            <p:cNvSpPr/>
            <p:nvPr/>
          </p:nvSpPr>
          <p:spPr>
            <a:xfrm>
              <a:off x="2062611" y="2867004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iagonal Stripe 8">
              <a:extLst>
                <a:ext uri="{FF2B5EF4-FFF2-40B4-BE49-F238E27FC236}">
                  <a16:creationId xmlns:a16="http://schemas.microsoft.com/office/drawing/2014/main" id="{D2C5073C-8739-4AC0-AB50-BAB603008FB6}"/>
                </a:ext>
              </a:extLst>
            </p:cNvPr>
            <p:cNvSpPr/>
            <p:nvPr/>
          </p:nvSpPr>
          <p:spPr>
            <a:xfrm>
              <a:off x="993745" y="3905672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rgbClr val="D14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A473EB-1070-4CA6-A3BF-C5677488D8C4}"/>
                </a:ext>
              </a:extLst>
            </p:cNvPr>
            <p:cNvSpPr/>
            <p:nvPr/>
          </p:nvSpPr>
          <p:spPr>
            <a:xfrm>
              <a:off x="1187624" y="2897560"/>
              <a:ext cx="1604154" cy="160415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A8D7E64F-079B-492E-8A29-2375CCDC71B7}"/>
              </a:ext>
            </a:extLst>
          </p:cNvPr>
          <p:cNvGrpSpPr/>
          <p:nvPr/>
        </p:nvGrpSpPr>
        <p:grpSpPr>
          <a:xfrm>
            <a:off x="3673404" y="1892300"/>
            <a:ext cx="2075518" cy="1976684"/>
            <a:chOff x="993745" y="2835541"/>
            <a:chExt cx="1877029" cy="1823583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448BB66A-4970-49C3-9548-1EB792B97D79}"/>
                </a:ext>
              </a:extLst>
            </p:cNvPr>
            <p:cNvSpPr/>
            <p:nvPr/>
          </p:nvSpPr>
          <p:spPr>
            <a:xfrm>
              <a:off x="1125605" y="2835541"/>
              <a:ext cx="1728192" cy="1728192"/>
            </a:xfrm>
            <a:prstGeom prst="ellipse">
              <a:avLst/>
            </a:prstGeom>
            <a:noFill/>
            <a:ln w="28575">
              <a:solidFill>
                <a:srgbClr val="D149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gonal Stripe 8">
              <a:extLst>
                <a:ext uri="{FF2B5EF4-FFF2-40B4-BE49-F238E27FC236}">
                  <a16:creationId xmlns:a16="http://schemas.microsoft.com/office/drawing/2014/main" id="{315844DB-CBFE-4271-912E-F73345D5C1D6}"/>
                </a:ext>
              </a:extLst>
            </p:cNvPr>
            <p:cNvSpPr/>
            <p:nvPr/>
          </p:nvSpPr>
          <p:spPr>
            <a:xfrm>
              <a:off x="2062611" y="2867004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Diagonal Stripe 8">
              <a:extLst>
                <a:ext uri="{FF2B5EF4-FFF2-40B4-BE49-F238E27FC236}">
                  <a16:creationId xmlns:a16="http://schemas.microsoft.com/office/drawing/2014/main" id="{55D589E2-DDAF-4489-AF43-4048BB202503}"/>
                </a:ext>
              </a:extLst>
            </p:cNvPr>
            <p:cNvSpPr/>
            <p:nvPr/>
          </p:nvSpPr>
          <p:spPr>
            <a:xfrm>
              <a:off x="993745" y="3905672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rgbClr val="D14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id="{631A695C-3BF6-45B1-BE89-D2D94F20407A}"/>
                </a:ext>
              </a:extLst>
            </p:cNvPr>
            <p:cNvSpPr/>
            <p:nvPr/>
          </p:nvSpPr>
          <p:spPr>
            <a:xfrm>
              <a:off x="1187624" y="2897560"/>
              <a:ext cx="1604154" cy="160415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11DFBF-19A4-4717-97C3-51CE476A5AB3}"/>
              </a:ext>
            </a:extLst>
          </p:cNvPr>
          <p:cNvGrpSpPr/>
          <p:nvPr/>
        </p:nvGrpSpPr>
        <p:grpSpPr>
          <a:xfrm>
            <a:off x="6376504" y="1892300"/>
            <a:ext cx="2075518" cy="1976684"/>
            <a:chOff x="993745" y="2835541"/>
            <a:chExt cx="1877029" cy="1823583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AA9F4DD9-F200-4EF8-BE53-5B5EC219C0EC}"/>
                </a:ext>
              </a:extLst>
            </p:cNvPr>
            <p:cNvSpPr/>
            <p:nvPr/>
          </p:nvSpPr>
          <p:spPr>
            <a:xfrm>
              <a:off x="1125605" y="2835541"/>
              <a:ext cx="1728192" cy="1728192"/>
            </a:xfrm>
            <a:prstGeom prst="ellipse">
              <a:avLst/>
            </a:prstGeom>
            <a:noFill/>
            <a:ln w="28575">
              <a:solidFill>
                <a:srgbClr val="D149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iagonal Stripe 8">
              <a:extLst>
                <a:ext uri="{FF2B5EF4-FFF2-40B4-BE49-F238E27FC236}">
                  <a16:creationId xmlns:a16="http://schemas.microsoft.com/office/drawing/2014/main" id="{4B3E6870-F482-4103-A49D-7B0A154D46EE}"/>
                </a:ext>
              </a:extLst>
            </p:cNvPr>
            <p:cNvSpPr/>
            <p:nvPr/>
          </p:nvSpPr>
          <p:spPr>
            <a:xfrm>
              <a:off x="2062611" y="2867004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iagonal Stripe 8">
              <a:extLst>
                <a:ext uri="{FF2B5EF4-FFF2-40B4-BE49-F238E27FC236}">
                  <a16:creationId xmlns:a16="http://schemas.microsoft.com/office/drawing/2014/main" id="{64E35D59-AB55-46D7-AF59-90F5DA0F598A}"/>
                </a:ext>
              </a:extLst>
            </p:cNvPr>
            <p:cNvSpPr/>
            <p:nvPr/>
          </p:nvSpPr>
          <p:spPr>
            <a:xfrm>
              <a:off x="993745" y="3905672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rgbClr val="D14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563DCA49-1A4B-40E2-AC3A-98807544A141}"/>
                </a:ext>
              </a:extLst>
            </p:cNvPr>
            <p:cNvSpPr/>
            <p:nvPr/>
          </p:nvSpPr>
          <p:spPr>
            <a:xfrm>
              <a:off x="1187624" y="2897560"/>
              <a:ext cx="1604154" cy="160415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89CA3D18-C99B-4BFB-A6AA-ACE29FE5E0FB}"/>
              </a:ext>
            </a:extLst>
          </p:cNvPr>
          <p:cNvGrpSpPr/>
          <p:nvPr/>
        </p:nvGrpSpPr>
        <p:grpSpPr>
          <a:xfrm>
            <a:off x="9062278" y="1892300"/>
            <a:ext cx="2075518" cy="1976684"/>
            <a:chOff x="993745" y="2835541"/>
            <a:chExt cx="1877029" cy="1823583"/>
          </a:xfrm>
        </p:grpSpPr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C768F5A7-62A1-4627-ACBA-7E1D0A06C8A5}"/>
                </a:ext>
              </a:extLst>
            </p:cNvPr>
            <p:cNvSpPr/>
            <p:nvPr/>
          </p:nvSpPr>
          <p:spPr>
            <a:xfrm>
              <a:off x="1125605" y="2835541"/>
              <a:ext cx="1728192" cy="1728192"/>
            </a:xfrm>
            <a:prstGeom prst="ellipse">
              <a:avLst/>
            </a:prstGeom>
            <a:noFill/>
            <a:ln w="28575">
              <a:solidFill>
                <a:srgbClr val="D149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gonal Stripe 8">
              <a:extLst>
                <a:ext uri="{FF2B5EF4-FFF2-40B4-BE49-F238E27FC236}">
                  <a16:creationId xmlns:a16="http://schemas.microsoft.com/office/drawing/2014/main" id="{3BA69F3E-54BA-435E-913A-2DE491B98243}"/>
                </a:ext>
              </a:extLst>
            </p:cNvPr>
            <p:cNvSpPr/>
            <p:nvPr/>
          </p:nvSpPr>
          <p:spPr>
            <a:xfrm>
              <a:off x="2062611" y="2867004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Diagonal Stripe 8">
              <a:extLst>
                <a:ext uri="{FF2B5EF4-FFF2-40B4-BE49-F238E27FC236}">
                  <a16:creationId xmlns:a16="http://schemas.microsoft.com/office/drawing/2014/main" id="{139FD7B6-0D85-4C8D-8A9F-D902253A14FE}"/>
                </a:ext>
              </a:extLst>
            </p:cNvPr>
            <p:cNvSpPr/>
            <p:nvPr/>
          </p:nvSpPr>
          <p:spPr>
            <a:xfrm>
              <a:off x="993745" y="3905672"/>
              <a:ext cx="808163" cy="753452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900100 w 1800200"/>
                <a:gd name="connsiteY1" fmla="*/ 0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00200"/>
                <a:gd name="connsiteY0" fmla="*/ 900100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0 w 1800200"/>
                <a:gd name="connsiteY4" fmla="*/ 900100 h 1800200"/>
                <a:gd name="connsiteX0" fmla="*/ 0 w 1895091"/>
                <a:gd name="connsiteY0" fmla="*/ 208191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810883 w 1895091"/>
                <a:gd name="connsiteY0" fmla="*/ 1072629 h 2081919"/>
                <a:gd name="connsiteX1" fmla="*/ 1521202 w 1895091"/>
                <a:gd name="connsiteY1" fmla="*/ 232914 h 2081919"/>
                <a:gd name="connsiteX2" fmla="*/ 1895091 w 1895091"/>
                <a:gd name="connsiteY2" fmla="*/ 0 h 2081919"/>
                <a:gd name="connsiteX3" fmla="*/ 94891 w 1895091"/>
                <a:gd name="connsiteY3" fmla="*/ 1800200 h 2081919"/>
                <a:gd name="connsiteX4" fmla="*/ 0 w 1895091"/>
                <a:gd name="connsiteY4" fmla="*/ 2081919 h 2081919"/>
                <a:gd name="connsiteX0" fmla="*/ 715992 w 1800200"/>
                <a:gd name="connsiteY0" fmla="*/ 1072629 h 1800200"/>
                <a:gd name="connsiteX1" fmla="*/ 1426311 w 1800200"/>
                <a:gd name="connsiteY1" fmla="*/ 232914 h 1800200"/>
                <a:gd name="connsiteX2" fmla="*/ 1800200 w 1800200"/>
                <a:gd name="connsiteY2" fmla="*/ 0 h 1800200"/>
                <a:gd name="connsiteX3" fmla="*/ 0 w 1800200"/>
                <a:gd name="connsiteY3" fmla="*/ 1800200 h 1800200"/>
                <a:gd name="connsiteX4" fmla="*/ 707366 w 1800200"/>
                <a:gd name="connsiteY4" fmla="*/ 1072629 h 1800200"/>
                <a:gd name="connsiteX5" fmla="*/ 715992 w 1800200"/>
                <a:gd name="connsiteY5" fmla="*/ 1072629 h 1800200"/>
                <a:gd name="connsiteX0" fmla="*/ 79034 w 1163242"/>
                <a:gd name="connsiteY0" fmla="*/ 1072629 h 1169747"/>
                <a:gd name="connsiteX1" fmla="*/ 789353 w 1163242"/>
                <a:gd name="connsiteY1" fmla="*/ 232914 h 1169747"/>
                <a:gd name="connsiteX2" fmla="*/ 1163242 w 1163242"/>
                <a:gd name="connsiteY2" fmla="*/ 0 h 1169747"/>
                <a:gd name="connsiteX3" fmla="*/ 493102 w 1163242"/>
                <a:gd name="connsiteY3" fmla="*/ 635634 h 1169747"/>
                <a:gd name="connsiteX4" fmla="*/ 70408 w 1163242"/>
                <a:gd name="connsiteY4" fmla="*/ 1072629 h 1169747"/>
                <a:gd name="connsiteX5" fmla="*/ 79034 w 1163242"/>
                <a:gd name="connsiteY5" fmla="*/ 1072629 h 1169747"/>
                <a:gd name="connsiteX0" fmla="*/ 405441 w 1092834"/>
                <a:gd name="connsiteY0" fmla="*/ 598177 h 1072629"/>
                <a:gd name="connsiteX1" fmla="*/ 718945 w 1092834"/>
                <a:gd name="connsiteY1" fmla="*/ 232914 h 1072629"/>
                <a:gd name="connsiteX2" fmla="*/ 1092834 w 1092834"/>
                <a:gd name="connsiteY2" fmla="*/ 0 h 1072629"/>
                <a:gd name="connsiteX3" fmla="*/ 422694 w 1092834"/>
                <a:gd name="connsiteY3" fmla="*/ 635634 h 1072629"/>
                <a:gd name="connsiteX4" fmla="*/ 0 w 1092834"/>
                <a:gd name="connsiteY4" fmla="*/ 1072629 h 1072629"/>
                <a:gd name="connsiteX5" fmla="*/ 405441 w 1092834"/>
                <a:gd name="connsiteY5" fmla="*/ 598177 h 1072629"/>
                <a:gd name="connsiteX0" fmla="*/ 120770 w 808163"/>
                <a:gd name="connsiteY0" fmla="*/ 598177 h 753452"/>
                <a:gd name="connsiteX1" fmla="*/ 434274 w 808163"/>
                <a:gd name="connsiteY1" fmla="*/ 232914 h 753452"/>
                <a:gd name="connsiteX2" fmla="*/ 808163 w 808163"/>
                <a:gd name="connsiteY2" fmla="*/ 0 h 753452"/>
                <a:gd name="connsiteX3" fmla="*/ 138023 w 808163"/>
                <a:gd name="connsiteY3" fmla="*/ 635634 h 753452"/>
                <a:gd name="connsiteX4" fmla="*/ 0 w 808163"/>
                <a:gd name="connsiteY4" fmla="*/ 753452 h 753452"/>
                <a:gd name="connsiteX5" fmla="*/ 120770 w 808163"/>
                <a:gd name="connsiteY5" fmla="*/ 598177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163" h="753452">
                  <a:moveTo>
                    <a:pt x="120770" y="598177"/>
                  </a:moveTo>
                  <a:lnTo>
                    <a:pt x="434274" y="232914"/>
                  </a:lnTo>
                  <a:lnTo>
                    <a:pt x="808163" y="0"/>
                  </a:lnTo>
                  <a:lnTo>
                    <a:pt x="138023" y="635634"/>
                  </a:lnTo>
                  <a:lnTo>
                    <a:pt x="0" y="753452"/>
                  </a:lnTo>
                  <a:cubicBezTo>
                    <a:pt x="270294" y="417022"/>
                    <a:pt x="-149524" y="934607"/>
                    <a:pt x="120770" y="598177"/>
                  </a:cubicBezTo>
                  <a:close/>
                </a:path>
              </a:pathLst>
            </a:custGeom>
            <a:solidFill>
              <a:srgbClr val="D14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Oval 6">
              <a:extLst>
                <a:ext uri="{FF2B5EF4-FFF2-40B4-BE49-F238E27FC236}">
                  <a16:creationId xmlns:a16="http://schemas.microsoft.com/office/drawing/2014/main" id="{B12D6512-7741-4BBF-B0DF-57D11793D2A4}"/>
                </a:ext>
              </a:extLst>
            </p:cNvPr>
            <p:cNvSpPr/>
            <p:nvPr/>
          </p:nvSpPr>
          <p:spPr>
            <a:xfrm>
              <a:off x="1187624" y="2897560"/>
              <a:ext cx="1604154" cy="160415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4D3D3A55-8125-4527-A874-B5E1DFC57FC0}"/>
              </a:ext>
            </a:extLst>
          </p:cNvPr>
          <p:cNvSpPr txBox="1"/>
          <p:nvPr/>
        </p:nvSpPr>
        <p:spPr>
          <a:xfrm>
            <a:off x="1171960" y="4927520"/>
            <a:ext cx="2260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 of classical Latin literature from 45 BC.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35258761-BAB8-474C-8EAA-A74EB5B3F0D9}"/>
              </a:ext>
            </a:extLst>
          </p:cNvPr>
          <p:cNvSpPr txBox="1"/>
          <p:nvPr/>
        </p:nvSpPr>
        <p:spPr>
          <a:xfrm>
            <a:off x="1171960" y="4157904"/>
            <a:ext cx="1884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Rit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 The Star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B425BAF-7FF8-47F3-98D4-AF609F485622}"/>
              </a:ext>
            </a:extLst>
          </p:cNvPr>
          <p:cNvSpPr txBox="1"/>
          <p:nvPr/>
        </p:nvSpPr>
        <p:spPr>
          <a:xfrm>
            <a:off x="1171960" y="4498012"/>
            <a:ext cx="188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Doctor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542F2949-E7BB-4DB7-8AB8-0D69C61E7083}"/>
              </a:ext>
            </a:extLst>
          </p:cNvPr>
          <p:cNvSpPr txBox="1"/>
          <p:nvPr/>
        </p:nvSpPr>
        <p:spPr>
          <a:xfrm>
            <a:off x="3819208" y="4927520"/>
            <a:ext cx="2260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 of classical Latin literature from 45 BC.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0FD00EF7-E5DA-48C6-A9FB-AD31081E4347}"/>
              </a:ext>
            </a:extLst>
          </p:cNvPr>
          <p:cNvSpPr txBox="1"/>
          <p:nvPr/>
        </p:nvSpPr>
        <p:spPr>
          <a:xfrm>
            <a:off x="3819208" y="4157904"/>
            <a:ext cx="1884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Rit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 The Star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1A8A0CCF-1E25-4CC7-BA77-70D786CDE60A}"/>
              </a:ext>
            </a:extLst>
          </p:cNvPr>
          <p:cNvSpPr txBox="1"/>
          <p:nvPr/>
        </p:nvSpPr>
        <p:spPr>
          <a:xfrm>
            <a:off x="3819208" y="4498012"/>
            <a:ext cx="188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Doctor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A8BC1CED-8B97-4764-982E-9513B3A12BA6}"/>
              </a:ext>
            </a:extLst>
          </p:cNvPr>
          <p:cNvSpPr txBox="1"/>
          <p:nvPr/>
        </p:nvSpPr>
        <p:spPr>
          <a:xfrm>
            <a:off x="6590885" y="4927520"/>
            <a:ext cx="2260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 of classical Latin literature from 45 BC.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FFE9149A-7C56-41A8-97A9-32B6E31AC454}"/>
              </a:ext>
            </a:extLst>
          </p:cNvPr>
          <p:cNvSpPr txBox="1"/>
          <p:nvPr/>
        </p:nvSpPr>
        <p:spPr>
          <a:xfrm>
            <a:off x="6590885" y="4157904"/>
            <a:ext cx="1884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Rit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 The Star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FDBED2F3-EA36-4E7B-8B76-936905A23353}"/>
              </a:ext>
            </a:extLst>
          </p:cNvPr>
          <p:cNvSpPr txBox="1"/>
          <p:nvPr/>
        </p:nvSpPr>
        <p:spPr>
          <a:xfrm>
            <a:off x="6590885" y="4498012"/>
            <a:ext cx="188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Doctor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8E92A6DC-3D12-4596-8B90-7685A7CA53F6}"/>
              </a:ext>
            </a:extLst>
          </p:cNvPr>
          <p:cNvSpPr txBox="1"/>
          <p:nvPr/>
        </p:nvSpPr>
        <p:spPr>
          <a:xfrm>
            <a:off x="9166298" y="4927520"/>
            <a:ext cx="2260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 of classical Latin literature from 45 BC.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7839E408-1C2D-4C82-91F2-4B423F4E2639}"/>
              </a:ext>
            </a:extLst>
          </p:cNvPr>
          <p:cNvSpPr txBox="1"/>
          <p:nvPr/>
        </p:nvSpPr>
        <p:spPr>
          <a:xfrm>
            <a:off x="9166298" y="4157904"/>
            <a:ext cx="1884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Rit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 The Star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58DA1302-FF31-4A80-A5AA-CCB57DD29828}"/>
              </a:ext>
            </a:extLst>
          </p:cNvPr>
          <p:cNvSpPr txBox="1"/>
          <p:nvPr/>
        </p:nvSpPr>
        <p:spPr>
          <a:xfrm>
            <a:off x="9166298" y="4498012"/>
            <a:ext cx="188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Doctor</a:t>
            </a:r>
          </a:p>
        </p:txBody>
      </p:sp>
    </p:spTree>
    <p:extLst>
      <p:ext uri="{BB962C8B-B14F-4D97-AF65-F5344CB8AC3E}">
        <p14:creationId xmlns:p14="http://schemas.microsoft.com/office/powerpoint/2010/main" val="26471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7255865-D728-407C-9F41-EA1F528173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3" name="กลุ่ม 6">
            <a:extLst>
              <a:ext uri="{FF2B5EF4-FFF2-40B4-BE49-F238E27FC236}">
                <a16:creationId xmlns:a16="http://schemas.microsoft.com/office/drawing/2014/main" id="{65680A95-E32F-4618-82F2-ED773CBE7102}"/>
              </a:ext>
            </a:extLst>
          </p:cNvPr>
          <p:cNvGrpSpPr/>
          <p:nvPr/>
        </p:nvGrpSpPr>
        <p:grpSpPr>
          <a:xfrm>
            <a:off x="-1430599" y="-365760"/>
            <a:ext cx="6321332" cy="6797825"/>
            <a:chOff x="-1430599" y="-365760"/>
            <a:chExt cx="6321332" cy="67978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9F65B3-5AC4-4603-A11D-21A6678BE2AD}"/>
                </a:ext>
              </a:extLst>
            </p:cNvPr>
            <p:cNvGrpSpPr/>
            <p:nvPr/>
          </p:nvGrpSpPr>
          <p:grpSpPr>
            <a:xfrm>
              <a:off x="-955040" y="564948"/>
              <a:ext cx="5845773" cy="5555388"/>
              <a:chOff x="-684584" y="1340768"/>
              <a:chExt cx="4689888" cy="439248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3BC46BE-08BD-4071-B8E4-0EE68BA97331}"/>
                  </a:ext>
                </a:extLst>
              </p:cNvPr>
              <p:cNvSpPr/>
              <p:nvPr/>
            </p:nvSpPr>
            <p:spPr>
              <a:xfrm>
                <a:off x="-684584" y="1340768"/>
                <a:ext cx="4392488" cy="439248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19">
                <a:extLst>
                  <a:ext uri="{FF2B5EF4-FFF2-40B4-BE49-F238E27FC236}">
                    <a16:creationId xmlns:a16="http://schemas.microsoft.com/office/drawing/2014/main" id="{73E5E5EA-C1C5-4C14-8313-A83FD3EC5CF9}"/>
                  </a:ext>
                </a:extLst>
              </p:cNvPr>
              <p:cNvSpPr/>
              <p:nvPr/>
            </p:nvSpPr>
            <p:spPr>
              <a:xfrm>
                <a:off x="-387184" y="1340768"/>
                <a:ext cx="4392488" cy="439248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F46F6759-7987-4D72-BC82-D1EDCD586393}"/>
                </a:ext>
              </a:extLst>
            </p:cNvPr>
            <p:cNvSpPr/>
            <p:nvPr/>
          </p:nvSpPr>
          <p:spPr>
            <a:xfrm>
              <a:off x="-1430599" y="-365760"/>
              <a:ext cx="5950634" cy="5416062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7F67149D-91C0-44BE-BFDC-8197EB66A9C1}"/>
                </a:ext>
              </a:extLst>
            </p:cNvPr>
            <p:cNvSpPr/>
            <p:nvPr/>
          </p:nvSpPr>
          <p:spPr>
            <a:xfrm>
              <a:off x="1967847" y="4614202"/>
              <a:ext cx="1997288" cy="1817863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" name="สี่เหลี่ยมผืนผ้า 7">
            <a:extLst>
              <a:ext uri="{FF2B5EF4-FFF2-40B4-BE49-F238E27FC236}">
                <a16:creationId xmlns:a16="http://schemas.microsoft.com/office/drawing/2014/main" id="{B1727001-9B49-4DE4-A53C-F41EBD1E0CFC}"/>
              </a:ext>
            </a:extLst>
          </p:cNvPr>
          <p:cNvSpPr/>
          <p:nvPr/>
        </p:nvSpPr>
        <p:spPr>
          <a:xfrm>
            <a:off x="414693" y="1772982"/>
            <a:ext cx="4476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spc="-150" dirty="0">
                <a:solidFill>
                  <a:srgbClr val="CA3E1B"/>
                </a:solidFill>
                <a:latin typeface="Morkhor" panose="020B0500040200020003" pitchFamily="34" charset="-34"/>
                <a:ea typeface="Franchise" pitchFamily="49" charset="0"/>
                <a:cs typeface="Morkhor" panose="020B0500040200020003" pitchFamily="34" charset="-34"/>
              </a:rPr>
              <a:t>*</a:t>
            </a:r>
            <a:r>
              <a:rPr lang="en-US" sz="9600" b="1" spc="-150" dirty="0">
                <a:solidFill>
                  <a:srgbClr val="D1493B"/>
                </a:solidFill>
                <a:latin typeface="Morkhor" panose="020B0500040200020003" pitchFamily="34" charset="-34"/>
                <a:ea typeface="Franchise" pitchFamily="49" charset="0"/>
                <a:cs typeface="Morkhor" panose="020B0500040200020003" pitchFamily="34" charset="-34"/>
              </a:rPr>
              <a:t> </a:t>
            </a:r>
            <a:r>
              <a:rPr lang="en-US" sz="9600" b="1" spc="-150" dirty="0">
                <a:solidFill>
                  <a:schemeClr val="bg1"/>
                </a:solidFill>
                <a:latin typeface="Morkhor" panose="020B0500040200020003" pitchFamily="34" charset="-34"/>
                <a:ea typeface="Franchise" pitchFamily="49" charset="0"/>
                <a:cs typeface="Morkhor" panose="020B0500040200020003" pitchFamily="34" charset="-34"/>
              </a:rPr>
              <a:t>our </a:t>
            </a:r>
            <a:r>
              <a:rPr lang="en-US" sz="9600" b="1" spc="-150" dirty="0">
                <a:solidFill>
                  <a:srgbClr val="CA3E1B"/>
                </a:solidFill>
                <a:latin typeface="Morkhor" panose="020B0500040200020003" pitchFamily="34" charset="-34"/>
                <a:ea typeface="Franchise" pitchFamily="49" charset="0"/>
                <a:cs typeface="Morkhor" panose="020B0500040200020003" pitchFamily="34" charset="-34"/>
              </a:rPr>
              <a:t>vision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5FFFD7E-E3E2-41C6-B716-78E16CF32E4B}"/>
              </a:ext>
            </a:extLst>
          </p:cNvPr>
          <p:cNvSpPr txBox="1"/>
          <p:nvPr/>
        </p:nvSpPr>
        <p:spPr>
          <a:xfrm>
            <a:off x="1113904" y="3038086"/>
            <a:ext cx="3187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Contrary to popular belief, Lorem Ipsum is not simply random text. It has roots in a piece of classical Latin literature from 45 BC.</a:t>
            </a:r>
            <a:endParaRPr lang="en-US" sz="2000" b="1" dirty="0">
              <a:solidFill>
                <a:schemeClr val="bg1"/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54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à¹à¸à¸ à¸²à¸à¸­à¸²à¸à¸à¸°à¸¡à¸µ à¸à¹à¸­à¸à¸à¹à¸², à¹à¸ªà¸à¸­à¸²à¸à¸´à¸à¸¢à¹à¸¥à¸±à¸à¸à¸­à¸à¸à¹à¸², à¸à¹à¸à¸à¸·à¸, à¸ªà¸à¸²à¸à¸à¸µà¹à¸à¸¥à¸²à¸à¹à¸à¹à¸ à¹à¸¥à¸°à¸à¸£à¸£à¸¡à¸à¸²à¸à¸´">
            <a:extLst>
              <a:ext uri="{FF2B5EF4-FFF2-40B4-BE49-F238E27FC236}">
                <a16:creationId xmlns:a16="http://schemas.microsoft.com/office/drawing/2014/main" id="{A3DA1B5D-D21D-42AF-95C9-0ADA5287E67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70C91-7F3C-4D56-89F7-CDA8FFDE38AA}"/>
              </a:ext>
            </a:extLst>
          </p:cNvPr>
          <p:cNvSpPr/>
          <p:nvPr/>
        </p:nvSpPr>
        <p:spPr>
          <a:xfrm>
            <a:off x="-14502" y="0"/>
            <a:ext cx="12192000" cy="6858000"/>
          </a:xfrm>
          <a:prstGeom prst="rect">
            <a:avLst/>
          </a:prstGeom>
          <a:solidFill>
            <a:srgbClr val="CA3E1B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21">
            <a:extLst>
              <a:ext uri="{FF2B5EF4-FFF2-40B4-BE49-F238E27FC236}">
                <a16:creationId xmlns:a16="http://schemas.microsoft.com/office/drawing/2014/main" id="{791C94C7-9000-4DBF-8260-96C5C2FA24EE}"/>
              </a:ext>
            </a:extLst>
          </p:cNvPr>
          <p:cNvSpPr/>
          <p:nvPr/>
        </p:nvSpPr>
        <p:spPr>
          <a:xfrm>
            <a:off x="-2438400" y="-1164615"/>
            <a:ext cx="6807200" cy="8758668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20">
            <a:extLst>
              <a:ext uri="{FF2B5EF4-FFF2-40B4-BE49-F238E27FC236}">
                <a16:creationId xmlns:a16="http://schemas.microsoft.com/office/drawing/2014/main" id="{5D622D2F-345F-4FE7-96B4-4247CEADDB27}"/>
              </a:ext>
            </a:extLst>
          </p:cNvPr>
          <p:cNvGrpSpPr/>
          <p:nvPr/>
        </p:nvGrpSpPr>
        <p:grpSpPr>
          <a:xfrm>
            <a:off x="6763669" y="3214719"/>
            <a:ext cx="3408185" cy="2885487"/>
            <a:chOff x="8055440" y="2717028"/>
            <a:chExt cx="3408185" cy="2885487"/>
          </a:xfrm>
        </p:grpSpPr>
        <p:sp>
          <p:nvSpPr>
            <p:cNvPr id="7" name="Isosceles Triangle 2">
              <a:extLst>
                <a:ext uri="{FF2B5EF4-FFF2-40B4-BE49-F238E27FC236}">
                  <a16:creationId xmlns:a16="http://schemas.microsoft.com/office/drawing/2014/main" id="{2EED01A9-B81D-4037-BF8F-EDA9BC182CB0}"/>
                </a:ext>
              </a:extLst>
            </p:cNvPr>
            <p:cNvSpPr/>
            <p:nvPr/>
          </p:nvSpPr>
          <p:spPr>
            <a:xfrm rot="16200000">
              <a:off x="7939236" y="3363221"/>
              <a:ext cx="546476" cy="31406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639EF774-49C2-4BF7-8DFD-47243E0B2E39}"/>
                </a:ext>
              </a:extLst>
            </p:cNvPr>
            <p:cNvSpPr/>
            <p:nvPr/>
          </p:nvSpPr>
          <p:spPr>
            <a:xfrm>
              <a:off x="8369508" y="2717028"/>
              <a:ext cx="3094117" cy="28854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C8F57CC5-09A8-4056-BFEE-B51A0D8761A7}"/>
                </a:ext>
              </a:extLst>
            </p:cNvPr>
            <p:cNvSpPr txBox="1"/>
            <p:nvPr/>
          </p:nvSpPr>
          <p:spPr>
            <a:xfrm>
              <a:off x="8579373" y="4374067"/>
              <a:ext cx="2695247" cy="102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/>
                  </a:solidFill>
                </a:rPr>
                <a:t>Contrary to popular belief </a:t>
              </a:r>
              <a:r>
                <a:rPr lang="en-US" sz="1100" dirty="0">
                  <a:solidFill>
                    <a:schemeClr val="bg1"/>
                  </a:solidFill>
                </a:rPr>
                <a:t>It has roots in a piece of classical Latin literature from 45 BC. Contrary to popular belief It has roots in a piece of classical Latin literature from 45 BC. </a:t>
              </a:r>
              <a:endParaRPr lang="en-US" sz="1100" dirty="0">
                <a:solidFill>
                  <a:schemeClr val="bg1"/>
                </a:solidFill>
                <a:latin typeface="Signika Negative" pitchFamily="2" charset="0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CD89050B-915A-488D-AD01-0B02F55DA179}"/>
                </a:ext>
              </a:extLst>
            </p:cNvPr>
            <p:cNvSpPr/>
            <p:nvPr/>
          </p:nvSpPr>
          <p:spPr>
            <a:xfrm>
              <a:off x="8592693" y="2901721"/>
              <a:ext cx="272817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Signika Negative" pitchFamily="2" charset="0"/>
                </a:rPr>
                <a:t>Khon</a:t>
              </a:r>
              <a:endParaRPr lang="en-US" b="1" dirty="0">
                <a:solidFill>
                  <a:schemeClr val="bg1"/>
                </a:solidFill>
                <a:latin typeface="Signika Negative" pitchFamily="2" charset="0"/>
              </a:endParaRPr>
            </a:p>
            <a:p>
              <a:r>
                <a:rPr lang="en-US" b="1" dirty="0">
                  <a:solidFill>
                    <a:schemeClr val="bg1"/>
                  </a:solidFill>
                  <a:latin typeface="Signika Negative" pitchFamily="2" charset="0"/>
                </a:rPr>
                <a:t>   </a:t>
              </a:r>
              <a:r>
                <a:rPr lang="en-US" b="1" dirty="0" err="1">
                  <a:solidFill>
                    <a:schemeClr val="bg1"/>
                  </a:solidFill>
                  <a:latin typeface="Signika Negative" pitchFamily="2" charset="0"/>
                </a:rPr>
                <a:t>Kaen</a:t>
              </a:r>
              <a:endParaRPr lang="en-US" b="1" dirty="0">
                <a:solidFill>
                  <a:schemeClr val="bg1"/>
                </a:solidFill>
                <a:latin typeface="Signika Negative" pitchFamily="2" charset="0"/>
              </a:endParaRPr>
            </a:p>
            <a:p>
              <a:r>
                <a:rPr lang="en-US" b="1" dirty="0">
                  <a:solidFill>
                    <a:schemeClr val="bg1"/>
                  </a:solidFill>
                  <a:latin typeface="Signika Negative" pitchFamily="2" charset="0"/>
                </a:rPr>
                <a:t>      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81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042D3D2F-E5E6-4CAC-8446-0BE7DA5A0C14}"/>
              </a:ext>
            </a:extLst>
          </p:cNvPr>
          <p:cNvSpPr/>
          <p:nvPr/>
        </p:nvSpPr>
        <p:spPr>
          <a:xfrm>
            <a:off x="1669143" y="4586511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D70899C-A6BF-4B81-A695-33AF58C7DE3B}"/>
              </a:ext>
            </a:extLst>
          </p:cNvPr>
          <p:cNvSpPr txBox="1"/>
          <p:nvPr/>
        </p:nvSpPr>
        <p:spPr>
          <a:xfrm>
            <a:off x="1928589" y="4292544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68EEC6F-D515-40D0-8367-B789BC04AA46}"/>
              </a:ext>
            </a:extLst>
          </p:cNvPr>
          <p:cNvSpPr txBox="1"/>
          <p:nvPr/>
        </p:nvSpPr>
        <p:spPr>
          <a:xfrm>
            <a:off x="1943103" y="4824154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7A935DD1-B42A-402D-AFEA-AFC93A5530CE}"/>
              </a:ext>
            </a:extLst>
          </p:cNvPr>
          <p:cNvSpPr txBox="1"/>
          <p:nvPr/>
        </p:nvSpPr>
        <p:spPr>
          <a:xfrm>
            <a:off x="1943103" y="5400872"/>
            <a:ext cx="733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text.</a:t>
            </a:r>
            <a:br>
              <a:rPr lang="en-US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It has roots in a piece of classical Latin literature from 45 BC.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Signika Negative" pitchFamily="2" charset="0"/>
            </a:endParaRPr>
          </a:p>
        </p:txBody>
      </p:sp>
      <p:pic>
        <p:nvPicPr>
          <p:cNvPr id="3074" name="Picture 2" descr="à¹à¸à¸ à¸²à¸à¸­à¸²à¸à¸à¸°à¸¡à¸µ à¸à¹à¸­à¸à¸à¹à¸², à¸à¹à¸à¹à¸¡à¹, à¸à¸·à¹à¸à¸«à¸à¹à¸², à¸à¹à¸²à¸, à¸ªà¸à¸²à¸à¸à¸µà¹à¸à¸¥à¸²à¸à¹à¸à¹à¸ à¹à¸¥à¸°à¸à¸£à¸£à¸¡à¸à¸²à¸à¸´">
            <a:extLst>
              <a:ext uri="{FF2B5EF4-FFF2-40B4-BE49-F238E27FC236}">
                <a16:creationId xmlns:a16="http://schemas.microsoft.com/office/drawing/2014/main" id="{2CA6BC76-3D7A-4FE2-86EE-9BDAA6066DC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 b="185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3346CCC2-3B29-49A3-A96A-999C2399A430}"/>
              </a:ext>
            </a:extLst>
          </p:cNvPr>
          <p:cNvSpPr/>
          <p:nvPr/>
        </p:nvSpPr>
        <p:spPr>
          <a:xfrm>
            <a:off x="1260932" y="513411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40CAE29-3CB4-4C00-B3B9-3AEEEDDA3580}"/>
              </a:ext>
            </a:extLst>
          </p:cNvPr>
          <p:cNvSpPr txBox="1"/>
          <p:nvPr/>
        </p:nvSpPr>
        <p:spPr>
          <a:xfrm>
            <a:off x="1565732" y="272087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CBE9C3C-50A3-4541-8B67-93D43A5192C0}"/>
              </a:ext>
            </a:extLst>
          </p:cNvPr>
          <p:cNvSpPr txBox="1"/>
          <p:nvPr/>
        </p:nvSpPr>
        <p:spPr>
          <a:xfrm>
            <a:off x="1580246" y="803697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A4D577A-48BF-41EF-ACA9-080F5E133D85}"/>
              </a:ext>
            </a:extLst>
          </p:cNvPr>
          <p:cNvSpPr txBox="1"/>
          <p:nvPr/>
        </p:nvSpPr>
        <p:spPr>
          <a:xfrm>
            <a:off x="1580246" y="1380415"/>
            <a:ext cx="733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text.</a:t>
            </a:r>
            <a:br>
              <a:rPr lang="en-US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It has roots in a piece of classical Latin literature from 45 BC.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Signika Negative" pitchFamily="2" charset="0"/>
            </a:endParaRPr>
          </a:p>
        </p:txBody>
      </p:sp>
      <p:pic>
        <p:nvPicPr>
          <p:cNvPr id="4098" name="Picture 2" descr="https://scontent.fbkk12-2.fna.fbcdn.net/v/t1.0-9/47396844_2085375868187718_2113817662814420992_n.jpg?_nc_cat=105&amp;_nc_eui2=AeHhHKeDLmIk3dKt3WVHg0-shpsBBhxzlWeQT6xS9aDZu0ylEw6Mh466UlUeQHGnJ3dtQpSjtEiuk1CTx9EQnQ9Eequ6kxzevGVuzc6v6OvoXA&amp;_nc_ht=scontent.fbkk12-2.fna&amp;oh=e0e8fed0ee99750a95ec258c1ee0dadf&amp;oe=5CC5A8FB">
            <a:extLst>
              <a:ext uri="{FF2B5EF4-FFF2-40B4-BE49-F238E27FC236}">
                <a16:creationId xmlns:a16="http://schemas.microsoft.com/office/drawing/2014/main" id="{51A71D85-F062-44FE-A20F-ED45339ACA5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6" b="2348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à¹à¸à¸ à¸²à¸à¸­à¸²à¸à¸à¸°à¸¡à¸µ à¸à¸ à¹à¸¥à¸°à¸ªà¸à¸²à¸à¸à¸µà¹à¸à¸¥à¸²à¸à¹à¸à¹à¸">
            <a:extLst>
              <a:ext uri="{FF2B5EF4-FFF2-40B4-BE49-F238E27FC236}">
                <a16:creationId xmlns:a16="http://schemas.microsoft.com/office/drawing/2014/main" id="{CA07CAB3-0725-4C7A-A1E9-773EB5C1C95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 b="655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52C73D-DECF-4313-BCFA-33A597E11186}"/>
              </a:ext>
            </a:extLst>
          </p:cNvPr>
          <p:cNvSpPr/>
          <p:nvPr/>
        </p:nvSpPr>
        <p:spPr>
          <a:xfrm>
            <a:off x="827314" y="972457"/>
            <a:ext cx="3759200" cy="4484914"/>
          </a:xfrm>
          <a:prstGeom prst="rect">
            <a:avLst/>
          </a:prstGeom>
          <a:noFill/>
          <a:ln w="76200">
            <a:solidFill>
              <a:srgbClr val="CA3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กล่องข้อความ 3">
            <a:extLst>
              <a:ext uri="{FF2B5EF4-FFF2-40B4-BE49-F238E27FC236}">
                <a16:creationId xmlns:a16="http://schemas.microsoft.com/office/drawing/2014/main" id="{F4436EFC-CE09-4BBA-80BD-8E139FB16416}"/>
              </a:ext>
            </a:extLst>
          </p:cNvPr>
          <p:cNvSpPr txBox="1"/>
          <p:nvPr/>
        </p:nvSpPr>
        <p:spPr>
          <a:xfrm>
            <a:off x="1536703" y="3842601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14" name="กล่องข้อความ 4">
            <a:extLst>
              <a:ext uri="{FF2B5EF4-FFF2-40B4-BE49-F238E27FC236}">
                <a16:creationId xmlns:a16="http://schemas.microsoft.com/office/drawing/2014/main" id="{4D85CD85-4004-4413-AA40-92EE0757C837}"/>
              </a:ext>
            </a:extLst>
          </p:cNvPr>
          <p:cNvSpPr txBox="1"/>
          <p:nvPr/>
        </p:nvSpPr>
        <p:spPr>
          <a:xfrm>
            <a:off x="1551217" y="4374211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50B2B271-5F38-49D1-A68E-19A6D62D5157}"/>
              </a:ext>
            </a:extLst>
          </p:cNvPr>
          <p:cNvSpPr/>
          <p:nvPr/>
        </p:nvSpPr>
        <p:spPr>
          <a:xfrm>
            <a:off x="1202874" y="4093026"/>
            <a:ext cx="217715" cy="580572"/>
          </a:xfrm>
          <a:prstGeom prst="rect">
            <a:avLst/>
          </a:prstGeom>
          <a:solidFill>
            <a:srgbClr val="A63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3E25"/>
                </a:solidFill>
              </a:ln>
              <a:solidFill>
                <a:srgbClr val="CA3E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5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à¹à¸à¸ à¸²à¸à¸­à¸²à¸à¸à¸°à¸¡à¸µ à¸à¹à¸­à¸à¸à¹à¸²">
            <a:extLst>
              <a:ext uri="{FF2B5EF4-FFF2-40B4-BE49-F238E27FC236}">
                <a16:creationId xmlns:a16="http://schemas.microsoft.com/office/drawing/2014/main" id="{C102414D-719C-4A9D-B446-81A1A4840E3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r="35715"/>
          <a:stretch/>
        </p:blipFill>
        <p:spPr bwMode="auto">
          <a:xfrm>
            <a:off x="0" y="0"/>
            <a:ext cx="499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4D2F680-0407-4BB5-A86B-C94D50566ED8}"/>
              </a:ext>
            </a:extLst>
          </p:cNvPr>
          <p:cNvSpPr txBox="1"/>
          <p:nvPr/>
        </p:nvSpPr>
        <p:spPr>
          <a:xfrm>
            <a:off x="5892800" y="1897686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4800" b="1" dirty="0">
              <a:solidFill>
                <a:schemeClr val="bg2">
                  <a:lumMod val="25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4AA35A0-78FF-48CA-8F9A-E64F7C237EBE}"/>
              </a:ext>
            </a:extLst>
          </p:cNvPr>
          <p:cNvSpPr txBox="1"/>
          <p:nvPr/>
        </p:nvSpPr>
        <p:spPr>
          <a:xfrm>
            <a:off x="5907314" y="2429296"/>
            <a:ext cx="435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Morkhor" panose="020B0500040200020003" pitchFamily="34" charset="-34"/>
                <a:cs typeface="Morkhor" panose="020B0500040200020003" pitchFamily="34" charset="-34"/>
              </a:rPr>
              <a:t>KKU PRESENTATION</a:t>
            </a:r>
            <a:endParaRPr lang="th-TH" sz="2400" b="1" dirty="0">
              <a:solidFill>
                <a:schemeClr val="bg2">
                  <a:lumMod val="50000"/>
                </a:schemeClr>
              </a:solidFill>
              <a:latin typeface="Morkhor" panose="020B0500040200020003" pitchFamily="34" charset="-34"/>
              <a:cs typeface="Morkhor" panose="020B0500040200020003" pitchFamily="34" charset="-34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25291EF-6B98-4142-B3BB-D4C9482FE736}"/>
              </a:ext>
            </a:extLst>
          </p:cNvPr>
          <p:cNvSpPr txBox="1"/>
          <p:nvPr/>
        </p:nvSpPr>
        <p:spPr>
          <a:xfrm>
            <a:off x="5892801" y="2961871"/>
            <a:ext cx="435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Contrary to popular belief, Lorem Ipsum is not simply random text. It has roots in a piece of classical Latin literature from 45 BC. Contrary to It has roots in a piece of classical Latin literature from 45 BC. Contrary to popular belief It has roots in a piece of literature from 45 BC. Contrary to popular belief, Lorem Ipsum is not simply random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text.It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has roots in a piece of classical Latin literature from 45 BC.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Signika Negative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4CB8BB-3473-4841-8079-BAB619737C5B}"/>
              </a:ext>
            </a:extLst>
          </p:cNvPr>
          <p:cNvSpPr/>
          <p:nvPr/>
        </p:nvSpPr>
        <p:spPr>
          <a:xfrm>
            <a:off x="5907315" y="4528457"/>
            <a:ext cx="1204686" cy="362857"/>
          </a:xfrm>
          <a:prstGeom prst="roundRect">
            <a:avLst/>
          </a:prstGeom>
          <a:solidFill>
            <a:srgbClr val="CA3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Morkhor" panose="020B0500040200020003" pitchFamily="34" charset="-34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1915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63E25"/>
      </a:accent1>
      <a:accent2>
        <a:srgbClr val="CC3814"/>
      </a:accent2>
      <a:accent3>
        <a:srgbClr val="FF0056"/>
      </a:accent3>
      <a:accent4>
        <a:srgbClr val="6DFF40"/>
      </a:accent4>
      <a:accent5>
        <a:srgbClr val="7FCC1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A3E1B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1520</Words>
  <Application>Microsoft Office PowerPoint</Application>
  <PresentationFormat>Widescreen</PresentationFormat>
  <Paragraphs>120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Gill Sans</vt:lpstr>
      <vt:lpstr>Lato</vt:lpstr>
      <vt:lpstr>Morkhor</vt:lpstr>
      <vt:lpstr>Roboto Condensed</vt:lpstr>
      <vt:lpstr>Signika Negative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Phakawan Wongpetanan</dc:creator>
  <cp:lastModifiedBy>Phakawan Wongpetanan</cp:lastModifiedBy>
  <cp:revision>38</cp:revision>
  <dcterms:created xsi:type="dcterms:W3CDTF">2016-09-09T14:47:11Z</dcterms:created>
  <dcterms:modified xsi:type="dcterms:W3CDTF">2019-01-27T12:55:33Z</dcterms:modified>
</cp:coreProperties>
</file>