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E1B"/>
    <a:srgbClr val="A63E25"/>
    <a:srgbClr val="FF2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6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08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39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49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617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6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895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00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46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90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08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5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1405-BEC5-442C-BB12-B69C4D52191D}" type="datetimeFigureOut">
              <a:rPr lang="th-TH" smtClean="0"/>
              <a:t>09/09/59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D596-D9E5-4C02-B476-E730C1397D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27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7835900" y="2781300"/>
            <a:ext cx="435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63E25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KKU PRESENTATION</a:t>
            </a:r>
            <a:endParaRPr lang="th-TH" sz="4800" b="1" dirty="0">
              <a:solidFill>
                <a:srgbClr val="A63E25"/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835900" y="3260298"/>
            <a:ext cx="401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2E06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TEMPLATE</a:t>
            </a:r>
            <a:endParaRPr lang="th-TH" sz="4800" dirty="0">
              <a:solidFill>
                <a:srgbClr val="FF2E06"/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926665" y="3985517"/>
            <a:ext cx="3681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/>
              <a:t>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</a:t>
            </a:r>
            <a:r>
              <a:rPr lang="en-US" sz="1200" dirty="0" err="1"/>
              <a:t>dolore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</a:t>
            </a:r>
            <a:r>
              <a:rPr lang="en-US" sz="1200" dirty="0" smtClean="0"/>
              <a:t>nisi .</a:t>
            </a:r>
            <a:endParaRPr lang="th-TH" sz="1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026400" y="4816514"/>
            <a:ext cx="279400" cy="265396"/>
          </a:xfrm>
          <a:prstGeom prst="rect">
            <a:avLst/>
          </a:prstGeom>
          <a:solidFill>
            <a:srgbClr val="A6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026400" y="5140844"/>
            <a:ext cx="279400" cy="265396"/>
          </a:xfrm>
          <a:prstGeom prst="rect">
            <a:avLst/>
          </a:prstGeom>
          <a:solidFill>
            <a:srgbClr val="A6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026400" y="5465174"/>
            <a:ext cx="279400" cy="265396"/>
          </a:xfrm>
          <a:prstGeom prst="rect">
            <a:avLst/>
          </a:prstGeom>
          <a:solidFill>
            <a:srgbClr val="A6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305800" y="4811911"/>
            <a:ext cx="2911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305800" y="5129241"/>
            <a:ext cx="2911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305800" y="5453571"/>
            <a:ext cx="2911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5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-128789" y="-5796"/>
            <a:ext cx="12775842" cy="1182923"/>
            <a:chOff x="-128789" y="-5796"/>
            <a:chExt cx="12775842" cy="1182923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-128789" y="5150"/>
              <a:ext cx="12466750" cy="1153947"/>
            </a:xfrm>
            <a:prstGeom prst="rect">
              <a:avLst/>
            </a:prstGeom>
            <a:solidFill>
              <a:srgbClr val="A63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รูปห้าเหลี่ยม 6"/>
            <p:cNvSpPr/>
            <p:nvPr/>
          </p:nvSpPr>
          <p:spPr>
            <a:xfrm flipH="1">
              <a:off x="8268237" y="5150"/>
              <a:ext cx="4003184" cy="117197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2E06"/>
                </a:solidFill>
              </a:endParaRPr>
            </a:p>
          </p:txBody>
        </p:sp>
        <p:sp>
          <p:nvSpPr>
            <p:cNvPr id="3" name="รูปห้าเหลี่ยม 2"/>
            <p:cNvSpPr/>
            <p:nvPr/>
          </p:nvSpPr>
          <p:spPr>
            <a:xfrm flipH="1">
              <a:off x="8391658" y="-5796"/>
              <a:ext cx="4255395" cy="1171977"/>
            </a:xfrm>
            <a:prstGeom prst="homePlate">
              <a:avLst/>
            </a:prstGeom>
            <a:solidFill>
              <a:srgbClr val="CA3E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2E06"/>
                </a:solidFill>
              </a:endParaRPr>
            </a:p>
          </p:txBody>
        </p:sp>
      </p:grpSp>
      <p:sp>
        <p:nvSpPr>
          <p:cNvPr id="10" name="กล่องข้อความ 9"/>
          <p:cNvSpPr txBox="1"/>
          <p:nvPr/>
        </p:nvSpPr>
        <p:spPr>
          <a:xfrm>
            <a:off x="327516" y="-212645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HEADLINE</a:t>
            </a:r>
            <a:endParaRPr lang="th-TH" sz="7200" b="1" dirty="0">
              <a:solidFill>
                <a:schemeClr val="bg1"/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281187" y="-41232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01</a:t>
            </a:r>
            <a:endParaRPr lang="th-TH" sz="7200" b="1" dirty="0">
              <a:solidFill>
                <a:schemeClr val="bg1"/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64190" y="663025"/>
            <a:ext cx="461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Lorem ipsum dolor sit </a:t>
            </a:r>
            <a:r>
              <a:rPr lang="en-US" sz="2000" dirty="0" err="1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amet</a:t>
            </a:r>
            <a:r>
              <a:rPr lang="en-US" sz="2000" dirty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consectetur</a:t>
            </a:r>
            <a:r>
              <a:rPr lang="en-US" sz="2000" dirty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adipiscing</a:t>
            </a:r>
            <a:r>
              <a:rPr lang="en-US" sz="2000" dirty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elit</a:t>
            </a:r>
            <a:endParaRPr lang="th-TH" sz="2000" dirty="0">
              <a:solidFill>
                <a:schemeClr val="bg1"/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065814" y="1378485"/>
            <a:ext cx="5547306" cy="867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spc="-150" dirty="0" smtClean="0">
                <a:solidFill>
                  <a:srgbClr val="D1493B"/>
                </a:solidFill>
                <a:latin typeface="Morkhor" panose="020B0500040200020003" pitchFamily="34" charset="-34"/>
                <a:ea typeface="Franchise" pitchFamily="49" charset="0"/>
                <a:cs typeface="Morkhor" panose="020B0500040200020003" pitchFamily="34" charset="-34"/>
              </a:rPr>
              <a:t>* </a:t>
            </a:r>
            <a:r>
              <a:rPr lang="en-US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rkhor" panose="020B0500040200020003" pitchFamily="34" charset="-34"/>
                <a:ea typeface="Franchise" pitchFamily="49" charset="0"/>
                <a:cs typeface="Morkhor" panose="020B0500040200020003" pitchFamily="34" charset="-34"/>
              </a:rPr>
              <a:t>This is simple list</a:t>
            </a:r>
            <a:endParaRPr lang="en-US" sz="5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Morkhor" panose="020B0500040200020003" pitchFamily="34" charset="-34"/>
              <a:ea typeface="Franchise" pitchFamily="49" charset="0"/>
              <a:cs typeface="Morkhor" panose="020B0500040200020003" pitchFamily="34" charset="-34"/>
            </a:endParaRPr>
          </a:p>
        </p:txBody>
      </p:sp>
      <p:sp>
        <p:nvSpPr>
          <p:cNvPr id="54" name="TextBox 40"/>
          <p:cNvSpPr txBox="1"/>
          <p:nvPr/>
        </p:nvSpPr>
        <p:spPr>
          <a:xfrm>
            <a:off x="1442153" y="2095300"/>
            <a:ext cx="736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, Lorem Ipsum is not simply random text. It has roots in a piece of classical Latin literature from 45 BC.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55" name="TextBox 25"/>
          <p:cNvSpPr txBox="1"/>
          <p:nvPr/>
        </p:nvSpPr>
        <p:spPr>
          <a:xfrm>
            <a:off x="2792131" y="2964256"/>
            <a:ext cx="30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piece.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grpSp>
        <p:nvGrpSpPr>
          <p:cNvPr id="57" name="Group 2"/>
          <p:cNvGrpSpPr/>
          <p:nvPr/>
        </p:nvGrpSpPr>
        <p:grpSpPr>
          <a:xfrm>
            <a:off x="2127963" y="3068666"/>
            <a:ext cx="615018" cy="613942"/>
            <a:chOff x="1495163" y="2236738"/>
            <a:chExt cx="534878" cy="534878"/>
          </a:xfrm>
          <a:solidFill>
            <a:srgbClr val="D1493B"/>
          </a:solidFill>
        </p:grpSpPr>
        <p:sp>
          <p:nvSpPr>
            <p:cNvPr id="58" name="Oval 33"/>
            <p:cNvSpPr/>
            <p:nvPr/>
          </p:nvSpPr>
          <p:spPr>
            <a:xfrm>
              <a:off x="1495163" y="2236738"/>
              <a:ext cx="534878" cy="534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rkhor" panose="020B0500040200020003" pitchFamily="34" charset="-34"/>
                <a:cs typeface="Morkhor" panose="020B0500040200020003" pitchFamily="34" charset="-34"/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873" y="2386098"/>
              <a:ext cx="219459" cy="2361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"/>
          <p:cNvGrpSpPr/>
          <p:nvPr/>
        </p:nvGrpSpPr>
        <p:grpSpPr>
          <a:xfrm>
            <a:off x="2127963" y="3915122"/>
            <a:ext cx="595510" cy="594468"/>
            <a:chOff x="5004048" y="3171825"/>
            <a:chExt cx="534878" cy="534878"/>
          </a:xfrm>
          <a:solidFill>
            <a:srgbClr val="D1493B"/>
          </a:solidFill>
        </p:grpSpPr>
        <p:sp>
          <p:nvSpPr>
            <p:cNvPr id="71" name="Oval 39"/>
            <p:cNvSpPr/>
            <p:nvPr/>
          </p:nvSpPr>
          <p:spPr>
            <a:xfrm>
              <a:off x="5004048" y="3171825"/>
              <a:ext cx="534878" cy="534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rkhor" panose="020B0500040200020003" pitchFamily="34" charset="-34"/>
                <a:cs typeface="Morkhor" panose="020B0500040200020003" pitchFamily="34" charset="-34"/>
              </a:endParaRPr>
            </a:p>
          </p:txBody>
        </p:sp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863" y="3375852"/>
              <a:ext cx="195244" cy="1475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up 59"/>
          <p:cNvGrpSpPr/>
          <p:nvPr/>
        </p:nvGrpSpPr>
        <p:grpSpPr>
          <a:xfrm>
            <a:off x="2127964" y="4728978"/>
            <a:ext cx="595509" cy="594467"/>
            <a:chOff x="5004048" y="4109963"/>
            <a:chExt cx="534878" cy="534878"/>
          </a:xfrm>
          <a:solidFill>
            <a:srgbClr val="D1493B"/>
          </a:solidFill>
        </p:grpSpPr>
        <p:sp>
          <p:nvSpPr>
            <p:cNvPr id="81" name="Oval 60"/>
            <p:cNvSpPr/>
            <p:nvPr/>
          </p:nvSpPr>
          <p:spPr>
            <a:xfrm>
              <a:off x="5004048" y="4109963"/>
              <a:ext cx="534878" cy="534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rkhor" panose="020B0500040200020003" pitchFamily="34" charset="-34"/>
                <a:cs typeface="Morkhor" panose="020B0500040200020003" pitchFamily="34" charset="-34"/>
              </a:endParaRPr>
            </a:p>
          </p:txBody>
        </p:sp>
        <p:pic>
          <p:nvPicPr>
            <p:cNvPr id="8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40" y="4267055"/>
              <a:ext cx="220693" cy="2206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" name="TextBox 70"/>
          <p:cNvSpPr txBox="1"/>
          <p:nvPr/>
        </p:nvSpPr>
        <p:spPr>
          <a:xfrm>
            <a:off x="1442153" y="5642882"/>
            <a:ext cx="9762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 of classical Latin literature from 45 BC. 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It has roots in a piece of classical Latin literature from 45 BC. Contrary to popular belief It has roots in a piece of classical Latin literature from 45 BC. 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106" name="TextBox 25"/>
          <p:cNvSpPr txBox="1"/>
          <p:nvPr/>
        </p:nvSpPr>
        <p:spPr>
          <a:xfrm>
            <a:off x="2792131" y="3776367"/>
            <a:ext cx="30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piece.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107" name="TextBox 25"/>
          <p:cNvSpPr txBox="1"/>
          <p:nvPr/>
        </p:nvSpPr>
        <p:spPr>
          <a:xfrm>
            <a:off x="2792131" y="4622442"/>
            <a:ext cx="30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piece.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108" name="TextBox 25"/>
          <p:cNvSpPr txBox="1"/>
          <p:nvPr/>
        </p:nvSpPr>
        <p:spPr>
          <a:xfrm>
            <a:off x="7288302" y="2847576"/>
            <a:ext cx="30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piece.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grpSp>
        <p:nvGrpSpPr>
          <p:cNvPr id="109" name="Group 2"/>
          <p:cNvGrpSpPr/>
          <p:nvPr/>
        </p:nvGrpSpPr>
        <p:grpSpPr>
          <a:xfrm>
            <a:off x="6624134" y="2951986"/>
            <a:ext cx="615018" cy="613942"/>
            <a:chOff x="1495163" y="2236738"/>
            <a:chExt cx="534878" cy="534878"/>
          </a:xfrm>
          <a:solidFill>
            <a:srgbClr val="D1493B"/>
          </a:solidFill>
        </p:grpSpPr>
        <p:sp>
          <p:nvSpPr>
            <p:cNvPr id="110" name="Oval 33"/>
            <p:cNvSpPr/>
            <p:nvPr/>
          </p:nvSpPr>
          <p:spPr>
            <a:xfrm>
              <a:off x="1495163" y="2236738"/>
              <a:ext cx="534878" cy="534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rkhor" panose="020B0500040200020003" pitchFamily="34" charset="-34"/>
                <a:cs typeface="Morkhor" panose="020B0500040200020003" pitchFamily="34" charset="-34"/>
              </a:endParaRPr>
            </a:p>
          </p:txBody>
        </p:sp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873" y="2386098"/>
              <a:ext cx="219459" cy="2361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up 6"/>
          <p:cNvGrpSpPr/>
          <p:nvPr/>
        </p:nvGrpSpPr>
        <p:grpSpPr>
          <a:xfrm>
            <a:off x="6624134" y="3798442"/>
            <a:ext cx="595510" cy="594468"/>
            <a:chOff x="5004048" y="3171825"/>
            <a:chExt cx="534878" cy="534878"/>
          </a:xfrm>
          <a:solidFill>
            <a:srgbClr val="D1493B"/>
          </a:solidFill>
        </p:grpSpPr>
        <p:sp>
          <p:nvSpPr>
            <p:cNvPr id="113" name="Oval 39"/>
            <p:cNvSpPr/>
            <p:nvPr/>
          </p:nvSpPr>
          <p:spPr>
            <a:xfrm>
              <a:off x="5004048" y="3171825"/>
              <a:ext cx="534878" cy="534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rkhor" panose="020B0500040200020003" pitchFamily="34" charset="-34"/>
                <a:cs typeface="Morkhor" panose="020B0500040200020003" pitchFamily="34" charset="-34"/>
              </a:endParaRPr>
            </a:p>
          </p:txBody>
        </p:sp>
        <p:pic>
          <p:nvPicPr>
            <p:cNvPr id="1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863" y="3375852"/>
              <a:ext cx="195244" cy="1475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5" name="Group 59"/>
          <p:cNvGrpSpPr/>
          <p:nvPr/>
        </p:nvGrpSpPr>
        <p:grpSpPr>
          <a:xfrm>
            <a:off x="6624135" y="4612298"/>
            <a:ext cx="595509" cy="594467"/>
            <a:chOff x="5004048" y="4109963"/>
            <a:chExt cx="534878" cy="534878"/>
          </a:xfrm>
          <a:solidFill>
            <a:srgbClr val="D1493B"/>
          </a:solidFill>
        </p:grpSpPr>
        <p:sp>
          <p:nvSpPr>
            <p:cNvPr id="116" name="Oval 60"/>
            <p:cNvSpPr/>
            <p:nvPr/>
          </p:nvSpPr>
          <p:spPr>
            <a:xfrm>
              <a:off x="5004048" y="4109963"/>
              <a:ext cx="534878" cy="534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rkhor" panose="020B0500040200020003" pitchFamily="34" charset="-34"/>
                <a:cs typeface="Morkhor" panose="020B0500040200020003" pitchFamily="34" charset="-34"/>
              </a:endParaRPr>
            </a:p>
          </p:txBody>
        </p:sp>
        <p:pic>
          <p:nvPicPr>
            <p:cNvPr id="11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40" y="4267055"/>
              <a:ext cx="220693" cy="2206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8" name="TextBox 25"/>
          <p:cNvSpPr txBox="1"/>
          <p:nvPr/>
        </p:nvSpPr>
        <p:spPr>
          <a:xfrm>
            <a:off x="7288302" y="3659687"/>
            <a:ext cx="30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piece.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119" name="TextBox 25"/>
          <p:cNvSpPr txBox="1"/>
          <p:nvPr/>
        </p:nvSpPr>
        <p:spPr>
          <a:xfrm>
            <a:off x="7288302" y="4505762"/>
            <a:ext cx="304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piece.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25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91" grpId="0"/>
      <p:bldP spid="106" grpId="0"/>
      <p:bldP spid="107" grpId="0"/>
      <p:bldP spid="108" grpId="0"/>
      <p:bldP spid="118" grpId="0"/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3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6763669" y="3214719"/>
            <a:ext cx="3408185" cy="2885487"/>
            <a:chOff x="8055440" y="2717028"/>
            <a:chExt cx="3408185" cy="2885487"/>
          </a:xfrm>
        </p:grpSpPr>
        <p:sp>
          <p:nvSpPr>
            <p:cNvPr id="15" name="Isosceles Triangle 2"/>
            <p:cNvSpPr/>
            <p:nvPr/>
          </p:nvSpPr>
          <p:spPr>
            <a:xfrm rot="16200000">
              <a:off x="7939236" y="3363221"/>
              <a:ext cx="546476" cy="3140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369508" y="2717028"/>
              <a:ext cx="3094117" cy="288548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8579373" y="4374067"/>
              <a:ext cx="2695247" cy="102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>
                  <a:solidFill>
                    <a:schemeClr val="bg1"/>
                  </a:solidFill>
                </a:rPr>
                <a:t>Contrary to popular belief </a:t>
              </a:r>
              <a:r>
                <a:rPr lang="en-US" sz="1100" dirty="0" smtClean="0">
                  <a:solidFill>
                    <a:schemeClr val="bg1"/>
                  </a:solidFill>
                </a:rPr>
                <a:t>It has roots in a piece of classical Latin literature from 45 BC. Contrary to popular belief It has roots in a piece of classical Latin literature from 45 BC. </a:t>
              </a:r>
              <a:endParaRPr lang="en-US" sz="1100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  <p:sp>
          <p:nvSpPr>
            <p:cNvPr id="18" name="Rectangle 3"/>
            <p:cNvSpPr/>
            <p:nvPr/>
          </p:nvSpPr>
          <p:spPr>
            <a:xfrm>
              <a:off x="8592693" y="2901721"/>
              <a:ext cx="272817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Signika Negative" pitchFamily="2" charset="0"/>
                </a:rPr>
                <a:t>Khon</a:t>
              </a:r>
              <a:endParaRPr lang="en-US" b="1" dirty="0" smtClean="0">
                <a:solidFill>
                  <a:schemeClr val="bg1"/>
                </a:solidFill>
                <a:latin typeface="Signika Negative" pitchFamily="2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Signika Negative" pitchFamily="2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Signika Negative" pitchFamily="2" charset="0"/>
                </a:rPr>
                <a:t>  </a:t>
              </a:r>
              <a:r>
                <a:rPr lang="en-US" b="1" dirty="0" err="1" smtClean="0">
                  <a:solidFill>
                    <a:schemeClr val="bg1"/>
                  </a:solidFill>
                  <a:latin typeface="Signika Negative" pitchFamily="2" charset="0"/>
                </a:rPr>
                <a:t>Kaen</a:t>
              </a:r>
              <a:endParaRPr lang="en-US" b="1" dirty="0" smtClean="0">
                <a:solidFill>
                  <a:schemeClr val="bg1"/>
                </a:solidFill>
                <a:latin typeface="Signika Negative" pitchFamily="2" charset="0"/>
              </a:endParaRPr>
            </a:p>
            <a:p>
              <a:r>
                <a:rPr lang="en-US" b="1" dirty="0">
                  <a:solidFill>
                    <a:schemeClr val="bg1"/>
                  </a:solidFill>
                  <a:latin typeface="Signika Negative" pitchFamily="2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Signika Negative" pitchFamily="2" charset="0"/>
                </a:rPr>
                <a:t>      University</a:t>
              </a:r>
              <a:endParaRPr lang="en-US" b="1" dirty="0">
                <a:solidFill>
                  <a:schemeClr val="bg1"/>
                </a:solidFill>
                <a:latin typeface="Signika Negative" pitchFamily="2" charset="0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-2409372" y="-1164615"/>
            <a:ext cx="6807200" cy="8758668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18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-522514" y="-116114"/>
            <a:ext cx="13178971" cy="43107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16"/>
          <p:cNvSpPr/>
          <p:nvPr/>
        </p:nvSpPr>
        <p:spPr>
          <a:xfrm>
            <a:off x="1669143" y="4586511"/>
            <a:ext cx="217715" cy="580572"/>
          </a:xfrm>
          <a:prstGeom prst="rect">
            <a:avLst/>
          </a:prstGeom>
          <a:solidFill>
            <a:srgbClr val="A6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A63E25"/>
                </a:solidFill>
              </a:ln>
              <a:solidFill>
                <a:srgbClr val="CA3E1B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928589" y="4292544"/>
            <a:ext cx="435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KKU PRESENTATION</a:t>
            </a:r>
            <a:endParaRPr lang="th-TH" sz="4800" b="1" dirty="0">
              <a:solidFill>
                <a:schemeClr val="bg2">
                  <a:lumMod val="2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43103" y="4824154"/>
            <a:ext cx="43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KKU PRESENTATION</a:t>
            </a:r>
            <a:endParaRPr lang="th-TH" sz="2400" b="1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943103" y="5400872"/>
            <a:ext cx="733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Contrary to popular belief, Lorem Ipsum is not simply random text. It has roots in a piece of classical Latin literature from 45 BC. Contrary to It has roots in a piece of classical Latin literature from 45 BC. Contrary to popular belief It has roots in a piece of literature from 45 BC. Contrary to popular belief, Lorem Ipsum is not simply random text.</a:t>
            </a:r>
            <a:b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It has roots in a piece of classical Latin literature from 45 BC.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Signika Negativ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-1430599" y="-365760"/>
            <a:ext cx="6321332" cy="6797825"/>
            <a:chOff x="-1430599" y="-365760"/>
            <a:chExt cx="6321332" cy="6797825"/>
          </a:xfrm>
        </p:grpSpPr>
        <p:grpSp>
          <p:nvGrpSpPr>
            <p:cNvPr id="2" name="Group 3"/>
            <p:cNvGrpSpPr/>
            <p:nvPr/>
          </p:nvGrpSpPr>
          <p:grpSpPr>
            <a:xfrm>
              <a:off x="-955040" y="564948"/>
              <a:ext cx="5845773" cy="5555388"/>
              <a:chOff x="-684584" y="1340768"/>
              <a:chExt cx="4689888" cy="439248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-684584" y="1340768"/>
                <a:ext cx="4392488" cy="439248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19"/>
              <p:cNvSpPr/>
              <p:nvPr/>
            </p:nvSpPr>
            <p:spPr>
              <a:xfrm>
                <a:off x="-387184" y="1340768"/>
                <a:ext cx="4392488" cy="439248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วงรี 4"/>
            <p:cNvSpPr/>
            <p:nvPr/>
          </p:nvSpPr>
          <p:spPr>
            <a:xfrm>
              <a:off x="-1430599" y="-365760"/>
              <a:ext cx="5950634" cy="5416062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1967847" y="4614202"/>
              <a:ext cx="1997288" cy="1817863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414693" y="1772982"/>
            <a:ext cx="4476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-150" dirty="0" smtClean="0">
                <a:solidFill>
                  <a:srgbClr val="CA3E1B"/>
                </a:solidFill>
                <a:latin typeface="Morkhor" panose="020B0500040200020003" pitchFamily="34" charset="-34"/>
                <a:ea typeface="Franchise" pitchFamily="49" charset="0"/>
                <a:cs typeface="Morkhor" panose="020B0500040200020003" pitchFamily="34" charset="-34"/>
              </a:rPr>
              <a:t>*</a:t>
            </a:r>
            <a:r>
              <a:rPr lang="en-US" sz="9600" b="1" spc="-150" dirty="0" smtClean="0">
                <a:solidFill>
                  <a:srgbClr val="D1493B"/>
                </a:solidFill>
                <a:latin typeface="Morkhor" panose="020B0500040200020003" pitchFamily="34" charset="-34"/>
                <a:ea typeface="Franchise" pitchFamily="49" charset="0"/>
                <a:cs typeface="Morkhor" panose="020B0500040200020003" pitchFamily="34" charset="-34"/>
              </a:rPr>
              <a:t> </a:t>
            </a:r>
            <a:r>
              <a:rPr lang="en-US" sz="9600" b="1" spc="-150" dirty="0" smtClean="0">
                <a:solidFill>
                  <a:schemeClr val="bg1"/>
                </a:solidFill>
                <a:latin typeface="Morkhor" panose="020B0500040200020003" pitchFamily="34" charset="-34"/>
                <a:ea typeface="Franchise" pitchFamily="49" charset="0"/>
                <a:cs typeface="Morkhor" panose="020B0500040200020003" pitchFamily="34" charset="-34"/>
              </a:rPr>
              <a:t>our </a:t>
            </a:r>
            <a:r>
              <a:rPr lang="en-US" sz="9600" b="1" spc="-150" dirty="0">
                <a:solidFill>
                  <a:srgbClr val="CA3E1B"/>
                </a:solidFill>
                <a:latin typeface="Morkhor" panose="020B0500040200020003" pitchFamily="34" charset="-34"/>
                <a:ea typeface="Franchise" pitchFamily="49" charset="0"/>
                <a:cs typeface="Morkhor" panose="020B0500040200020003" pitchFamily="34" charset="-34"/>
              </a:rPr>
              <a:t>vision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113904" y="3038086"/>
            <a:ext cx="3187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 of classical Latin literature from 45 BC.</a:t>
            </a:r>
            <a:endParaRPr lang="en-US" sz="2000" b="1" dirty="0">
              <a:solidFill>
                <a:schemeClr val="bg1"/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17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-2" y="-1"/>
            <a:ext cx="12192068" cy="3403601"/>
          </a:xfrm>
          <a:prstGeom prst="rect">
            <a:avLst/>
          </a:prstGeom>
          <a:pattFill prst="pct90">
            <a:fgClr>
              <a:srgbClr val="CA3E1B"/>
            </a:fgClr>
            <a:bgClr>
              <a:srgbClr val="A63E2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"/>
          <p:cNvGrpSpPr/>
          <p:nvPr/>
        </p:nvGrpSpPr>
        <p:grpSpPr>
          <a:xfrm>
            <a:off x="1030784" y="1892300"/>
            <a:ext cx="2075518" cy="1976684"/>
            <a:chOff x="993745" y="2835541"/>
            <a:chExt cx="1877029" cy="1823583"/>
          </a:xfrm>
        </p:grpSpPr>
        <p:sp>
          <p:nvSpPr>
            <p:cNvPr id="4" name="Oval 7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rgbClr val="D149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iagonal Stripe 8"/>
            <p:cNvSpPr/>
            <p:nvPr/>
          </p:nvSpPr>
          <p:spPr>
            <a:xfrm>
              <a:off x="2062611" y="2867004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iagonal Stripe 8"/>
            <p:cNvSpPr/>
            <p:nvPr/>
          </p:nvSpPr>
          <p:spPr>
            <a:xfrm>
              <a:off x="993745" y="3905672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rgbClr val="D14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3673404" y="1892300"/>
            <a:ext cx="2075518" cy="1976684"/>
            <a:chOff x="993745" y="2835541"/>
            <a:chExt cx="1877029" cy="1823583"/>
          </a:xfrm>
        </p:grpSpPr>
        <p:sp>
          <p:nvSpPr>
            <p:cNvPr id="9" name="Oval 7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rgbClr val="D149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gonal Stripe 8"/>
            <p:cNvSpPr/>
            <p:nvPr/>
          </p:nvSpPr>
          <p:spPr>
            <a:xfrm>
              <a:off x="2062611" y="2867004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iagonal Stripe 8"/>
            <p:cNvSpPr/>
            <p:nvPr/>
          </p:nvSpPr>
          <p:spPr>
            <a:xfrm>
              <a:off x="993745" y="3905672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rgbClr val="D14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6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76504" y="1892300"/>
            <a:ext cx="2075518" cy="1976684"/>
            <a:chOff x="993745" y="2835541"/>
            <a:chExt cx="1877029" cy="1823583"/>
          </a:xfrm>
        </p:grpSpPr>
        <p:sp>
          <p:nvSpPr>
            <p:cNvPr id="14" name="Oval 7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rgbClr val="D149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gonal Stripe 8"/>
            <p:cNvSpPr/>
            <p:nvPr/>
          </p:nvSpPr>
          <p:spPr>
            <a:xfrm>
              <a:off x="2062611" y="2867004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Diagonal Stripe 8"/>
            <p:cNvSpPr/>
            <p:nvPr/>
          </p:nvSpPr>
          <p:spPr>
            <a:xfrm>
              <a:off x="993745" y="3905672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rgbClr val="D14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6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3"/>
          <p:cNvGrpSpPr/>
          <p:nvPr/>
        </p:nvGrpSpPr>
        <p:grpSpPr>
          <a:xfrm>
            <a:off x="9062278" y="1892300"/>
            <a:ext cx="2075518" cy="1976684"/>
            <a:chOff x="993745" y="2835541"/>
            <a:chExt cx="1877029" cy="1823583"/>
          </a:xfrm>
        </p:grpSpPr>
        <p:sp>
          <p:nvSpPr>
            <p:cNvPr id="21" name="Oval 7"/>
            <p:cNvSpPr/>
            <p:nvPr/>
          </p:nvSpPr>
          <p:spPr>
            <a:xfrm>
              <a:off x="1125605" y="2835541"/>
              <a:ext cx="1728192" cy="1728192"/>
            </a:xfrm>
            <a:prstGeom prst="ellipse">
              <a:avLst/>
            </a:prstGeom>
            <a:noFill/>
            <a:ln w="28575">
              <a:solidFill>
                <a:srgbClr val="D149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gonal Stripe 8"/>
            <p:cNvSpPr/>
            <p:nvPr/>
          </p:nvSpPr>
          <p:spPr>
            <a:xfrm>
              <a:off x="2062611" y="2867004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iagonal Stripe 8"/>
            <p:cNvSpPr/>
            <p:nvPr/>
          </p:nvSpPr>
          <p:spPr>
            <a:xfrm>
              <a:off x="993745" y="3905672"/>
              <a:ext cx="808163" cy="7534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900100 w 1800200"/>
                <a:gd name="connsiteY1" fmla="*/ 0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00200"/>
                <a:gd name="connsiteY0" fmla="*/ 900100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0 w 1800200"/>
                <a:gd name="connsiteY4" fmla="*/ 900100 h 1800200"/>
                <a:gd name="connsiteX0" fmla="*/ 0 w 1895091"/>
                <a:gd name="connsiteY0" fmla="*/ 208191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810883 w 1895091"/>
                <a:gd name="connsiteY0" fmla="*/ 1072629 h 2081919"/>
                <a:gd name="connsiteX1" fmla="*/ 1521202 w 1895091"/>
                <a:gd name="connsiteY1" fmla="*/ 232914 h 2081919"/>
                <a:gd name="connsiteX2" fmla="*/ 1895091 w 1895091"/>
                <a:gd name="connsiteY2" fmla="*/ 0 h 2081919"/>
                <a:gd name="connsiteX3" fmla="*/ 94891 w 1895091"/>
                <a:gd name="connsiteY3" fmla="*/ 1800200 h 2081919"/>
                <a:gd name="connsiteX4" fmla="*/ 0 w 1895091"/>
                <a:gd name="connsiteY4" fmla="*/ 2081919 h 2081919"/>
                <a:gd name="connsiteX0" fmla="*/ 715992 w 1800200"/>
                <a:gd name="connsiteY0" fmla="*/ 1072629 h 1800200"/>
                <a:gd name="connsiteX1" fmla="*/ 1426311 w 1800200"/>
                <a:gd name="connsiteY1" fmla="*/ 232914 h 1800200"/>
                <a:gd name="connsiteX2" fmla="*/ 1800200 w 1800200"/>
                <a:gd name="connsiteY2" fmla="*/ 0 h 1800200"/>
                <a:gd name="connsiteX3" fmla="*/ 0 w 1800200"/>
                <a:gd name="connsiteY3" fmla="*/ 1800200 h 1800200"/>
                <a:gd name="connsiteX4" fmla="*/ 707366 w 1800200"/>
                <a:gd name="connsiteY4" fmla="*/ 1072629 h 1800200"/>
                <a:gd name="connsiteX5" fmla="*/ 715992 w 1800200"/>
                <a:gd name="connsiteY5" fmla="*/ 1072629 h 1800200"/>
                <a:gd name="connsiteX0" fmla="*/ 79034 w 1163242"/>
                <a:gd name="connsiteY0" fmla="*/ 1072629 h 1169747"/>
                <a:gd name="connsiteX1" fmla="*/ 789353 w 1163242"/>
                <a:gd name="connsiteY1" fmla="*/ 232914 h 1169747"/>
                <a:gd name="connsiteX2" fmla="*/ 1163242 w 1163242"/>
                <a:gd name="connsiteY2" fmla="*/ 0 h 1169747"/>
                <a:gd name="connsiteX3" fmla="*/ 493102 w 1163242"/>
                <a:gd name="connsiteY3" fmla="*/ 635634 h 1169747"/>
                <a:gd name="connsiteX4" fmla="*/ 70408 w 1163242"/>
                <a:gd name="connsiteY4" fmla="*/ 1072629 h 1169747"/>
                <a:gd name="connsiteX5" fmla="*/ 79034 w 1163242"/>
                <a:gd name="connsiteY5" fmla="*/ 1072629 h 1169747"/>
                <a:gd name="connsiteX0" fmla="*/ 405441 w 1092834"/>
                <a:gd name="connsiteY0" fmla="*/ 598177 h 1072629"/>
                <a:gd name="connsiteX1" fmla="*/ 718945 w 1092834"/>
                <a:gd name="connsiteY1" fmla="*/ 232914 h 1072629"/>
                <a:gd name="connsiteX2" fmla="*/ 1092834 w 1092834"/>
                <a:gd name="connsiteY2" fmla="*/ 0 h 1072629"/>
                <a:gd name="connsiteX3" fmla="*/ 422694 w 1092834"/>
                <a:gd name="connsiteY3" fmla="*/ 635634 h 1072629"/>
                <a:gd name="connsiteX4" fmla="*/ 0 w 1092834"/>
                <a:gd name="connsiteY4" fmla="*/ 1072629 h 1072629"/>
                <a:gd name="connsiteX5" fmla="*/ 405441 w 1092834"/>
                <a:gd name="connsiteY5" fmla="*/ 598177 h 1072629"/>
                <a:gd name="connsiteX0" fmla="*/ 120770 w 808163"/>
                <a:gd name="connsiteY0" fmla="*/ 598177 h 753452"/>
                <a:gd name="connsiteX1" fmla="*/ 434274 w 808163"/>
                <a:gd name="connsiteY1" fmla="*/ 232914 h 753452"/>
                <a:gd name="connsiteX2" fmla="*/ 808163 w 808163"/>
                <a:gd name="connsiteY2" fmla="*/ 0 h 753452"/>
                <a:gd name="connsiteX3" fmla="*/ 138023 w 808163"/>
                <a:gd name="connsiteY3" fmla="*/ 635634 h 753452"/>
                <a:gd name="connsiteX4" fmla="*/ 0 w 808163"/>
                <a:gd name="connsiteY4" fmla="*/ 753452 h 753452"/>
                <a:gd name="connsiteX5" fmla="*/ 120770 w 808163"/>
                <a:gd name="connsiteY5" fmla="*/ 598177 h 75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63" h="753452">
                  <a:moveTo>
                    <a:pt x="120770" y="598177"/>
                  </a:moveTo>
                  <a:lnTo>
                    <a:pt x="434274" y="232914"/>
                  </a:lnTo>
                  <a:lnTo>
                    <a:pt x="808163" y="0"/>
                  </a:lnTo>
                  <a:lnTo>
                    <a:pt x="138023" y="635634"/>
                  </a:lnTo>
                  <a:lnTo>
                    <a:pt x="0" y="753452"/>
                  </a:lnTo>
                  <a:cubicBezTo>
                    <a:pt x="270294" y="417022"/>
                    <a:pt x="-149524" y="934607"/>
                    <a:pt x="120770" y="598177"/>
                  </a:cubicBezTo>
                  <a:close/>
                </a:path>
              </a:pathLst>
            </a:custGeom>
            <a:solidFill>
              <a:srgbClr val="D14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6"/>
            <p:cNvSpPr/>
            <p:nvPr/>
          </p:nvSpPr>
          <p:spPr>
            <a:xfrm>
              <a:off x="1187624" y="2897560"/>
              <a:ext cx="1604154" cy="160415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12"/>
          <p:cNvSpPr txBox="1"/>
          <p:nvPr/>
        </p:nvSpPr>
        <p:spPr>
          <a:xfrm>
            <a:off x="1171960" y="4927520"/>
            <a:ext cx="226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 of classical Latin literature from 45 BC.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1171960" y="4157904"/>
            <a:ext cx="188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Rit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 The Star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1171960" y="4498012"/>
            <a:ext cx="188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Doctor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3819208" y="4927520"/>
            <a:ext cx="226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 of classical Latin literature from 45 BC.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3819208" y="4157904"/>
            <a:ext cx="188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Rit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 The Star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4" name="TextBox 12"/>
          <p:cNvSpPr txBox="1"/>
          <p:nvPr/>
        </p:nvSpPr>
        <p:spPr>
          <a:xfrm>
            <a:off x="3819208" y="4498012"/>
            <a:ext cx="188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Doctor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6590885" y="4927520"/>
            <a:ext cx="226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 of classical Latin literature from 45 BC.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6590885" y="4157904"/>
            <a:ext cx="188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Rit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 The Star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6590885" y="4498012"/>
            <a:ext cx="188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Doctor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9166298" y="4927520"/>
            <a:ext cx="2260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Contrary to popular belief, Lorem Ipsum is not simply random text. It has roots in a piece of classical Latin literature from 45 BC.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9166298" y="4157904"/>
            <a:ext cx="188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Rit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 The Star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9166298" y="4498012"/>
            <a:ext cx="188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orkhor" panose="020B0500040200020003" pitchFamily="34" charset="-34"/>
                <a:cs typeface="Morkhor" panose="020B0500040200020003" pitchFamily="34" charset="-34"/>
              </a:rPr>
              <a:t>Doctor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Morkhor" panose="020B0500040200020003" pitchFamily="34" charset="-34"/>
              <a:cs typeface="Morkhor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89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559</Words>
  <Application>Microsoft Office PowerPoint</Application>
  <PresentationFormat>แบบจอกว้าง</PresentationFormat>
  <Paragraphs>42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Franchise</vt:lpstr>
      <vt:lpstr>Morkhor</vt:lpstr>
      <vt:lpstr>Signika Negative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Phakawan Wongpetanan</dc:creator>
  <cp:lastModifiedBy>Phakawan Wongpetanan</cp:lastModifiedBy>
  <cp:revision>11</cp:revision>
  <dcterms:created xsi:type="dcterms:W3CDTF">2016-09-09T14:47:11Z</dcterms:created>
  <dcterms:modified xsi:type="dcterms:W3CDTF">2016-09-09T16:27:08Z</dcterms:modified>
</cp:coreProperties>
</file>