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estain alternative" pitchFamily="50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373-2C8C-4202-A3A1-37B541F38A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F4EF-1A8C-4BF0-A096-82DEE7C8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6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373-2C8C-4202-A3A1-37B541F38A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F4EF-1A8C-4BF0-A096-82DEE7C8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5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373-2C8C-4202-A3A1-37B541F38A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F4EF-1A8C-4BF0-A096-82DEE7C8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373-2C8C-4202-A3A1-37B541F38A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F4EF-1A8C-4BF0-A096-82DEE7C8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373-2C8C-4202-A3A1-37B541F38A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F4EF-1A8C-4BF0-A096-82DEE7C8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0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373-2C8C-4202-A3A1-37B541F38A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F4EF-1A8C-4BF0-A096-82DEE7C8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9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373-2C8C-4202-A3A1-37B541F38A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F4EF-1A8C-4BF0-A096-82DEE7C8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373-2C8C-4202-A3A1-37B541F38A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F4EF-1A8C-4BF0-A096-82DEE7C8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9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373-2C8C-4202-A3A1-37B541F38A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F4EF-1A8C-4BF0-A096-82DEE7C8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373-2C8C-4202-A3A1-37B541F38A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F4EF-1A8C-4BF0-A096-82DEE7C8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7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373-2C8C-4202-A3A1-37B541F38A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F4EF-1A8C-4BF0-A096-82DEE7C8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F1373-2C8C-4202-A3A1-37B541F38A3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F4EF-1A8C-4BF0-A096-82DEE7C8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9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stain alternative" pitchFamily="50" charset="0"/>
              </a:rPr>
              <a:t>Woman Red Items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destain alternative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destain alternative" pitchFamily="50" charset="0"/>
                <a:ea typeface="+mj-ea"/>
                <a:cs typeface="+mj-cs"/>
              </a:rPr>
              <a:t>www.powerpointhub.com</a:t>
            </a:r>
            <a:endParaRPr lang="en-US" sz="3600" dirty="0">
              <a:solidFill>
                <a:srgbClr val="C00000"/>
              </a:solidFill>
              <a:latin typeface="destain alternative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42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7963" y="534572"/>
            <a:ext cx="11784037" cy="836406"/>
          </a:xfrm>
          <a:prstGeom prst="rect">
            <a:avLst/>
          </a:prstGeom>
          <a:gradFill flip="none" rotWithShape="1">
            <a:gsLst>
              <a:gs pos="47000">
                <a:srgbClr val="C00000"/>
              </a:gs>
              <a:gs pos="100000">
                <a:srgbClr val="C00000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destain alternative" pitchFamily="50" charset="0"/>
              </a:rPr>
              <a:t>You title is here.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destain alternativ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 Light</vt:lpstr>
      <vt:lpstr>Calibri</vt:lpstr>
      <vt:lpstr>destain alternative</vt:lpstr>
      <vt:lpstr>Arial</vt:lpstr>
      <vt:lpstr>Office Theme</vt:lpstr>
      <vt:lpstr>Woman Red Items</vt:lpstr>
      <vt:lpstr>You title is here.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Woman Red Items</dc:title>
  <dc:creator>Phakawan Wongpetanan</dc:creator>
  <cp:lastModifiedBy>Phakawan Wongpetanan</cp:lastModifiedBy>
  <cp:revision>4</cp:revision>
  <dcterms:created xsi:type="dcterms:W3CDTF">2016-09-05T09:36:27Z</dcterms:created>
  <dcterms:modified xsi:type="dcterms:W3CDTF">2016-09-07T08:00:45Z</dcterms:modified>
</cp:coreProperties>
</file>