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2974-5815-4CF1-B874-0C466975FB9C}" type="datetimeFigureOut">
              <a:rPr lang="th-TH" smtClean="0"/>
              <a:t>18/09/59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2A55-972B-4047-96FA-5461E2C2DB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06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2974-5815-4CF1-B874-0C466975FB9C}" type="datetimeFigureOut">
              <a:rPr lang="th-TH" smtClean="0"/>
              <a:t>18/09/59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2A55-972B-4047-96FA-5461E2C2DB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785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2974-5815-4CF1-B874-0C466975FB9C}" type="datetimeFigureOut">
              <a:rPr lang="th-TH" smtClean="0"/>
              <a:t>18/09/59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2A55-972B-4047-96FA-5461E2C2DB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108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2974-5815-4CF1-B874-0C466975FB9C}" type="datetimeFigureOut">
              <a:rPr lang="th-TH" smtClean="0"/>
              <a:t>18/09/59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2A55-972B-4047-96FA-5461E2C2DB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827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2974-5815-4CF1-B874-0C466975FB9C}" type="datetimeFigureOut">
              <a:rPr lang="th-TH" smtClean="0"/>
              <a:t>18/09/59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2A55-972B-4047-96FA-5461E2C2DB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490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2974-5815-4CF1-B874-0C466975FB9C}" type="datetimeFigureOut">
              <a:rPr lang="th-TH" smtClean="0"/>
              <a:t>18/09/59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2A55-972B-4047-96FA-5461E2C2DB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14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2974-5815-4CF1-B874-0C466975FB9C}" type="datetimeFigureOut">
              <a:rPr lang="th-TH" smtClean="0"/>
              <a:t>18/09/59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2A55-972B-4047-96FA-5461E2C2DB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938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2974-5815-4CF1-B874-0C466975FB9C}" type="datetimeFigureOut">
              <a:rPr lang="th-TH" smtClean="0"/>
              <a:t>18/09/59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2A55-972B-4047-96FA-5461E2C2DB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13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2974-5815-4CF1-B874-0C466975FB9C}" type="datetimeFigureOut">
              <a:rPr lang="th-TH" smtClean="0"/>
              <a:t>18/09/59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2A55-972B-4047-96FA-5461E2C2DB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702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2974-5815-4CF1-B874-0C466975FB9C}" type="datetimeFigureOut">
              <a:rPr lang="th-TH" smtClean="0"/>
              <a:t>18/09/59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2A55-972B-4047-96FA-5461E2C2DB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820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2974-5815-4CF1-B874-0C466975FB9C}" type="datetimeFigureOut">
              <a:rPr lang="th-TH" smtClean="0"/>
              <a:t>18/09/59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2A55-972B-4047-96FA-5461E2C2DB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958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2974-5815-4CF1-B874-0C466975FB9C}" type="datetimeFigureOut">
              <a:rPr lang="th-TH" smtClean="0"/>
              <a:t>18/09/59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A2A55-972B-4047-96FA-5461E2C2DB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252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636542" y="531520"/>
            <a:ext cx="9144000" cy="2387600"/>
          </a:xfrm>
        </p:spPr>
        <p:txBody>
          <a:bodyPr/>
          <a:lstStyle/>
          <a:p>
            <a:r>
              <a:rPr lang="en-US" dirty="0" smtClean="0"/>
              <a:t>Pencil Template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636542" y="2919120"/>
            <a:ext cx="9144000" cy="1655762"/>
          </a:xfrm>
        </p:spPr>
        <p:txBody>
          <a:bodyPr/>
          <a:lstStyle/>
          <a:p>
            <a:r>
              <a:rPr lang="en-US" dirty="0" smtClean="0"/>
              <a:t>www.powerpointhub.com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631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553546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แบบจอกว้าง</PresentationFormat>
  <Paragraphs>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Angsana New</vt:lpstr>
      <vt:lpstr>Arial</vt:lpstr>
      <vt:lpstr>Calibri</vt:lpstr>
      <vt:lpstr>Calibri Light</vt:lpstr>
      <vt:lpstr>Cordia New</vt:lpstr>
      <vt:lpstr>ธีมของ Office</vt:lpstr>
      <vt:lpstr>Pencil Template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 Template</dc:title>
  <dc:creator>Phakawan Wongpetanan</dc:creator>
  <cp:lastModifiedBy>Phakawan Wongpetanan</cp:lastModifiedBy>
  <cp:revision>1</cp:revision>
  <dcterms:created xsi:type="dcterms:W3CDTF">2016-09-18T16:21:23Z</dcterms:created>
  <dcterms:modified xsi:type="dcterms:W3CDTF">2016-09-18T16:23:26Z</dcterms:modified>
</cp:coreProperties>
</file>