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9" r:id="rId16"/>
    <p:sldId id="288" r:id="rId17"/>
    <p:sldId id="271" r:id="rId18"/>
    <p:sldId id="273" r:id="rId19"/>
    <p:sldId id="286" r:id="rId20"/>
    <p:sldId id="284" r:id="rId21"/>
    <p:sldId id="276" r:id="rId22"/>
    <p:sldId id="277" r:id="rId23"/>
    <p:sldId id="278" r:id="rId24"/>
    <p:sldId id="279" r:id="rId25"/>
    <p:sldId id="281" r:id="rId26"/>
    <p:sldId id="280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Prompt" panose="00000500000000000000" pitchFamily="2" charset="-34"/>
      <p:regular r:id="rId33"/>
      <p:bold r:id="rId34"/>
    </p:embeddedFont>
    <p:embeddedFont>
      <p:font typeface="Prompt Light" panose="00000400000000000000" pitchFamily="2" charset="-34"/>
      <p:regular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9" autoAdjust="0"/>
    <p:restoredTop sz="94656" autoAdjust="0"/>
  </p:normalViewPr>
  <p:slideViewPr>
    <p:cSldViewPr snapToGrid="0">
      <p:cViewPr>
        <p:scale>
          <a:sx n="76" d="100"/>
          <a:sy n="76" d="100"/>
        </p:scale>
        <p:origin x="926" y="557"/>
      </p:cViewPr>
      <p:guideLst/>
    </p:cSldViewPr>
  </p:slideViewPr>
  <p:outlineViewPr>
    <p:cViewPr>
      <p:scale>
        <a:sx n="33" d="100"/>
        <a:sy n="33" d="100"/>
      </p:scale>
      <p:origin x="0" y="-906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ritsara monsiri" userId="d21832565e14aca8" providerId="LiveId" clId="{AAB1ECC4-CB15-4E1C-96EB-11282AA5BC0B}"/>
    <pc:docChg chg="undo custSel addSld delSld modSld sldOrd modMainMaster">
      <pc:chgData name="varitsara monsiri" userId="d21832565e14aca8" providerId="LiveId" clId="{AAB1ECC4-CB15-4E1C-96EB-11282AA5BC0B}" dt="2023-09-18T11:37:25.813" v="5103" actId="207"/>
      <pc:docMkLst>
        <pc:docMk/>
      </pc:docMkLst>
      <pc:sldChg chg="addSp delSp modSp mod">
        <pc:chgData name="varitsara monsiri" userId="d21832565e14aca8" providerId="LiveId" clId="{AAB1ECC4-CB15-4E1C-96EB-11282AA5BC0B}" dt="2023-09-18T11:23:35.585" v="5026" actId="207"/>
        <pc:sldMkLst>
          <pc:docMk/>
          <pc:sldMk cId="2899349862" sldId="256"/>
        </pc:sldMkLst>
        <pc:spChg chg="mod">
          <ac:chgData name="varitsara monsiri" userId="d21832565e14aca8" providerId="LiveId" clId="{AAB1ECC4-CB15-4E1C-96EB-11282AA5BC0B}" dt="2023-09-15T09:27:05.823" v="64"/>
          <ac:spMkLst>
            <pc:docMk/>
            <pc:sldMk cId="2899349862" sldId="256"/>
            <ac:spMk id="39" creationId="{4BA6C5D5-BE0E-4825-8EEC-1F58B00CBCF9}"/>
          </ac:spMkLst>
        </pc:spChg>
        <pc:spChg chg="mod">
          <ac:chgData name="varitsara monsiri" userId="d21832565e14aca8" providerId="LiveId" clId="{AAB1ECC4-CB15-4E1C-96EB-11282AA5BC0B}" dt="2023-09-15T09:27:05.823" v="64"/>
          <ac:spMkLst>
            <pc:docMk/>
            <pc:sldMk cId="2899349862" sldId="256"/>
            <ac:spMk id="42" creationId="{A8E11E0D-6CAE-46AC-B535-D3D5C7B1EC30}"/>
          </ac:spMkLst>
        </pc:spChg>
        <pc:spChg chg="mod">
          <ac:chgData name="varitsara monsiri" userId="d21832565e14aca8" providerId="LiveId" clId="{AAB1ECC4-CB15-4E1C-96EB-11282AA5BC0B}" dt="2023-09-15T09:24:56.044" v="33" actId="27803"/>
          <ac:spMkLst>
            <pc:docMk/>
            <pc:sldMk cId="2899349862" sldId="256"/>
            <ac:spMk id="47" creationId="{85C0B906-2AA6-4012-BBC2-8DFD925A3B6A}"/>
          </ac:spMkLst>
        </pc:spChg>
        <pc:spChg chg="mod">
          <ac:chgData name="varitsara monsiri" userId="d21832565e14aca8" providerId="LiveId" clId="{AAB1ECC4-CB15-4E1C-96EB-11282AA5BC0B}" dt="2023-09-15T09:24:56.044" v="33" actId="27803"/>
          <ac:spMkLst>
            <pc:docMk/>
            <pc:sldMk cId="2899349862" sldId="256"/>
            <ac:spMk id="48" creationId="{13C34A83-AA21-487F-A285-F3CDEDB20C14}"/>
          </ac:spMkLst>
        </pc:spChg>
        <pc:spChg chg="mod">
          <ac:chgData name="varitsara monsiri" userId="d21832565e14aca8" providerId="LiveId" clId="{AAB1ECC4-CB15-4E1C-96EB-11282AA5BC0B}" dt="2023-09-15T09:26:01.705" v="50" actId="692"/>
          <ac:spMkLst>
            <pc:docMk/>
            <pc:sldMk cId="2899349862" sldId="256"/>
            <ac:spMk id="50" creationId="{E391BD83-8DF2-4C34-838B-36DEF23446FA}"/>
          </ac:spMkLst>
        </pc:spChg>
        <pc:spChg chg="mod">
          <ac:chgData name="varitsara monsiri" userId="d21832565e14aca8" providerId="LiveId" clId="{AAB1ECC4-CB15-4E1C-96EB-11282AA5BC0B}" dt="2023-09-15T09:26:01.705" v="50" actId="692"/>
          <ac:spMkLst>
            <pc:docMk/>
            <pc:sldMk cId="2899349862" sldId="256"/>
            <ac:spMk id="51" creationId="{20E7D35C-5A2E-438E-B2A6-0358416CA9AE}"/>
          </ac:spMkLst>
        </pc:spChg>
        <pc:spChg chg="mod">
          <ac:chgData name="varitsara monsiri" userId="d21832565e14aca8" providerId="LiveId" clId="{AAB1ECC4-CB15-4E1C-96EB-11282AA5BC0B}" dt="2023-09-18T11:19:27.260" v="4994" actId="207"/>
          <ac:spMkLst>
            <pc:docMk/>
            <pc:sldMk cId="2899349862" sldId="256"/>
            <ac:spMk id="53" creationId="{752AD597-E267-4363-97B2-A1554F2C616F}"/>
          </ac:spMkLst>
        </pc:spChg>
        <pc:spChg chg="mod">
          <ac:chgData name="varitsara monsiri" userId="d21832565e14aca8" providerId="LiveId" clId="{AAB1ECC4-CB15-4E1C-96EB-11282AA5BC0B}" dt="2023-09-15T09:26:01.705" v="50" actId="692"/>
          <ac:spMkLst>
            <pc:docMk/>
            <pc:sldMk cId="2899349862" sldId="256"/>
            <ac:spMk id="54" creationId="{FFC05E2A-D5F2-4494-8457-C94005DF5DD2}"/>
          </ac:spMkLst>
        </pc:spChg>
        <pc:spChg chg="mod">
          <ac:chgData name="varitsara monsiri" userId="d21832565e14aca8" providerId="LiveId" clId="{AAB1ECC4-CB15-4E1C-96EB-11282AA5BC0B}" dt="2023-09-15T09:26:01.705" v="50" actId="692"/>
          <ac:spMkLst>
            <pc:docMk/>
            <pc:sldMk cId="2899349862" sldId="256"/>
            <ac:spMk id="56" creationId="{3F4187AA-9700-49D3-AFF7-4A4029B454D2}"/>
          </ac:spMkLst>
        </pc:spChg>
        <pc:spChg chg="mod">
          <ac:chgData name="varitsara monsiri" userId="d21832565e14aca8" providerId="LiveId" clId="{AAB1ECC4-CB15-4E1C-96EB-11282AA5BC0B}" dt="2023-09-15T09:26:01.705" v="50" actId="692"/>
          <ac:spMkLst>
            <pc:docMk/>
            <pc:sldMk cId="2899349862" sldId="256"/>
            <ac:spMk id="57" creationId="{E4502D8B-22A0-4D9B-B296-4D74221713EC}"/>
          </ac:spMkLst>
        </pc:spChg>
        <pc:spChg chg="mod">
          <ac:chgData name="varitsara monsiri" userId="d21832565e14aca8" providerId="LiveId" clId="{AAB1ECC4-CB15-4E1C-96EB-11282AA5BC0B}" dt="2023-09-18T11:23:24.384" v="5025" actId="207"/>
          <ac:spMkLst>
            <pc:docMk/>
            <pc:sldMk cId="2899349862" sldId="256"/>
            <ac:spMk id="59" creationId="{BDCF6543-AE74-4C0A-8BA9-E85A25DF2633}"/>
          </ac:spMkLst>
        </pc:spChg>
        <pc:spChg chg="mod">
          <ac:chgData name="varitsara monsiri" userId="d21832565e14aca8" providerId="LiveId" clId="{AAB1ECC4-CB15-4E1C-96EB-11282AA5BC0B}" dt="2023-09-15T09:26:01.705" v="50" actId="692"/>
          <ac:spMkLst>
            <pc:docMk/>
            <pc:sldMk cId="2899349862" sldId="256"/>
            <ac:spMk id="60" creationId="{69048184-04E7-4A72-9204-22DF2F7400BA}"/>
          </ac:spMkLst>
        </pc:spChg>
        <pc:spChg chg="mod">
          <ac:chgData name="varitsara monsiri" userId="d21832565e14aca8" providerId="LiveId" clId="{AAB1ECC4-CB15-4E1C-96EB-11282AA5BC0B}" dt="2023-09-15T09:25:55.548" v="47" actId="692"/>
          <ac:spMkLst>
            <pc:docMk/>
            <pc:sldMk cId="2899349862" sldId="256"/>
            <ac:spMk id="62" creationId="{EA144508-67D5-4BC3-BF3C-B229B68D819E}"/>
          </ac:spMkLst>
        </pc:spChg>
        <pc:spChg chg="mod">
          <ac:chgData name="varitsara monsiri" userId="d21832565e14aca8" providerId="LiveId" clId="{AAB1ECC4-CB15-4E1C-96EB-11282AA5BC0B}" dt="2023-09-15T09:25:55.548" v="47" actId="692"/>
          <ac:spMkLst>
            <pc:docMk/>
            <pc:sldMk cId="2899349862" sldId="256"/>
            <ac:spMk id="63" creationId="{F921877A-84DE-4F75-B320-06CF8F765FC7}"/>
          </ac:spMkLst>
        </pc:spChg>
        <pc:spChg chg="mod">
          <ac:chgData name="varitsara monsiri" userId="d21832565e14aca8" providerId="LiveId" clId="{AAB1ECC4-CB15-4E1C-96EB-11282AA5BC0B}" dt="2023-09-18T11:23:35.585" v="5026" actId="207"/>
          <ac:spMkLst>
            <pc:docMk/>
            <pc:sldMk cId="2899349862" sldId="256"/>
            <ac:spMk id="67" creationId="{50EFAB2E-C1FF-4EAC-AA6C-7F2BE85F16E9}"/>
          </ac:spMkLst>
        </pc:spChg>
        <pc:spChg chg="mod">
          <ac:chgData name="varitsara monsiri" userId="d21832565e14aca8" providerId="LiveId" clId="{AAB1ECC4-CB15-4E1C-96EB-11282AA5BC0B}" dt="2023-09-15T09:25:55.548" v="47" actId="692"/>
          <ac:spMkLst>
            <pc:docMk/>
            <pc:sldMk cId="2899349862" sldId="256"/>
            <ac:spMk id="68" creationId="{E7096415-947A-4A64-88FD-C7D7D26175FF}"/>
          </ac:spMkLst>
        </pc:spChg>
        <pc:spChg chg="mod">
          <ac:chgData name="varitsara monsiri" userId="d21832565e14aca8" providerId="LiveId" clId="{AAB1ECC4-CB15-4E1C-96EB-11282AA5BC0B}" dt="2023-09-15T09:25:55.548" v="47" actId="692"/>
          <ac:spMkLst>
            <pc:docMk/>
            <pc:sldMk cId="2899349862" sldId="256"/>
            <ac:spMk id="69" creationId="{D94439AE-BF06-4375-92F4-DF7E3487220C}"/>
          </ac:spMkLst>
        </pc:spChg>
        <pc:spChg chg="mod">
          <ac:chgData name="varitsara monsiri" userId="d21832565e14aca8" providerId="LiveId" clId="{AAB1ECC4-CB15-4E1C-96EB-11282AA5BC0B}" dt="2023-09-15T09:25:55.548" v="47" actId="692"/>
          <ac:spMkLst>
            <pc:docMk/>
            <pc:sldMk cId="2899349862" sldId="256"/>
            <ac:spMk id="70" creationId="{3A1A0BB0-9E0B-4C54-9BE2-AAE1C56B7C8D}"/>
          </ac:spMkLst>
        </pc:spChg>
        <pc:spChg chg="mod">
          <ac:chgData name="varitsara monsiri" userId="d21832565e14aca8" providerId="LiveId" clId="{AAB1ECC4-CB15-4E1C-96EB-11282AA5BC0B}" dt="2023-09-15T09:37:31.573" v="211" actId="207"/>
          <ac:spMkLst>
            <pc:docMk/>
            <pc:sldMk cId="2899349862" sldId="256"/>
            <ac:spMk id="71" creationId="{952F7304-6C4D-4B38-BC91-FD3E65EB950B}"/>
          </ac:spMkLst>
        </pc:spChg>
        <pc:spChg chg="mod">
          <ac:chgData name="varitsara monsiri" userId="d21832565e14aca8" providerId="LiveId" clId="{AAB1ECC4-CB15-4E1C-96EB-11282AA5BC0B}" dt="2023-09-15T09:36:32.968" v="205" actId="207"/>
          <ac:spMkLst>
            <pc:docMk/>
            <pc:sldMk cId="2899349862" sldId="256"/>
            <ac:spMk id="72" creationId="{F8DF4691-4533-4ADE-9C2F-B7E96DA08B64}"/>
          </ac:spMkLst>
        </pc:spChg>
        <pc:spChg chg="mod">
          <ac:chgData name="varitsara monsiri" userId="d21832565e14aca8" providerId="LiveId" clId="{AAB1ECC4-CB15-4E1C-96EB-11282AA5BC0B}" dt="2023-09-15T09:25:19.781" v="41"/>
          <ac:spMkLst>
            <pc:docMk/>
            <pc:sldMk cId="2899349862" sldId="256"/>
            <ac:spMk id="74" creationId="{ABC233E5-8C28-4B1E-A239-D4B2CE044E1A}"/>
          </ac:spMkLst>
        </pc:spChg>
        <pc:spChg chg="mod">
          <ac:chgData name="varitsara monsiri" userId="d21832565e14aca8" providerId="LiveId" clId="{AAB1ECC4-CB15-4E1C-96EB-11282AA5BC0B}" dt="2023-09-15T09:25:19.781" v="41"/>
          <ac:spMkLst>
            <pc:docMk/>
            <pc:sldMk cId="2899349862" sldId="256"/>
            <ac:spMk id="75" creationId="{81AA715C-B7A2-406C-B80A-CA8A6498E832}"/>
          </ac:spMkLst>
        </pc:spChg>
        <pc:spChg chg="mod">
          <ac:chgData name="varitsara monsiri" userId="d21832565e14aca8" providerId="LiveId" clId="{AAB1ECC4-CB15-4E1C-96EB-11282AA5BC0B}" dt="2023-09-15T09:25:27.268" v="43"/>
          <ac:spMkLst>
            <pc:docMk/>
            <pc:sldMk cId="2899349862" sldId="256"/>
            <ac:spMk id="77" creationId="{8F3E0786-95DB-4832-B97A-F23E89F6A62F}"/>
          </ac:spMkLst>
        </pc:spChg>
        <pc:spChg chg="mod">
          <ac:chgData name="varitsara monsiri" userId="d21832565e14aca8" providerId="LiveId" clId="{AAB1ECC4-CB15-4E1C-96EB-11282AA5BC0B}" dt="2023-09-15T09:25:27.268" v="43"/>
          <ac:spMkLst>
            <pc:docMk/>
            <pc:sldMk cId="2899349862" sldId="256"/>
            <ac:spMk id="78" creationId="{B2F3E4E8-E063-43A9-AEB2-B7344FE9D945}"/>
          </ac:spMkLst>
        </pc:spChg>
        <pc:spChg chg="mod">
          <ac:chgData name="varitsara monsiri" userId="d21832565e14aca8" providerId="LiveId" clId="{AAB1ECC4-CB15-4E1C-96EB-11282AA5BC0B}" dt="2023-09-18T11:22:57.673" v="5010"/>
          <ac:spMkLst>
            <pc:docMk/>
            <pc:sldMk cId="2899349862" sldId="256"/>
            <ac:spMk id="80" creationId="{1ADDD109-FEE1-4850-A7D3-BAF324C159C4}"/>
          </ac:spMkLst>
        </pc:spChg>
        <pc:spChg chg="mod">
          <ac:chgData name="varitsara monsiri" userId="d21832565e14aca8" providerId="LiveId" clId="{AAB1ECC4-CB15-4E1C-96EB-11282AA5BC0B}" dt="2023-09-18T11:22:57.673" v="5010"/>
          <ac:spMkLst>
            <pc:docMk/>
            <pc:sldMk cId="2899349862" sldId="256"/>
            <ac:spMk id="81" creationId="{BC4C40CC-17ED-4080-8348-2B3E96CC0AEB}"/>
          </ac:spMkLst>
        </pc:spChg>
        <pc:spChg chg="mod">
          <ac:chgData name="varitsara monsiri" userId="d21832565e14aca8" providerId="LiveId" clId="{AAB1ECC4-CB15-4E1C-96EB-11282AA5BC0B}" dt="2023-09-15T09:29:12.348" v="106" actId="692"/>
          <ac:spMkLst>
            <pc:docMk/>
            <pc:sldMk cId="2899349862" sldId="256"/>
            <ac:spMk id="83" creationId="{6CD632C7-1654-4AC4-8967-04CDBFB776AD}"/>
          </ac:spMkLst>
        </pc:spChg>
        <pc:spChg chg="mod">
          <ac:chgData name="varitsara monsiri" userId="d21832565e14aca8" providerId="LiveId" clId="{AAB1ECC4-CB15-4E1C-96EB-11282AA5BC0B}" dt="2023-09-15T09:29:12.348" v="106" actId="692"/>
          <ac:spMkLst>
            <pc:docMk/>
            <pc:sldMk cId="2899349862" sldId="256"/>
            <ac:spMk id="84" creationId="{A91B0638-3FFA-43D0-B9B0-8AC8696EA602}"/>
          </ac:spMkLst>
        </pc:spChg>
        <pc:spChg chg="mod">
          <ac:chgData name="varitsara monsiri" userId="d21832565e14aca8" providerId="LiveId" clId="{AAB1ECC4-CB15-4E1C-96EB-11282AA5BC0B}" dt="2023-09-15T09:29:12.348" v="106" actId="692"/>
          <ac:spMkLst>
            <pc:docMk/>
            <pc:sldMk cId="2899349862" sldId="256"/>
            <ac:spMk id="85" creationId="{993C1C8D-58F2-404D-AF11-52A049AC938C}"/>
          </ac:spMkLst>
        </pc:spChg>
        <pc:spChg chg="mod">
          <ac:chgData name="varitsara monsiri" userId="d21832565e14aca8" providerId="LiveId" clId="{AAB1ECC4-CB15-4E1C-96EB-11282AA5BC0B}" dt="2023-09-15T09:29:12.348" v="106" actId="692"/>
          <ac:spMkLst>
            <pc:docMk/>
            <pc:sldMk cId="2899349862" sldId="256"/>
            <ac:spMk id="86" creationId="{03DC2CA9-B4AD-4B62-A902-97640E21B6EC}"/>
          </ac:spMkLst>
        </pc:spChg>
        <pc:spChg chg="mod">
          <ac:chgData name="varitsara monsiri" userId="d21832565e14aca8" providerId="LiveId" clId="{AAB1ECC4-CB15-4E1C-96EB-11282AA5BC0B}" dt="2023-09-15T09:29:12.348" v="106" actId="692"/>
          <ac:spMkLst>
            <pc:docMk/>
            <pc:sldMk cId="2899349862" sldId="256"/>
            <ac:spMk id="87" creationId="{9EDC241F-BE9E-42E1-BA05-98B6AF7EDDB7}"/>
          </ac:spMkLst>
        </pc:spChg>
        <pc:spChg chg="mod">
          <ac:chgData name="varitsara monsiri" userId="d21832565e14aca8" providerId="LiveId" clId="{AAB1ECC4-CB15-4E1C-96EB-11282AA5BC0B}" dt="2023-09-15T09:29:12.348" v="106" actId="692"/>
          <ac:spMkLst>
            <pc:docMk/>
            <pc:sldMk cId="2899349862" sldId="256"/>
            <ac:spMk id="88" creationId="{1A77CCF9-65FF-48B7-990E-DFF1D6A2F261}"/>
          </ac:spMkLst>
        </pc:spChg>
        <pc:spChg chg="mod topLvl">
          <ac:chgData name="varitsara monsiri" userId="d21832565e14aca8" providerId="LiveId" clId="{AAB1ECC4-CB15-4E1C-96EB-11282AA5BC0B}" dt="2023-09-15T09:29:44.693" v="108" actId="164"/>
          <ac:spMkLst>
            <pc:docMk/>
            <pc:sldMk cId="2899349862" sldId="256"/>
            <ac:spMk id="90" creationId="{FFE0EB57-E8C2-4E79-B55C-AF233403861A}"/>
          </ac:spMkLst>
        </pc:spChg>
        <pc:spChg chg="mod topLvl">
          <ac:chgData name="varitsara monsiri" userId="d21832565e14aca8" providerId="LiveId" clId="{AAB1ECC4-CB15-4E1C-96EB-11282AA5BC0B}" dt="2023-09-15T09:29:44.693" v="108" actId="164"/>
          <ac:spMkLst>
            <pc:docMk/>
            <pc:sldMk cId="2899349862" sldId="256"/>
            <ac:spMk id="91" creationId="{F3A04A7A-16EB-4B6E-BE91-B62A6C649CEF}"/>
          </ac:spMkLst>
        </pc:spChg>
        <pc:spChg chg="mod topLvl">
          <ac:chgData name="varitsara monsiri" userId="d21832565e14aca8" providerId="LiveId" clId="{AAB1ECC4-CB15-4E1C-96EB-11282AA5BC0B}" dt="2023-09-15T09:29:44.693" v="108" actId="164"/>
          <ac:spMkLst>
            <pc:docMk/>
            <pc:sldMk cId="2899349862" sldId="256"/>
            <ac:spMk id="92" creationId="{0F47B4F6-02A9-457F-A6A8-27842A238CF5}"/>
          </ac:spMkLst>
        </pc:spChg>
        <pc:spChg chg="mod topLvl">
          <ac:chgData name="varitsara monsiri" userId="d21832565e14aca8" providerId="LiveId" clId="{AAB1ECC4-CB15-4E1C-96EB-11282AA5BC0B}" dt="2023-09-15T09:29:44.693" v="108" actId="164"/>
          <ac:spMkLst>
            <pc:docMk/>
            <pc:sldMk cId="2899349862" sldId="256"/>
            <ac:spMk id="93" creationId="{0DBBB2F2-5F52-4A59-80C4-5FB3A7E0E7C9}"/>
          </ac:spMkLst>
        </pc:spChg>
        <pc:spChg chg="mod topLvl">
          <ac:chgData name="varitsara monsiri" userId="d21832565e14aca8" providerId="LiveId" clId="{AAB1ECC4-CB15-4E1C-96EB-11282AA5BC0B}" dt="2023-09-15T09:29:44.693" v="108" actId="164"/>
          <ac:spMkLst>
            <pc:docMk/>
            <pc:sldMk cId="2899349862" sldId="256"/>
            <ac:spMk id="94" creationId="{7CF025C5-30C3-43DF-B7FC-9092E8DD074A}"/>
          </ac:spMkLst>
        </pc:spChg>
        <pc:spChg chg="mod">
          <ac:chgData name="varitsara monsiri" userId="d21832565e14aca8" providerId="LiveId" clId="{AAB1ECC4-CB15-4E1C-96EB-11282AA5BC0B}" dt="2023-09-15T09:30:21.571" v="125"/>
          <ac:spMkLst>
            <pc:docMk/>
            <pc:sldMk cId="2899349862" sldId="256"/>
            <ac:spMk id="98" creationId="{FE615E51-488F-49C9-8804-9CFD87B8E7A3}"/>
          </ac:spMkLst>
        </pc:spChg>
        <pc:spChg chg="mod">
          <ac:chgData name="varitsara monsiri" userId="d21832565e14aca8" providerId="LiveId" clId="{AAB1ECC4-CB15-4E1C-96EB-11282AA5BC0B}" dt="2023-09-18T11:22:57.673" v="5010"/>
          <ac:spMkLst>
            <pc:docMk/>
            <pc:sldMk cId="2899349862" sldId="256"/>
            <ac:spMk id="99" creationId="{02866E8F-D082-4EB3-A5AB-BAEAC7E06E6F}"/>
          </ac:spMkLst>
        </pc:spChg>
        <pc:spChg chg="mod">
          <ac:chgData name="varitsara monsiri" userId="d21832565e14aca8" providerId="LiveId" clId="{AAB1ECC4-CB15-4E1C-96EB-11282AA5BC0B}" dt="2023-09-15T09:30:21.571" v="125"/>
          <ac:spMkLst>
            <pc:docMk/>
            <pc:sldMk cId="2899349862" sldId="256"/>
            <ac:spMk id="99" creationId="{18808F00-8405-48F7-9D55-8B23EDBFCAFA}"/>
          </ac:spMkLst>
        </pc:spChg>
        <pc:spChg chg="mod">
          <ac:chgData name="varitsara monsiri" userId="d21832565e14aca8" providerId="LiveId" clId="{AAB1ECC4-CB15-4E1C-96EB-11282AA5BC0B}" dt="2023-09-18T11:22:57.673" v="5010"/>
          <ac:spMkLst>
            <pc:docMk/>
            <pc:sldMk cId="2899349862" sldId="256"/>
            <ac:spMk id="100" creationId="{03836757-BA3E-4992-A40E-3A17C5022E6E}"/>
          </ac:spMkLst>
        </pc:spChg>
        <pc:spChg chg="mod">
          <ac:chgData name="varitsara monsiri" userId="d21832565e14aca8" providerId="LiveId" clId="{AAB1ECC4-CB15-4E1C-96EB-11282AA5BC0B}" dt="2023-09-18T11:22:57.673" v="5010"/>
          <ac:spMkLst>
            <pc:docMk/>
            <pc:sldMk cId="2899349862" sldId="256"/>
            <ac:spMk id="101" creationId="{2F7E85E4-3D75-4570-87E7-F0A7F7BC30D7}"/>
          </ac:spMkLst>
        </pc:spChg>
        <pc:spChg chg="mod">
          <ac:chgData name="varitsara monsiri" userId="d21832565e14aca8" providerId="LiveId" clId="{AAB1ECC4-CB15-4E1C-96EB-11282AA5BC0B}" dt="2023-09-18T11:22:57.673" v="5010"/>
          <ac:spMkLst>
            <pc:docMk/>
            <pc:sldMk cId="2899349862" sldId="256"/>
            <ac:spMk id="102" creationId="{7299DC30-A63A-4999-8C12-DBEA8FDDC9BF}"/>
          </ac:spMkLst>
        </pc:spChg>
        <pc:spChg chg="mod">
          <ac:chgData name="varitsara monsiri" userId="d21832565e14aca8" providerId="LiveId" clId="{AAB1ECC4-CB15-4E1C-96EB-11282AA5BC0B}" dt="2023-09-15T09:30:21.571" v="125"/>
          <ac:spMkLst>
            <pc:docMk/>
            <pc:sldMk cId="2899349862" sldId="256"/>
            <ac:spMk id="103" creationId="{878BD85B-F406-43AE-A49D-2FCFD7F735CE}"/>
          </ac:spMkLst>
        </pc:spChg>
        <pc:spChg chg="mod">
          <ac:chgData name="varitsara monsiri" userId="d21832565e14aca8" providerId="LiveId" clId="{AAB1ECC4-CB15-4E1C-96EB-11282AA5BC0B}" dt="2023-09-18T11:22:57.673" v="5010"/>
          <ac:spMkLst>
            <pc:docMk/>
            <pc:sldMk cId="2899349862" sldId="256"/>
            <ac:spMk id="103" creationId="{E1F84954-C332-428D-A511-453AF3F0B55B}"/>
          </ac:spMkLst>
        </pc:spChg>
        <pc:spChg chg="mod">
          <ac:chgData name="varitsara monsiri" userId="d21832565e14aca8" providerId="LiveId" clId="{AAB1ECC4-CB15-4E1C-96EB-11282AA5BC0B}" dt="2023-09-15T09:30:21.571" v="125"/>
          <ac:spMkLst>
            <pc:docMk/>
            <pc:sldMk cId="2899349862" sldId="256"/>
            <ac:spMk id="104" creationId="{8E8A7788-E3BD-4678-AD5B-C10E3F9A881D}"/>
          </ac:spMkLst>
        </pc:spChg>
        <pc:spChg chg="mod">
          <ac:chgData name="varitsara monsiri" userId="d21832565e14aca8" providerId="LiveId" clId="{AAB1ECC4-CB15-4E1C-96EB-11282AA5BC0B}" dt="2023-09-18T11:22:57.673" v="5010"/>
          <ac:spMkLst>
            <pc:docMk/>
            <pc:sldMk cId="2899349862" sldId="256"/>
            <ac:spMk id="104" creationId="{FC6AE1FF-6CD6-4B4B-8227-4E595A58097C}"/>
          </ac:spMkLst>
        </pc:spChg>
        <pc:spChg chg="mod">
          <ac:chgData name="varitsara monsiri" userId="d21832565e14aca8" providerId="LiveId" clId="{AAB1ECC4-CB15-4E1C-96EB-11282AA5BC0B}" dt="2023-09-15T09:30:21.571" v="125"/>
          <ac:spMkLst>
            <pc:docMk/>
            <pc:sldMk cId="2899349862" sldId="256"/>
            <ac:spMk id="105" creationId="{5B0C8005-9AD7-4B90-B121-023ADF2BBFF4}"/>
          </ac:spMkLst>
        </pc:spChg>
        <pc:spChg chg="mod">
          <ac:chgData name="varitsara monsiri" userId="d21832565e14aca8" providerId="LiveId" clId="{AAB1ECC4-CB15-4E1C-96EB-11282AA5BC0B}" dt="2023-09-18T11:22:57.673" v="5010"/>
          <ac:spMkLst>
            <pc:docMk/>
            <pc:sldMk cId="2899349862" sldId="256"/>
            <ac:spMk id="106" creationId="{24B3A566-1C21-4FB3-A697-5194912BF340}"/>
          </ac:spMkLst>
        </pc:spChg>
        <pc:spChg chg="mod">
          <ac:chgData name="varitsara monsiri" userId="d21832565e14aca8" providerId="LiveId" clId="{AAB1ECC4-CB15-4E1C-96EB-11282AA5BC0B}" dt="2023-09-15T09:30:21.571" v="125"/>
          <ac:spMkLst>
            <pc:docMk/>
            <pc:sldMk cId="2899349862" sldId="256"/>
            <ac:spMk id="106" creationId="{8EAC633D-AA01-4BC7-9E39-4F03B046EACE}"/>
          </ac:spMkLst>
        </pc:spChg>
        <pc:spChg chg="mod">
          <ac:chgData name="varitsara monsiri" userId="d21832565e14aca8" providerId="LiveId" clId="{AAB1ECC4-CB15-4E1C-96EB-11282AA5BC0B}" dt="2023-09-15T09:30:21.571" v="125"/>
          <ac:spMkLst>
            <pc:docMk/>
            <pc:sldMk cId="2899349862" sldId="256"/>
            <ac:spMk id="107" creationId="{4FEFF80B-119E-419E-AA04-60D7FFA8E295}"/>
          </ac:spMkLst>
        </pc:spChg>
        <pc:spChg chg="mod">
          <ac:chgData name="varitsara monsiri" userId="d21832565e14aca8" providerId="LiveId" clId="{AAB1ECC4-CB15-4E1C-96EB-11282AA5BC0B}" dt="2023-09-18T11:22:57.673" v="5010"/>
          <ac:spMkLst>
            <pc:docMk/>
            <pc:sldMk cId="2899349862" sldId="256"/>
            <ac:spMk id="107" creationId="{C1F39AE7-F880-4D83-BE5B-08EBD749972D}"/>
          </ac:spMkLst>
        </pc:spChg>
        <pc:spChg chg="mod">
          <ac:chgData name="varitsara monsiri" userId="d21832565e14aca8" providerId="LiveId" clId="{AAB1ECC4-CB15-4E1C-96EB-11282AA5BC0B}" dt="2023-09-15T09:30:21.571" v="125"/>
          <ac:spMkLst>
            <pc:docMk/>
            <pc:sldMk cId="2899349862" sldId="256"/>
            <ac:spMk id="108" creationId="{ABB29AA5-0B6A-43B0-B277-A1D5B9C902C2}"/>
          </ac:spMkLst>
        </pc:spChg>
        <pc:spChg chg="mod">
          <ac:chgData name="varitsara monsiri" userId="d21832565e14aca8" providerId="LiveId" clId="{AAB1ECC4-CB15-4E1C-96EB-11282AA5BC0B}" dt="2023-09-18T11:22:57.673" v="5010"/>
          <ac:spMkLst>
            <pc:docMk/>
            <pc:sldMk cId="2899349862" sldId="256"/>
            <ac:spMk id="111" creationId="{1E0A741B-B06D-414B-BBAB-78E5583829C7}"/>
          </ac:spMkLst>
        </pc:spChg>
        <pc:spChg chg="mod">
          <ac:chgData name="varitsara monsiri" userId="d21832565e14aca8" providerId="LiveId" clId="{AAB1ECC4-CB15-4E1C-96EB-11282AA5BC0B}" dt="2023-09-18T11:22:57.673" v="5010"/>
          <ac:spMkLst>
            <pc:docMk/>
            <pc:sldMk cId="2899349862" sldId="256"/>
            <ac:spMk id="112" creationId="{8E2291DD-07D9-4FD6-9D45-E0BB28BD352D}"/>
          </ac:spMkLst>
        </pc:spChg>
        <pc:spChg chg="mod">
          <ac:chgData name="varitsara monsiri" userId="d21832565e14aca8" providerId="LiveId" clId="{AAB1ECC4-CB15-4E1C-96EB-11282AA5BC0B}" dt="2023-09-18T11:22:57.673" v="5010"/>
          <ac:spMkLst>
            <pc:docMk/>
            <pc:sldMk cId="2899349862" sldId="256"/>
            <ac:spMk id="113" creationId="{1BF6E2E6-10A0-4F4B-816A-60880221ED4A}"/>
          </ac:spMkLst>
        </pc:spChg>
        <pc:spChg chg="mod">
          <ac:chgData name="varitsara monsiri" userId="d21832565e14aca8" providerId="LiveId" clId="{AAB1ECC4-CB15-4E1C-96EB-11282AA5BC0B}" dt="2023-09-18T11:22:57.673" v="5010"/>
          <ac:spMkLst>
            <pc:docMk/>
            <pc:sldMk cId="2899349862" sldId="256"/>
            <ac:spMk id="114" creationId="{F2CCF62B-1C24-48CD-B56F-B91C39E83CA0}"/>
          </ac:spMkLst>
        </pc:spChg>
        <pc:spChg chg="mod">
          <ac:chgData name="varitsara monsiri" userId="d21832565e14aca8" providerId="LiveId" clId="{AAB1ECC4-CB15-4E1C-96EB-11282AA5BC0B}" dt="2023-09-18T11:22:57.673" v="5010"/>
          <ac:spMkLst>
            <pc:docMk/>
            <pc:sldMk cId="2899349862" sldId="256"/>
            <ac:spMk id="115" creationId="{58EFD907-2219-4101-A60E-E9B97871FA53}"/>
          </ac:spMkLst>
        </pc:spChg>
        <pc:spChg chg="mod">
          <ac:chgData name="varitsara monsiri" userId="d21832565e14aca8" providerId="LiveId" clId="{AAB1ECC4-CB15-4E1C-96EB-11282AA5BC0B}" dt="2023-09-15T09:32:55.456" v="147" actId="692"/>
          <ac:spMkLst>
            <pc:docMk/>
            <pc:sldMk cId="2899349862" sldId="256"/>
            <ac:spMk id="117" creationId="{0CB854D8-1977-428C-9A8C-43D122C32712}"/>
          </ac:spMkLst>
        </pc:spChg>
        <pc:spChg chg="mod">
          <ac:chgData name="varitsara monsiri" userId="d21832565e14aca8" providerId="LiveId" clId="{AAB1ECC4-CB15-4E1C-96EB-11282AA5BC0B}" dt="2023-09-15T09:32:55.456" v="147" actId="692"/>
          <ac:spMkLst>
            <pc:docMk/>
            <pc:sldMk cId="2899349862" sldId="256"/>
            <ac:spMk id="118" creationId="{B14ABEB8-FA29-4D2E-B1E5-61BFD01638F6}"/>
          </ac:spMkLst>
        </pc:spChg>
        <pc:spChg chg="mod">
          <ac:chgData name="varitsara monsiri" userId="d21832565e14aca8" providerId="LiveId" clId="{AAB1ECC4-CB15-4E1C-96EB-11282AA5BC0B}" dt="2023-09-15T09:32:55.456" v="147" actId="692"/>
          <ac:spMkLst>
            <pc:docMk/>
            <pc:sldMk cId="2899349862" sldId="256"/>
            <ac:spMk id="119" creationId="{CC06DADF-9DBA-4757-965F-5F13DBF8496B}"/>
          </ac:spMkLst>
        </pc:spChg>
        <pc:spChg chg="mod">
          <ac:chgData name="varitsara monsiri" userId="d21832565e14aca8" providerId="LiveId" clId="{AAB1ECC4-CB15-4E1C-96EB-11282AA5BC0B}" dt="2023-09-18T11:22:57.673" v="5010"/>
          <ac:spMkLst>
            <pc:docMk/>
            <pc:sldMk cId="2899349862" sldId="256"/>
            <ac:spMk id="120" creationId="{05424689-DCCB-46EE-8818-C48214460A1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21" creationId="{5BBA6898-1B25-46E6-97F5-7766A763830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22" creationId="{73704BA8-5733-4D44-BA84-849F498E6FD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23" creationId="{C9333286-5A09-4369-9B21-3CD1D8DA4E61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24" creationId="{556E010C-A43F-4711-A857-DA69D5723E8F}"/>
          </ac:spMkLst>
        </pc:spChg>
        <pc:spChg chg="mod">
          <ac:chgData name="varitsara monsiri" userId="d21832565e14aca8" providerId="LiveId" clId="{AAB1ECC4-CB15-4E1C-96EB-11282AA5BC0B}" dt="2023-09-18T11:22:57.673" v="5010"/>
          <ac:spMkLst>
            <pc:docMk/>
            <pc:sldMk cId="2899349862" sldId="256"/>
            <ac:spMk id="125" creationId="{32BCBE0A-FDF9-438A-A195-24282D972B2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25" creationId="{D188C3CD-CF0B-4DDB-BE7F-0ED4A517F594}"/>
          </ac:spMkLst>
        </pc:spChg>
        <pc:spChg chg="mod">
          <ac:chgData name="varitsara monsiri" userId="d21832565e14aca8" providerId="LiveId" clId="{AAB1ECC4-CB15-4E1C-96EB-11282AA5BC0B}" dt="2023-09-18T11:22:57.673" v="5010"/>
          <ac:spMkLst>
            <pc:docMk/>
            <pc:sldMk cId="2899349862" sldId="256"/>
            <ac:spMk id="126" creationId="{34B4EA31-6D0E-4574-9E01-59C9B88CC88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26" creationId="{D88A4280-5771-43AA-92E4-10DA188273D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27" creationId="{4CB12925-CD46-43C6-8963-746A5D79B3E8}"/>
          </ac:spMkLst>
        </pc:spChg>
        <pc:spChg chg="mod">
          <ac:chgData name="varitsara monsiri" userId="d21832565e14aca8" providerId="LiveId" clId="{AAB1ECC4-CB15-4E1C-96EB-11282AA5BC0B}" dt="2023-09-18T11:22:57.673" v="5010"/>
          <ac:spMkLst>
            <pc:docMk/>
            <pc:sldMk cId="2899349862" sldId="256"/>
            <ac:spMk id="127" creationId="{838D3F12-AB83-4902-85B1-29505E324E56}"/>
          </ac:spMkLst>
        </pc:spChg>
        <pc:spChg chg="mod">
          <ac:chgData name="varitsara monsiri" userId="d21832565e14aca8" providerId="LiveId" clId="{AAB1ECC4-CB15-4E1C-96EB-11282AA5BC0B}" dt="2023-09-18T11:22:57.673" v="5010"/>
          <ac:spMkLst>
            <pc:docMk/>
            <pc:sldMk cId="2899349862" sldId="256"/>
            <ac:spMk id="128" creationId="{4CF1F12E-F840-4292-BCF1-38D0237BFC4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28" creationId="{B5A0FF7C-EBBE-4A32-8230-346A151816B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29" creationId="{384F159F-B2B1-45D8-AAF3-5EC5B74E1F1E}"/>
          </ac:spMkLst>
        </pc:spChg>
        <pc:spChg chg="mod">
          <ac:chgData name="varitsara monsiri" userId="d21832565e14aca8" providerId="LiveId" clId="{AAB1ECC4-CB15-4E1C-96EB-11282AA5BC0B}" dt="2023-09-18T11:22:57.673" v="5010"/>
          <ac:spMkLst>
            <pc:docMk/>
            <pc:sldMk cId="2899349862" sldId="256"/>
            <ac:spMk id="129" creationId="{F6FB7094-0AEA-402E-8EEF-D7099AAC60D7}"/>
          </ac:spMkLst>
        </pc:spChg>
        <pc:spChg chg="mod">
          <ac:chgData name="varitsara monsiri" userId="d21832565e14aca8" providerId="LiveId" clId="{AAB1ECC4-CB15-4E1C-96EB-11282AA5BC0B}" dt="2023-09-18T11:22:57.673" v="5010"/>
          <ac:spMkLst>
            <pc:docMk/>
            <pc:sldMk cId="2899349862" sldId="256"/>
            <ac:spMk id="130" creationId="{2B8348FE-D277-4F25-B776-EBFECA41C72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30" creationId="{7BB67D81-BA61-4BC1-8994-AD2BDA9ABBBC}"/>
          </ac:spMkLst>
        </pc:spChg>
        <pc:spChg chg="mod">
          <ac:chgData name="varitsara monsiri" userId="d21832565e14aca8" providerId="LiveId" clId="{AAB1ECC4-CB15-4E1C-96EB-11282AA5BC0B}" dt="2023-09-18T11:22:57.673" v="5010"/>
          <ac:spMkLst>
            <pc:docMk/>
            <pc:sldMk cId="2899349862" sldId="256"/>
            <ac:spMk id="131" creationId="{2B9C51BA-FFCA-463B-83D7-2B8A3F768C0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31" creationId="{8A63439F-A5FD-4F44-8CE0-5DE269379DF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32" creationId="{DB264D27-CE9F-453F-B609-7387FE612A4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33" creationId="{B35BFA3D-910E-4F14-B95B-1B6305298D7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34" creationId="{BC3E9960-804F-43D2-B767-3A088D05E4C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35" creationId="{B64A8F71-F429-4C8C-A797-32D24EF61AE1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36" creationId="{64706416-8C46-455C-8CEA-9D6E27F18DAB}"/>
          </ac:spMkLst>
        </pc:spChg>
        <pc:spChg chg="mod">
          <ac:chgData name="varitsara monsiri" userId="d21832565e14aca8" providerId="LiveId" clId="{AAB1ECC4-CB15-4E1C-96EB-11282AA5BC0B}" dt="2023-09-18T11:23:08.306" v="5021"/>
          <ac:spMkLst>
            <pc:docMk/>
            <pc:sldMk cId="2899349862" sldId="256"/>
            <ac:spMk id="136" creationId="{B2F01344-0DC4-4E2E-A554-1639EA809CB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37" creationId="{25A64546-0D52-4D83-9A3E-AE255AFEBB2E}"/>
          </ac:spMkLst>
        </pc:spChg>
        <pc:spChg chg="mod">
          <ac:chgData name="varitsara monsiri" userId="d21832565e14aca8" providerId="LiveId" clId="{AAB1ECC4-CB15-4E1C-96EB-11282AA5BC0B}" dt="2023-09-18T11:23:08.306" v="5021"/>
          <ac:spMkLst>
            <pc:docMk/>
            <pc:sldMk cId="2899349862" sldId="256"/>
            <ac:spMk id="137" creationId="{442209B6-8791-448B-9BA6-DC92E4FC110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38" creationId="{3640EF52-CC5E-4343-99E2-2C72FC89C2F8}"/>
          </ac:spMkLst>
        </pc:spChg>
        <pc:spChg chg="mod">
          <ac:chgData name="varitsara monsiri" userId="d21832565e14aca8" providerId="LiveId" clId="{AAB1ECC4-CB15-4E1C-96EB-11282AA5BC0B}" dt="2023-09-18T11:23:08.306" v="5021"/>
          <ac:spMkLst>
            <pc:docMk/>
            <pc:sldMk cId="2899349862" sldId="256"/>
            <ac:spMk id="138" creationId="{6E51961E-D538-47C1-AF52-A5163D8BF1B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39" creationId="{A00CC13E-2FAB-45AB-ACF0-65E172722DEE}"/>
          </ac:spMkLst>
        </pc:spChg>
        <pc:spChg chg="mod">
          <ac:chgData name="varitsara monsiri" userId="d21832565e14aca8" providerId="LiveId" clId="{AAB1ECC4-CB15-4E1C-96EB-11282AA5BC0B}" dt="2023-09-18T11:23:08.306" v="5021"/>
          <ac:spMkLst>
            <pc:docMk/>
            <pc:sldMk cId="2899349862" sldId="256"/>
            <ac:spMk id="139" creationId="{C4B3A899-4267-4CC8-9F76-C2CCFB3DBD9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40" creationId="{E4DD983C-0045-43E4-B760-1953BC26CD2F}"/>
          </ac:spMkLst>
        </pc:spChg>
        <pc:spChg chg="mod">
          <ac:chgData name="varitsara monsiri" userId="d21832565e14aca8" providerId="LiveId" clId="{AAB1ECC4-CB15-4E1C-96EB-11282AA5BC0B}" dt="2023-09-18T11:23:08.306" v="5021"/>
          <ac:spMkLst>
            <pc:docMk/>
            <pc:sldMk cId="2899349862" sldId="256"/>
            <ac:spMk id="140" creationId="{F3596A54-67B3-4BD8-B67D-B424C686130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41" creationId="{9196896A-B8B3-48B7-87A5-7BD17A2618C2}"/>
          </ac:spMkLst>
        </pc:spChg>
        <pc:spChg chg="mod">
          <ac:chgData name="varitsara monsiri" userId="d21832565e14aca8" providerId="LiveId" clId="{AAB1ECC4-CB15-4E1C-96EB-11282AA5BC0B}" dt="2023-09-18T11:23:08.306" v="5021"/>
          <ac:spMkLst>
            <pc:docMk/>
            <pc:sldMk cId="2899349862" sldId="256"/>
            <ac:spMk id="141" creationId="{F8118282-BD1F-4BA3-91B6-5EA441F2073A}"/>
          </ac:spMkLst>
        </pc:spChg>
        <pc:spChg chg="mod">
          <ac:chgData name="varitsara monsiri" userId="d21832565e14aca8" providerId="LiveId" clId="{AAB1ECC4-CB15-4E1C-96EB-11282AA5BC0B}" dt="2023-09-18T11:23:08.306" v="5021"/>
          <ac:spMkLst>
            <pc:docMk/>
            <pc:sldMk cId="2899349862" sldId="256"/>
            <ac:spMk id="142" creationId="{2974FE41-2107-4E10-A1A0-77E8D7A1A81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42" creationId="{DA074C1E-70B0-4A52-880E-E66143C41177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43" creationId="{D6C1EC10-40D5-4C15-B55F-AD780437B971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44" creationId="{372FF6C6-1B44-4F84-886A-B9E93FCB880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45" creationId="{96FD8404-CD09-4AE0-B387-B2E3F7317AE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46" creationId="{305D2F14-569F-4D16-B4A7-7701B0C2191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47" creationId="{A56BC1C8-0D8D-446A-8B77-D97CA5A543A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48" creationId="{4F99B82A-E4F3-4A70-B5C2-0E641FB32BB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49" creationId="{207F1C99-A918-4BC1-8D39-0F4206FB4BC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50" creationId="{6B362650-0114-49F4-86AF-DEB45CE289E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51" creationId="{80FB3498-7D5E-4E91-9958-1AC71913E9C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52" creationId="{41A69F99-376C-435A-B792-C6735CDA0B0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53" creationId="{CE290225-9202-468A-85E9-D226F4827E0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54" creationId="{E6B9EEEB-31DE-431D-81F3-DDCB13FA317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55" creationId="{FA244A0D-6EDB-4CD3-BA0C-143FC1321E31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56" creationId="{40815026-28CE-42DF-A742-D80C48471A8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57" creationId="{46EC6F80-1B8D-47F6-B5D0-ED8AF378028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58" creationId="{6EBDB096-7BDA-416B-A904-77E8784BECA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59" creationId="{F8D9ABC2-330E-4251-BCFE-8A7C6032F7E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60" creationId="{DB2D788B-A27B-4D78-8338-95C3617FD79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61" creationId="{F3B19865-9C8E-40B2-B990-34AFB9C0E62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62" creationId="{49B2E61C-5AF3-4381-94D1-B2D73806E71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63" creationId="{05B075A8-9636-46F5-9B78-756772AE4CD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64" creationId="{8B8D1B3A-30E1-4227-9380-BE3BC6D9602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65" creationId="{B96D1BF2-5096-4060-AF05-392902C96E1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66" creationId="{ABFFA5BA-F3F2-40AA-889F-BF33BB3A78F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67" creationId="{4959E572-9F7D-484A-B7CA-3DB52E37681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68" creationId="{C448335D-068F-4E91-9D2C-420F76448561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69" creationId="{C6FE1BFE-9E25-4DE0-8D07-D1F41D0B1A3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70" creationId="{7FA67780-8744-4259-BA80-0D96B19C9A8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71" creationId="{9AB09C92-268E-45D6-A044-79CC34787E6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72" creationId="{3D299908-04A5-4045-BCBE-2B7AE7438F8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73" creationId="{FA372E21-8C7E-445A-98B8-03F9761C022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74" creationId="{12FCDA40-9657-419B-A041-BC5C03D3EC9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75" creationId="{43ABAEA7-EFEF-43AB-A252-4344113338B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76" creationId="{D445831D-5DA7-400D-8513-1AA45C79BDD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77" creationId="{3D265DBA-40D0-4A09-83B9-8F8F29DE8B8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78" creationId="{3E7158A9-00E3-4D9B-A5C8-55F16597322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79" creationId="{9246B892-A4BF-4DAA-A856-9FC88F6FE75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80" creationId="{1A4006C1-10D8-4F4F-AE46-7BBE0C84511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81" creationId="{D641B5F6-4A7C-4D97-98D0-75E23CE65AC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82" creationId="{1C792F2C-CAB3-4E22-B9FE-209209033629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83" creationId="{4194001A-C312-4048-BDEE-AE17567795A1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84" creationId="{507CAC35-44B1-4F44-9C6B-13729B732557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85" creationId="{149451D4-4DA5-441D-8303-EE6B14BF0B7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86" creationId="{7FD17CD2-357A-4435-BC5D-BAAA91EFF00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87" creationId="{676A86FC-1B91-4DE8-9317-087D6BD5FBF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88" creationId="{82429F3D-6239-44C0-B687-4F2792441329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89" creationId="{0A2C7B89-0C36-4B27-82F1-0D6A481FD37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90" creationId="{034EE49E-D3CD-4AC6-99B7-ED13AFED611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91" creationId="{14185E29-2907-4E5E-AFA0-6E286F60758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92" creationId="{074B9A12-A9C4-4133-A2BB-0B888E37D017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93" creationId="{6C3D4034-50BC-4842-935F-C92A2D10F5C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94" creationId="{3C6AEA64-4199-42D8-B1F8-4E923716C6A7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95" creationId="{CB59C8C6-3698-470D-B45D-3981B11A2AB7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96" creationId="{92C95A84-F69A-483F-AE92-A1A245C9ECC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97" creationId="{33EF5F7F-4DDD-4909-BF2C-FA6C20069E9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98" creationId="{9901F425-F20C-47E6-B07F-F36A308C354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199" creationId="{E73B7313-6BC6-480F-AB39-8D158F2F2829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00" creationId="{0EC6852D-6015-494E-856C-5A76B11E975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01" creationId="{033402B7-EEFC-4BB7-A84E-E822184428B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02" creationId="{C19A45CF-E5B1-4E1B-8D74-5B606F17DF2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03" creationId="{4A37BF2B-CF38-4629-8141-9D33D9B7730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04" creationId="{2604F8C5-79ED-4D0C-99F0-230627479EB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05" creationId="{6A61410D-CB3B-4192-AD55-292113E79F7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06" creationId="{CE9BEBD8-CBF5-4182-AD68-42BE01E53CB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07" creationId="{B1433D55-1F06-4D9C-B62D-BE58B641B0A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08" creationId="{842F4893-1EC5-4ABD-99F9-F76DD8C32AB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09" creationId="{7EC04A5D-7403-42CA-AA1C-6F472090296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10" creationId="{EA3F474D-9140-402A-8B4A-A27D54B3563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11" creationId="{E2AF6CF0-1EE2-4546-B27D-165A710C9E9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12" creationId="{43A001C2-FA3D-49A3-885A-F52E95C03E7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13" creationId="{4EBCD240-5B04-4637-AED4-80D9B97670B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14" creationId="{C06D8D88-B20C-4851-8B0E-3402957E5DC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15" creationId="{431B1865-FA08-45C4-BDD7-075CCA51A8E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16" creationId="{11D00EF8-5990-4DDD-98B1-2FC248CD377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17" creationId="{52F7CC47-C6BE-431D-A0F4-17459B662BC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18" creationId="{652106D0-C7A9-4B88-8890-3953E9D07E4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19" creationId="{60CCC18A-D0AD-4ED1-8C02-49D9A7F392A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20" creationId="{FA6FD117-3584-42DA-BF82-E3155253E2F9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21" creationId="{F9D8D8E2-70D5-4419-B6A3-FAB793E9C7A1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22" creationId="{95925F92-2442-42B6-9B18-CCC1CC9B60A9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23" creationId="{3B81F835-1E27-4902-AE4A-B0969FECCCC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24" creationId="{9717D528-37FC-4D10-91A6-F4DE9E49B63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25" creationId="{013DB3AC-3921-448A-A32D-A2B307D078A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26" creationId="{6B1E9AAF-A909-45E7-BEA0-686A0BCD055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27" creationId="{81DF3539-D27A-4295-82D8-F6101EA23E2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28" creationId="{79C8DA5A-49B1-4DAD-8579-CFD080A9454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29" creationId="{765C089A-B2C2-4995-AEDC-5CFB2A06118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30" creationId="{BB6F04AF-7BA6-4547-A762-0A1EB483312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31" creationId="{3787BF5E-4B14-48B5-B385-F85DB9B209B1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32" creationId="{D0C92480-E82D-459F-9364-290A292AD5B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33" creationId="{B50C043C-759C-4880-8F6F-56C97CDB74E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34" creationId="{281F5272-0817-46F1-A841-8D482EE43029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35" creationId="{5D2F1F84-36FE-4480-A9D6-58B7E00D277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36" creationId="{CBFA8C06-A627-4F2C-B0C2-F33DC259401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37" creationId="{7ECED201-B5F7-4D52-8518-94F16F46EAB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38" creationId="{2E12E35B-373F-4711-AFA4-1CC6E63665E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39" creationId="{5C5FA2E5-0C5C-42F9-859E-9CF54E2A9EA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40" creationId="{67874F31-FEA7-4F51-8836-E6F66EC882C1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41" creationId="{CED51FC6-3F0E-4C70-A200-00DFE0D3897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42" creationId="{E3E36CE9-86B8-40F6-9D27-B6B611A094B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43" creationId="{8F59FB79-03FF-4B5E-B528-B4E4F731549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44" creationId="{BFA37E0E-89CE-463F-8404-D04DBB9A66D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45" creationId="{BA36A8DC-8AB9-4E08-A8C1-B73191BCBEC1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46" creationId="{DC9D9491-6CD3-480B-B08B-A4DC3E7F432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47" creationId="{529F662D-3579-49CD-AAAA-23077AE1B55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48" creationId="{364C6912-F6AA-4207-BB7D-ADE1C21BFA6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49" creationId="{6DBFD81D-C409-4844-8E47-E7D6658BE42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50" creationId="{9010D57E-213F-4A21-86AA-492025A30E3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51" creationId="{E62A2E7B-B617-4625-8954-DA299C22240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52" creationId="{BD27E407-7395-4C22-B595-6A812FAC947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53" creationId="{AC74FE47-DE9C-47A0-A35C-DFF4265DC2B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54" creationId="{A64F50D0-E95A-4702-8468-FC75FD45AC1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55" creationId="{01277066-0526-49F5-A9D0-1859E3FE853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56" creationId="{55CB29C9-BEB6-475D-BB25-D4A16DD2FC5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57" creationId="{FDEAED16-BAC3-4BE4-B503-46FC1EA83237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58" creationId="{70A2DB06-F750-42B7-B3B7-CEC9D5925B5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59" creationId="{504DD3AF-990D-4BDF-BDF8-546C5B3AEE5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60" creationId="{352C1EB6-561C-4E5C-872F-102418B7F0F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61" creationId="{D69B41EC-ACD2-473C-9578-C9910434F781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62" creationId="{AF547163-C970-44E9-A87D-74E91F4E9A6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63" creationId="{000548F9-AEFE-4D5D-AE62-94B3B0F6CD3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64" creationId="{981E2167-CEC4-458D-AD00-E0F60F78698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65" creationId="{1802BB8E-27AF-4C5A-820F-D1A088E4E8B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66" creationId="{41FE8775-A986-417F-9F0C-38BA9991CC09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67" creationId="{774FEC6B-08A6-428E-8079-B45A55391307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68" creationId="{8E18C72C-0511-40AB-A5E9-5FF2AE02B82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69" creationId="{D13A2BEB-9547-4F11-AB8A-41F61BEFFE8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70" creationId="{14372306-45F2-44BB-A607-10B040AFF2D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71" creationId="{59013B0A-4C40-406D-9531-6543935D7FB1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72" creationId="{9BDCD5D5-0683-46D7-8DA2-00D4DC62E52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73" creationId="{A7C7BB13-B214-42AB-863C-AD66C644741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74" creationId="{13783190-469C-4A4C-A39A-E9353B66150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75" creationId="{37F77803-2DCC-48E8-9706-0BA6E352658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76" creationId="{B15C4081-3088-4186-AF51-52FD2172CCC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77" creationId="{E6CCDC8F-D7DA-4B87-9F55-BBE6350DFD2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78" creationId="{DC8C209F-31AC-451D-B867-228236B0891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79" creationId="{886B2726-F41A-478D-9D71-60CD7E299FA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80" creationId="{9BCB9BAE-67AC-44DC-98FA-163C3B907C3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81" creationId="{6748D95E-BD33-4921-8930-6F57202938E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82" creationId="{B7EF63AB-242D-4CB3-85A2-045D100990F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83" creationId="{F3E4A67A-2E20-46C3-91F6-7B007D8005A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84" creationId="{C3C68D4A-D237-4EE4-9EFD-6651BFF2516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85" creationId="{180546D3-8B09-43C5-B5CC-9D56DD3B4A3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86" creationId="{4E50A3BC-3981-4001-99A3-855EBF09026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87" creationId="{2319741D-23A4-46B6-B522-629BE7A7BEB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88" creationId="{AEE8D142-0822-48E0-BD20-4F2E21FAD137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89" creationId="{09774121-A510-4154-8840-9D90DAB18A8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90" creationId="{D952CFAA-3B31-461B-934F-4C1DE962EE79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91" creationId="{0A530CE8-022C-4C5F-94A9-27DA3AC19CC1}"/>
          </ac:spMkLst>
        </pc:spChg>
        <pc:spChg chg="del mod">
          <ac:chgData name="varitsara monsiri" userId="d21832565e14aca8" providerId="LiveId" clId="{AAB1ECC4-CB15-4E1C-96EB-11282AA5BC0B}" dt="2023-09-15T09:32:17.650" v="135" actId="478"/>
          <ac:spMkLst>
            <pc:docMk/>
            <pc:sldMk cId="2899349862" sldId="256"/>
            <ac:spMk id="292" creationId="{BCF3FFDE-BD49-46A9-BA6A-DBE4F3A7BA2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93" creationId="{F12C7F0A-63CA-467A-B308-25D4676C7E5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94" creationId="{ED687562-4EE7-438D-B44E-5523D340F6D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95" creationId="{4A08B623-5B22-4E04-A0C5-363A262AEEF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96" creationId="{BA7B4A4A-53B9-494E-8B5D-CC542D33B2E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97" creationId="{CFCC3F52-A4C2-4612-91E7-CA7AF4547DD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98" creationId="{F580EE73-2558-4211-9BFB-EEDA75C76AB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299" creationId="{14D1EE7D-9413-4ADB-8934-A445861FE40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00" creationId="{4A977149-8706-4481-8B10-F29507C0CE29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01" creationId="{33AFAA91-5C3F-4F6A-B9FA-2057E27D3C7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02" creationId="{FD909382-AFAA-4434-AF96-CE7FC2F58E0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03" creationId="{2ADC5E78-A7F3-429B-AAF5-04445F58EC6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04" creationId="{1DAAF1FE-7417-4D0F-8724-01E9BA233291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05" creationId="{3E904418-BB03-443C-AE2D-4E62E4F3C9A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06" creationId="{38ABEEB6-8C49-40FF-BBFE-D4AAF6F15C7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07" creationId="{AB475DCF-47D5-418F-83DA-8415BCA0FCC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08" creationId="{EADA7D71-108B-4CE1-84F3-53FB39FF7FD7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09" creationId="{3643F601-F566-4BCF-A3BC-C691BFA2B2B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10" creationId="{495FA879-38C3-441A-81F6-F4D8EC72E22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11" creationId="{387FF600-FB6D-44A3-B2F4-891684D1D1D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12" creationId="{AF15494C-8D7B-428E-BB34-2DF27F8F117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13" creationId="{C9A7556D-EFFF-4007-AA17-716D4F6FEF1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14" creationId="{6BBF38B3-D1AF-48CE-8534-582F81D112D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15" creationId="{AAC46B58-B53F-4D86-9CD6-D613E664816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16" creationId="{78D915EE-BEEE-4614-B3DA-07EF2350CFF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17" creationId="{9D18CE1D-ABDC-45F6-8DA8-D3F63D39503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18" creationId="{F365BEEA-1998-4413-931D-CA38F3F1910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19" creationId="{513650CF-8FEE-4043-8DCE-F6E85582883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20" creationId="{C896397B-3A6C-4150-9B70-DDDBF95D5E1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21" creationId="{A0D06D1E-A90C-4D6E-8D74-F24BBA428397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22" creationId="{ABAD126A-CC61-410F-8897-AEA40B82D45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23" creationId="{19D245EE-45AA-44FF-8ADE-25F3781B40C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24" creationId="{04E8591E-2468-46CE-AD20-16B76E44D4A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25" creationId="{015F8D9B-B419-4966-B51C-B26880CE690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26" creationId="{9D929A58-66D0-40EE-9C53-B93877DA522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27" creationId="{B5614A35-40CA-4459-BDDB-4F53A1E5E7A9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28" creationId="{A1768AB0-85E5-4A17-98E7-6D0827FE47B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29" creationId="{320DB6F4-C722-405D-BE1F-C760A5231FE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30" creationId="{6B250B58-C538-4FE4-93F1-D53491958E5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31" creationId="{6F8C2D7A-231F-4141-9E75-5B586EF3201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32" creationId="{BB0BEAFF-3C74-471F-B099-40A9AF08DA5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33" creationId="{03AAA9BF-A54B-44AB-916A-FF70B3E40DE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34" creationId="{BFDFB745-F9C7-4D4C-9983-EB7A532846A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35" creationId="{9AE28FC7-3745-4536-B122-6F742AFFDEA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36" creationId="{2DE4E1B2-6F02-48F2-8F14-2DB4E8F9A74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37" creationId="{CD6A2B42-8304-4E90-8569-D59AEA9BA38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38" creationId="{A5B66187-A0B1-4D35-A99B-3AA24D4EB78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39" creationId="{5C9E6BA9-1BE9-42C8-9A8C-3A88D7EA85F7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40" creationId="{3F3F8429-8623-4B36-BD27-F6E318E1AAE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41" creationId="{6DEA8F18-5425-4BEB-A08F-605DC95D192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42" creationId="{4C079271-2911-43FE-BE2A-3D9C55BB8B1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43" creationId="{77ABD6BE-9D84-4F6D-B67E-82CC7233029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44" creationId="{5A6D4C42-0AF8-4E6E-8B08-3ADD815275C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45" creationId="{5EF39880-C9EC-45EB-9845-AC8644992D47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46" creationId="{75BE20A5-4D63-4CD2-96D3-D52DE4FF284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47" creationId="{AA78FAF6-9BEC-49C2-86FD-16790642BF4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48" creationId="{15FBF051-936B-47DD-8B12-709E82A1B1E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49" creationId="{F754CF02-E7F7-42C6-99DC-0CF82ACEEB5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50" creationId="{4DBAE5E0-DB61-429F-BC9F-C7490799211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51" creationId="{600B2042-FC8A-408B-9579-D0453082EA7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52" creationId="{C7361290-25B4-4EDB-BC1E-249B2A497F6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53" creationId="{5F7B0C99-3CD6-45BD-95ED-BAECCFB301F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54" creationId="{200C7EDF-7812-43CB-8EF6-55724C96441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55" creationId="{AF1F0F2A-5B29-4107-B799-4F1ECF36A16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56" creationId="{3BA2E6AF-B667-4AB2-89AC-66D6B8DBDA7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57" creationId="{1E974375-D005-4DDE-8F96-1AF5C17AD9A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58" creationId="{D6A17EEB-F585-414D-A2FC-1386959475F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59" creationId="{51339B9E-E2BB-49C0-99A9-60CF14FF1CA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60" creationId="{074C8C6B-0D85-4CA4-83E9-F9517EFA167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61" creationId="{6EBA17E8-0BA2-4E45-9106-8C2F4A8E793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62" creationId="{E10C66E7-BFE9-42C3-B658-26A64804993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63" creationId="{589BF523-F6F9-422D-B5D1-197F15E92E7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64" creationId="{B848AC07-CD49-4A1C-A6BD-18CF6699F1A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65" creationId="{B392118F-B950-41C3-A463-69250A45D2E1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66" creationId="{7A77DE0B-D9CA-4625-89AE-95130D27E95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67" creationId="{EFA77CF2-7AC3-4BF1-B066-890DA131B5E7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68" creationId="{A67FF40F-E267-43E2-BF45-C83B5F0DFBF9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69" creationId="{8CC506F8-23C6-4FD7-8942-65E1E443AAC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70" creationId="{2893324C-0713-44C1-B88C-D607B7FF4EB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71" creationId="{DEFB74EF-5D87-4AB8-8393-6C7698E6A1B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72" creationId="{94F284EC-0933-45F1-8C99-07A5F7916EB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73" creationId="{975C80D7-8887-49A1-9149-57908C720F6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74" creationId="{1D29693A-2DEB-4D3F-97AD-46646F4DAA2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75" creationId="{04E38C46-D361-42A0-AAAD-25160B23EFB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76" creationId="{F5B96389-5A86-4124-84CE-DAEA76A2E1C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77" creationId="{B3B5CB34-6F6A-4379-9037-BDDE43D2102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78" creationId="{9D80BA4C-E608-4CB4-8D19-AC4F13605F67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79" creationId="{A0F8CF16-4341-44E5-9F06-EB69A66C862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80" creationId="{6BD5211B-A1B3-481E-970D-A45C912CC53D}"/>
          </ac:spMkLst>
        </pc:spChg>
        <pc:spChg chg="mod">
          <ac:chgData name="varitsara monsiri" userId="d21832565e14aca8" providerId="LiveId" clId="{AAB1ECC4-CB15-4E1C-96EB-11282AA5BC0B}" dt="2023-09-18T11:18:33.063" v="4991" actId="207"/>
          <ac:spMkLst>
            <pc:docMk/>
            <pc:sldMk cId="2899349862" sldId="256"/>
            <ac:spMk id="382" creationId="{042675CC-50CA-4958-89F2-7D3A7E7D5E7B}"/>
          </ac:spMkLst>
        </pc:spChg>
        <pc:spChg chg="mod">
          <ac:chgData name="varitsara monsiri" userId="d21832565e14aca8" providerId="LiveId" clId="{AAB1ECC4-CB15-4E1C-96EB-11282AA5BC0B}" dt="2023-09-18T11:17:35.502" v="4985" actId="207"/>
          <ac:spMkLst>
            <pc:docMk/>
            <pc:sldMk cId="2899349862" sldId="256"/>
            <ac:spMk id="383" creationId="{F856585D-F9C3-4BBF-B827-C34E0A747DAE}"/>
          </ac:spMkLst>
        </pc:spChg>
        <pc:spChg chg="mod">
          <ac:chgData name="varitsara monsiri" userId="d21832565e14aca8" providerId="LiveId" clId="{AAB1ECC4-CB15-4E1C-96EB-11282AA5BC0B}" dt="2023-09-18T11:18:17.564" v="4989" actId="207"/>
          <ac:spMkLst>
            <pc:docMk/>
            <pc:sldMk cId="2899349862" sldId="256"/>
            <ac:spMk id="385" creationId="{4F888267-2E44-47F9-B1D5-4E29A4720517}"/>
          </ac:spMkLst>
        </pc:spChg>
        <pc:spChg chg="mod">
          <ac:chgData name="varitsara monsiri" userId="d21832565e14aca8" providerId="LiveId" clId="{AAB1ECC4-CB15-4E1C-96EB-11282AA5BC0B}" dt="2023-09-15T09:32:55.456" v="147" actId="692"/>
          <ac:spMkLst>
            <pc:docMk/>
            <pc:sldMk cId="2899349862" sldId="256"/>
            <ac:spMk id="386" creationId="{C8D513C5-9B0E-4E09-8B71-907AE659AEE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88" creationId="{944C98BF-CCB7-4083-9A8A-CBFDBE106D47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89" creationId="{D9155F80-3309-48F1-9504-FC5F3712D7B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90" creationId="{5CBE7BB7-4979-4F16-9AF1-9047DFEAC4E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91" creationId="{1467EDF4-71D7-45CB-BFAE-F6A83A27BD8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92" creationId="{1FF75F20-41C2-45F9-8A33-6939F48B7B2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93" creationId="{86EDD486-6B82-450F-9FC7-6F65FC01015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94" creationId="{D96BC0E8-5E81-44E4-9073-E12CE917F739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95" creationId="{8D1E973F-8A72-40B5-8E11-BFE7FFA91F5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96" creationId="{04CBEFB4-A23E-4BE7-89D3-93D07F4D574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97" creationId="{BB5EBCE8-45B8-487B-A1C3-18AEA56CFB9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98" creationId="{F9E44FC4-669E-4263-824B-B4A20B46273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399" creationId="{458DCB6F-3B90-4579-97DE-C629612811C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00" creationId="{1A9E5FE7-ACEF-4022-974F-FD7E27F1EA4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01" creationId="{72F52CEB-3964-467E-88BE-65BF4547A90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02" creationId="{8D9FA012-A7C3-49D0-945F-816A0D16310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03" creationId="{44C349CE-1FD6-4DE1-A5A8-9FADA2FE281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04" creationId="{4CC82787-0A1F-423D-9E54-C1842A27C7B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05" creationId="{27BDD4BA-675F-4FB9-B942-B8E12FAD7C41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06" creationId="{3318A4F8-D249-4701-8347-03116A440EE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07" creationId="{A54B0ADD-4AD3-46FE-9E34-82333D21491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08" creationId="{BD519704-7492-4F51-9363-9FB6F0607C2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09" creationId="{2D94BF03-478D-4A66-A510-4B8A6256E121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10" creationId="{68C6CDFF-FDB9-455C-ACC1-25ABED6E3B9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11" creationId="{3AE65C99-31F7-4717-AA25-24CAA7FBC47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12" creationId="{93A54C04-3B72-436C-B29F-D8C7ED7B9559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13" creationId="{BAD8C213-4E99-4FC9-8D8C-D2053AF4507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14" creationId="{B954CD9B-79EE-4112-A9D5-B2286BB01CD9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15" creationId="{049AF510-C802-4C62-9E02-76B3DCA99B41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16" creationId="{DF37662A-8E51-4C2D-9553-4B641C2417E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17" creationId="{7A256C7C-CB12-4548-ABAF-9779AADD7797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18" creationId="{3B7E07C1-9FB9-4911-BFEB-17906B8BCC7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19" creationId="{51CD50FA-F6DC-4526-8BAB-BCF2B9C5426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20" creationId="{56E646E2-C927-4867-900B-D568208EF0A1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21" creationId="{C081D218-D29E-4781-B455-A392361E269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22" creationId="{3C774DB5-AD10-48EA-A446-1CDE82E7E17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23" creationId="{CA8E7853-997B-4E54-8F11-A466742EC52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24" creationId="{BB9F6ACE-81B5-4E99-8B02-AE57E48D4F1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25" creationId="{9FC46845-D6EE-4A7C-A1E5-CD20468BED6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26" creationId="{38C5C4A8-C5C8-43F5-8ACB-51370FF3B58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27" creationId="{6A83B327-1B10-4195-B4DC-1A19DCCEF68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28" creationId="{BD850982-84EB-4307-AE5C-CF04D0E8CE6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29" creationId="{F682F083-6C99-43C4-B650-49023029F06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30" creationId="{464E4D59-4FB9-4E2D-9EB0-5ECBD8FBA1E1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31" creationId="{AE65522F-1C41-421B-B39F-C002BED77C5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32" creationId="{50A8C111-16D8-4A86-8192-40F1285EB53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33" creationId="{41BBB773-F111-444C-B5B0-5D55DEE142B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34" creationId="{79BE5382-EF63-43E5-B2D3-7C31F9ADADB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35" creationId="{34ABE61A-2FFF-4449-862A-3B852BD53A0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36" creationId="{4D00AE8A-5796-4CB8-820D-3BDC57C6069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37" creationId="{77549E50-8588-4C20-9128-9777329F0B1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38" creationId="{DDA862A1-480F-430E-A15A-253384C04347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39" creationId="{F8B00DE6-501C-45CE-A463-0B9DCFF9D6F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40" creationId="{AA907DE9-E9B6-45A4-8BF1-5169B19B6FE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41" creationId="{2F9948A0-9E4F-4AF3-87A2-3C7352EB21E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42" creationId="{4E8C6522-5D93-4F75-93CF-7966CDE33D2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43" creationId="{C16F3707-C934-4908-8390-4A3B1AD50D79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44" creationId="{F5FE81DB-9F80-405F-81BC-463192193EE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45" creationId="{6BFBCE99-FE70-444C-946E-EC034AE2A289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46" creationId="{33D00171-3214-4364-84F2-196B495FF9A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47" creationId="{1424F42B-0CE0-4F16-8ECB-E8B874C08B9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48" creationId="{C5B62E91-D458-45AD-B6E6-67E26B5E18A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49" creationId="{66292BCF-B7BB-4041-87D8-D685F5ED9659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50" creationId="{3A0078E4-8070-4DD0-89F5-E8CE6FE871F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51" creationId="{C008C4D3-F8FE-4212-8E3B-F107A10EE7E1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52" creationId="{E39CB2AF-9865-4DCC-A44C-2E13DE86636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53" creationId="{7D2B23DA-96B1-44E6-BE3D-A7C792A2A97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54" creationId="{FEFA8723-3C07-4F84-9623-8F8CB359A87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55" creationId="{9F65C849-8F40-4533-BD4B-748A11C0C787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56" creationId="{8DEEA883-D214-4797-84F0-83EF60D8B5A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57" creationId="{10967A9C-6504-477D-996C-3E5A52AFCDF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58" creationId="{0D04670D-3B8B-4B0B-BE4B-4CB978567F7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59" creationId="{39E695C7-0B2C-46D2-A308-8D3341663CA7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60" creationId="{B5255410-2F02-4B78-99FD-755ADF19D96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61" creationId="{CD82A30D-1761-4DFE-87CD-9C22CDAFCF4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62" creationId="{EB21B592-1B1A-457F-BCAA-1C8298F63D3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63" creationId="{73EF8B21-2B76-4AFD-BBD4-DB7BEB6C4C3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64" creationId="{16DF5AFB-9FF5-4DD9-8B31-5EE665F0A79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65" creationId="{C3D3C7B0-CDA6-4F97-817D-0D754FDF818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66" creationId="{87F7922D-35DA-4BD9-8C6D-3BFC1D948E6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67" creationId="{3698E4E2-9EA8-4678-AC43-EB7F21345A2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68" creationId="{8F289A76-13AF-4C8F-AB5D-DB190B13E45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69" creationId="{23A23608-A5CD-4DAE-B14B-FDB13F4D6F3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70" creationId="{6D92634B-1793-45FF-AA07-EB90C0DF3DC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71" creationId="{0D5277A6-A50E-4021-B681-CC134472AA3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72" creationId="{DC7A82B7-3F5D-425D-9317-902EC9152E5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73" creationId="{D372FBB6-058B-49F7-A174-DEDD6C8A46C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74" creationId="{A94D7FC8-8386-4BD2-9CD6-C6B5D0F77E0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75" creationId="{64DF6317-48BD-458B-95B9-24787F025C2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76" creationId="{1906A248-1A01-4E87-8705-B33B04FE8E0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77" creationId="{468E7801-3A6B-487E-B419-7F42EBE1D55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78" creationId="{2780A376-23D2-40E4-BB05-E13CB3D0401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79" creationId="{2FD96634-1615-4F4A-9C5B-FBBEADB9757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80" creationId="{711E6A3C-0599-48FD-B954-0CBFBBAF00D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81" creationId="{859F2DEA-A58D-4840-A49D-EDF74E655E37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82" creationId="{1569BD11-B0C1-4282-B671-47BD7C5AF68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83" creationId="{71B94D33-DF5E-47E1-8C95-3420F61341F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84" creationId="{1C4C4068-D581-488B-89C9-BBF1F267620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85" creationId="{5D0062E6-9092-4C13-9910-14FA173E1B4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86" creationId="{EDFA6379-E6AE-4912-A5F3-D9FAD64C73A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87" creationId="{B75632D0-9996-4EF4-BD97-6E44968765C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88" creationId="{8EF4BC98-0EE9-4D74-940B-4BCA8B1269A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89" creationId="{FBE3FA4B-A6A2-4F56-92B6-7D2F8D1ADAA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90" creationId="{E9A2382B-AD0C-4F1D-9A7A-E5416EAB40B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91" creationId="{342FBEB8-E261-425F-AD8E-349A435699B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92" creationId="{F3CEE1D1-9BBC-4AE6-BE1A-F71500E42BD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93" creationId="{7D9783E0-102A-478C-9EE6-86497207EF7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94" creationId="{B30A3031-2B53-4BB1-B1DD-110BF3C17DF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95" creationId="{D9B2AD26-E32A-4642-9D6D-8E9792E473F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96" creationId="{1C178D5B-0C62-4B4E-B07A-70BD5E41B65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97" creationId="{47199A76-0B54-4739-992F-64DBCDB0608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98" creationId="{65350CEB-8943-46D3-A99D-81234419E78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499" creationId="{9444FEE2-DA2E-4E4D-AD52-10B5BF2A71D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00" creationId="{FB82C34B-7985-49B8-B4BF-420A3682519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01" creationId="{D879D69A-87B5-4493-8DD7-46CA63F9A58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02" creationId="{6D851FCF-1B17-482B-89C2-7CE8893D840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03" creationId="{E0ECAD1C-82FE-4D21-9863-B31769F4E2D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04" creationId="{B1E3CA63-DF13-45CB-98C7-CB4DFE28995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05" creationId="{FCBFF44F-1D9F-49D4-926C-189CC64E8CA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06" creationId="{CAA18430-8BBA-43F8-A972-E314253026E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07" creationId="{D3B7E3C4-29D8-40C5-9807-456AF02C511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08" creationId="{3F74F92D-FBDA-4DB8-AFD2-905A3FEFFAC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09" creationId="{DDB880BF-F4AB-4CD3-9058-24B61C9C8A31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10" creationId="{F28D16CA-5E4C-410E-B331-13C5440D7FA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11" creationId="{0AB63501-4058-4CEA-B215-2FA074617AD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12" creationId="{A640964E-118F-4F1A-8F1A-132EFE28294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13" creationId="{8B876DC7-17BE-49A3-9130-DDAF83552FA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14" creationId="{6892D4E9-FEC4-4D04-99D6-092CED5997B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15" creationId="{706362E7-51FA-45BC-BA05-EA5933EA6411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16" creationId="{881511F2-92B8-49A4-B3A8-40D7760099E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17" creationId="{6C78C7D5-6E9A-4572-A143-006D4DDAE387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18" creationId="{A202834C-DE99-48C1-9252-ECB5AA9662C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19" creationId="{5F63CAC7-1C90-4A6A-BCBF-54EBAA33CE8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20" creationId="{B49E0928-7CAE-4F2E-9D7B-6820A0224437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21" creationId="{D8AD9096-17F2-4F7D-B908-A3CCB66F19B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22" creationId="{56D6A184-9B32-45CB-A0F7-F172883D0B4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23" creationId="{DF972346-71A7-426F-8AA7-1D461247868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24" creationId="{1795742B-1FAF-4517-90B4-297202529EE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25" creationId="{BF557612-66B8-4D45-8C52-2859BC389B9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26" creationId="{FAC7859F-7D38-4BB4-90B4-F1758591A441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27" creationId="{EEEF873F-3368-4170-A021-2C5782E163B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28" creationId="{542E0E4E-6A17-4EEA-A4B9-8B48B89BE9A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29" creationId="{A43DDC0C-A57C-48B3-838F-D2930E6833D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30" creationId="{0E9D2610-4403-4D43-8417-8967C9A9FDC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31" creationId="{AE6A8208-323E-4B19-99CB-74A9855186E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32" creationId="{782A4E15-329E-4D10-9304-38EEC4FAB65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33" creationId="{ED6D857D-6AD8-4F1E-A079-AC8CD6A7C7A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34" creationId="{F2132849-0CD1-4529-900D-8CEC3F9CFBF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35" creationId="{B421BF42-6DE2-4F30-9DC5-DC1BB6596B6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36" creationId="{CF99C36E-B175-479F-BC57-FB1867A51D5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37" creationId="{C375BB1B-8ACC-4EA6-A6C2-9F8A1B970ED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38" creationId="{C5F7A11E-0FCC-40AE-9AE8-19ED95DC18D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39" creationId="{EE96083F-F3AA-4C19-9E2B-EB6D6D86953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40" creationId="{90D6A69D-F441-45B2-B220-519258C72D4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41" creationId="{A740E03F-4025-4891-A6C6-9B3B662FA47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42" creationId="{A5B2EA00-2A1C-45A2-9D03-965F64C7740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43" creationId="{DD7004AD-BAD0-4F39-B0B0-F86E5D702F3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44" creationId="{41EE8FAF-CAFB-4E03-8CC8-D447A74304B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45" creationId="{2679D365-3F2B-4511-BC02-FD0640926D9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46" creationId="{A5E7CB39-FEEC-4123-95A9-FBCDA3E58B9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47" creationId="{9FA79E71-943D-409E-99AA-7E10BC4AD7C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48" creationId="{E7D64449-7A41-4FA6-9E8A-6FE2081D4159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49" creationId="{682920A6-A980-45BB-A8E1-B4021E95606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50" creationId="{DC1F218F-706F-4DD8-A978-D1375D71E36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51" creationId="{957E3E74-D4BB-48A0-85AA-4A3D036480C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52" creationId="{6EE92FCE-028F-4F55-82E3-EC56F500596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53" creationId="{AA0981BF-DD5E-45BE-AF15-2FF09CFC33F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54" creationId="{C1536844-6D1E-451C-8AE4-9C7BC5DE0F1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55" creationId="{57EA36CB-86EC-4C9C-B0E6-C619FAAF7D0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56" creationId="{D10BE5DD-871C-4BD0-99BB-65584A24394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57" creationId="{2B12F15C-2F5B-4DB7-B708-223DB6BA429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58" creationId="{BD9CFF83-CF4F-462F-93AF-E04486FFB9E9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59" creationId="{5D00C58E-DDFA-4D14-84E8-A3E6AB03C28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60" creationId="{BE6BA0DF-1622-4CA0-BC98-3AEBD61D458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61" creationId="{89B89A13-7858-445E-8D37-157C0B72577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62" creationId="{6E8E7A28-7B4B-4451-B7C6-61B7159618E9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63" creationId="{289E860C-102A-4899-A0EB-48325D12DB4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64" creationId="{9A20EBB0-56CA-428B-A4E6-D5987153753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65" creationId="{74C528B4-94C6-41DE-9084-A0844E7C740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66" creationId="{7C72AD9F-5F35-48F3-95CF-889965D658E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67" creationId="{D8DAD172-1936-4087-AE14-148E36D8578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68" creationId="{7A2FE7F5-2554-4784-9414-7FB8EF07C049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69" creationId="{44CA44F2-CCFF-4AFB-9852-EEA552D23F0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70" creationId="{939CD53F-A36C-4FE4-A546-1E6DF5D382F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71" creationId="{98427342-3F0D-4F30-812B-0C0E097BE8E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72" creationId="{7F2254C3-063A-4FF5-AFE2-93B87442B54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73" creationId="{78DD0A68-D9C8-4B24-9A16-E9BC0F4AAA9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74" creationId="{5FCA8CFD-621D-44A7-BD2B-9BC07DFE9677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75" creationId="{9070B660-316A-470F-9F1C-0D2E0D101A5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76" creationId="{7B8D6E96-1713-4FB5-B599-9E39286D74C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77" creationId="{E981AED5-0D51-4B9F-8783-1B2FA49BD89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78" creationId="{144C86EC-D697-4C63-B7CC-47D4B13DD8E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79" creationId="{EC1BF38D-2E31-458A-91AF-137315EF1FD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80" creationId="{0C3C59A2-C984-4CEE-B488-A2CCFC2D221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81" creationId="{B0E028A5-6B7D-4DE6-8A7F-71A79190EF8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82" creationId="{A3E00F23-F7C3-4321-8CD2-8327E6FBA20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83" creationId="{CAA9D765-5A62-4D38-8530-96F584CB074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84" creationId="{D3F9BA98-82ED-4126-B6AD-8D524A1182E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85" creationId="{F9D64738-C26F-4CA2-8622-0F624A89EFD9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86" creationId="{8A3D65DF-B95B-4D71-9A72-01DC80C3CF5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87" creationId="{D1759005-EA81-4648-89D3-81110E126FF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88" creationId="{24BB21AE-555D-47A5-9760-6CCAD765ECE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89" creationId="{9D272273-3653-4D75-BF57-3300D7404771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90" creationId="{37ECE68D-09D1-4B79-8781-FD8A0D84129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91" creationId="{3E1B8BAE-6DDA-40B1-9153-0C8A9D08486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92" creationId="{F01D17F8-0DEA-42FD-8B11-95B3CF84E1C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93" creationId="{782482C3-59A7-4978-862F-750C5095C73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94" creationId="{2F541BB5-F311-4A0C-AE5F-0F1077D75B5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95" creationId="{4A42E963-EAEC-4415-AB6E-A6388FC2305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96" creationId="{CFB96E06-AAF0-4C1E-8D8C-2FB3FAD5B7D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97" creationId="{A6E75FF9-F457-41A4-A634-54DD42D56B3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98" creationId="{D0C706A7-29A9-47BD-8F08-ED49E731F0E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599" creationId="{C5DE5A7D-79FB-421F-9BEF-DBF98AB5F22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00" creationId="{1F63B32B-82FA-4EA8-A15B-1A75C5123A8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01" creationId="{B157A2F2-51B8-4F13-88D8-785C2FFA049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02" creationId="{FF39DE2F-54BB-41C5-9F81-7FFF4C9A010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03" creationId="{35AA7ACE-C217-4B90-B755-7743A355BAEF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04" creationId="{91128CFD-EE3D-46A3-8D7A-1E4E1BFDBB1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05" creationId="{A5733D7F-96B2-4B50-89BA-24BC5CD09C41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06" creationId="{521FE283-1EF5-43F4-8FA5-A9FB7720B677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07" creationId="{AB338539-2868-4EAE-81EA-C645814926D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08" creationId="{0018DEA2-7B97-456C-8CDA-B41DDB6B1A9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09" creationId="{CBFCBFC1-BA71-47C0-B002-372B4D974870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10" creationId="{CB645CBC-4604-4D96-9006-3F1260CF1CF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11" creationId="{8355EBBB-50D2-44A9-ACC9-50217F78E55C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12" creationId="{6F54028D-065E-42D9-8383-3D2863011E0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13" creationId="{DF946731-F1C3-4DC8-B389-CD839B5E216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14" creationId="{52645FBB-9A03-4DC8-8081-9D3155F4569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15" creationId="{46E323A3-89A2-4FC4-8AD9-BC69773228A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16" creationId="{20F84C5E-B32F-45E1-ABA8-574A2D9B049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17" creationId="{CE78357B-6517-44CB-B82E-27035B66DD4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18" creationId="{6C87E760-F053-4629-9A22-9A2458BA9751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19" creationId="{F0DA4998-8DAF-40B7-AD0A-A6C9BEAEB40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20" creationId="{B0BE97B9-503F-417D-860D-CD61014A737A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21" creationId="{3C0ED383-17E3-4F78-BDF7-58EB6334BEF3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22" creationId="{56D51A59-D852-4CD8-BB88-AD995F81B7E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23" creationId="{B9C28845-5922-40C7-B5B9-527882D54329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24" creationId="{CD14CBA6-9D2B-483B-82DD-9A9920E1869E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25" creationId="{F0EDD8AC-80F1-4039-ABA6-EF6278BFE71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26" creationId="{34CA75D0-0E10-4D4D-9B6F-502B0C930119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27" creationId="{C478B81F-107B-4478-9681-A9B5AF50951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28" creationId="{A2CA9864-218C-4ED9-8CDC-FEA4DD45307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29" creationId="{E46C6D95-20A3-4FA4-84AA-81172B7EAA4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30" creationId="{CD6C43C6-4638-4676-BE3E-4FA9BFA2C5F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31" creationId="{5526CDFE-6999-40A5-B2CD-276090C66E7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32" creationId="{92D34EA0-7035-41DD-AE6A-C3FDAEA0E7D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33" creationId="{4E536CFA-16C2-45D5-A167-4DFCD932545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34" creationId="{03EB09A1-28EE-4764-927F-2E8628E1D47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35" creationId="{BC86307F-CD1C-4E0A-8889-5F219911C1E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36" creationId="{1FADA64B-6B2B-42EE-AC99-305EA3530FA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37" creationId="{EA64D3FD-BEDC-4FD1-891F-0F5C9BA90658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38" creationId="{B90BC254-8146-49F7-8C3C-8A44ABC4DF5D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39" creationId="{4CEC3CF7-3F38-4CDE-A249-5AAD5CDB7DC4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40" creationId="{9063CAD6-1462-4B7A-B2E1-0C851CECC20B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41" creationId="{0200E2EF-B40C-43EA-B89A-9EA5086D6F02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42" creationId="{A79B2937-7CDD-418F-AD53-82178507A9C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43" creationId="{36A1F008-D599-41CB-AF44-48D47A06DEE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44" creationId="{DD7C97F3-0C1F-4AD1-A6F5-4B63A7FD20B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45" creationId="{1640AF24-5C69-40F7-B57B-D14C0C08FCC5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46" creationId="{9E9C4068-BE1D-4011-928F-604322391936}"/>
          </ac:spMkLst>
        </pc:spChg>
        <pc:spChg chg="mod">
          <ac:chgData name="varitsara monsiri" userId="d21832565e14aca8" providerId="LiveId" clId="{AAB1ECC4-CB15-4E1C-96EB-11282AA5BC0B}" dt="2023-09-15T09:32:19.975" v="136" actId="165"/>
          <ac:spMkLst>
            <pc:docMk/>
            <pc:sldMk cId="2899349862" sldId="256"/>
            <ac:spMk id="647" creationId="{E92AE603-2BA1-474F-836B-8FBAC9668760}"/>
          </ac:spMkLst>
        </pc:spChg>
        <pc:spChg chg="mod">
          <ac:chgData name="varitsara monsiri" userId="d21832565e14aca8" providerId="LiveId" clId="{AAB1ECC4-CB15-4E1C-96EB-11282AA5BC0B}" dt="2023-09-15T09:33:18.130" v="150"/>
          <ac:spMkLst>
            <pc:docMk/>
            <pc:sldMk cId="2899349862" sldId="256"/>
            <ac:spMk id="650" creationId="{06181935-A571-42F9-8E33-B9D5E285F796}"/>
          </ac:spMkLst>
        </pc:spChg>
        <pc:spChg chg="mod">
          <ac:chgData name="varitsara monsiri" userId="d21832565e14aca8" providerId="LiveId" clId="{AAB1ECC4-CB15-4E1C-96EB-11282AA5BC0B}" dt="2023-09-15T09:33:18.130" v="150"/>
          <ac:spMkLst>
            <pc:docMk/>
            <pc:sldMk cId="2899349862" sldId="256"/>
            <ac:spMk id="651" creationId="{FE4D59FB-D2DF-4D50-9F24-BA9635C17912}"/>
          </ac:spMkLst>
        </pc:spChg>
        <pc:spChg chg="add del mod ord">
          <ac:chgData name="varitsara monsiri" userId="d21832565e14aca8" providerId="LiveId" clId="{AAB1ECC4-CB15-4E1C-96EB-11282AA5BC0B}" dt="2023-09-15T09:35:06.404" v="167" actId="21"/>
          <ac:spMkLst>
            <pc:docMk/>
            <pc:sldMk cId="2899349862" sldId="256"/>
            <ac:spMk id="652" creationId="{3C900F44-9B53-45F8-AB17-5B990428963B}"/>
          </ac:spMkLst>
        </pc:spChg>
        <pc:spChg chg="add mod ord">
          <ac:chgData name="varitsara monsiri" userId="d21832565e14aca8" providerId="LiveId" clId="{AAB1ECC4-CB15-4E1C-96EB-11282AA5BC0B}" dt="2023-09-18T08:13:54.780" v="2977" actId="692"/>
          <ac:spMkLst>
            <pc:docMk/>
            <pc:sldMk cId="2899349862" sldId="256"/>
            <ac:spMk id="653" creationId="{DA62EA89-3C8B-4406-BCBC-1391CF1F4BE8}"/>
          </ac:spMkLst>
        </pc:spChg>
        <pc:grpChg chg="del mod">
          <ac:chgData name="varitsara monsiri" userId="d21832565e14aca8" providerId="LiveId" clId="{AAB1ECC4-CB15-4E1C-96EB-11282AA5BC0B}" dt="2023-09-15T09:24:56.044" v="33" actId="27803"/>
          <ac:grpSpMkLst>
            <pc:docMk/>
            <pc:sldMk cId="2899349862" sldId="256"/>
            <ac:grpSpMk id="45" creationId="{1C1A08E4-3996-4B8B-9D00-7C4B8B2136A8}"/>
          </ac:grpSpMkLst>
        </pc:grpChg>
        <pc:grpChg chg="mod">
          <ac:chgData name="varitsara monsiri" userId="d21832565e14aca8" providerId="LiveId" clId="{AAB1ECC4-CB15-4E1C-96EB-11282AA5BC0B}" dt="2023-09-15T09:33:38.392" v="154" actId="1076"/>
          <ac:grpSpMkLst>
            <pc:docMk/>
            <pc:sldMk cId="2899349862" sldId="256"/>
            <ac:grpSpMk id="46" creationId="{D892FB11-8735-41F6-B185-0BCAB8DB9CFC}"/>
          </ac:grpSpMkLst>
        </pc:grpChg>
        <pc:grpChg chg="mod">
          <ac:chgData name="varitsara monsiri" userId="d21832565e14aca8" providerId="LiveId" clId="{AAB1ECC4-CB15-4E1C-96EB-11282AA5BC0B}" dt="2023-09-15T09:30:18.817" v="124" actId="1076"/>
          <ac:grpSpMkLst>
            <pc:docMk/>
            <pc:sldMk cId="2899349862" sldId="256"/>
            <ac:grpSpMk id="49" creationId="{5E36FCBA-F6EE-486B-B382-070244E163D7}"/>
          </ac:grpSpMkLst>
        </pc:grpChg>
        <pc:grpChg chg="mod">
          <ac:chgData name="varitsara monsiri" userId="d21832565e14aca8" providerId="LiveId" clId="{AAB1ECC4-CB15-4E1C-96EB-11282AA5BC0B}" dt="2023-09-15T09:24:56.044" v="33" actId="27803"/>
          <ac:grpSpMkLst>
            <pc:docMk/>
            <pc:sldMk cId="2899349862" sldId="256"/>
            <ac:grpSpMk id="52" creationId="{9F8D1231-7122-493A-B2D0-FB3ACBABE6A5}"/>
          </ac:grpSpMkLst>
        </pc:grpChg>
        <pc:grpChg chg="mod">
          <ac:chgData name="varitsara monsiri" userId="d21832565e14aca8" providerId="LiveId" clId="{AAB1ECC4-CB15-4E1C-96EB-11282AA5BC0B}" dt="2023-09-15T09:24:56.044" v="33" actId="27803"/>
          <ac:grpSpMkLst>
            <pc:docMk/>
            <pc:sldMk cId="2899349862" sldId="256"/>
            <ac:grpSpMk id="55" creationId="{4EB6E6DD-EED7-4BF8-A97C-273CAA931D3B}"/>
          </ac:grpSpMkLst>
        </pc:grpChg>
        <pc:grpChg chg="mod">
          <ac:chgData name="varitsara monsiri" userId="d21832565e14aca8" providerId="LiveId" clId="{AAB1ECC4-CB15-4E1C-96EB-11282AA5BC0B}" dt="2023-09-15T09:24:56.044" v="33" actId="27803"/>
          <ac:grpSpMkLst>
            <pc:docMk/>
            <pc:sldMk cId="2899349862" sldId="256"/>
            <ac:grpSpMk id="58" creationId="{72D09336-5686-4B08-B7D5-F476EF1E282C}"/>
          </ac:grpSpMkLst>
        </pc:grpChg>
        <pc:grpChg chg="add mod">
          <ac:chgData name="varitsara monsiri" userId="d21832565e14aca8" providerId="LiveId" clId="{AAB1ECC4-CB15-4E1C-96EB-11282AA5BC0B}" dt="2023-09-15T09:25:17.209" v="40" actId="1076"/>
          <ac:grpSpMkLst>
            <pc:docMk/>
            <pc:sldMk cId="2899349862" sldId="256"/>
            <ac:grpSpMk id="61" creationId="{79968A8E-19FA-4765-8A2D-3811B09624E9}"/>
          </ac:grpSpMkLst>
        </pc:grpChg>
        <pc:grpChg chg="mod">
          <ac:chgData name="varitsara monsiri" userId="d21832565e14aca8" providerId="LiveId" clId="{AAB1ECC4-CB15-4E1C-96EB-11282AA5BC0B}" dt="2023-09-15T09:25:11.777" v="38"/>
          <ac:grpSpMkLst>
            <pc:docMk/>
            <pc:sldMk cId="2899349862" sldId="256"/>
            <ac:grpSpMk id="64" creationId="{512A33A1-A7F9-4B63-815B-439A0793ADF3}"/>
          </ac:grpSpMkLst>
        </pc:grpChg>
        <pc:grpChg chg="mod">
          <ac:chgData name="varitsara monsiri" userId="d21832565e14aca8" providerId="LiveId" clId="{AAB1ECC4-CB15-4E1C-96EB-11282AA5BC0B}" dt="2023-09-15T09:25:11.777" v="38"/>
          <ac:grpSpMkLst>
            <pc:docMk/>
            <pc:sldMk cId="2899349862" sldId="256"/>
            <ac:grpSpMk id="65" creationId="{1EABA93F-BB51-4708-93BA-4D98DB308BA9}"/>
          </ac:grpSpMkLst>
        </pc:grpChg>
        <pc:grpChg chg="mod">
          <ac:chgData name="varitsara monsiri" userId="d21832565e14aca8" providerId="LiveId" clId="{AAB1ECC4-CB15-4E1C-96EB-11282AA5BC0B}" dt="2023-09-15T09:25:11.777" v="38"/>
          <ac:grpSpMkLst>
            <pc:docMk/>
            <pc:sldMk cId="2899349862" sldId="256"/>
            <ac:grpSpMk id="66" creationId="{888C53F7-7C47-403D-8924-C560420F10C3}"/>
          </ac:grpSpMkLst>
        </pc:grpChg>
        <pc:grpChg chg="add mod">
          <ac:chgData name="varitsara monsiri" userId="d21832565e14aca8" providerId="LiveId" clId="{AAB1ECC4-CB15-4E1C-96EB-11282AA5BC0B}" dt="2023-09-15T09:34:21.586" v="159" actId="1076"/>
          <ac:grpSpMkLst>
            <pc:docMk/>
            <pc:sldMk cId="2899349862" sldId="256"/>
            <ac:grpSpMk id="73" creationId="{D425F4FF-5EBC-487C-B02C-1B82652A0E09}"/>
          </ac:grpSpMkLst>
        </pc:grpChg>
        <pc:grpChg chg="add mod">
          <ac:chgData name="varitsara monsiri" userId="d21832565e14aca8" providerId="LiveId" clId="{AAB1ECC4-CB15-4E1C-96EB-11282AA5BC0B}" dt="2023-09-15T09:25:30.843" v="44" actId="1076"/>
          <ac:grpSpMkLst>
            <pc:docMk/>
            <pc:sldMk cId="2899349862" sldId="256"/>
            <ac:grpSpMk id="76" creationId="{6486AA79-109F-406E-B852-B42E40728C83}"/>
          </ac:grpSpMkLst>
        </pc:grpChg>
        <pc:grpChg chg="add del mod">
          <ac:chgData name="varitsara monsiri" userId="d21832565e14aca8" providerId="LiveId" clId="{AAB1ECC4-CB15-4E1C-96EB-11282AA5BC0B}" dt="2023-09-18T11:23:14.216" v="5023" actId="478"/>
          <ac:grpSpMkLst>
            <pc:docMk/>
            <pc:sldMk cId="2899349862" sldId="256"/>
            <ac:grpSpMk id="79" creationId="{8FBFAD37-50D4-47B3-841B-9FF7F39DF3C6}"/>
          </ac:grpSpMkLst>
        </pc:grpChg>
        <pc:grpChg chg="del mod">
          <ac:chgData name="varitsara monsiri" userId="d21832565e14aca8" providerId="LiveId" clId="{AAB1ECC4-CB15-4E1C-96EB-11282AA5BC0B}" dt="2023-09-15T09:28:51.064" v="93" actId="27803"/>
          <ac:grpSpMkLst>
            <pc:docMk/>
            <pc:sldMk cId="2899349862" sldId="256"/>
            <ac:grpSpMk id="81" creationId="{95137396-7322-428F-9673-096EB81BE83D}"/>
          </ac:grpSpMkLst>
        </pc:grpChg>
        <pc:grpChg chg="mod">
          <ac:chgData name="varitsara monsiri" userId="d21832565e14aca8" providerId="LiveId" clId="{AAB1ECC4-CB15-4E1C-96EB-11282AA5BC0B}" dt="2023-09-15T09:29:54.810" v="109" actId="164"/>
          <ac:grpSpMkLst>
            <pc:docMk/>
            <pc:sldMk cId="2899349862" sldId="256"/>
            <ac:grpSpMk id="82" creationId="{6DF339A0-12A7-4838-89CD-D3B92DDBF4FE}"/>
          </ac:grpSpMkLst>
        </pc:grpChg>
        <pc:grpChg chg="mod">
          <ac:chgData name="varitsara monsiri" userId="d21832565e14aca8" providerId="LiveId" clId="{AAB1ECC4-CB15-4E1C-96EB-11282AA5BC0B}" dt="2023-09-18T11:22:57.673" v="5010"/>
          <ac:grpSpMkLst>
            <pc:docMk/>
            <pc:sldMk cId="2899349862" sldId="256"/>
            <ac:grpSpMk id="89" creationId="{98BB1469-0C8F-4A4A-8D26-3E1D23A27E43}"/>
          </ac:grpSpMkLst>
        </pc:grpChg>
        <pc:grpChg chg="del mod">
          <ac:chgData name="varitsara monsiri" userId="d21832565e14aca8" providerId="LiveId" clId="{AAB1ECC4-CB15-4E1C-96EB-11282AA5BC0B}" dt="2023-09-15T09:29:20.390" v="107" actId="165"/>
          <ac:grpSpMkLst>
            <pc:docMk/>
            <pc:sldMk cId="2899349862" sldId="256"/>
            <ac:grpSpMk id="89" creationId="{B899B1A8-BDA1-4C19-B99B-281A1492571A}"/>
          </ac:grpSpMkLst>
        </pc:grpChg>
        <pc:grpChg chg="add mod">
          <ac:chgData name="varitsara monsiri" userId="d21832565e14aca8" providerId="LiveId" clId="{AAB1ECC4-CB15-4E1C-96EB-11282AA5BC0B}" dt="2023-09-15T09:29:54.810" v="109" actId="164"/>
          <ac:grpSpMkLst>
            <pc:docMk/>
            <pc:sldMk cId="2899349862" sldId="256"/>
            <ac:grpSpMk id="95" creationId="{E33FE8E4-89E8-4131-BC1D-83C268A079E4}"/>
          </ac:grpSpMkLst>
        </pc:grpChg>
        <pc:grpChg chg="add mod">
          <ac:chgData name="varitsara monsiri" userId="d21832565e14aca8" providerId="LiveId" clId="{AAB1ECC4-CB15-4E1C-96EB-11282AA5BC0B}" dt="2023-09-15T09:30:00.616" v="123" actId="1037"/>
          <ac:grpSpMkLst>
            <pc:docMk/>
            <pc:sldMk cId="2899349862" sldId="256"/>
            <ac:grpSpMk id="96" creationId="{08D947F7-4AFA-4E97-857A-674A079A0E4E}"/>
          </ac:grpSpMkLst>
        </pc:grpChg>
        <pc:grpChg chg="mod">
          <ac:chgData name="varitsara monsiri" userId="d21832565e14aca8" providerId="LiveId" clId="{AAB1ECC4-CB15-4E1C-96EB-11282AA5BC0B}" dt="2023-09-18T11:22:57.673" v="5010"/>
          <ac:grpSpMkLst>
            <pc:docMk/>
            <pc:sldMk cId="2899349862" sldId="256"/>
            <ac:grpSpMk id="97" creationId="{7341E9B6-6678-4267-A940-CCB759DCD8E6}"/>
          </ac:grpSpMkLst>
        </pc:grpChg>
        <pc:grpChg chg="add del mod">
          <ac:chgData name="varitsara monsiri" userId="d21832565e14aca8" providerId="LiveId" clId="{AAB1ECC4-CB15-4E1C-96EB-11282AA5BC0B}" dt="2023-09-15T09:30:22.725" v="126" actId="478"/>
          <ac:grpSpMkLst>
            <pc:docMk/>
            <pc:sldMk cId="2899349862" sldId="256"/>
            <ac:grpSpMk id="97" creationId="{88465815-97AE-4D9C-8E4F-AFF70683E8F3}"/>
          </ac:grpSpMkLst>
        </pc:grpChg>
        <pc:grpChg chg="mod">
          <ac:chgData name="varitsara monsiri" userId="d21832565e14aca8" providerId="LiveId" clId="{AAB1ECC4-CB15-4E1C-96EB-11282AA5BC0B}" dt="2023-09-18T11:22:57.673" v="5010"/>
          <ac:grpSpMkLst>
            <pc:docMk/>
            <pc:sldMk cId="2899349862" sldId="256"/>
            <ac:grpSpMk id="98" creationId="{7470A415-ADB9-4E98-A3BF-B16DED1332CC}"/>
          </ac:grpSpMkLst>
        </pc:grpChg>
        <pc:grpChg chg="mod">
          <ac:chgData name="varitsara monsiri" userId="d21832565e14aca8" providerId="LiveId" clId="{AAB1ECC4-CB15-4E1C-96EB-11282AA5BC0B}" dt="2023-09-15T09:30:21.571" v="125"/>
          <ac:grpSpMkLst>
            <pc:docMk/>
            <pc:sldMk cId="2899349862" sldId="256"/>
            <ac:grpSpMk id="100" creationId="{DAF73F5E-A97D-4FAA-A0B6-D07F7667F84D}"/>
          </ac:grpSpMkLst>
        </pc:grpChg>
        <pc:grpChg chg="mod">
          <ac:chgData name="varitsara monsiri" userId="d21832565e14aca8" providerId="LiveId" clId="{AAB1ECC4-CB15-4E1C-96EB-11282AA5BC0B}" dt="2023-09-15T09:30:21.571" v="125"/>
          <ac:grpSpMkLst>
            <pc:docMk/>
            <pc:sldMk cId="2899349862" sldId="256"/>
            <ac:grpSpMk id="101" creationId="{D786986F-1C9E-4DBF-948B-05C661FB9CAF}"/>
          </ac:grpSpMkLst>
        </pc:grpChg>
        <pc:grpChg chg="mod">
          <ac:chgData name="varitsara monsiri" userId="d21832565e14aca8" providerId="LiveId" clId="{AAB1ECC4-CB15-4E1C-96EB-11282AA5BC0B}" dt="2023-09-15T09:30:21.571" v="125"/>
          <ac:grpSpMkLst>
            <pc:docMk/>
            <pc:sldMk cId="2899349862" sldId="256"/>
            <ac:grpSpMk id="102" creationId="{793293DE-A059-4C6A-92A5-E8611787DE09}"/>
          </ac:grpSpMkLst>
        </pc:grpChg>
        <pc:grpChg chg="add del mod">
          <ac:chgData name="varitsara monsiri" userId="d21832565e14aca8" providerId="LiveId" clId="{AAB1ECC4-CB15-4E1C-96EB-11282AA5BC0B}" dt="2023-09-18T11:23:15.533" v="5024" actId="478"/>
          <ac:grpSpMkLst>
            <pc:docMk/>
            <pc:sldMk cId="2899349862" sldId="256"/>
            <ac:grpSpMk id="105" creationId="{ADEC0021-AF99-4576-B7CE-7D5B832D37C6}"/>
          </ac:grpSpMkLst>
        </pc:grpChg>
        <pc:grpChg chg="mod">
          <ac:chgData name="varitsara monsiri" userId="d21832565e14aca8" providerId="LiveId" clId="{AAB1ECC4-CB15-4E1C-96EB-11282AA5BC0B}" dt="2023-09-18T11:22:57.673" v="5010"/>
          <ac:grpSpMkLst>
            <pc:docMk/>
            <pc:sldMk cId="2899349862" sldId="256"/>
            <ac:grpSpMk id="108" creationId="{63BBB57B-9340-4CC0-A736-45BB552B7B65}"/>
          </ac:grpSpMkLst>
        </pc:grpChg>
        <pc:grpChg chg="mod">
          <ac:chgData name="varitsara monsiri" userId="d21832565e14aca8" providerId="LiveId" clId="{AAB1ECC4-CB15-4E1C-96EB-11282AA5BC0B}" dt="2023-09-18T11:22:57.673" v="5010"/>
          <ac:grpSpMkLst>
            <pc:docMk/>
            <pc:sldMk cId="2899349862" sldId="256"/>
            <ac:grpSpMk id="109" creationId="{BEF18694-C8D3-4F25-8097-4DD51254064E}"/>
          </ac:grpSpMkLst>
        </pc:grpChg>
        <pc:grpChg chg="mod">
          <ac:chgData name="varitsara monsiri" userId="d21832565e14aca8" providerId="LiveId" clId="{AAB1ECC4-CB15-4E1C-96EB-11282AA5BC0B}" dt="2023-09-18T11:22:57.673" v="5010"/>
          <ac:grpSpMkLst>
            <pc:docMk/>
            <pc:sldMk cId="2899349862" sldId="256"/>
            <ac:grpSpMk id="110" creationId="{CB0ED082-1F9D-44CC-8819-226461C7EE56}"/>
          </ac:grpSpMkLst>
        </pc:grpChg>
        <pc:grpChg chg="del mod">
          <ac:chgData name="varitsara monsiri" userId="d21832565e14aca8" providerId="LiveId" clId="{AAB1ECC4-CB15-4E1C-96EB-11282AA5BC0B}" dt="2023-09-15T09:32:19.975" v="136" actId="165"/>
          <ac:grpSpMkLst>
            <pc:docMk/>
            <pc:sldMk cId="2899349862" sldId="256"/>
            <ac:grpSpMk id="115" creationId="{4764973C-E9CF-4B5C-85CF-2C78E8E5DCE4}"/>
          </ac:grpSpMkLst>
        </pc:grpChg>
        <pc:grpChg chg="mod topLvl">
          <ac:chgData name="varitsara monsiri" userId="d21832565e14aca8" providerId="LiveId" clId="{AAB1ECC4-CB15-4E1C-96EB-11282AA5BC0B}" dt="2023-09-15T09:32:40.279" v="140" actId="164"/>
          <ac:grpSpMkLst>
            <pc:docMk/>
            <pc:sldMk cId="2899349862" sldId="256"/>
            <ac:grpSpMk id="116" creationId="{51F5EF5D-6E19-4CA1-83D8-13BC5D234A41}"/>
          </ac:grpSpMkLst>
        </pc:grpChg>
        <pc:grpChg chg="del mod topLvl">
          <ac:chgData name="varitsara monsiri" userId="d21832565e14aca8" providerId="LiveId" clId="{AAB1ECC4-CB15-4E1C-96EB-11282AA5BC0B}" dt="2023-09-15T09:32:25.703" v="138" actId="478"/>
          <ac:grpSpMkLst>
            <pc:docMk/>
            <pc:sldMk cId="2899349862" sldId="256"/>
            <ac:grpSpMk id="120" creationId="{018D9FD6-6B69-4E81-9AAA-F7B49330D43D}"/>
          </ac:grpSpMkLst>
        </pc:grpChg>
        <pc:grpChg chg="add del mod">
          <ac:chgData name="varitsara monsiri" userId="d21832565e14aca8" providerId="LiveId" clId="{AAB1ECC4-CB15-4E1C-96EB-11282AA5BC0B}" dt="2023-09-18T11:23:06.628" v="5019" actId="21"/>
          <ac:grpSpMkLst>
            <pc:docMk/>
            <pc:sldMk cId="2899349862" sldId="256"/>
            <ac:grpSpMk id="121" creationId="{0D27B5E6-EFC7-442F-95BD-934F3F8D9FE4}"/>
          </ac:grpSpMkLst>
        </pc:grpChg>
        <pc:grpChg chg="mod">
          <ac:chgData name="varitsara monsiri" userId="d21832565e14aca8" providerId="LiveId" clId="{AAB1ECC4-CB15-4E1C-96EB-11282AA5BC0B}" dt="2023-09-18T11:22:57.673" v="5010"/>
          <ac:grpSpMkLst>
            <pc:docMk/>
            <pc:sldMk cId="2899349862" sldId="256"/>
            <ac:grpSpMk id="122" creationId="{CC55CE31-CB27-495B-BCAD-B61718874D0A}"/>
          </ac:grpSpMkLst>
        </pc:grpChg>
        <pc:grpChg chg="mod">
          <ac:chgData name="varitsara monsiri" userId="d21832565e14aca8" providerId="LiveId" clId="{AAB1ECC4-CB15-4E1C-96EB-11282AA5BC0B}" dt="2023-09-18T11:22:57.673" v="5010"/>
          <ac:grpSpMkLst>
            <pc:docMk/>
            <pc:sldMk cId="2899349862" sldId="256"/>
            <ac:grpSpMk id="123" creationId="{7826BAAF-E7A8-4C5D-91DC-0DFF20B585CC}"/>
          </ac:grpSpMkLst>
        </pc:grpChg>
        <pc:grpChg chg="mod">
          <ac:chgData name="varitsara monsiri" userId="d21832565e14aca8" providerId="LiveId" clId="{AAB1ECC4-CB15-4E1C-96EB-11282AA5BC0B}" dt="2023-09-18T11:22:57.673" v="5010"/>
          <ac:grpSpMkLst>
            <pc:docMk/>
            <pc:sldMk cId="2899349862" sldId="256"/>
            <ac:grpSpMk id="124" creationId="{CB5CE70A-0BC4-444D-9B4D-E83660FF45DB}"/>
          </ac:grpSpMkLst>
        </pc:grpChg>
        <pc:grpChg chg="add mod">
          <ac:chgData name="varitsara monsiri" userId="d21832565e14aca8" providerId="LiveId" clId="{AAB1ECC4-CB15-4E1C-96EB-11282AA5BC0B}" dt="2023-09-18T11:23:08.306" v="5021"/>
          <ac:grpSpMkLst>
            <pc:docMk/>
            <pc:sldMk cId="2899349862" sldId="256"/>
            <ac:grpSpMk id="132" creationId="{C1FF3864-B10E-4503-B9FB-8CDB7F1BEDB5}"/>
          </ac:grpSpMkLst>
        </pc:grpChg>
        <pc:grpChg chg="mod">
          <ac:chgData name="varitsara monsiri" userId="d21832565e14aca8" providerId="LiveId" clId="{AAB1ECC4-CB15-4E1C-96EB-11282AA5BC0B}" dt="2023-09-18T11:23:08.306" v="5021"/>
          <ac:grpSpMkLst>
            <pc:docMk/>
            <pc:sldMk cId="2899349862" sldId="256"/>
            <ac:grpSpMk id="133" creationId="{B7612867-A6CE-4FB1-977A-51C90DBA8B4E}"/>
          </ac:grpSpMkLst>
        </pc:grpChg>
        <pc:grpChg chg="mod">
          <ac:chgData name="varitsara monsiri" userId="d21832565e14aca8" providerId="LiveId" clId="{AAB1ECC4-CB15-4E1C-96EB-11282AA5BC0B}" dt="2023-09-18T11:23:08.306" v="5021"/>
          <ac:grpSpMkLst>
            <pc:docMk/>
            <pc:sldMk cId="2899349862" sldId="256"/>
            <ac:grpSpMk id="134" creationId="{7BB81617-A066-44D1-B3C8-A4546A4DCA8C}"/>
          </ac:grpSpMkLst>
        </pc:grpChg>
        <pc:grpChg chg="mod">
          <ac:chgData name="varitsara monsiri" userId="d21832565e14aca8" providerId="LiveId" clId="{AAB1ECC4-CB15-4E1C-96EB-11282AA5BC0B}" dt="2023-09-18T11:23:08.306" v="5021"/>
          <ac:grpSpMkLst>
            <pc:docMk/>
            <pc:sldMk cId="2899349862" sldId="256"/>
            <ac:grpSpMk id="135" creationId="{13115B6D-F74D-4985-999F-07B1AE67A978}"/>
          </ac:grpSpMkLst>
        </pc:grpChg>
        <pc:grpChg chg="mod topLvl">
          <ac:chgData name="varitsara monsiri" userId="d21832565e14aca8" providerId="LiveId" clId="{AAB1ECC4-CB15-4E1C-96EB-11282AA5BC0B}" dt="2023-09-15T09:32:40.279" v="140" actId="164"/>
          <ac:grpSpMkLst>
            <pc:docMk/>
            <pc:sldMk cId="2899349862" sldId="256"/>
            <ac:grpSpMk id="381" creationId="{8B636A92-7213-429E-B0E9-7B3491C9DA0E}"/>
          </ac:grpSpMkLst>
        </pc:grpChg>
        <pc:grpChg chg="mod topLvl">
          <ac:chgData name="varitsara monsiri" userId="d21832565e14aca8" providerId="LiveId" clId="{AAB1ECC4-CB15-4E1C-96EB-11282AA5BC0B}" dt="2023-09-15T09:32:40.279" v="140" actId="164"/>
          <ac:grpSpMkLst>
            <pc:docMk/>
            <pc:sldMk cId="2899349862" sldId="256"/>
            <ac:grpSpMk id="384" creationId="{8F6C6645-2ADF-44DE-890E-CA44736CE7DF}"/>
          </ac:grpSpMkLst>
        </pc:grpChg>
        <pc:grpChg chg="del mod topLvl">
          <ac:chgData name="varitsara monsiri" userId="d21832565e14aca8" providerId="LiveId" clId="{AAB1ECC4-CB15-4E1C-96EB-11282AA5BC0B}" dt="2023-09-15T09:32:23.169" v="137" actId="478"/>
          <ac:grpSpMkLst>
            <pc:docMk/>
            <pc:sldMk cId="2899349862" sldId="256"/>
            <ac:grpSpMk id="387" creationId="{4C2B9035-D028-4622-8B96-816B5818838C}"/>
          </ac:grpSpMkLst>
        </pc:grpChg>
        <pc:grpChg chg="add del mod">
          <ac:chgData name="varitsara monsiri" userId="d21832565e14aca8" providerId="LiveId" clId="{AAB1ECC4-CB15-4E1C-96EB-11282AA5BC0B}" dt="2023-09-18T11:23:07.640" v="5020" actId="478"/>
          <ac:grpSpMkLst>
            <pc:docMk/>
            <pc:sldMk cId="2899349862" sldId="256"/>
            <ac:grpSpMk id="648" creationId="{21E35901-2850-4627-B1A6-6573FCA393D4}"/>
          </ac:grpSpMkLst>
        </pc:grpChg>
        <pc:grpChg chg="add mod">
          <ac:chgData name="varitsara monsiri" userId="d21832565e14aca8" providerId="LiveId" clId="{AAB1ECC4-CB15-4E1C-96EB-11282AA5BC0B}" dt="2023-09-15T09:33:31.751" v="153" actId="1076"/>
          <ac:grpSpMkLst>
            <pc:docMk/>
            <pc:sldMk cId="2899349862" sldId="256"/>
            <ac:grpSpMk id="649" creationId="{3F86AF07-B5AF-4B45-A9F4-788E537C8260}"/>
          </ac:grpSpMkLst>
        </pc:grpChg>
        <pc:picChg chg="add del">
          <ac:chgData name="varitsara monsiri" userId="d21832565e14aca8" providerId="LiveId" clId="{AAB1ECC4-CB15-4E1C-96EB-11282AA5BC0B}" dt="2023-09-15T09:24:56.044" v="33" actId="27803"/>
          <ac:picMkLst>
            <pc:docMk/>
            <pc:sldMk cId="2899349862" sldId="256"/>
            <ac:picMk id="44" creationId="{9C25C992-C40A-44B7-BE60-B76DF37B3577}"/>
          </ac:picMkLst>
        </pc:picChg>
        <pc:picChg chg="add del mod">
          <ac:chgData name="varitsara monsiri" userId="d21832565e14aca8" providerId="LiveId" clId="{AAB1ECC4-CB15-4E1C-96EB-11282AA5BC0B}" dt="2023-09-15T09:28:51.064" v="93" actId="27803"/>
          <ac:picMkLst>
            <pc:docMk/>
            <pc:sldMk cId="2899349862" sldId="256"/>
            <ac:picMk id="80" creationId="{D0ADC077-422D-4243-B21D-29E3400440BE}"/>
          </ac:picMkLst>
        </pc:picChg>
        <pc:picChg chg="add del">
          <ac:chgData name="varitsara monsiri" userId="d21832565e14aca8" providerId="LiveId" clId="{AAB1ECC4-CB15-4E1C-96EB-11282AA5BC0B}" dt="2023-09-15T09:30:35.946" v="128" actId="478"/>
          <ac:picMkLst>
            <pc:docMk/>
            <pc:sldMk cId="2899349862" sldId="256"/>
            <ac:picMk id="110" creationId="{864FFF3E-B93C-408C-8E3C-A98456622EA3}"/>
          </ac:picMkLst>
        </pc:picChg>
        <pc:picChg chg="add del mod">
          <ac:chgData name="varitsara monsiri" userId="d21832565e14aca8" providerId="LiveId" clId="{AAB1ECC4-CB15-4E1C-96EB-11282AA5BC0B}" dt="2023-09-15T09:32:00.161" v="131" actId="478"/>
          <ac:picMkLst>
            <pc:docMk/>
            <pc:sldMk cId="2899349862" sldId="256"/>
            <ac:picMk id="112" creationId="{D04AF90F-6B2E-4C1E-A5C4-79D74A7ACFEB}"/>
          </ac:picMkLst>
        </pc:picChg>
        <pc:picChg chg="add del mod">
          <ac:chgData name="varitsara monsiri" userId="d21832565e14aca8" providerId="LiveId" clId="{AAB1ECC4-CB15-4E1C-96EB-11282AA5BC0B}" dt="2023-09-15T09:32:13.021" v="134" actId="27803"/>
          <ac:picMkLst>
            <pc:docMk/>
            <pc:sldMk cId="2899349862" sldId="256"/>
            <ac:picMk id="114" creationId="{3558F1CD-A79D-4F16-8F70-B35C7D9DBFD9}"/>
          </ac:picMkLst>
        </pc:picChg>
      </pc:sldChg>
      <pc:sldChg chg="addSp delSp modSp mod chgLayout">
        <pc:chgData name="varitsara monsiri" userId="d21832565e14aca8" providerId="LiveId" clId="{AAB1ECC4-CB15-4E1C-96EB-11282AA5BC0B}" dt="2023-09-18T11:24:11.885" v="5029" actId="207"/>
        <pc:sldMkLst>
          <pc:docMk/>
          <pc:sldMk cId="829089194" sldId="257"/>
        </pc:sldMkLst>
        <pc:spChg chg="add mod">
          <ac:chgData name="varitsara monsiri" userId="d21832565e14aca8" providerId="LiveId" clId="{AAB1ECC4-CB15-4E1C-96EB-11282AA5BC0B}" dt="2023-09-15T09:44:38.379" v="364"/>
          <ac:spMkLst>
            <pc:docMk/>
            <pc:sldMk cId="829089194" sldId="257"/>
            <ac:spMk id="13" creationId="{7F8C4929-0F0D-4CB3-B34B-059131A62801}"/>
          </ac:spMkLst>
        </pc:spChg>
        <pc:spChg chg="add mod">
          <ac:chgData name="varitsara monsiri" userId="d21832565e14aca8" providerId="LiveId" clId="{AAB1ECC4-CB15-4E1C-96EB-11282AA5BC0B}" dt="2023-09-15T09:41:03.125" v="298" actId="20577"/>
          <ac:spMkLst>
            <pc:docMk/>
            <pc:sldMk cId="829089194" sldId="257"/>
            <ac:spMk id="14" creationId="{C71CA521-F646-4F48-B7B0-A861BD12CD95}"/>
          </ac:spMkLst>
        </pc:spChg>
        <pc:spChg chg="add mod">
          <ac:chgData name="varitsara monsiri" userId="d21832565e14aca8" providerId="LiveId" clId="{AAB1ECC4-CB15-4E1C-96EB-11282AA5BC0B}" dt="2023-09-15T09:41:01.523" v="296" actId="20577"/>
          <ac:spMkLst>
            <pc:docMk/>
            <pc:sldMk cId="829089194" sldId="257"/>
            <ac:spMk id="15" creationId="{955E59D8-51BD-4712-A938-B8C1BCAC5CD3}"/>
          </ac:spMkLst>
        </pc:spChg>
        <pc:spChg chg="add mod">
          <ac:chgData name="varitsara monsiri" userId="d21832565e14aca8" providerId="LiveId" clId="{AAB1ECC4-CB15-4E1C-96EB-11282AA5BC0B}" dt="2023-09-15T09:41:08.266" v="304" actId="20577"/>
          <ac:spMkLst>
            <pc:docMk/>
            <pc:sldMk cId="829089194" sldId="257"/>
            <ac:spMk id="16" creationId="{F0D1D4C2-B5A2-4F7E-BC0D-FF58808D1D72}"/>
          </ac:spMkLst>
        </pc:spChg>
        <pc:spChg chg="add mod">
          <ac:chgData name="varitsara monsiri" userId="d21832565e14aca8" providerId="LiveId" clId="{AAB1ECC4-CB15-4E1C-96EB-11282AA5BC0B}" dt="2023-09-15T09:41:06.493" v="302" actId="20577"/>
          <ac:spMkLst>
            <pc:docMk/>
            <pc:sldMk cId="829089194" sldId="257"/>
            <ac:spMk id="17" creationId="{5CB83794-05EF-444F-97C3-0CE86C78006F}"/>
          </ac:spMkLst>
        </pc:spChg>
        <pc:spChg chg="add mod">
          <ac:chgData name="varitsara monsiri" userId="d21832565e14aca8" providerId="LiveId" clId="{AAB1ECC4-CB15-4E1C-96EB-11282AA5BC0B}" dt="2023-09-15T09:41:12.048" v="308" actId="20577"/>
          <ac:spMkLst>
            <pc:docMk/>
            <pc:sldMk cId="829089194" sldId="257"/>
            <ac:spMk id="18" creationId="{77475F45-C48E-4BE4-992C-0A8A9EC20479}"/>
          </ac:spMkLst>
        </pc:spChg>
        <pc:spChg chg="add mod">
          <ac:chgData name="varitsara monsiri" userId="d21832565e14aca8" providerId="LiveId" clId="{AAB1ECC4-CB15-4E1C-96EB-11282AA5BC0B}" dt="2023-09-15T09:41:13.215" v="310" actId="20577"/>
          <ac:spMkLst>
            <pc:docMk/>
            <pc:sldMk cId="829089194" sldId="257"/>
            <ac:spMk id="19" creationId="{454C9988-3CA2-4D16-AC74-CF344BDD14D4}"/>
          </ac:spMkLst>
        </pc:spChg>
        <pc:spChg chg="add mod">
          <ac:chgData name="varitsara monsiri" userId="d21832565e14aca8" providerId="LiveId" clId="{AAB1ECC4-CB15-4E1C-96EB-11282AA5BC0B}" dt="2023-09-15T09:41:16.552" v="314" actId="20577"/>
          <ac:spMkLst>
            <pc:docMk/>
            <pc:sldMk cId="829089194" sldId="257"/>
            <ac:spMk id="20" creationId="{75FAA5B0-E345-4C46-B27A-E67FF31625F7}"/>
          </ac:spMkLst>
        </pc:spChg>
        <pc:spChg chg="add mod">
          <ac:chgData name="varitsara monsiri" userId="d21832565e14aca8" providerId="LiveId" clId="{AAB1ECC4-CB15-4E1C-96EB-11282AA5BC0B}" dt="2023-09-15T09:41:17.967" v="316" actId="20577"/>
          <ac:spMkLst>
            <pc:docMk/>
            <pc:sldMk cId="829089194" sldId="257"/>
            <ac:spMk id="21" creationId="{AA553E92-1CEA-4C80-9214-DEE654A3721E}"/>
          </ac:spMkLst>
        </pc:spChg>
        <pc:spChg chg="add mod">
          <ac:chgData name="varitsara monsiri" userId="d21832565e14aca8" providerId="LiveId" clId="{AAB1ECC4-CB15-4E1C-96EB-11282AA5BC0B}" dt="2023-09-15T09:41:04.704" v="300" actId="20577"/>
          <ac:spMkLst>
            <pc:docMk/>
            <pc:sldMk cId="829089194" sldId="257"/>
            <ac:spMk id="22" creationId="{15F40ED7-5112-4CD6-BF66-56E89D80AD2D}"/>
          </ac:spMkLst>
        </pc:spChg>
        <pc:spChg chg="add mod">
          <ac:chgData name="varitsara monsiri" userId="d21832565e14aca8" providerId="LiveId" clId="{AAB1ECC4-CB15-4E1C-96EB-11282AA5BC0B}" dt="2023-09-15T09:41:09.916" v="306" actId="20577"/>
          <ac:spMkLst>
            <pc:docMk/>
            <pc:sldMk cId="829089194" sldId="257"/>
            <ac:spMk id="23" creationId="{AB1CD619-5FBE-4081-962A-086E617A796A}"/>
          </ac:spMkLst>
        </pc:spChg>
        <pc:spChg chg="add mod">
          <ac:chgData name="varitsara monsiri" userId="d21832565e14aca8" providerId="LiveId" clId="{AAB1ECC4-CB15-4E1C-96EB-11282AA5BC0B}" dt="2023-09-15T09:41:14.880" v="312" actId="20577"/>
          <ac:spMkLst>
            <pc:docMk/>
            <pc:sldMk cId="829089194" sldId="257"/>
            <ac:spMk id="24" creationId="{6BB7B3F0-D170-45BE-9DA5-78C70DA29A69}"/>
          </ac:spMkLst>
        </pc:spChg>
        <pc:spChg chg="add mod">
          <ac:chgData name="varitsara monsiri" userId="d21832565e14aca8" providerId="LiveId" clId="{AAB1ECC4-CB15-4E1C-96EB-11282AA5BC0B}" dt="2023-09-15T09:41:19.016" v="318" actId="20577"/>
          <ac:spMkLst>
            <pc:docMk/>
            <pc:sldMk cId="829089194" sldId="257"/>
            <ac:spMk id="25" creationId="{97C0AEBD-0FC6-4A76-8DC9-9C336B7592C1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27" creationId="{BFB0C04B-DD63-40FF-BFFE-C40E1A94E6DA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28" creationId="{3C4EE565-9539-4985-A526-86EE394429B7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30" creationId="{0EF1B2A2-234F-4262-BD2E-34FA2FBDBD49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31" creationId="{BAC3C91C-71E3-415E-BFEB-4AEE79CE4C72}"/>
          </ac:spMkLst>
        </pc:spChg>
        <pc:spChg chg="mod">
          <ac:chgData name="varitsara monsiri" userId="d21832565e14aca8" providerId="LiveId" clId="{AAB1ECC4-CB15-4E1C-96EB-11282AA5BC0B}" dt="2023-09-18T11:23:55.397" v="5028" actId="207"/>
          <ac:spMkLst>
            <pc:docMk/>
            <pc:sldMk cId="829089194" sldId="257"/>
            <ac:spMk id="35" creationId="{E2C01E46-2E54-4AB8-AD6F-7F5F0CB904C3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36" creationId="{A68F6FB3-FF1B-4B42-9C0F-2FDF34CFF944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37" creationId="{E51E5677-0172-4854-8CF3-B2446B3A42D4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38" creationId="{0A4EDACF-F54C-46E3-9339-64CC93128DE4}"/>
          </ac:spMkLst>
        </pc:spChg>
        <pc:spChg chg="mod">
          <ac:chgData name="varitsara monsiri" userId="d21832565e14aca8" providerId="LiveId" clId="{AAB1ECC4-CB15-4E1C-96EB-11282AA5BC0B}" dt="2023-09-18T11:19:26.356" v="4993" actId="207"/>
          <ac:spMkLst>
            <pc:docMk/>
            <pc:sldMk cId="829089194" sldId="257"/>
            <ac:spMk id="39" creationId="{F36E05A8-7446-45CE-88B0-3ADA40FF68AA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40" creationId="{9523C6DE-680F-47F9-A936-1F871057ED8E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42" creationId="{A424E16A-A2FE-4CDB-8B64-9D5F4F7CB9E3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43" creationId="{7D4D4319-DC31-4789-83DF-94F643ADC792}"/>
          </ac:spMkLst>
        </pc:spChg>
        <pc:spChg chg="mod">
          <ac:chgData name="varitsara monsiri" userId="d21832565e14aca8" providerId="LiveId" clId="{AAB1ECC4-CB15-4E1C-96EB-11282AA5BC0B}" dt="2023-09-18T11:23:43.734" v="5027" actId="207"/>
          <ac:spMkLst>
            <pc:docMk/>
            <pc:sldMk cId="829089194" sldId="257"/>
            <ac:spMk id="47" creationId="{51EE00E0-FF77-47FB-BBED-97CB23B95D8C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48" creationId="{58CD4DAA-2A50-4C00-9EC3-E8FB31947CFE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49" creationId="{EB024A28-BC46-44CD-8996-5EF4B9C92704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50" creationId="{4F69186E-D104-48DB-BE5C-FAA64D9A279E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51" creationId="{E6A3BE15-9891-412A-874F-F663DE1915E1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52" creationId="{B121F4E5-1AE6-4CB4-BA00-A80F1C2128FE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54" creationId="{CBE61821-5B4A-4EF7-967A-9562ED85009D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55" creationId="{44887CB9-C2D2-43DD-BF5B-B186733CCD9E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57" creationId="{ACC4F643-2E97-43D8-B1BE-BD0D21B2CFDB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58" creationId="{BC3B18E7-1A2C-49FB-A681-3B9612CC7695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62" creationId="{E14B2C37-E6E0-4C37-A15D-310911AD060D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63" creationId="{8BB372E0-C631-4ECB-BDDE-E228BB0E7EC8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64" creationId="{7E0A5CDC-E4AC-4D57-ABB9-84AC230D4D74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65" creationId="{3A15C676-41E7-4B3F-9733-118DE484427A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66" creationId="{27C59341-939E-4025-966F-190A68CE5D5D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67" creationId="{DD6AFFB3-4A97-41DE-8F1A-80044FD19364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68" creationId="{73BC7E40-4B97-4892-BAE7-BDFD813F0772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69" creationId="{01ED8821-5E62-4DD0-A955-2BCB8AE1D14A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70" creationId="{71DB47BD-9648-4C73-A6B8-5B2D0206FB8E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71" creationId="{DFB7A548-1D8F-40CE-86D9-41C1FA01057A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72" creationId="{7C6D547A-D2A4-44CE-8EDA-E15AE47BCE50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77" creationId="{A6B0F164-1FBA-454B-A1DB-4355F5899A33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78" creationId="{AF2C6501-32C9-4F28-BCAF-27383D176E08}"/>
          </ac:spMkLst>
        </pc:spChg>
        <pc:spChg chg="mod">
          <ac:chgData name="varitsara monsiri" userId="d21832565e14aca8" providerId="LiveId" clId="{AAB1ECC4-CB15-4E1C-96EB-11282AA5BC0B}" dt="2023-09-18T11:24:11.885" v="5029" actId="207"/>
          <ac:spMkLst>
            <pc:docMk/>
            <pc:sldMk cId="829089194" sldId="257"/>
            <ac:spMk id="79" creationId="{397EFB6B-EEB5-49BA-A3B5-D85199407D38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80" creationId="{E8DA8F32-CBEC-46B8-9EA6-682030CAABFA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81" creationId="{4747B312-4B5F-4B60-9F67-CBA0F964B4E5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82" creationId="{8BD58B24-838B-41A7-A05D-C41800B718EF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83" creationId="{BEC1D1D3-B6EB-4F46-82B7-A8B2D534F17E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85" creationId="{A638F879-156D-4874-95B0-EF28829AC309}"/>
          </ac:spMkLst>
        </pc:spChg>
        <pc:spChg chg="mod">
          <ac:chgData name="varitsara monsiri" userId="d21832565e14aca8" providerId="LiveId" clId="{AAB1ECC4-CB15-4E1C-96EB-11282AA5BC0B}" dt="2023-09-15T09:41:43.798" v="319"/>
          <ac:spMkLst>
            <pc:docMk/>
            <pc:sldMk cId="829089194" sldId="257"/>
            <ac:spMk id="86" creationId="{D03E34CC-2015-4EB7-9C7F-EEF56CA128DD}"/>
          </ac:spMkLst>
        </pc:spChg>
        <pc:grpChg chg="add mod">
          <ac:chgData name="varitsara monsiri" userId="d21832565e14aca8" providerId="LiveId" clId="{AAB1ECC4-CB15-4E1C-96EB-11282AA5BC0B}" dt="2023-09-15T09:44:07.160" v="360" actId="1035"/>
          <ac:grpSpMkLst>
            <pc:docMk/>
            <pc:sldMk cId="829089194" sldId="257"/>
            <ac:grpSpMk id="26" creationId="{1DBAC174-E2A2-4C07-A455-4EEB8C4F3645}"/>
          </ac:grpSpMkLst>
        </pc:grpChg>
        <pc:grpChg chg="add mod">
          <ac:chgData name="varitsara monsiri" userId="d21832565e14aca8" providerId="LiveId" clId="{AAB1ECC4-CB15-4E1C-96EB-11282AA5BC0B}" dt="2023-09-15T09:41:58.983" v="322" actId="1076"/>
          <ac:grpSpMkLst>
            <pc:docMk/>
            <pc:sldMk cId="829089194" sldId="257"/>
            <ac:grpSpMk id="29" creationId="{A161C521-47D9-4834-81A3-41528F83A65F}"/>
          </ac:grpSpMkLst>
        </pc:grpChg>
        <pc:grpChg chg="mod">
          <ac:chgData name="varitsara monsiri" userId="d21832565e14aca8" providerId="LiveId" clId="{AAB1ECC4-CB15-4E1C-96EB-11282AA5BC0B}" dt="2023-09-15T09:41:43.798" v="319"/>
          <ac:grpSpMkLst>
            <pc:docMk/>
            <pc:sldMk cId="829089194" sldId="257"/>
            <ac:grpSpMk id="32" creationId="{F61EF32C-F782-45A2-AD3D-250750D9E93C}"/>
          </ac:grpSpMkLst>
        </pc:grpChg>
        <pc:grpChg chg="mod">
          <ac:chgData name="varitsara monsiri" userId="d21832565e14aca8" providerId="LiveId" clId="{AAB1ECC4-CB15-4E1C-96EB-11282AA5BC0B}" dt="2023-09-15T09:41:43.798" v="319"/>
          <ac:grpSpMkLst>
            <pc:docMk/>
            <pc:sldMk cId="829089194" sldId="257"/>
            <ac:grpSpMk id="33" creationId="{384C5CB4-1465-48A4-BD28-2C25A2783CB0}"/>
          </ac:grpSpMkLst>
        </pc:grpChg>
        <pc:grpChg chg="mod">
          <ac:chgData name="varitsara monsiri" userId="d21832565e14aca8" providerId="LiveId" clId="{AAB1ECC4-CB15-4E1C-96EB-11282AA5BC0B}" dt="2023-09-15T09:41:43.798" v="319"/>
          <ac:grpSpMkLst>
            <pc:docMk/>
            <pc:sldMk cId="829089194" sldId="257"/>
            <ac:grpSpMk id="34" creationId="{C4D487A1-A4EA-4A2E-838C-659D46AFC76E}"/>
          </ac:grpSpMkLst>
        </pc:grpChg>
        <pc:grpChg chg="add mod">
          <ac:chgData name="varitsara monsiri" userId="d21832565e14aca8" providerId="LiveId" clId="{AAB1ECC4-CB15-4E1C-96EB-11282AA5BC0B}" dt="2023-09-15T09:42:40.281" v="332" actId="688"/>
          <ac:grpSpMkLst>
            <pc:docMk/>
            <pc:sldMk cId="829089194" sldId="257"/>
            <ac:grpSpMk id="41" creationId="{4C86ED9B-3C9B-4E86-995B-8568A8E1CCEA}"/>
          </ac:grpSpMkLst>
        </pc:grpChg>
        <pc:grpChg chg="mod">
          <ac:chgData name="varitsara monsiri" userId="d21832565e14aca8" providerId="LiveId" clId="{AAB1ECC4-CB15-4E1C-96EB-11282AA5BC0B}" dt="2023-09-15T09:41:43.798" v="319"/>
          <ac:grpSpMkLst>
            <pc:docMk/>
            <pc:sldMk cId="829089194" sldId="257"/>
            <ac:grpSpMk id="44" creationId="{6ED4226D-BE9D-4EB0-B7A1-73C89EF6A60E}"/>
          </ac:grpSpMkLst>
        </pc:grpChg>
        <pc:grpChg chg="mod">
          <ac:chgData name="varitsara monsiri" userId="d21832565e14aca8" providerId="LiveId" clId="{AAB1ECC4-CB15-4E1C-96EB-11282AA5BC0B}" dt="2023-09-15T09:41:43.798" v="319"/>
          <ac:grpSpMkLst>
            <pc:docMk/>
            <pc:sldMk cId="829089194" sldId="257"/>
            <ac:grpSpMk id="45" creationId="{9CAF7A65-AA6A-4B60-8F4A-102170E422BA}"/>
          </ac:grpSpMkLst>
        </pc:grpChg>
        <pc:grpChg chg="mod">
          <ac:chgData name="varitsara monsiri" userId="d21832565e14aca8" providerId="LiveId" clId="{AAB1ECC4-CB15-4E1C-96EB-11282AA5BC0B}" dt="2023-09-15T09:41:43.798" v="319"/>
          <ac:grpSpMkLst>
            <pc:docMk/>
            <pc:sldMk cId="829089194" sldId="257"/>
            <ac:grpSpMk id="46" creationId="{93AF0E52-FB12-483D-B48B-9ECF9190AEC1}"/>
          </ac:grpSpMkLst>
        </pc:grpChg>
        <pc:grpChg chg="add del mod">
          <ac:chgData name="varitsara monsiri" userId="d21832565e14aca8" providerId="LiveId" clId="{AAB1ECC4-CB15-4E1C-96EB-11282AA5BC0B}" dt="2023-09-15T09:43:57.860" v="341" actId="478"/>
          <ac:grpSpMkLst>
            <pc:docMk/>
            <pc:sldMk cId="829089194" sldId="257"/>
            <ac:grpSpMk id="53" creationId="{64FFFA99-E440-460C-8B24-A2AA7F9F8266}"/>
          </ac:grpSpMkLst>
        </pc:grpChg>
        <pc:grpChg chg="add mod">
          <ac:chgData name="varitsara monsiri" userId="d21832565e14aca8" providerId="LiveId" clId="{AAB1ECC4-CB15-4E1C-96EB-11282AA5BC0B}" dt="2023-09-15T09:42:53.944" v="335" actId="1076"/>
          <ac:grpSpMkLst>
            <pc:docMk/>
            <pc:sldMk cId="829089194" sldId="257"/>
            <ac:grpSpMk id="56" creationId="{A63AE57D-238D-4C25-BE5E-A8D79253CA64}"/>
          </ac:grpSpMkLst>
        </pc:grpChg>
        <pc:grpChg chg="add mod">
          <ac:chgData name="varitsara monsiri" userId="d21832565e14aca8" providerId="LiveId" clId="{AAB1ECC4-CB15-4E1C-96EB-11282AA5BC0B}" dt="2023-09-15T09:42:14.739" v="328" actId="1076"/>
          <ac:grpSpMkLst>
            <pc:docMk/>
            <pc:sldMk cId="829089194" sldId="257"/>
            <ac:grpSpMk id="59" creationId="{98BFE900-6127-41CD-A77D-405D91EC3CE6}"/>
          </ac:grpSpMkLst>
        </pc:grpChg>
        <pc:grpChg chg="mod">
          <ac:chgData name="varitsara monsiri" userId="d21832565e14aca8" providerId="LiveId" clId="{AAB1ECC4-CB15-4E1C-96EB-11282AA5BC0B}" dt="2023-09-15T09:41:43.798" v="319"/>
          <ac:grpSpMkLst>
            <pc:docMk/>
            <pc:sldMk cId="829089194" sldId="257"/>
            <ac:grpSpMk id="60" creationId="{2F8C2E55-CA0E-47CA-A71E-D1A3F1C2B545}"/>
          </ac:grpSpMkLst>
        </pc:grpChg>
        <pc:grpChg chg="mod">
          <ac:chgData name="varitsara monsiri" userId="d21832565e14aca8" providerId="LiveId" clId="{AAB1ECC4-CB15-4E1C-96EB-11282AA5BC0B}" dt="2023-09-15T09:41:43.798" v="319"/>
          <ac:grpSpMkLst>
            <pc:docMk/>
            <pc:sldMk cId="829089194" sldId="257"/>
            <ac:grpSpMk id="61" creationId="{F1CAF65D-6B5B-44FE-BEE5-6544556C1E31}"/>
          </ac:grpSpMkLst>
        </pc:grpChg>
        <pc:grpChg chg="add mod">
          <ac:chgData name="varitsara monsiri" userId="d21832565e14aca8" providerId="LiveId" clId="{AAB1ECC4-CB15-4E1C-96EB-11282AA5BC0B}" dt="2023-09-15T11:13:05.745" v="2040" actId="1037"/>
          <ac:grpSpMkLst>
            <pc:docMk/>
            <pc:sldMk cId="829089194" sldId="257"/>
            <ac:grpSpMk id="73" creationId="{62EE20AC-CF08-49DE-A43B-5721E479011E}"/>
          </ac:grpSpMkLst>
        </pc:grpChg>
        <pc:grpChg chg="mod">
          <ac:chgData name="varitsara monsiri" userId="d21832565e14aca8" providerId="LiveId" clId="{AAB1ECC4-CB15-4E1C-96EB-11282AA5BC0B}" dt="2023-09-15T09:41:43.798" v="319"/>
          <ac:grpSpMkLst>
            <pc:docMk/>
            <pc:sldMk cId="829089194" sldId="257"/>
            <ac:grpSpMk id="74" creationId="{D8E9046A-5C86-4293-BCDF-DFDA4BBD0D8B}"/>
          </ac:grpSpMkLst>
        </pc:grpChg>
        <pc:grpChg chg="mod">
          <ac:chgData name="varitsara monsiri" userId="d21832565e14aca8" providerId="LiveId" clId="{AAB1ECC4-CB15-4E1C-96EB-11282AA5BC0B}" dt="2023-09-15T09:41:43.798" v="319"/>
          <ac:grpSpMkLst>
            <pc:docMk/>
            <pc:sldMk cId="829089194" sldId="257"/>
            <ac:grpSpMk id="75" creationId="{629B2AC2-941D-459A-A6CA-95AA88A71E6F}"/>
          </ac:grpSpMkLst>
        </pc:grpChg>
        <pc:grpChg chg="mod">
          <ac:chgData name="varitsara monsiri" userId="d21832565e14aca8" providerId="LiveId" clId="{AAB1ECC4-CB15-4E1C-96EB-11282AA5BC0B}" dt="2023-09-15T09:41:43.798" v="319"/>
          <ac:grpSpMkLst>
            <pc:docMk/>
            <pc:sldMk cId="829089194" sldId="257"/>
            <ac:grpSpMk id="76" creationId="{3AB0F996-0DF4-459F-8D9F-ABE96D7A660B}"/>
          </ac:grpSpMkLst>
        </pc:grpChg>
        <pc:grpChg chg="add mod">
          <ac:chgData name="varitsara monsiri" userId="d21832565e14aca8" providerId="LiveId" clId="{AAB1ECC4-CB15-4E1C-96EB-11282AA5BC0B}" dt="2023-09-15T09:41:43.798" v="319"/>
          <ac:grpSpMkLst>
            <pc:docMk/>
            <pc:sldMk cId="829089194" sldId="257"/>
            <ac:grpSpMk id="84" creationId="{9E03A1C7-35B9-4B0B-B4FE-0C3A007A7D1E}"/>
          </ac:grpSpMkLst>
        </pc:grpChg>
        <pc:picChg chg="del mod">
          <ac:chgData name="varitsara monsiri" userId="d21832565e14aca8" providerId="LiveId" clId="{AAB1ECC4-CB15-4E1C-96EB-11282AA5BC0B}" dt="2023-09-15T09:39:20.288" v="255" actId="21"/>
          <ac:picMkLst>
            <pc:docMk/>
            <pc:sldMk cId="829089194" sldId="257"/>
            <ac:picMk id="4" creationId="{CA37AFF3-028C-463E-BD55-82A1D9823E61}"/>
          </ac:picMkLst>
        </pc:picChg>
        <pc:picChg chg="del mod">
          <ac:chgData name="varitsara monsiri" userId="d21832565e14aca8" providerId="LiveId" clId="{AAB1ECC4-CB15-4E1C-96EB-11282AA5BC0B}" dt="2023-09-15T09:39:20.288" v="255" actId="21"/>
          <ac:picMkLst>
            <pc:docMk/>
            <pc:sldMk cId="829089194" sldId="257"/>
            <ac:picMk id="6" creationId="{C78876FA-7258-4772-A0BB-F9F262DC36CE}"/>
          </ac:picMkLst>
        </pc:picChg>
        <pc:picChg chg="del mod">
          <ac:chgData name="varitsara monsiri" userId="d21832565e14aca8" providerId="LiveId" clId="{AAB1ECC4-CB15-4E1C-96EB-11282AA5BC0B}" dt="2023-09-15T09:39:20.288" v="255" actId="21"/>
          <ac:picMkLst>
            <pc:docMk/>
            <pc:sldMk cId="829089194" sldId="257"/>
            <ac:picMk id="7" creationId="{C0B345C7-3D77-49DE-BB89-208870D2C764}"/>
          </ac:picMkLst>
        </pc:picChg>
        <pc:picChg chg="del mod">
          <ac:chgData name="varitsara monsiri" userId="d21832565e14aca8" providerId="LiveId" clId="{AAB1ECC4-CB15-4E1C-96EB-11282AA5BC0B}" dt="2023-09-15T09:39:20.288" v="255" actId="21"/>
          <ac:picMkLst>
            <pc:docMk/>
            <pc:sldMk cId="829089194" sldId="257"/>
            <ac:picMk id="8" creationId="{6C98673C-8338-49FC-AEB4-E1989B23A2D3}"/>
          </ac:picMkLst>
        </pc:picChg>
        <pc:picChg chg="del mod">
          <ac:chgData name="varitsara monsiri" userId="d21832565e14aca8" providerId="LiveId" clId="{AAB1ECC4-CB15-4E1C-96EB-11282AA5BC0B}" dt="2023-09-15T09:39:20.288" v="255" actId="21"/>
          <ac:picMkLst>
            <pc:docMk/>
            <pc:sldMk cId="829089194" sldId="257"/>
            <ac:picMk id="9" creationId="{D84487AB-9112-45A5-93E6-15131E0C75B9}"/>
          </ac:picMkLst>
        </pc:picChg>
        <pc:picChg chg="del mod">
          <ac:chgData name="varitsara monsiri" userId="d21832565e14aca8" providerId="LiveId" clId="{AAB1ECC4-CB15-4E1C-96EB-11282AA5BC0B}" dt="2023-09-15T09:39:20.288" v="255" actId="21"/>
          <ac:picMkLst>
            <pc:docMk/>
            <pc:sldMk cId="829089194" sldId="257"/>
            <ac:picMk id="10" creationId="{A18BF543-BE97-4AEC-89CF-940FDD5D0A67}"/>
          </ac:picMkLst>
        </pc:picChg>
        <pc:picChg chg="del mod">
          <ac:chgData name="varitsara monsiri" userId="d21832565e14aca8" providerId="LiveId" clId="{AAB1ECC4-CB15-4E1C-96EB-11282AA5BC0B}" dt="2023-09-15T09:39:20.288" v="255" actId="21"/>
          <ac:picMkLst>
            <pc:docMk/>
            <pc:sldMk cId="829089194" sldId="257"/>
            <ac:picMk id="11" creationId="{489562F9-73B8-4E8D-AEC3-D909F7609B2E}"/>
          </ac:picMkLst>
        </pc:picChg>
        <pc:picChg chg="add del mod">
          <ac:chgData name="varitsara monsiri" userId="d21832565e14aca8" providerId="LiveId" clId="{AAB1ECC4-CB15-4E1C-96EB-11282AA5BC0B}" dt="2023-09-15T09:39:20.288" v="255" actId="21"/>
          <ac:picMkLst>
            <pc:docMk/>
            <pc:sldMk cId="829089194" sldId="257"/>
            <ac:picMk id="12" creationId="{E1531F38-173E-455D-96ED-B53E01F2E990}"/>
          </ac:picMkLst>
        </pc:picChg>
      </pc:sldChg>
      <pc:sldChg chg="addSp delSp modSp mod chgLayout">
        <pc:chgData name="varitsara monsiri" userId="d21832565e14aca8" providerId="LiveId" clId="{AAB1ECC4-CB15-4E1C-96EB-11282AA5BC0B}" dt="2023-09-18T11:24:51.587" v="5032" actId="207"/>
        <pc:sldMkLst>
          <pc:docMk/>
          <pc:sldMk cId="2608914512" sldId="258"/>
        </pc:sldMkLst>
        <pc:spChg chg="add mod">
          <ac:chgData name="varitsara monsiri" userId="d21832565e14aca8" providerId="LiveId" clId="{AAB1ECC4-CB15-4E1C-96EB-11282AA5BC0B}" dt="2023-09-15T09:46:13.837" v="422" actId="20577"/>
          <ac:spMkLst>
            <pc:docMk/>
            <pc:sldMk cId="2608914512" sldId="258"/>
            <ac:spMk id="4" creationId="{9FE5FEF4-3914-4232-BDF5-172ADF397F13}"/>
          </ac:spMkLst>
        </pc:spChg>
        <pc:spChg chg="add mod">
          <ac:chgData name="varitsara monsiri" userId="d21832565e14aca8" providerId="LiveId" clId="{AAB1ECC4-CB15-4E1C-96EB-11282AA5BC0B}" dt="2023-09-15T09:46:04.625" v="419" actId="20577"/>
          <ac:spMkLst>
            <pc:docMk/>
            <pc:sldMk cId="2608914512" sldId="258"/>
            <ac:spMk id="5" creationId="{9CE16699-8037-4784-AD68-45B3B65B4874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8" creationId="{866A57A1-EFF3-41B6-BAD3-4182CAC93139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9" creationId="{23110C1F-BAD3-4B4B-B3AE-77EF2DA947EF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11" creationId="{CF70741E-4641-4A51-9CEC-56A2BF66893E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12" creationId="{9BDDF8F5-8078-48E0-919A-FB96AEE7653C}"/>
          </ac:spMkLst>
        </pc:spChg>
        <pc:spChg chg="mod">
          <ac:chgData name="varitsara monsiri" userId="d21832565e14aca8" providerId="LiveId" clId="{AAB1ECC4-CB15-4E1C-96EB-11282AA5BC0B}" dt="2023-09-18T11:24:33.551" v="5031" actId="207"/>
          <ac:spMkLst>
            <pc:docMk/>
            <pc:sldMk cId="2608914512" sldId="258"/>
            <ac:spMk id="16" creationId="{49859715-E291-4F4C-9EA2-5DF4C25473C2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17" creationId="{5BE541BE-8460-48D3-95BD-C84731A92ABE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18" creationId="{2DBD03FC-94FE-4933-B269-787C4B63843C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19" creationId="{E0D3779D-8D5A-4A6E-88A9-263D826EA2D4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20" creationId="{DE5C9370-8DCE-4667-9E6B-911E733E6552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21" creationId="{E3CB741C-B5D4-4DBB-9035-0A650CB6C7D6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23" creationId="{50CC2C1C-58A9-41C4-AA9A-13528FE94C36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24" creationId="{7F8B1AD3-883B-4825-9449-4B50B81E3157}"/>
          </ac:spMkLst>
        </pc:spChg>
        <pc:spChg chg="mod">
          <ac:chgData name="varitsara monsiri" userId="d21832565e14aca8" providerId="LiveId" clId="{AAB1ECC4-CB15-4E1C-96EB-11282AA5BC0B}" dt="2023-09-18T11:24:28.872" v="5030" actId="207"/>
          <ac:spMkLst>
            <pc:docMk/>
            <pc:sldMk cId="2608914512" sldId="258"/>
            <ac:spMk id="28" creationId="{50F31999-D701-4121-A249-955CA377B832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29" creationId="{BD980B6E-B285-49C5-83EF-F84546015260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30" creationId="{1D76F781-1408-42D6-9AE6-E5B66B6012E5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31" creationId="{F38FB31C-DBEC-49E1-A6C0-F16CD4F61675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32" creationId="{2765BC56-0F3A-4F5A-8018-31C735A8F350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33" creationId="{380AE3DB-D13D-4E43-9099-2127319C1575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35" creationId="{E71348FD-32BB-40D7-A135-BC3A02102FB4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36" creationId="{BCD5B754-FB17-42A5-8761-F018E6B1DA54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38" creationId="{3A4CCE3D-9CB0-40E6-B9F5-A4D6C4C70949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39" creationId="{41B4BC33-AC32-4AA7-89DA-4242F23CFD69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44" creationId="{D4FCD6D6-A756-4583-BD6E-7601CBC1CA9D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45" creationId="{960C6C79-302C-4F18-8022-13491866E518}"/>
          </ac:spMkLst>
        </pc:spChg>
        <pc:spChg chg="mod">
          <ac:chgData name="varitsara monsiri" userId="d21832565e14aca8" providerId="LiveId" clId="{AAB1ECC4-CB15-4E1C-96EB-11282AA5BC0B}" dt="2023-09-18T11:24:51.587" v="5032" actId="207"/>
          <ac:spMkLst>
            <pc:docMk/>
            <pc:sldMk cId="2608914512" sldId="258"/>
            <ac:spMk id="46" creationId="{375CEDFC-E183-4920-ACF2-D2E3CCBD10C2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47" creationId="{C216B975-7322-4A7D-9E8B-F0B2F8C7A09C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48" creationId="{6DFEB383-0B3C-4FA1-BC6E-7E67041F53CD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49" creationId="{F892A79B-818D-4DF0-8105-D8C49C26DD61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50" creationId="{DE0169FF-5376-4E14-87DC-6C46AD3FEFFB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52" creationId="{AE9678D1-59B2-463B-862A-59C97176A5D9}"/>
          </ac:spMkLst>
        </pc:spChg>
        <pc:spChg chg="mod">
          <ac:chgData name="varitsara monsiri" userId="d21832565e14aca8" providerId="LiveId" clId="{AAB1ECC4-CB15-4E1C-96EB-11282AA5BC0B}" dt="2023-09-15T09:48:09.860" v="462"/>
          <ac:spMkLst>
            <pc:docMk/>
            <pc:sldMk cId="2608914512" sldId="258"/>
            <ac:spMk id="53" creationId="{2BF49DE9-C0AC-48ED-BBE4-073F4EEC22A8}"/>
          </ac:spMkLst>
        </pc:spChg>
        <pc:spChg chg="mod">
          <ac:chgData name="varitsara monsiri" userId="d21832565e14aca8" providerId="LiveId" clId="{AAB1ECC4-CB15-4E1C-96EB-11282AA5BC0B}" dt="2023-09-15T09:50:12.683" v="503" actId="165"/>
          <ac:spMkLst>
            <pc:docMk/>
            <pc:sldMk cId="2608914512" sldId="258"/>
            <ac:spMk id="57" creationId="{C8A789AB-DC28-4BB3-AFF5-99A52C95BB26}"/>
          </ac:spMkLst>
        </pc:spChg>
        <pc:spChg chg="mod">
          <ac:chgData name="varitsara monsiri" userId="d21832565e14aca8" providerId="LiveId" clId="{AAB1ECC4-CB15-4E1C-96EB-11282AA5BC0B}" dt="2023-09-15T09:50:12.683" v="503" actId="165"/>
          <ac:spMkLst>
            <pc:docMk/>
            <pc:sldMk cId="2608914512" sldId="258"/>
            <ac:spMk id="58" creationId="{55DC88B0-919B-46C5-B310-98D431C2C129}"/>
          </ac:spMkLst>
        </pc:spChg>
        <pc:spChg chg="mod">
          <ac:chgData name="varitsara monsiri" userId="d21832565e14aca8" providerId="LiveId" clId="{AAB1ECC4-CB15-4E1C-96EB-11282AA5BC0B}" dt="2023-09-15T09:50:12.683" v="503" actId="165"/>
          <ac:spMkLst>
            <pc:docMk/>
            <pc:sldMk cId="2608914512" sldId="258"/>
            <ac:spMk id="59" creationId="{6C7FFD3F-E9A7-4BE2-900B-ADF9F96F9D7E}"/>
          </ac:spMkLst>
        </pc:spChg>
        <pc:spChg chg="mod">
          <ac:chgData name="varitsara monsiri" userId="d21832565e14aca8" providerId="LiveId" clId="{AAB1ECC4-CB15-4E1C-96EB-11282AA5BC0B}" dt="2023-09-15T09:50:12.683" v="503" actId="165"/>
          <ac:spMkLst>
            <pc:docMk/>
            <pc:sldMk cId="2608914512" sldId="258"/>
            <ac:spMk id="60" creationId="{8741C817-C512-44EA-92B3-9D6995A118EB}"/>
          </ac:spMkLst>
        </pc:spChg>
        <pc:spChg chg="mod">
          <ac:chgData name="varitsara monsiri" userId="d21832565e14aca8" providerId="LiveId" clId="{AAB1ECC4-CB15-4E1C-96EB-11282AA5BC0B}" dt="2023-09-15T09:50:12.683" v="503" actId="165"/>
          <ac:spMkLst>
            <pc:docMk/>
            <pc:sldMk cId="2608914512" sldId="258"/>
            <ac:spMk id="61" creationId="{2B0708BA-6C93-4692-B5C9-1F0CF2A34AA7}"/>
          </ac:spMkLst>
        </pc:spChg>
        <pc:spChg chg="mod">
          <ac:chgData name="varitsara monsiri" userId="d21832565e14aca8" providerId="LiveId" clId="{AAB1ECC4-CB15-4E1C-96EB-11282AA5BC0B}" dt="2023-09-15T09:50:12.683" v="503" actId="165"/>
          <ac:spMkLst>
            <pc:docMk/>
            <pc:sldMk cId="2608914512" sldId="258"/>
            <ac:spMk id="62" creationId="{387B214C-AC6F-4E70-ACF0-EFA770500989}"/>
          </ac:spMkLst>
        </pc:spChg>
        <pc:spChg chg="mod">
          <ac:chgData name="varitsara monsiri" userId="d21832565e14aca8" providerId="LiveId" clId="{AAB1ECC4-CB15-4E1C-96EB-11282AA5BC0B}" dt="2023-09-15T09:50:12.683" v="503" actId="165"/>
          <ac:spMkLst>
            <pc:docMk/>
            <pc:sldMk cId="2608914512" sldId="258"/>
            <ac:spMk id="63" creationId="{8E72976A-CE60-401C-8CF7-4059DD01C393}"/>
          </ac:spMkLst>
        </pc:spChg>
        <pc:spChg chg="mod">
          <ac:chgData name="varitsara monsiri" userId="d21832565e14aca8" providerId="LiveId" clId="{AAB1ECC4-CB15-4E1C-96EB-11282AA5BC0B}" dt="2023-09-15T09:50:12.683" v="503" actId="165"/>
          <ac:spMkLst>
            <pc:docMk/>
            <pc:sldMk cId="2608914512" sldId="258"/>
            <ac:spMk id="64" creationId="{BCA22659-B580-48FB-AA72-B6643E0DF0D7}"/>
          </ac:spMkLst>
        </pc:spChg>
        <pc:spChg chg="mod">
          <ac:chgData name="varitsara monsiri" userId="d21832565e14aca8" providerId="LiveId" clId="{AAB1ECC4-CB15-4E1C-96EB-11282AA5BC0B}" dt="2023-09-15T09:50:12.683" v="503" actId="165"/>
          <ac:spMkLst>
            <pc:docMk/>
            <pc:sldMk cId="2608914512" sldId="258"/>
            <ac:spMk id="65" creationId="{89EBE28B-3A23-422C-812B-0AC05A383B04}"/>
          </ac:spMkLst>
        </pc:spChg>
        <pc:spChg chg="mod">
          <ac:chgData name="varitsara monsiri" userId="d21832565e14aca8" providerId="LiveId" clId="{AAB1ECC4-CB15-4E1C-96EB-11282AA5BC0B}" dt="2023-09-15T09:50:12.683" v="503" actId="165"/>
          <ac:spMkLst>
            <pc:docMk/>
            <pc:sldMk cId="2608914512" sldId="258"/>
            <ac:spMk id="66" creationId="{49B4D956-3B08-4064-81BA-A94A4AA861AF}"/>
          </ac:spMkLst>
        </pc:spChg>
        <pc:spChg chg="mod">
          <ac:chgData name="varitsara monsiri" userId="d21832565e14aca8" providerId="LiveId" clId="{AAB1ECC4-CB15-4E1C-96EB-11282AA5BC0B}" dt="2023-09-15T09:50:12.683" v="503" actId="165"/>
          <ac:spMkLst>
            <pc:docMk/>
            <pc:sldMk cId="2608914512" sldId="258"/>
            <ac:spMk id="67" creationId="{8195ED71-C83C-4841-B470-53C79B63202E}"/>
          </ac:spMkLst>
        </pc:spChg>
        <pc:grpChg chg="add mod">
          <ac:chgData name="varitsara monsiri" userId="d21832565e14aca8" providerId="LiveId" clId="{AAB1ECC4-CB15-4E1C-96EB-11282AA5BC0B}" dt="2023-09-15T09:48:46.856" v="472" actId="1076"/>
          <ac:grpSpMkLst>
            <pc:docMk/>
            <pc:sldMk cId="2608914512" sldId="258"/>
            <ac:grpSpMk id="7" creationId="{D526E9E8-9651-4D5E-A5BF-A8639E8308A5}"/>
          </ac:grpSpMkLst>
        </pc:grpChg>
        <pc:grpChg chg="add mod">
          <ac:chgData name="varitsara monsiri" userId="d21832565e14aca8" providerId="LiveId" clId="{AAB1ECC4-CB15-4E1C-96EB-11282AA5BC0B}" dt="2023-09-15T09:48:50.175" v="473" actId="1076"/>
          <ac:grpSpMkLst>
            <pc:docMk/>
            <pc:sldMk cId="2608914512" sldId="258"/>
            <ac:grpSpMk id="10" creationId="{D4BD4930-DEA4-4DAE-A879-D6F03EB91C91}"/>
          </ac:grpSpMkLst>
        </pc:grpChg>
        <pc:grpChg chg="mod">
          <ac:chgData name="varitsara monsiri" userId="d21832565e14aca8" providerId="LiveId" clId="{AAB1ECC4-CB15-4E1C-96EB-11282AA5BC0B}" dt="2023-09-15T09:48:09.860" v="462"/>
          <ac:grpSpMkLst>
            <pc:docMk/>
            <pc:sldMk cId="2608914512" sldId="258"/>
            <ac:grpSpMk id="13" creationId="{06A80649-79E8-4058-B3C4-5AC44229A0B0}"/>
          </ac:grpSpMkLst>
        </pc:grpChg>
        <pc:grpChg chg="mod">
          <ac:chgData name="varitsara monsiri" userId="d21832565e14aca8" providerId="LiveId" clId="{AAB1ECC4-CB15-4E1C-96EB-11282AA5BC0B}" dt="2023-09-15T09:48:09.860" v="462"/>
          <ac:grpSpMkLst>
            <pc:docMk/>
            <pc:sldMk cId="2608914512" sldId="258"/>
            <ac:grpSpMk id="14" creationId="{3965EB64-C660-4E87-B695-926DE1F0EE96}"/>
          </ac:grpSpMkLst>
        </pc:grpChg>
        <pc:grpChg chg="mod">
          <ac:chgData name="varitsara monsiri" userId="d21832565e14aca8" providerId="LiveId" clId="{AAB1ECC4-CB15-4E1C-96EB-11282AA5BC0B}" dt="2023-09-15T09:48:09.860" v="462"/>
          <ac:grpSpMkLst>
            <pc:docMk/>
            <pc:sldMk cId="2608914512" sldId="258"/>
            <ac:grpSpMk id="15" creationId="{C606B577-F537-4F1E-BA15-A45B74756B83}"/>
          </ac:grpSpMkLst>
        </pc:grpChg>
        <pc:grpChg chg="add mod">
          <ac:chgData name="varitsara monsiri" userId="d21832565e14aca8" providerId="LiveId" clId="{AAB1ECC4-CB15-4E1C-96EB-11282AA5BC0B}" dt="2023-09-15T09:48:55.972" v="474" actId="1076"/>
          <ac:grpSpMkLst>
            <pc:docMk/>
            <pc:sldMk cId="2608914512" sldId="258"/>
            <ac:grpSpMk id="22" creationId="{9DEA37C3-E4CE-4C76-BC47-53EAA8CBB868}"/>
          </ac:grpSpMkLst>
        </pc:grpChg>
        <pc:grpChg chg="mod">
          <ac:chgData name="varitsara monsiri" userId="d21832565e14aca8" providerId="LiveId" clId="{AAB1ECC4-CB15-4E1C-96EB-11282AA5BC0B}" dt="2023-09-15T09:48:09.860" v="462"/>
          <ac:grpSpMkLst>
            <pc:docMk/>
            <pc:sldMk cId="2608914512" sldId="258"/>
            <ac:grpSpMk id="25" creationId="{1FB73B09-A0E3-4C4D-B52A-66FCC8DF3168}"/>
          </ac:grpSpMkLst>
        </pc:grpChg>
        <pc:grpChg chg="mod">
          <ac:chgData name="varitsara monsiri" userId="d21832565e14aca8" providerId="LiveId" clId="{AAB1ECC4-CB15-4E1C-96EB-11282AA5BC0B}" dt="2023-09-15T09:48:09.860" v="462"/>
          <ac:grpSpMkLst>
            <pc:docMk/>
            <pc:sldMk cId="2608914512" sldId="258"/>
            <ac:grpSpMk id="26" creationId="{79ACB823-A13F-4379-B351-B64D000F3D2B}"/>
          </ac:grpSpMkLst>
        </pc:grpChg>
        <pc:grpChg chg="mod">
          <ac:chgData name="varitsara monsiri" userId="d21832565e14aca8" providerId="LiveId" clId="{AAB1ECC4-CB15-4E1C-96EB-11282AA5BC0B}" dt="2023-09-15T09:48:09.860" v="462"/>
          <ac:grpSpMkLst>
            <pc:docMk/>
            <pc:sldMk cId="2608914512" sldId="258"/>
            <ac:grpSpMk id="27" creationId="{A5FD8137-90EF-4B88-99CD-F17C7C4B4053}"/>
          </ac:grpSpMkLst>
        </pc:grpChg>
        <pc:grpChg chg="add mod">
          <ac:chgData name="varitsara monsiri" userId="d21832565e14aca8" providerId="LiveId" clId="{AAB1ECC4-CB15-4E1C-96EB-11282AA5BC0B}" dt="2023-09-15T09:49:21.712" v="492" actId="1037"/>
          <ac:grpSpMkLst>
            <pc:docMk/>
            <pc:sldMk cId="2608914512" sldId="258"/>
            <ac:grpSpMk id="34" creationId="{33B0C17E-7E0A-483F-876E-6E04455CDC31}"/>
          </ac:grpSpMkLst>
        </pc:grpChg>
        <pc:grpChg chg="add mod">
          <ac:chgData name="varitsara monsiri" userId="d21832565e14aca8" providerId="LiveId" clId="{AAB1ECC4-CB15-4E1C-96EB-11282AA5BC0B}" dt="2023-09-15T09:49:24.284" v="497" actId="1038"/>
          <ac:grpSpMkLst>
            <pc:docMk/>
            <pc:sldMk cId="2608914512" sldId="258"/>
            <ac:grpSpMk id="37" creationId="{549261E1-3127-47D3-B926-72A7307A3BE5}"/>
          </ac:grpSpMkLst>
        </pc:grpChg>
        <pc:grpChg chg="add mod">
          <ac:chgData name="varitsara monsiri" userId="d21832565e14aca8" providerId="LiveId" clId="{AAB1ECC4-CB15-4E1C-96EB-11282AA5BC0B}" dt="2023-09-15T09:51:08.024" v="519" actId="1035"/>
          <ac:grpSpMkLst>
            <pc:docMk/>
            <pc:sldMk cId="2608914512" sldId="258"/>
            <ac:grpSpMk id="40" creationId="{36A3BDCA-D2B9-436E-9769-5B1FCB6C5FBB}"/>
          </ac:grpSpMkLst>
        </pc:grpChg>
        <pc:grpChg chg="mod">
          <ac:chgData name="varitsara monsiri" userId="d21832565e14aca8" providerId="LiveId" clId="{AAB1ECC4-CB15-4E1C-96EB-11282AA5BC0B}" dt="2023-09-15T09:48:09.860" v="462"/>
          <ac:grpSpMkLst>
            <pc:docMk/>
            <pc:sldMk cId="2608914512" sldId="258"/>
            <ac:grpSpMk id="41" creationId="{8DA8F687-AB65-40E9-B85B-9086AB8CD4B3}"/>
          </ac:grpSpMkLst>
        </pc:grpChg>
        <pc:grpChg chg="mod">
          <ac:chgData name="varitsara monsiri" userId="d21832565e14aca8" providerId="LiveId" clId="{AAB1ECC4-CB15-4E1C-96EB-11282AA5BC0B}" dt="2023-09-15T09:48:09.860" v="462"/>
          <ac:grpSpMkLst>
            <pc:docMk/>
            <pc:sldMk cId="2608914512" sldId="258"/>
            <ac:grpSpMk id="42" creationId="{9E1E70DC-DFC3-4458-9148-BED30155D689}"/>
          </ac:grpSpMkLst>
        </pc:grpChg>
        <pc:grpChg chg="mod">
          <ac:chgData name="varitsara monsiri" userId="d21832565e14aca8" providerId="LiveId" clId="{AAB1ECC4-CB15-4E1C-96EB-11282AA5BC0B}" dt="2023-09-15T09:48:09.860" v="462"/>
          <ac:grpSpMkLst>
            <pc:docMk/>
            <pc:sldMk cId="2608914512" sldId="258"/>
            <ac:grpSpMk id="43" creationId="{B843EEC9-9C24-4CD6-8474-C0DAD8062151}"/>
          </ac:grpSpMkLst>
        </pc:grpChg>
        <pc:grpChg chg="add del mod">
          <ac:chgData name="varitsara monsiri" userId="d21832565e14aca8" providerId="LiveId" clId="{AAB1ECC4-CB15-4E1C-96EB-11282AA5BC0B}" dt="2023-09-15T09:50:33.742" v="509" actId="21"/>
          <ac:grpSpMkLst>
            <pc:docMk/>
            <pc:sldMk cId="2608914512" sldId="258"/>
            <ac:grpSpMk id="51" creationId="{21B57FCE-E5DC-483A-B2B6-C6F4760F70F6}"/>
          </ac:grpSpMkLst>
        </pc:grpChg>
        <pc:grpChg chg="add del mod">
          <ac:chgData name="varitsara monsiri" userId="d21832565e14aca8" providerId="LiveId" clId="{AAB1ECC4-CB15-4E1C-96EB-11282AA5BC0B}" dt="2023-09-15T09:50:12.683" v="503" actId="165"/>
          <ac:grpSpMkLst>
            <pc:docMk/>
            <pc:sldMk cId="2608914512" sldId="258"/>
            <ac:grpSpMk id="54" creationId="{F0FF9CD1-69BE-4B10-B80D-BBA194BC2684}"/>
          </ac:grpSpMkLst>
        </pc:grpChg>
        <pc:grpChg chg="mod topLvl">
          <ac:chgData name="varitsara monsiri" userId="d21832565e14aca8" providerId="LiveId" clId="{AAB1ECC4-CB15-4E1C-96EB-11282AA5BC0B}" dt="2023-09-15T09:50:52.360" v="511" actId="1076"/>
          <ac:grpSpMkLst>
            <pc:docMk/>
            <pc:sldMk cId="2608914512" sldId="258"/>
            <ac:grpSpMk id="55" creationId="{C7AC2D9B-DFE4-4251-8246-738DD21970C0}"/>
          </ac:grpSpMkLst>
        </pc:grpChg>
        <pc:grpChg chg="del mod topLvl">
          <ac:chgData name="varitsara monsiri" userId="d21832565e14aca8" providerId="LiveId" clId="{AAB1ECC4-CB15-4E1C-96EB-11282AA5BC0B}" dt="2023-09-15T09:50:15.670" v="504" actId="478"/>
          <ac:grpSpMkLst>
            <pc:docMk/>
            <pc:sldMk cId="2608914512" sldId="258"/>
            <ac:grpSpMk id="56" creationId="{730D8822-CF2A-4308-9D68-E4E4C43ABBE3}"/>
          </ac:grpSpMkLst>
        </pc:grpChg>
        <pc:picChg chg="add mod">
          <ac:chgData name="varitsara monsiri" userId="d21832565e14aca8" providerId="LiveId" clId="{AAB1ECC4-CB15-4E1C-96EB-11282AA5BC0B}" dt="2023-09-15T09:47:03.898" v="447" actId="14100"/>
          <ac:picMkLst>
            <pc:docMk/>
            <pc:sldMk cId="2608914512" sldId="258"/>
            <ac:picMk id="6" creationId="{805ECC06-95DA-40E2-B34A-8127ADF8B520}"/>
          </ac:picMkLst>
        </pc:picChg>
      </pc:sldChg>
      <pc:sldChg chg="addSp delSp modSp mod chgLayout">
        <pc:chgData name="varitsara monsiri" userId="d21832565e14aca8" providerId="LiveId" clId="{AAB1ECC4-CB15-4E1C-96EB-11282AA5BC0B}" dt="2023-09-18T11:25:16.857" v="5035" actId="207"/>
        <pc:sldMkLst>
          <pc:docMk/>
          <pc:sldMk cId="3285665723" sldId="259"/>
        </pc:sldMkLst>
        <pc:spChg chg="add mod">
          <ac:chgData name="varitsara monsiri" userId="d21832565e14aca8" providerId="LiveId" clId="{AAB1ECC4-CB15-4E1C-96EB-11282AA5BC0B}" dt="2023-09-15T10:02:07.737" v="732" actId="20577"/>
          <ac:spMkLst>
            <pc:docMk/>
            <pc:sldMk cId="3285665723" sldId="259"/>
            <ac:spMk id="4" creationId="{C1E81016-D9BF-42B5-9309-6663C8C85855}"/>
          </ac:spMkLst>
        </pc:spChg>
        <pc:spChg chg="add mod">
          <ac:chgData name="varitsara monsiri" userId="d21832565e14aca8" providerId="LiveId" clId="{AAB1ECC4-CB15-4E1C-96EB-11282AA5BC0B}" dt="2023-09-15T10:02:53.362" v="749" actId="1076"/>
          <ac:spMkLst>
            <pc:docMk/>
            <pc:sldMk cId="3285665723" sldId="259"/>
            <ac:spMk id="5" creationId="{19D861B8-6261-4561-B02E-B96A2598D4B6}"/>
          </ac:spMkLst>
        </pc:spChg>
        <pc:spChg chg="add mod ord">
          <ac:chgData name="varitsara monsiri" userId="d21832565e14aca8" providerId="LiveId" clId="{AAB1ECC4-CB15-4E1C-96EB-11282AA5BC0B}" dt="2023-09-15T10:03:21.339" v="754" actId="692"/>
          <ac:spMkLst>
            <pc:docMk/>
            <pc:sldMk cId="3285665723" sldId="259"/>
            <ac:spMk id="6" creationId="{5A69DA3D-FB45-443A-896E-48135B7572A7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9" creationId="{89FA372C-6453-4D08-9173-D7CA04FCA686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10" creationId="{0E7474B8-28C2-4525-87A0-FE68526E3A39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12" creationId="{FACC2E14-B4EF-4E47-8563-22CA50970018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13" creationId="{7194F99B-8AC6-4817-B17A-FD199DEB553D}"/>
          </ac:spMkLst>
        </pc:spChg>
        <pc:spChg chg="mod">
          <ac:chgData name="varitsara monsiri" userId="d21832565e14aca8" providerId="LiveId" clId="{AAB1ECC4-CB15-4E1C-96EB-11282AA5BC0B}" dt="2023-09-18T11:25:07.167" v="5034" actId="207"/>
          <ac:spMkLst>
            <pc:docMk/>
            <pc:sldMk cId="3285665723" sldId="259"/>
            <ac:spMk id="17" creationId="{7D69AE8C-DBB8-476A-8A03-33BFB874D8A6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18" creationId="{9D8A8204-803E-43EB-81F4-2727FA95BE48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19" creationId="{7D7F9FAC-6F89-40DD-B47F-5834F9012AD3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20" creationId="{A205DF3C-E0A1-4190-9CD3-3A634E00F5F1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21" creationId="{C0338B7E-3697-4B1F-8084-7700F1763844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22" creationId="{429B00B4-C14D-4DFF-827D-11DF037D97C1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24" creationId="{E4BA15EE-40DA-4C77-9C6A-84DA57B7FBDB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25" creationId="{06652A71-2DDE-46E4-B1E6-A1EFE21FE04A}"/>
          </ac:spMkLst>
        </pc:spChg>
        <pc:spChg chg="mod">
          <ac:chgData name="varitsara monsiri" userId="d21832565e14aca8" providerId="LiveId" clId="{AAB1ECC4-CB15-4E1C-96EB-11282AA5BC0B}" dt="2023-09-18T11:25:02.387" v="5033" actId="207"/>
          <ac:spMkLst>
            <pc:docMk/>
            <pc:sldMk cId="3285665723" sldId="259"/>
            <ac:spMk id="29" creationId="{FA73DA11-3932-4F54-AFE4-B02E68A3F33F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30" creationId="{81CC81FF-EC42-44F4-B20C-568431A35F0B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31" creationId="{E2DBAC7D-6168-4970-8897-1D5C031FF3AF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32" creationId="{D365D25F-2EB0-4744-A630-C882251655CE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33" creationId="{BCC77624-370A-45CD-B3C6-D395A1EC2033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34" creationId="{04EDDA96-716B-4DE2-9998-BA452657C644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36" creationId="{0EE9EFDA-66B0-4E67-94B8-7EF7F05E3F7A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37" creationId="{6C330D26-FE8A-42EC-9423-E9A0EA0293D0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39" creationId="{55F90874-A7DA-4DD1-90AF-4C39806E5E45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40" creationId="{7F35D422-97BD-43A4-8715-17A36249D631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45" creationId="{FB4117B9-3412-4D83-9C17-4DCB64134FB3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46" creationId="{6023989B-A1AF-47FF-B34E-1D7A50001322}"/>
          </ac:spMkLst>
        </pc:spChg>
        <pc:spChg chg="mod">
          <ac:chgData name="varitsara monsiri" userId="d21832565e14aca8" providerId="LiveId" clId="{AAB1ECC4-CB15-4E1C-96EB-11282AA5BC0B}" dt="2023-09-18T11:25:16.857" v="5035" actId="207"/>
          <ac:spMkLst>
            <pc:docMk/>
            <pc:sldMk cId="3285665723" sldId="259"/>
            <ac:spMk id="47" creationId="{85846D4B-2043-4CA8-857C-DA45C9BCD2F4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48" creationId="{053C821A-87C2-40C6-B7A2-FCFF7A64C3C4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49" creationId="{C9AC8637-CEEE-459E-B240-D65E0700832D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50" creationId="{31639863-8994-4D95-9D9B-2C8E64E3457A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51" creationId="{D310CFF0-EAC8-4DE9-AE18-31190AB777D2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53" creationId="{98085DC6-B5DF-41CE-A5DB-538ADECF4F9C}"/>
          </ac:spMkLst>
        </pc:spChg>
        <pc:spChg chg="mod">
          <ac:chgData name="varitsara monsiri" userId="d21832565e14aca8" providerId="LiveId" clId="{AAB1ECC4-CB15-4E1C-96EB-11282AA5BC0B}" dt="2023-09-15T10:15:01.349" v="785"/>
          <ac:spMkLst>
            <pc:docMk/>
            <pc:sldMk cId="3285665723" sldId="259"/>
            <ac:spMk id="54" creationId="{EAB42959-B995-4A12-A694-217F8CE06E9C}"/>
          </ac:spMkLst>
        </pc:spChg>
        <pc:spChg chg="mod">
          <ac:chgData name="varitsara monsiri" userId="d21832565e14aca8" providerId="LiveId" clId="{AAB1ECC4-CB15-4E1C-96EB-11282AA5BC0B}" dt="2023-09-15T10:15:29.521" v="792"/>
          <ac:spMkLst>
            <pc:docMk/>
            <pc:sldMk cId="3285665723" sldId="259"/>
            <ac:spMk id="56" creationId="{CA62419B-8064-4A10-97A3-09A655FC0156}"/>
          </ac:spMkLst>
        </pc:spChg>
        <pc:spChg chg="mod">
          <ac:chgData name="varitsara monsiri" userId="d21832565e14aca8" providerId="LiveId" clId="{AAB1ECC4-CB15-4E1C-96EB-11282AA5BC0B}" dt="2023-09-15T10:15:29.521" v="792"/>
          <ac:spMkLst>
            <pc:docMk/>
            <pc:sldMk cId="3285665723" sldId="259"/>
            <ac:spMk id="57" creationId="{ACA8FB5E-1BB1-4B85-AC13-BF167047C8CB}"/>
          </ac:spMkLst>
        </pc:spChg>
        <pc:spChg chg="mod">
          <ac:chgData name="varitsara monsiri" userId="d21832565e14aca8" providerId="LiveId" clId="{AAB1ECC4-CB15-4E1C-96EB-11282AA5BC0B}" dt="2023-09-15T10:19:11.525" v="855" actId="165"/>
          <ac:spMkLst>
            <pc:docMk/>
            <pc:sldMk cId="3285665723" sldId="259"/>
            <ac:spMk id="62" creationId="{917B23B4-FB19-49D8-AFD7-B53876C3FE43}"/>
          </ac:spMkLst>
        </pc:spChg>
        <pc:spChg chg="mod">
          <ac:chgData name="varitsara monsiri" userId="d21832565e14aca8" providerId="LiveId" clId="{AAB1ECC4-CB15-4E1C-96EB-11282AA5BC0B}" dt="2023-09-15T10:19:11.525" v="855" actId="165"/>
          <ac:spMkLst>
            <pc:docMk/>
            <pc:sldMk cId="3285665723" sldId="259"/>
            <ac:spMk id="63" creationId="{1D89188B-4FDA-461D-828A-E0F71554438A}"/>
          </ac:spMkLst>
        </pc:spChg>
        <pc:spChg chg="mod">
          <ac:chgData name="varitsara monsiri" userId="d21832565e14aca8" providerId="LiveId" clId="{AAB1ECC4-CB15-4E1C-96EB-11282AA5BC0B}" dt="2023-09-15T10:19:11.525" v="855" actId="165"/>
          <ac:spMkLst>
            <pc:docMk/>
            <pc:sldMk cId="3285665723" sldId="259"/>
            <ac:spMk id="64" creationId="{2A90C67F-0F31-4D42-9C37-129D6C61FCC8}"/>
          </ac:spMkLst>
        </pc:spChg>
        <pc:spChg chg="mod">
          <ac:chgData name="varitsara monsiri" userId="d21832565e14aca8" providerId="LiveId" clId="{AAB1ECC4-CB15-4E1C-96EB-11282AA5BC0B}" dt="2023-09-15T10:19:11.525" v="855" actId="165"/>
          <ac:spMkLst>
            <pc:docMk/>
            <pc:sldMk cId="3285665723" sldId="259"/>
            <ac:spMk id="65" creationId="{FC189883-3479-4FF2-9BAD-6565A81D7BC5}"/>
          </ac:spMkLst>
        </pc:spChg>
        <pc:spChg chg="mod">
          <ac:chgData name="varitsara monsiri" userId="d21832565e14aca8" providerId="LiveId" clId="{AAB1ECC4-CB15-4E1C-96EB-11282AA5BC0B}" dt="2023-09-15T10:19:11.525" v="855" actId="165"/>
          <ac:spMkLst>
            <pc:docMk/>
            <pc:sldMk cId="3285665723" sldId="259"/>
            <ac:spMk id="66" creationId="{A0D07871-FC66-40D4-8B0C-6D3A992B9CEE}"/>
          </ac:spMkLst>
        </pc:spChg>
        <pc:spChg chg="mod">
          <ac:chgData name="varitsara monsiri" userId="d21832565e14aca8" providerId="LiveId" clId="{AAB1ECC4-CB15-4E1C-96EB-11282AA5BC0B}" dt="2023-09-15T10:19:11.525" v="855" actId="165"/>
          <ac:spMkLst>
            <pc:docMk/>
            <pc:sldMk cId="3285665723" sldId="259"/>
            <ac:spMk id="67" creationId="{0E81F1F1-13DC-472A-A5ED-761278F7D622}"/>
          </ac:spMkLst>
        </pc:spChg>
        <pc:spChg chg="mod">
          <ac:chgData name="varitsara monsiri" userId="d21832565e14aca8" providerId="LiveId" clId="{AAB1ECC4-CB15-4E1C-96EB-11282AA5BC0B}" dt="2023-09-15T10:19:11.525" v="855" actId="165"/>
          <ac:spMkLst>
            <pc:docMk/>
            <pc:sldMk cId="3285665723" sldId="259"/>
            <ac:spMk id="68" creationId="{1857F4BC-F3AF-48C5-99D8-727803EC6DE2}"/>
          </ac:spMkLst>
        </pc:spChg>
        <pc:spChg chg="mod">
          <ac:chgData name="varitsara monsiri" userId="d21832565e14aca8" providerId="LiveId" clId="{AAB1ECC4-CB15-4E1C-96EB-11282AA5BC0B}" dt="2023-09-15T10:19:11.525" v="855" actId="165"/>
          <ac:spMkLst>
            <pc:docMk/>
            <pc:sldMk cId="3285665723" sldId="259"/>
            <ac:spMk id="69" creationId="{5D2B6035-2340-4E1E-A304-F79BC3446F84}"/>
          </ac:spMkLst>
        </pc:spChg>
        <pc:spChg chg="mod">
          <ac:chgData name="varitsara monsiri" userId="d21832565e14aca8" providerId="LiveId" clId="{AAB1ECC4-CB15-4E1C-96EB-11282AA5BC0B}" dt="2023-09-15T10:19:11.525" v="855" actId="165"/>
          <ac:spMkLst>
            <pc:docMk/>
            <pc:sldMk cId="3285665723" sldId="259"/>
            <ac:spMk id="70" creationId="{386A992D-3B29-47B7-A251-5F3E4369AB55}"/>
          </ac:spMkLst>
        </pc:spChg>
        <pc:spChg chg="mod">
          <ac:chgData name="varitsara monsiri" userId="d21832565e14aca8" providerId="LiveId" clId="{AAB1ECC4-CB15-4E1C-96EB-11282AA5BC0B}" dt="2023-09-15T10:19:11.525" v="855" actId="165"/>
          <ac:spMkLst>
            <pc:docMk/>
            <pc:sldMk cId="3285665723" sldId="259"/>
            <ac:spMk id="71" creationId="{C6E123E8-348A-4C0B-ACAB-9A15473CF844}"/>
          </ac:spMkLst>
        </pc:spChg>
        <pc:spChg chg="mod">
          <ac:chgData name="varitsara monsiri" userId="d21832565e14aca8" providerId="LiveId" clId="{AAB1ECC4-CB15-4E1C-96EB-11282AA5BC0B}" dt="2023-09-15T10:19:11.525" v="855" actId="165"/>
          <ac:spMkLst>
            <pc:docMk/>
            <pc:sldMk cId="3285665723" sldId="259"/>
            <ac:spMk id="72" creationId="{109DDF76-F200-450E-8E6E-9F25B7A1D47A}"/>
          </ac:spMkLst>
        </pc:spChg>
        <pc:spChg chg="mod">
          <ac:chgData name="varitsara monsiri" userId="d21832565e14aca8" providerId="LiveId" clId="{AAB1ECC4-CB15-4E1C-96EB-11282AA5BC0B}" dt="2023-09-15T10:20:59.936" v="883"/>
          <ac:spMkLst>
            <pc:docMk/>
            <pc:sldMk cId="3285665723" sldId="259"/>
            <ac:spMk id="74" creationId="{C4AF2E4A-1EE6-48FD-84BC-9030EF45B0E7}"/>
          </ac:spMkLst>
        </pc:spChg>
        <pc:spChg chg="mod">
          <ac:chgData name="varitsara monsiri" userId="d21832565e14aca8" providerId="LiveId" clId="{AAB1ECC4-CB15-4E1C-96EB-11282AA5BC0B}" dt="2023-09-15T10:20:59.936" v="883"/>
          <ac:spMkLst>
            <pc:docMk/>
            <pc:sldMk cId="3285665723" sldId="259"/>
            <ac:spMk id="75" creationId="{4D845893-6DAE-43DD-BEAB-149A1DE911BD}"/>
          </ac:spMkLst>
        </pc:spChg>
        <pc:grpChg chg="add mod">
          <ac:chgData name="varitsara monsiri" userId="d21832565e14aca8" providerId="LiveId" clId="{AAB1ECC4-CB15-4E1C-96EB-11282AA5BC0B}" dt="2023-09-15T10:21:07.235" v="885" actId="1076"/>
          <ac:grpSpMkLst>
            <pc:docMk/>
            <pc:sldMk cId="3285665723" sldId="259"/>
            <ac:grpSpMk id="8" creationId="{84BD98DB-4588-4AE0-A410-D1C3381D17F7}"/>
          </ac:grpSpMkLst>
        </pc:grpChg>
        <pc:grpChg chg="add mod">
          <ac:chgData name="varitsara monsiri" userId="d21832565e14aca8" providerId="LiveId" clId="{AAB1ECC4-CB15-4E1C-96EB-11282AA5BC0B}" dt="2023-09-15T10:21:11.113" v="886" actId="1076"/>
          <ac:grpSpMkLst>
            <pc:docMk/>
            <pc:sldMk cId="3285665723" sldId="259"/>
            <ac:grpSpMk id="11" creationId="{1B624F5F-43B9-4586-947D-34784023796B}"/>
          </ac:grpSpMkLst>
        </pc:grpChg>
        <pc:grpChg chg="mod">
          <ac:chgData name="varitsara monsiri" userId="d21832565e14aca8" providerId="LiveId" clId="{AAB1ECC4-CB15-4E1C-96EB-11282AA5BC0B}" dt="2023-09-15T10:15:01.349" v="785"/>
          <ac:grpSpMkLst>
            <pc:docMk/>
            <pc:sldMk cId="3285665723" sldId="259"/>
            <ac:grpSpMk id="14" creationId="{547ED9B3-162B-4D0C-876A-2B04B33533D7}"/>
          </ac:grpSpMkLst>
        </pc:grpChg>
        <pc:grpChg chg="mod">
          <ac:chgData name="varitsara monsiri" userId="d21832565e14aca8" providerId="LiveId" clId="{AAB1ECC4-CB15-4E1C-96EB-11282AA5BC0B}" dt="2023-09-15T10:15:01.349" v="785"/>
          <ac:grpSpMkLst>
            <pc:docMk/>
            <pc:sldMk cId="3285665723" sldId="259"/>
            <ac:grpSpMk id="15" creationId="{96FDB3F8-27C0-4625-A71B-2E5AA345EDC8}"/>
          </ac:grpSpMkLst>
        </pc:grpChg>
        <pc:grpChg chg="mod">
          <ac:chgData name="varitsara monsiri" userId="d21832565e14aca8" providerId="LiveId" clId="{AAB1ECC4-CB15-4E1C-96EB-11282AA5BC0B}" dt="2023-09-15T10:15:01.349" v="785"/>
          <ac:grpSpMkLst>
            <pc:docMk/>
            <pc:sldMk cId="3285665723" sldId="259"/>
            <ac:grpSpMk id="16" creationId="{FD4AD918-EBAE-4C55-BDBA-4E10ACEF11FD}"/>
          </ac:grpSpMkLst>
        </pc:grpChg>
        <pc:grpChg chg="add mod">
          <ac:chgData name="varitsara monsiri" userId="d21832565e14aca8" providerId="LiveId" clId="{AAB1ECC4-CB15-4E1C-96EB-11282AA5BC0B}" dt="2023-09-15T10:20:26.124" v="878" actId="1076"/>
          <ac:grpSpMkLst>
            <pc:docMk/>
            <pc:sldMk cId="3285665723" sldId="259"/>
            <ac:grpSpMk id="23" creationId="{5F125E92-AB49-421A-962C-56475D9D882C}"/>
          </ac:grpSpMkLst>
        </pc:grpChg>
        <pc:grpChg chg="mod">
          <ac:chgData name="varitsara monsiri" userId="d21832565e14aca8" providerId="LiveId" clId="{AAB1ECC4-CB15-4E1C-96EB-11282AA5BC0B}" dt="2023-09-15T10:15:01.349" v="785"/>
          <ac:grpSpMkLst>
            <pc:docMk/>
            <pc:sldMk cId="3285665723" sldId="259"/>
            <ac:grpSpMk id="26" creationId="{9EC061CC-7332-4428-966D-03F79301DE87}"/>
          </ac:grpSpMkLst>
        </pc:grpChg>
        <pc:grpChg chg="mod">
          <ac:chgData name="varitsara monsiri" userId="d21832565e14aca8" providerId="LiveId" clId="{AAB1ECC4-CB15-4E1C-96EB-11282AA5BC0B}" dt="2023-09-15T10:15:01.349" v="785"/>
          <ac:grpSpMkLst>
            <pc:docMk/>
            <pc:sldMk cId="3285665723" sldId="259"/>
            <ac:grpSpMk id="27" creationId="{218F5CC8-11BE-4B1B-A90A-81F5249D983A}"/>
          </ac:grpSpMkLst>
        </pc:grpChg>
        <pc:grpChg chg="mod">
          <ac:chgData name="varitsara monsiri" userId="d21832565e14aca8" providerId="LiveId" clId="{AAB1ECC4-CB15-4E1C-96EB-11282AA5BC0B}" dt="2023-09-15T10:15:01.349" v="785"/>
          <ac:grpSpMkLst>
            <pc:docMk/>
            <pc:sldMk cId="3285665723" sldId="259"/>
            <ac:grpSpMk id="28" creationId="{062886DE-22D6-4A8B-A71E-A00C14DA7C71}"/>
          </ac:grpSpMkLst>
        </pc:grpChg>
        <pc:grpChg chg="add mod">
          <ac:chgData name="varitsara monsiri" userId="d21832565e14aca8" providerId="LiveId" clId="{AAB1ECC4-CB15-4E1C-96EB-11282AA5BC0B}" dt="2023-09-15T10:20:53.204" v="881" actId="1076"/>
          <ac:grpSpMkLst>
            <pc:docMk/>
            <pc:sldMk cId="3285665723" sldId="259"/>
            <ac:grpSpMk id="35" creationId="{AEA46B75-0205-43BC-8E9B-D192DEF19A04}"/>
          </ac:grpSpMkLst>
        </pc:grpChg>
        <pc:grpChg chg="add mod">
          <ac:chgData name="varitsara monsiri" userId="d21832565e14aca8" providerId="LiveId" clId="{AAB1ECC4-CB15-4E1C-96EB-11282AA5BC0B}" dt="2023-09-15T10:20:43.383" v="880" actId="1076"/>
          <ac:grpSpMkLst>
            <pc:docMk/>
            <pc:sldMk cId="3285665723" sldId="259"/>
            <ac:grpSpMk id="38" creationId="{6F71D974-014B-47C0-AC0A-92505CDAA3B4}"/>
          </ac:grpSpMkLst>
        </pc:grpChg>
        <pc:grpChg chg="add mod">
          <ac:chgData name="varitsara monsiri" userId="d21832565e14aca8" providerId="LiveId" clId="{AAB1ECC4-CB15-4E1C-96EB-11282AA5BC0B}" dt="2023-09-15T10:18:08.502" v="837" actId="688"/>
          <ac:grpSpMkLst>
            <pc:docMk/>
            <pc:sldMk cId="3285665723" sldId="259"/>
            <ac:grpSpMk id="41" creationId="{BED25BE6-EE79-453D-A195-4ED8A56958D4}"/>
          </ac:grpSpMkLst>
        </pc:grpChg>
        <pc:grpChg chg="mod">
          <ac:chgData name="varitsara monsiri" userId="d21832565e14aca8" providerId="LiveId" clId="{AAB1ECC4-CB15-4E1C-96EB-11282AA5BC0B}" dt="2023-09-15T10:15:01.349" v="785"/>
          <ac:grpSpMkLst>
            <pc:docMk/>
            <pc:sldMk cId="3285665723" sldId="259"/>
            <ac:grpSpMk id="42" creationId="{D8B184B9-646D-49F4-97AB-F484A80E3AF2}"/>
          </ac:grpSpMkLst>
        </pc:grpChg>
        <pc:grpChg chg="mod">
          <ac:chgData name="varitsara monsiri" userId="d21832565e14aca8" providerId="LiveId" clId="{AAB1ECC4-CB15-4E1C-96EB-11282AA5BC0B}" dt="2023-09-15T10:15:01.349" v="785"/>
          <ac:grpSpMkLst>
            <pc:docMk/>
            <pc:sldMk cId="3285665723" sldId="259"/>
            <ac:grpSpMk id="43" creationId="{EDF2DB9B-151D-4F4C-983D-C509D9E5E7A9}"/>
          </ac:grpSpMkLst>
        </pc:grpChg>
        <pc:grpChg chg="mod">
          <ac:chgData name="varitsara monsiri" userId="d21832565e14aca8" providerId="LiveId" clId="{AAB1ECC4-CB15-4E1C-96EB-11282AA5BC0B}" dt="2023-09-15T10:15:01.349" v="785"/>
          <ac:grpSpMkLst>
            <pc:docMk/>
            <pc:sldMk cId="3285665723" sldId="259"/>
            <ac:grpSpMk id="44" creationId="{23876683-603F-4A14-8ECF-AD3C5F363F8F}"/>
          </ac:grpSpMkLst>
        </pc:grpChg>
        <pc:grpChg chg="add del mod">
          <ac:chgData name="varitsara monsiri" userId="d21832565e14aca8" providerId="LiveId" clId="{AAB1ECC4-CB15-4E1C-96EB-11282AA5BC0B}" dt="2023-09-15T10:20:05.711" v="870" actId="21"/>
          <ac:grpSpMkLst>
            <pc:docMk/>
            <pc:sldMk cId="3285665723" sldId="259"/>
            <ac:grpSpMk id="52" creationId="{66A37ABB-AD5F-405A-984D-B66165F61916}"/>
          </ac:grpSpMkLst>
        </pc:grpChg>
        <pc:grpChg chg="add del mod">
          <ac:chgData name="varitsara monsiri" userId="d21832565e14aca8" providerId="LiveId" clId="{AAB1ECC4-CB15-4E1C-96EB-11282AA5BC0B}" dt="2023-09-15T10:19:15.579" v="856" actId="478"/>
          <ac:grpSpMkLst>
            <pc:docMk/>
            <pc:sldMk cId="3285665723" sldId="259"/>
            <ac:grpSpMk id="55" creationId="{11A96333-C1D8-4122-8750-1C8816515B5D}"/>
          </ac:grpSpMkLst>
        </pc:grpChg>
        <pc:grpChg chg="add del mod">
          <ac:chgData name="varitsara monsiri" userId="d21832565e14aca8" providerId="LiveId" clId="{AAB1ECC4-CB15-4E1C-96EB-11282AA5BC0B}" dt="2023-09-15T10:19:11.525" v="855" actId="165"/>
          <ac:grpSpMkLst>
            <pc:docMk/>
            <pc:sldMk cId="3285665723" sldId="259"/>
            <ac:grpSpMk id="59" creationId="{11B8E7D2-D5B3-4F0B-82C4-F672EDC0DE01}"/>
          </ac:grpSpMkLst>
        </pc:grpChg>
        <pc:grpChg chg="mod topLvl">
          <ac:chgData name="varitsara monsiri" userId="d21832565e14aca8" providerId="LiveId" clId="{AAB1ECC4-CB15-4E1C-96EB-11282AA5BC0B}" dt="2023-09-15T10:21:31.655" v="907" actId="1037"/>
          <ac:grpSpMkLst>
            <pc:docMk/>
            <pc:sldMk cId="3285665723" sldId="259"/>
            <ac:grpSpMk id="60" creationId="{F505E533-43A1-409C-8D5A-B6C9CC7141EF}"/>
          </ac:grpSpMkLst>
        </pc:grpChg>
        <pc:grpChg chg="mod topLvl">
          <ac:chgData name="varitsara monsiri" userId="d21832565e14aca8" providerId="LiveId" clId="{AAB1ECC4-CB15-4E1C-96EB-11282AA5BC0B}" dt="2023-09-15T10:21:14.776" v="889" actId="1038"/>
          <ac:grpSpMkLst>
            <pc:docMk/>
            <pc:sldMk cId="3285665723" sldId="259"/>
            <ac:grpSpMk id="61" creationId="{68578379-2D40-4213-B126-ADDB4B501044}"/>
          </ac:grpSpMkLst>
        </pc:grpChg>
        <pc:grpChg chg="add mod">
          <ac:chgData name="varitsara monsiri" userId="d21832565e14aca8" providerId="LiveId" clId="{AAB1ECC4-CB15-4E1C-96EB-11282AA5BC0B}" dt="2023-09-15T10:21:03.719" v="884" actId="1076"/>
          <ac:grpSpMkLst>
            <pc:docMk/>
            <pc:sldMk cId="3285665723" sldId="259"/>
            <ac:grpSpMk id="73" creationId="{EC8B5E03-DA8B-4993-9C2F-75E7C59A1F63}"/>
          </ac:grpSpMkLst>
        </pc:grpChg>
        <pc:picChg chg="add del mod">
          <ac:chgData name="varitsara monsiri" userId="d21832565e14aca8" providerId="LiveId" clId="{AAB1ECC4-CB15-4E1C-96EB-11282AA5BC0B}" dt="2023-09-15T10:14:47.979" v="784" actId="478"/>
          <ac:picMkLst>
            <pc:docMk/>
            <pc:sldMk cId="3285665723" sldId="259"/>
            <ac:picMk id="7" creationId="{F4D28034-09F9-4607-83B5-554A9DE93AF5}"/>
          </ac:picMkLst>
        </pc:picChg>
        <pc:picChg chg="add mod">
          <ac:chgData name="varitsara monsiri" userId="d21832565e14aca8" providerId="LiveId" clId="{AAB1ECC4-CB15-4E1C-96EB-11282AA5BC0B}" dt="2023-09-15T10:17:49.537" v="836" actId="14100"/>
          <ac:picMkLst>
            <pc:docMk/>
            <pc:sldMk cId="3285665723" sldId="259"/>
            <ac:picMk id="58" creationId="{4D5B5E8A-F7C7-4C59-A70B-9E2558A7C5D3}"/>
          </ac:picMkLst>
        </pc:picChg>
      </pc:sldChg>
      <pc:sldChg chg="addSp delSp modSp mod chgLayout">
        <pc:chgData name="varitsara monsiri" userId="d21832565e14aca8" providerId="LiveId" clId="{AAB1ECC4-CB15-4E1C-96EB-11282AA5BC0B}" dt="2023-09-18T11:22:40.959" v="5009" actId="207"/>
        <pc:sldMkLst>
          <pc:docMk/>
          <pc:sldMk cId="1590898715" sldId="260"/>
        </pc:sldMkLst>
        <pc:spChg chg="add del mod">
          <ac:chgData name="varitsara monsiri" userId="d21832565e14aca8" providerId="LiveId" clId="{AAB1ECC4-CB15-4E1C-96EB-11282AA5BC0B}" dt="2023-09-15T10:29:50.627" v="1020" actId="700"/>
          <ac:spMkLst>
            <pc:docMk/>
            <pc:sldMk cId="1590898715" sldId="260"/>
            <ac:spMk id="4" creationId="{A6324C89-4074-48FF-A126-FCE6D40CCA21}"/>
          </ac:spMkLst>
        </pc:spChg>
        <pc:spChg chg="add del mod">
          <ac:chgData name="varitsara monsiri" userId="d21832565e14aca8" providerId="LiveId" clId="{AAB1ECC4-CB15-4E1C-96EB-11282AA5BC0B}" dt="2023-09-15T10:29:50.627" v="1020" actId="700"/>
          <ac:spMkLst>
            <pc:docMk/>
            <pc:sldMk cId="1590898715" sldId="260"/>
            <ac:spMk id="5" creationId="{495F60C9-EB72-4499-A458-5BE5DDA972D2}"/>
          </ac:spMkLst>
        </pc:spChg>
        <pc:spChg chg="add mod ord">
          <ac:chgData name="varitsara monsiri" userId="d21832565e14aca8" providerId="LiveId" clId="{AAB1ECC4-CB15-4E1C-96EB-11282AA5BC0B}" dt="2023-09-15T10:30:05.570" v="1031" actId="20577"/>
          <ac:spMkLst>
            <pc:docMk/>
            <pc:sldMk cId="1590898715" sldId="260"/>
            <ac:spMk id="6" creationId="{C6C00D2B-1553-43EE-B287-8CBC2A30E379}"/>
          </ac:spMkLst>
        </pc:spChg>
        <pc:spChg chg="add del mod">
          <ac:chgData name="varitsara monsiri" userId="d21832565e14aca8" providerId="LiveId" clId="{AAB1ECC4-CB15-4E1C-96EB-11282AA5BC0B}" dt="2023-09-15T10:29:50.627" v="1020" actId="700"/>
          <ac:spMkLst>
            <pc:docMk/>
            <pc:sldMk cId="1590898715" sldId="260"/>
            <ac:spMk id="7" creationId="{F5EEB58D-709D-4DBA-A161-B6784E0B4390}"/>
          </ac:spMkLst>
        </pc:spChg>
        <pc:spChg chg="add mod ord">
          <ac:chgData name="varitsara monsiri" userId="d21832565e14aca8" providerId="LiveId" clId="{AAB1ECC4-CB15-4E1C-96EB-11282AA5BC0B}" dt="2023-09-15T10:30:27.039" v="1038" actId="20577"/>
          <ac:spMkLst>
            <pc:docMk/>
            <pc:sldMk cId="1590898715" sldId="260"/>
            <ac:spMk id="8" creationId="{4564B4AC-3390-407E-ABBE-65629A1B3945}"/>
          </ac:spMkLst>
        </pc:spChg>
        <pc:spChg chg="add mod ord">
          <ac:chgData name="varitsara monsiri" userId="d21832565e14aca8" providerId="LiveId" clId="{AAB1ECC4-CB15-4E1C-96EB-11282AA5BC0B}" dt="2023-09-15T10:30:19.303" v="1036" actId="20577"/>
          <ac:spMkLst>
            <pc:docMk/>
            <pc:sldMk cId="1590898715" sldId="260"/>
            <ac:spMk id="9" creationId="{403F56D0-DA19-4A22-9BD8-AFF372EEB890}"/>
          </ac:spMkLst>
        </pc:spChg>
        <pc:spChg chg="add del mod ord">
          <ac:chgData name="varitsara monsiri" userId="d21832565e14aca8" providerId="LiveId" clId="{AAB1ECC4-CB15-4E1C-96EB-11282AA5BC0B}" dt="2023-09-15T10:33:23.423" v="1223" actId="931"/>
          <ac:spMkLst>
            <pc:docMk/>
            <pc:sldMk cId="1590898715" sldId="260"/>
            <ac:spMk id="10" creationId="{0162A35A-487F-42A2-A1F0-1DEF161E7E9F}"/>
          </ac:spMkLst>
        </pc:spChg>
        <pc:spChg chg="add mod ord">
          <ac:chgData name="varitsara monsiri" userId="d21832565e14aca8" providerId="LiveId" clId="{AAB1ECC4-CB15-4E1C-96EB-11282AA5BC0B}" dt="2023-09-15T10:30:09.407" v="1034" actId="20577"/>
          <ac:spMkLst>
            <pc:docMk/>
            <pc:sldMk cId="1590898715" sldId="260"/>
            <ac:spMk id="11" creationId="{C039511C-F315-430F-A4AB-EE1494586A4E}"/>
          </ac:spMkLst>
        </pc:spChg>
        <pc:spChg chg="mod">
          <ac:chgData name="varitsara monsiri" userId="d21832565e14aca8" providerId="LiveId" clId="{AAB1ECC4-CB15-4E1C-96EB-11282AA5BC0B}" dt="2023-09-18T11:20:37.424" v="4998" actId="207"/>
          <ac:spMkLst>
            <pc:docMk/>
            <pc:sldMk cId="1590898715" sldId="260"/>
            <ac:spMk id="13" creationId="{1A2D2457-D9FB-422C-8534-B3F031064E90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14" creationId="{C50E072D-92DE-4058-8456-4294E86B965A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16" creationId="{9CC14F6F-F445-48AE-A8A3-594E0F4626D6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17" creationId="{F88ED6BD-05C2-42FC-8047-A89B75542FE9}"/>
          </ac:spMkLst>
        </pc:spChg>
        <pc:spChg chg="mod">
          <ac:chgData name="varitsara monsiri" userId="d21832565e14aca8" providerId="LiveId" clId="{AAB1ECC4-CB15-4E1C-96EB-11282AA5BC0B}" dt="2023-09-18T11:21:57.136" v="5007" actId="207"/>
          <ac:spMkLst>
            <pc:docMk/>
            <pc:sldMk cId="1590898715" sldId="260"/>
            <ac:spMk id="21" creationId="{5463D581-D583-4B4C-BB07-383E1B7995E9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22" creationId="{358A752B-83D7-416B-AAB0-A279AD709109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23" creationId="{902807EB-F31B-4824-AD65-FB09495717DA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24" creationId="{EB48C916-D31A-4DD6-9FEC-0DC0029A01F3}"/>
          </ac:spMkLst>
        </pc:spChg>
        <pc:spChg chg="mod">
          <ac:chgData name="varitsara monsiri" userId="d21832565e14aca8" providerId="LiveId" clId="{AAB1ECC4-CB15-4E1C-96EB-11282AA5BC0B}" dt="2023-09-18T11:21:39.209" v="5005" actId="207"/>
          <ac:spMkLst>
            <pc:docMk/>
            <pc:sldMk cId="1590898715" sldId="260"/>
            <ac:spMk id="25" creationId="{CB72CE41-790B-42EB-8813-C9A670263ECB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26" creationId="{07A75507-468D-477E-A00A-30A97CCC3C7C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28" creationId="{37F4C09B-9C7F-4403-97EB-0823825D8C58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29" creationId="{50AA31BB-B3E1-4801-88B6-EF8F7B56AFC4}"/>
          </ac:spMkLst>
        </pc:spChg>
        <pc:spChg chg="mod">
          <ac:chgData name="varitsara monsiri" userId="d21832565e14aca8" providerId="LiveId" clId="{AAB1ECC4-CB15-4E1C-96EB-11282AA5BC0B}" dt="2023-09-18T11:22:18.487" v="5008" actId="207"/>
          <ac:spMkLst>
            <pc:docMk/>
            <pc:sldMk cId="1590898715" sldId="260"/>
            <ac:spMk id="33" creationId="{71826673-1E38-41B7-B04E-3E20707161F1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34" creationId="{2AB2017C-66EA-4D0F-B6B5-AF5C39A5D884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35" creationId="{7B715A18-863F-43EB-8759-6C32984C3CA4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36" creationId="{77BD34E8-F386-41CC-9952-334CD29C48B6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37" creationId="{19A8832F-1788-43C4-8416-09BEF682DC69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38" creationId="{47B17F7F-4A1A-4497-9E16-5FDE01EDD396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40" creationId="{2B7F7F23-3728-4F76-8389-263FC60734C1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41" creationId="{BABE0693-CFC1-4BE5-B90B-68771A22A240}"/>
          </ac:spMkLst>
        </pc:spChg>
        <pc:spChg chg="mod">
          <ac:chgData name="varitsara monsiri" userId="d21832565e14aca8" providerId="LiveId" clId="{AAB1ECC4-CB15-4E1C-96EB-11282AA5BC0B}" dt="2023-09-18T11:20:38.291" v="5000" actId="207"/>
          <ac:spMkLst>
            <pc:docMk/>
            <pc:sldMk cId="1590898715" sldId="260"/>
            <ac:spMk id="43" creationId="{8F74452D-334B-43CB-A554-B71D013E884C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44" creationId="{0F3C04F0-01FF-4647-AB9B-C6BC713AD6BE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48" creationId="{D948AE2D-858D-4E5A-BD07-BED4E8A82ECF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49" creationId="{E1EFFF98-F70D-4F35-9341-AE21C57B9AA7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50" creationId="{6FCCAA4C-9350-4464-A949-2D3A7D493F4F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51" creationId="{A731335F-2A51-4F8A-B820-41DCAB524326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52" creationId="{D20F6E3C-A713-49BE-8C9C-A4BF1766DA45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53" creationId="{347DA052-CAB8-4512-9CCE-4DAC2491D329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54" creationId="{83C8AB6C-2BE9-4473-AF4E-6975B290CC72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55" creationId="{FD8DE6F0-1609-4210-A7A0-8278459A1FA2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56" creationId="{D6AD24BE-E87E-4E59-8B23-481F74623230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57" creationId="{6727E292-9DBC-4DEB-A3A1-812E0C40A265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58" creationId="{079A19E5-0AD3-42AF-8A7C-2A620805C669}"/>
          </ac:spMkLst>
        </pc:spChg>
        <pc:spChg chg="mod">
          <ac:chgData name="varitsara monsiri" userId="d21832565e14aca8" providerId="LiveId" clId="{AAB1ECC4-CB15-4E1C-96EB-11282AA5BC0B}" dt="2023-09-18T11:22:40.959" v="5009" actId="207"/>
          <ac:spMkLst>
            <pc:docMk/>
            <pc:sldMk cId="1590898715" sldId="260"/>
            <ac:spMk id="63" creationId="{06DA0F9B-B4F9-45A3-95F3-F1619732BE74}"/>
          </ac:spMkLst>
        </pc:spChg>
        <pc:spChg chg="mod">
          <ac:chgData name="varitsara monsiri" userId="d21832565e14aca8" providerId="LiveId" clId="{AAB1ECC4-CB15-4E1C-96EB-11282AA5BC0B}" dt="2023-09-18T11:20:49.291" v="5002" actId="207"/>
          <ac:spMkLst>
            <pc:docMk/>
            <pc:sldMk cId="1590898715" sldId="260"/>
            <ac:spMk id="64" creationId="{C9877225-60B0-4FBB-AC1A-51FCA343647F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65" creationId="{6CFD8949-77BD-4421-B651-A243CF3B83DD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66" creationId="{42D37181-46C5-48CE-BA32-28E8BC769091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67" creationId="{8043E2F4-0264-4EB5-9DAA-E4C92D7122B3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68" creationId="{92D0FA85-3F51-46BF-804D-376187A210D0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69" creationId="{0FD4F235-1FC4-4486-B313-ADCB90D017B8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71" creationId="{E0885F08-D0CC-4C9F-9833-1181C9A6BAF6}"/>
          </ac:spMkLst>
        </pc:spChg>
        <pc:spChg chg="mod">
          <ac:chgData name="varitsara monsiri" userId="d21832565e14aca8" providerId="LiveId" clId="{AAB1ECC4-CB15-4E1C-96EB-11282AA5BC0B}" dt="2023-09-15T10:30:58.661" v="1040"/>
          <ac:spMkLst>
            <pc:docMk/>
            <pc:sldMk cId="1590898715" sldId="260"/>
            <ac:spMk id="72" creationId="{3D35663D-4F48-4BFF-A5D0-0D88C6B0FAEB}"/>
          </ac:spMkLst>
        </pc:spChg>
        <pc:spChg chg="add mod">
          <ac:chgData name="varitsara monsiri" userId="d21832565e14aca8" providerId="LiveId" clId="{AAB1ECC4-CB15-4E1C-96EB-11282AA5BC0B}" dt="2023-09-15T10:35:20.389" v="1289" actId="1036"/>
          <ac:spMkLst>
            <pc:docMk/>
            <pc:sldMk cId="1590898715" sldId="260"/>
            <ac:spMk id="75" creationId="{D7E668F0-DFB0-466C-AB2B-43D3F147DCEA}"/>
          </ac:spMkLst>
        </pc:spChg>
        <pc:spChg chg="mod">
          <ac:chgData name="varitsara monsiri" userId="d21832565e14aca8" providerId="LiveId" clId="{AAB1ECC4-CB15-4E1C-96EB-11282AA5BC0B}" dt="2023-09-18T11:20:37.912" v="4999" actId="207"/>
          <ac:spMkLst>
            <pc:docMk/>
            <pc:sldMk cId="1590898715" sldId="260"/>
            <ac:spMk id="76" creationId="{1F24D46E-C057-4DCF-85F0-6B557C6F5D96}"/>
          </ac:spMkLst>
        </pc:spChg>
        <pc:spChg chg="mod">
          <ac:chgData name="varitsara monsiri" userId="d21832565e14aca8" providerId="LiveId" clId="{AAB1ECC4-CB15-4E1C-96EB-11282AA5BC0B}" dt="2023-09-18T09:07:47.527" v="3573"/>
          <ac:spMkLst>
            <pc:docMk/>
            <pc:sldMk cId="1590898715" sldId="260"/>
            <ac:spMk id="77" creationId="{9619E39A-B092-4833-AC55-BADEF2808F0A}"/>
          </ac:spMkLst>
        </pc:spChg>
        <pc:grpChg chg="add mod">
          <ac:chgData name="varitsara monsiri" userId="d21832565e14aca8" providerId="LiveId" clId="{AAB1ECC4-CB15-4E1C-96EB-11282AA5BC0B}" dt="2023-09-15T10:32:46.558" v="1211" actId="1038"/>
          <ac:grpSpMkLst>
            <pc:docMk/>
            <pc:sldMk cId="1590898715" sldId="260"/>
            <ac:grpSpMk id="12" creationId="{BF290D3C-1FE2-42D7-8150-324938C13BCA}"/>
          </ac:grpSpMkLst>
        </pc:grpChg>
        <pc:grpChg chg="add mod">
          <ac:chgData name="varitsara monsiri" userId="d21832565e14aca8" providerId="LiveId" clId="{AAB1ECC4-CB15-4E1C-96EB-11282AA5BC0B}" dt="2023-09-18T09:08:15.793" v="3601" actId="1036"/>
          <ac:grpSpMkLst>
            <pc:docMk/>
            <pc:sldMk cId="1590898715" sldId="260"/>
            <ac:grpSpMk id="15" creationId="{D0332CA0-EFA9-4526-B159-6E2D8620768E}"/>
          </ac:grpSpMkLst>
        </pc:grpChg>
        <pc:grpChg chg="mod">
          <ac:chgData name="varitsara monsiri" userId="d21832565e14aca8" providerId="LiveId" clId="{AAB1ECC4-CB15-4E1C-96EB-11282AA5BC0B}" dt="2023-09-15T10:30:58.661" v="1040"/>
          <ac:grpSpMkLst>
            <pc:docMk/>
            <pc:sldMk cId="1590898715" sldId="260"/>
            <ac:grpSpMk id="18" creationId="{34821B60-4574-4EBF-9B2A-07AADC7036E7}"/>
          </ac:grpSpMkLst>
        </pc:grpChg>
        <pc:grpChg chg="mod">
          <ac:chgData name="varitsara monsiri" userId="d21832565e14aca8" providerId="LiveId" clId="{AAB1ECC4-CB15-4E1C-96EB-11282AA5BC0B}" dt="2023-09-15T10:30:58.661" v="1040"/>
          <ac:grpSpMkLst>
            <pc:docMk/>
            <pc:sldMk cId="1590898715" sldId="260"/>
            <ac:grpSpMk id="19" creationId="{BE76EF18-4F43-4018-8A4F-C8BD38577F1F}"/>
          </ac:grpSpMkLst>
        </pc:grpChg>
        <pc:grpChg chg="mod">
          <ac:chgData name="varitsara monsiri" userId="d21832565e14aca8" providerId="LiveId" clId="{AAB1ECC4-CB15-4E1C-96EB-11282AA5BC0B}" dt="2023-09-15T10:30:58.661" v="1040"/>
          <ac:grpSpMkLst>
            <pc:docMk/>
            <pc:sldMk cId="1590898715" sldId="260"/>
            <ac:grpSpMk id="20" creationId="{79C15419-FB0B-43C7-A915-F6B974E5D591}"/>
          </ac:grpSpMkLst>
        </pc:grpChg>
        <pc:grpChg chg="add mod">
          <ac:chgData name="varitsara monsiri" userId="d21832565e14aca8" providerId="LiveId" clId="{AAB1ECC4-CB15-4E1C-96EB-11282AA5BC0B}" dt="2023-09-15T10:31:09.764" v="1049" actId="1076"/>
          <ac:grpSpMkLst>
            <pc:docMk/>
            <pc:sldMk cId="1590898715" sldId="260"/>
            <ac:grpSpMk id="27" creationId="{3164AA84-B87D-4E5F-B22E-9E9A37235700}"/>
          </ac:grpSpMkLst>
        </pc:grpChg>
        <pc:grpChg chg="mod">
          <ac:chgData name="varitsara monsiri" userId="d21832565e14aca8" providerId="LiveId" clId="{AAB1ECC4-CB15-4E1C-96EB-11282AA5BC0B}" dt="2023-09-15T10:30:58.661" v="1040"/>
          <ac:grpSpMkLst>
            <pc:docMk/>
            <pc:sldMk cId="1590898715" sldId="260"/>
            <ac:grpSpMk id="30" creationId="{3D0BA5FB-A2B9-4041-A609-522BBCB834B4}"/>
          </ac:grpSpMkLst>
        </pc:grpChg>
        <pc:grpChg chg="mod">
          <ac:chgData name="varitsara monsiri" userId="d21832565e14aca8" providerId="LiveId" clId="{AAB1ECC4-CB15-4E1C-96EB-11282AA5BC0B}" dt="2023-09-15T10:30:58.661" v="1040"/>
          <ac:grpSpMkLst>
            <pc:docMk/>
            <pc:sldMk cId="1590898715" sldId="260"/>
            <ac:grpSpMk id="31" creationId="{E0A181C8-F186-43F1-9A4A-517ECEDAB33E}"/>
          </ac:grpSpMkLst>
        </pc:grpChg>
        <pc:grpChg chg="mod">
          <ac:chgData name="varitsara monsiri" userId="d21832565e14aca8" providerId="LiveId" clId="{AAB1ECC4-CB15-4E1C-96EB-11282AA5BC0B}" dt="2023-09-15T10:30:58.661" v="1040"/>
          <ac:grpSpMkLst>
            <pc:docMk/>
            <pc:sldMk cId="1590898715" sldId="260"/>
            <ac:grpSpMk id="32" creationId="{9BBA2247-39FB-4387-85FA-0F59F4E6D524}"/>
          </ac:grpSpMkLst>
        </pc:grpChg>
        <pc:grpChg chg="add mod">
          <ac:chgData name="varitsara monsiri" userId="d21832565e14aca8" providerId="LiveId" clId="{AAB1ECC4-CB15-4E1C-96EB-11282AA5BC0B}" dt="2023-09-15T10:31:21.829" v="1051" actId="1076"/>
          <ac:grpSpMkLst>
            <pc:docMk/>
            <pc:sldMk cId="1590898715" sldId="260"/>
            <ac:grpSpMk id="39" creationId="{CCC294CC-0F78-4F2B-9290-E80CCAB12413}"/>
          </ac:grpSpMkLst>
        </pc:grpChg>
        <pc:grpChg chg="add mod">
          <ac:chgData name="varitsara monsiri" userId="d21832565e14aca8" providerId="LiveId" clId="{AAB1ECC4-CB15-4E1C-96EB-11282AA5BC0B}" dt="2023-09-15T10:35:43.050" v="1318" actId="1038"/>
          <ac:grpSpMkLst>
            <pc:docMk/>
            <pc:sldMk cId="1590898715" sldId="260"/>
            <ac:grpSpMk id="42" creationId="{E4E76B47-7D26-4681-8298-8558D962FA72}"/>
          </ac:grpSpMkLst>
        </pc:grpChg>
        <pc:grpChg chg="add mod">
          <ac:chgData name="varitsara monsiri" userId="d21832565e14aca8" providerId="LiveId" clId="{AAB1ECC4-CB15-4E1C-96EB-11282AA5BC0B}" dt="2023-09-15T10:33:04.093" v="1222" actId="1035"/>
          <ac:grpSpMkLst>
            <pc:docMk/>
            <pc:sldMk cId="1590898715" sldId="260"/>
            <ac:grpSpMk id="45" creationId="{02AA7012-F7D7-43BF-8C99-D0D1F27972D3}"/>
          </ac:grpSpMkLst>
        </pc:grpChg>
        <pc:grpChg chg="mod">
          <ac:chgData name="varitsara monsiri" userId="d21832565e14aca8" providerId="LiveId" clId="{AAB1ECC4-CB15-4E1C-96EB-11282AA5BC0B}" dt="2023-09-15T10:30:58.661" v="1040"/>
          <ac:grpSpMkLst>
            <pc:docMk/>
            <pc:sldMk cId="1590898715" sldId="260"/>
            <ac:grpSpMk id="46" creationId="{9D1BBBD7-873E-4E78-A167-8C8A9BA58DE0}"/>
          </ac:grpSpMkLst>
        </pc:grpChg>
        <pc:grpChg chg="mod">
          <ac:chgData name="varitsara monsiri" userId="d21832565e14aca8" providerId="LiveId" clId="{AAB1ECC4-CB15-4E1C-96EB-11282AA5BC0B}" dt="2023-09-15T10:30:58.661" v="1040"/>
          <ac:grpSpMkLst>
            <pc:docMk/>
            <pc:sldMk cId="1590898715" sldId="260"/>
            <ac:grpSpMk id="47" creationId="{F37CDC8F-603E-41C2-BAE8-2A034AF1B1FA}"/>
          </ac:grpSpMkLst>
        </pc:grpChg>
        <pc:grpChg chg="add mod">
          <ac:chgData name="varitsara monsiri" userId="d21832565e14aca8" providerId="LiveId" clId="{AAB1ECC4-CB15-4E1C-96EB-11282AA5BC0B}" dt="2023-09-15T10:33:52.657" v="1234" actId="1038"/>
          <ac:grpSpMkLst>
            <pc:docMk/>
            <pc:sldMk cId="1590898715" sldId="260"/>
            <ac:grpSpMk id="59" creationId="{4F37C113-0D17-4134-8602-49D686355A74}"/>
          </ac:grpSpMkLst>
        </pc:grpChg>
        <pc:grpChg chg="mod">
          <ac:chgData name="varitsara monsiri" userId="d21832565e14aca8" providerId="LiveId" clId="{AAB1ECC4-CB15-4E1C-96EB-11282AA5BC0B}" dt="2023-09-15T10:30:58.661" v="1040"/>
          <ac:grpSpMkLst>
            <pc:docMk/>
            <pc:sldMk cId="1590898715" sldId="260"/>
            <ac:grpSpMk id="60" creationId="{53601912-AC8C-4E6F-BA12-D73270A9649D}"/>
          </ac:grpSpMkLst>
        </pc:grpChg>
        <pc:grpChg chg="mod">
          <ac:chgData name="varitsara monsiri" userId="d21832565e14aca8" providerId="LiveId" clId="{AAB1ECC4-CB15-4E1C-96EB-11282AA5BC0B}" dt="2023-09-15T10:30:58.661" v="1040"/>
          <ac:grpSpMkLst>
            <pc:docMk/>
            <pc:sldMk cId="1590898715" sldId="260"/>
            <ac:grpSpMk id="61" creationId="{755495F5-C9DB-4CB6-A724-B550CDC60D93}"/>
          </ac:grpSpMkLst>
        </pc:grpChg>
        <pc:grpChg chg="mod">
          <ac:chgData name="varitsara monsiri" userId="d21832565e14aca8" providerId="LiveId" clId="{AAB1ECC4-CB15-4E1C-96EB-11282AA5BC0B}" dt="2023-09-15T10:30:58.661" v="1040"/>
          <ac:grpSpMkLst>
            <pc:docMk/>
            <pc:sldMk cId="1590898715" sldId="260"/>
            <ac:grpSpMk id="62" creationId="{9B679E28-4455-481E-9BC9-8C619F312246}"/>
          </ac:grpSpMkLst>
        </pc:grpChg>
        <pc:grpChg chg="add mod">
          <ac:chgData name="varitsara monsiri" userId="d21832565e14aca8" providerId="LiveId" clId="{AAB1ECC4-CB15-4E1C-96EB-11282AA5BC0B}" dt="2023-09-15T10:32:24.035" v="1201" actId="1076"/>
          <ac:grpSpMkLst>
            <pc:docMk/>
            <pc:sldMk cId="1590898715" sldId="260"/>
            <ac:grpSpMk id="70" creationId="{15CDA7FD-06C1-4F8A-8C83-B446DF478CA7}"/>
          </ac:grpSpMkLst>
        </pc:grpChg>
        <pc:grpChg chg="add mod">
          <ac:chgData name="varitsara monsiri" userId="d21832565e14aca8" providerId="LiveId" clId="{AAB1ECC4-CB15-4E1C-96EB-11282AA5BC0B}" dt="2023-09-18T09:08:07.645" v="3586" actId="1038"/>
          <ac:grpSpMkLst>
            <pc:docMk/>
            <pc:sldMk cId="1590898715" sldId="260"/>
            <ac:grpSpMk id="73" creationId="{6974A15D-9EAE-485E-BF7B-8F53D4AE1300}"/>
          </ac:grpSpMkLst>
        </pc:grpChg>
        <pc:picChg chg="add mod modCrop">
          <ac:chgData name="varitsara monsiri" userId="d21832565e14aca8" providerId="LiveId" clId="{AAB1ECC4-CB15-4E1C-96EB-11282AA5BC0B}" dt="2023-09-15T10:33:39.185" v="1226" actId="18131"/>
          <ac:picMkLst>
            <pc:docMk/>
            <pc:sldMk cId="1590898715" sldId="260"/>
            <ac:picMk id="74" creationId="{AC90AA3D-2DB8-45E0-BE2F-4446A5FC1F99}"/>
          </ac:picMkLst>
        </pc:picChg>
      </pc:sldChg>
      <pc:sldChg chg="addSp delSp modSp add del mod chgLayout">
        <pc:chgData name="varitsara monsiri" userId="d21832565e14aca8" providerId="LiveId" clId="{AAB1ECC4-CB15-4E1C-96EB-11282AA5BC0B}" dt="2023-09-18T11:25:48.824" v="5038" actId="207"/>
        <pc:sldMkLst>
          <pc:docMk/>
          <pc:sldMk cId="2597799568" sldId="261"/>
        </pc:sldMkLst>
        <pc:spChg chg="add mod ord">
          <ac:chgData name="varitsara monsiri" userId="d21832565e14aca8" providerId="LiveId" clId="{AAB1ECC4-CB15-4E1C-96EB-11282AA5BC0B}" dt="2023-09-15T10:42:11.925" v="1408" actId="700"/>
          <ac:spMkLst>
            <pc:docMk/>
            <pc:sldMk cId="2597799568" sldId="261"/>
            <ac:spMk id="4" creationId="{C1056CF0-10B6-4480-9CF9-D757F76DE177}"/>
          </ac:spMkLst>
        </pc:spChg>
        <pc:spChg chg="add mod ord">
          <ac:chgData name="varitsara monsiri" userId="d21832565e14aca8" providerId="LiveId" clId="{AAB1ECC4-CB15-4E1C-96EB-11282AA5BC0B}" dt="2023-09-15T10:44:47.360" v="1433" actId="1036"/>
          <ac:spMkLst>
            <pc:docMk/>
            <pc:sldMk cId="2597799568" sldId="261"/>
            <ac:spMk id="5" creationId="{2A920334-9630-4D17-BDC2-3D6372EE5841}"/>
          </ac:spMkLst>
        </pc:spChg>
        <pc:spChg chg="add mod ord">
          <ac:chgData name="varitsara monsiri" userId="d21832565e14aca8" providerId="LiveId" clId="{AAB1ECC4-CB15-4E1C-96EB-11282AA5BC0B}" dt="2023-09-15T10:44:47.360" v="1433" actId="1036"/>
          <ac:spMkLst>
            <pc:docMk/>
            <pc:sldMk cId="2597799568" sldId="261"/>
            <ac:spMk id="6" creationId="{51F465F6-8E1D-4EEC-BD43-9582950AED04}"/>
          </ac:spMkLst>
        </pc:spChg>
        <pc:spChg chg="add mod ord">
          <ac:chgData name="varitsara monsiri" userId="d21832565e14aca8" providerId="LiveId" clId="{AAB1ECC4-CB15-4E1C-96EB-11282AA5BC0B}" dt="2023-09-15T10:44:47.360" v="1433" actId="1036"/>
          <ac:spMkLst>
            <pc:docMk/>
            <pc:sldMk cId="2597799568" sldId="261"/>
            <ac:spMk id="7" creationId="{19B3F2B7-4A95-4DDA-98F0-2D150B756FD2}"/>
          </ac:spMkLst>
        </pc:spChg>
        <pc:spChg chg="add mod ord">
          <ac:chgData name="varitsara monsiri" userId="d21832565e14aca8" providerId="LiveId" clId="{AAB1ECC4-CB15-4E1C-96EB-11282AA5BC0B}" dt="2023-09-15T10:44:47.360" v="1433" actId="1036"/>
          <ac:spMkLst>
            <pc:docMk/>
            <pc:sldMk cId="2597799568" sldId="261"/>
            <ac:spMk id="8" creationId="{56240961-11C4-435B-B249-B7CCA3D1F584}"/>
          </ac:spMkLst>
        </pc:spChg>
        <pc:spChg chg="add mod ord">
          <ac:chgData name="varitsara monsiri" userId="d21832565e14aca8" providerId="LiveId" clId="{AAB1ECC4-CB15-4E1C-96EB-11282AA5BC0B}" dt="2023-09-15T10:44:47.360" v="1433" actId="1036"/>
          <ac:spMkLst>
            <pc:docMk/>
            <pc:sldMk cId="2597799568" sldId="261"/>
            <ac:spMk id="9" creationId="{919637F9-533F-4EC0-9413-41CBEAEE4B46}"/>
          </ac:spMkLst>
        </pc:spChg>
        <pc:spChg chg="add mod ord">
          <ac:chgData name="varitsara monsiri" userId="d21832565e14aca8" providerId="LiveId" clId="{AAB1ECC4-CB15-4E1C-96EB-11282AA5BC0B}" dt="2023-09-15T10:44:47.360" v="1433" actId="1036"/>
          <ac:spMkLst>
            <pc:docMk/>
            <pc:sldMk cId="2597799568" sldId="261"/>
            <ac:spMk id="10" creationId="{DF3BD86F-5A10-4995-ADA0-28FC22399BDB}"/>
          </ac:spMkLst>
        </pc:spChg>
        <pc:spChg chg="add mod ord">
          <ac:chgData name="varitsara monsiri" userId="d21832565e14aca8" providerId="LiveId" clId="{AAB1ECC4-CB15-4E1C-96EB-11282AA5BC0B}" dt="2023-09-15T10:44:47.360" v="1433" actId="1036"/>
          <ac:spMkLst>
            <pc:docMk/>
            <pc:sldMk cId="2597799568" sldId="261"/>
            <ac:spMk id="11" creationId="{4DD6B34D-33AE-4970-8547-26361F01B131}"/>
          </ac:spMkLst>
        </pc:spChg>
        <pc:spChg chg="add mod ord">
          <ac:chgData name="varitsara monsiri" userId="d21832565e14aca8" providerId="LiveId" clId="{AAB1ECC4-CB15-4E1C-96EB-11282AA5BC0B}" dt="2023-09-15T10:44:47.360" v="1433" actId="1036"/>
          <ac:spMkLst>
            <pc:docMk/>
            <pc:sldMk cId="2597799568" sldId="261"/>
            <ac:spMk id="12" creationId="{0EAD5E9A-9D9D-43D5-8E7E-CB5AC26ACEC7}"/>
          </ac:spMkLst>
        </pc:spChg>
        <pc:spChg chg="add mod ord">
          <ac:chgData name="varitsara monsiri" userId="d21832565e14aca8" providerId="LiveId" clId="{AAB1ECC4-CB15-4E1C-96EB-11282AA5BC0B}" dt="2023-09-15T10:44:47.360" v="1433" actId="1036"/>
          <ac:spMkLst>
            <pc:docMk/>
            <pc:sldMk cId="2597799568" sldId="261"/>
            <ac:spMk id="13" creationId="{AA81B231-9E5C-4808-8226-6913AD9C4FBA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18" creationId="{3F19CC27-7FA5-4727-BE8A-A04E4A6D49CA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19" creationId="{21567E44-D0F8-40E5-87E5-94E51FEBCD03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21" creationId="{B99067F0-7B3A-4D58-8489-BC0409FB3F51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22" creationId="{58F5F90C-B0A0-4E23-B2F2-BE93ADDD69F1}"/>
          </ac:spMkLst>
        </pc:spChg>
        <pc:spChg chg="mod">
          <ac:chgData name="varitsara monsiri" userId="d21832565e14aca8" providerId="LiveId" clId="{AAB1ECC4-CB15-4E1C-96EB-11282AA5BC0B}" dt="2023-09-18T11:25:35.145" v="5037" actId="207"/>
          <ac:spMkLst>
            <pc:docMk/>
            <pc:sldMk cId="2597799568" sldId="261"/>
            <ac:spMk id="26" creationId="{51D7B9C5-9907-479D-9D02-F2F39B603E4D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27" creationId="{8BC1D12F-2B6B-4618-B22A-099A8F751E8A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28" creationId="{9F1A1167-3BC4-4159-9156-6011B2CDE2EC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29" creationId="{54EF5F10-1E01-4EBB-B4EA-330D7675EF24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30" creationId="{1CBF68A1-7B92-40EF-A451-D52ACF0C1CEF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31" creationId="{19F21C7C-D100-491D-A933-2847E0A3E358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33" creationId="{B42D5450-7842-48C1-A54A-ADEFEA380AA1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34" creationId="{F3BE6BD9-5402-4E9A-B4D8-FF6DEFEF9859}"/>
          </ac:spMkLst>
        </pc:spChg>
        <pc:spChg chg="mod">
          <ac:chgData name="varitsara monsiri" userId="d21832565e14aca8" providerId="LiveId" clId="{AAB1ECC4-CB15-4E1C-96EB-11282AA5BC0B}" dt="2023-09-18T11:25:31.291" v="5036" actId="207"/>
          <ac:spMkLst>
            <pc:docMk/>
            <pc:sldMk cId="2597799568" sldId="261"/>
            <ac:spMk id="38" creationId="{B75A0E7F-3214-4AA3-B6EA-F965EADCCD26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39" creationId="{1A07B3B6-E208-4DA6-A715-9AF2E589A4EF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40" creationId="{BC5057D8-BA15-4D97-80C0-3DF65FCB583A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41" creationId="{10810A04-B262-4EE2-955A-85624434482A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42" creationId="{F4FCC8C5-BD83-4AFD-AE52-3E005FC0DED4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43" creationId="{70B6D982-F289-4002-B96E-710D8EC34CF9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45" creationId="{ECF45329-F62A-4735-924D-554601D87BD7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46" creationId="{5BFE43E5-006D-4180-8E82-9BFE59B01DAE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48" creationId="{8EBD5C73-46FD-4C2C-8C59-4B9B9E2B99DF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49" creationId="{BEF5489C-0A37-4B70-96A2-A63A94DD3498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54" creationId="{66980BE6-CDA8-4B6E-9150-B7DA919B32E2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55" creationId="{A5B38F51-F704-4353-A59D-881CC7846D87}"/>
          </ac:spMkLst>
        </pc:spChg>
        <pc:spChg chg="mod">
          <ac:chgData name="varitsara monsiri" userId="d21832565e14aca8" providerId="LiveId" clId="{AAB1ECC4-CB15-4E1C-96EB-11282AA5BC0B}" dt="2023-09-18T11:25:48.824" v="5038" actId="207"/>
          <ac:spMkLst>
            <pc:docMk/>
            <pc:sldMk cId="2597799568" sldId="261"/>
            <ac:spMk id="56" creationId="{7C1E974F-6E80-4E00-A8F4-905378CBDEDB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57" creationId="{5CE27DA3-5BEE-4151-A165-97E6DD670A48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58" creationId="{30773D3F-CB6D-4116-84D6-4D1A3C5E48EF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59" creationId="{4318A651-B247-47FE-9A75-768271CE5F4A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60" creationId="{66AE28B1-83EA-452C-B896-AB4BFA0BA8B4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62" creationId="{6C2FDB4D-F17E-402A-88C6-73E8B3C826C9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63" creationId="{D7998AEE-FCAA-417B-A1B1-289A549D8590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64" creationId="{4D8B2097-D34B-41A8-AAC3-6222C8FC1DC3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65" creationId="{D869EAE8-C09E-46AB-962A-CA37A390C03A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66" creationId="{45D392CB-DE45-47FB-86AB-482DC5F4C736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67" creationId="{FD1619C0-F0D4-4DD1-B78D-CAB04C53ABA6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69" creationId="{F752EC0D-5212-4E99-8241-52237F210CA9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70" creationId="{F948E161-4A23-46E2-B8F1-FFF418A7F428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71" creationId="{4EA6663A-C7B6-4B78-96DB-67C4DB76D99F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72" creationId="{5233A50C-DC37-45A9-8F73-C4A6ECE0DDE5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73" creationId="{CD89FF34-388A-4B78-B40D-EF3A7BCC660D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75" creationId="{4A5EBB7E-2413-42E2-9316-53E5EF3EEE4D}"/>
          </ac:spMkLst>
        </pc:spChg>
        <pc:spChg chg="mod">
          <ac:chgData name="varitsara monsiri" userId="d21832565e14aca8" providerId="LiveId" clId="{AAB1ECC4-CB15-4E1C-96EB-11282AA5BC0B}" dt="2023-09-15T10:45:31.819" v="1459"/>
          <ac:spMkLst>
            <pc:docMk/>
            <pc:sldMk cId="2597799568" sldId="261"/>
            <ac:spMk id="76" creationId="{F2B51290-D8BF-468E-84A9-3D9E84DD2C22}"/>
          </ac:spMkLst>
        </pc:spChg>
        <pc:grpChg chg="add mod">
          <ac:chgData name="varitsara monsiri" userId="d21832565e14aca8" providerId="LiveId" clId="{AAB1ECC4-CB15-4E1C-96EB-11282AA5BC0B}" dt="2023-09-15T10:46:50.638" v="1511" actId="1035"/>
          <ac:grpSpMkLst>
            <pc:docMk/>
            <pc:sldMk cId="2597799568" sldId="261"/>
            <ac:grpSpMk id="17" creationId="{E913728F-0702-40C2-AD39-F20E99FB39F4}"/>
          </ac:grpSpMkLst>
        </pc:grpChg>
        <pc:grpChg chg="add mod">
          <ac:chgData name="varitsara monsiri" userId="d21832565e14aca8" providerId="LiveId" clId="{AAB1ECC4-CB15-4E1C-96EB-11282AA5BC0B}" dt="2023-09-15T10:47:34.845" v="1595" actId="1035"/>
          <ac:grpSpMkLst>
            <pc:docMk/>
            <pc:sldMk cId="2597799568" sldId="261"/>
            <ac:grpSpMk id="20" creationId="{652B968E-ED6B-4131-9859-A1104B16FE6E}"/>
          </ac:grpSpMkLst>
        </pc:grpChg>
        <pc:grpChg chg="mod">
          <ac:chgData name="varitsara monsiri" userId="d21832565e14aca8" providerId="LiveId" clId="{AAB1ECC4-CB15-4E1C-96EB-11282AA5BC0B}" dt="2023-09-15T10:45:31.819" v="1459"/>
          <ac:grpSpMkLst>
            <pc:docMk/>
            <pc:sldMk cId="2597799568" sldId="261"/>
            <ac:grpSpMk id="23" creationId="{1FC7BE6D-6E8D-4EA2-B40B-C74F2BACDFFC}"/>
          </ac:grpSpMkLst>
        </pc:grpChg>
        <pc:grpChg chg="mod">
          <ac:chgData name="varitsara monsiri" userId="d21832565e14aca8" providerId="LiveId" clId="{AAB1ECC4-CB15-4E1C-96EB-11282AA5BC0B}" dt="2023-09-15T10:45:31.819" v="1459"/>
          <ac:grpSpMkLst>
            <pc:docMk/>
            <pc:sldMk cId="2597799568" sldId="261"/>
            <ac:grpSpMk id="24" creationId="{4DEEECC2-943B-43D9-AF99-DD9ECC02C2A3}"/>
          </ac:grpSpMkLst>
        </pc:grpChg>
        <pc:grpChg chg="mod">
          <ac:chgData name="varitsara monsiri" userId="d21832565e14aca8" providerId="LiveId" clId="{AAB1ECC4-CB15-4E1C-96EB-11282AA5BC0B}" dt="2023-09-15T10:45:31.819" v="1459"/>
          <ac:grpSpMkLst>
            <pc:docMk/>
            <pc:sldMk cId="2597799568" sldId="261"/>
            <ac:grpSpMk id="25" creationId="{F07EF1EF-E261-4017-A320-572BE26EDF5C}"/>
          </ac:grpSpMkLst>
        </pc:grpChg>
        <pc:grpChg chg="add mod">
          <ac:chgData name="varitsara monsiri" userId="d21832565e14aca8" providerId="LiveId" clId="{AAB1ECC4-CB15-4E1C-96EB-11282AA5BC0B}" dt="2023-09-15T10:46:16.360" v="1478" actId="1038"/>
          <ac:grpSpMkLst>
            <pc:docMk/>
            <pc:sldMk cId="2597799568" sldId="261"/>
            <ac:grpSpMk id="32" creationId="{1004CC6F-B5BC-4FEB-AB25-2959DB9D2C88}"/>
          </ac:grpSpMkLst>
        </pc:grpChg>
        <pc:grpChg chg="mod">
          <ac:chgData name="varitsara monsiri" userId="d21832565e14aca8" providerId="LiveId" clId="{AAB1ECC4-CB15-4E1C-96EB-11282AA5BC0B}" dt="2023-09-15T10:45:31.819" v="1459"/>
          <ac:grpSpMkLst>
            <pc:docMk/>
            <pc:sldMk cId="2597799568" sldId="261"/>
            <ac:grpSpMk id="35" creationId="{04CB23BA-5BAA-45F4-919C-61122AD4AF48}"/>
          </ac:grpSpMkLst>
        </pc:grpChg>
        <pc:grpChg chg="mod">
          <ac:chgData name="varitsara monsiri" userId="d21832565e14aca8" providerId="LiveId" clId="{AAB1ECC4-CB15-4E1C-96EB-11282AA5BC0B}" dt="2023-09-15T10:45:31.819" v="1459"/>
          <ac:grpSpMkLst>
            <pc:docMk/>
            <pc:sldMk cId="2597799568" sldId="261"/>
            <ac:grpSpMk id="36" creationId="{A9386109-869E-4FD9-A958-6060DC7DF2FC}"/>
          </ac:grpSpMkLst>
        </pc:grpChg>
        <pc:grpChg chg="mod">
          <ac:chgData name="varitsara monsiri" userId="d21832565e14aca8" providerId="LiveId" clId="{AAB1ECC4-CB15-4E1C-96EB-11282AA5BC0B}" dt="2023-09-15T10:45:31.819" v="1459"/>
          <ac:grpSpMkLst>
            <pc:docMk/>
            <pc:sldMk cId="2597799568" sldId="261"/>
            <ac:grpSpMk id="37" creationId="{CCD7796B-E7CE-4F67-BCF5-F7D07A2EDFEE}"/>
          </ac:grpSpMkLst>
        </pc:grpChg>
        <pc:grpChg chg="add mod">
          <ac:chgData name="varitsara monsiri" userId="d21832565e14aca8" providerId="LiveId" clId="{AAB1ECC4-CB15-4E1C-96EB-11282AA5BC0B}" dt="2023-09-15T10:47:14.981" v="1539" actId="1076"/>
          <ac:grpSpMkLst>
            <pc:docMk/>
            <pc:sldMk cId="2597799568" sldId="261"/>
            <ac:grpSpMk id="44" creationId="{F3EB98B1-BE18-4BD4-8FB3-5816BA701F73}"/>
          </ac:grpSpMkLst>
        </pc:grpChg>
        <pc:grpChg chg="add mod">
          <ac:chgData name="varitsara monsiri" userId="d21832565e14aca8" providerId="LiveId" clId="{AAB1ECC4-CB15-4E1C-96EB-11282AA5BC0B}" dt="2023-09-15T10:46:30.355" v="1491" actId="1076"/>
          <ac:grpSpMkLst>
            <pc:docMk/>
            <pc:sldMk cId="2597799568" sldId="261"/>
            <ac:grpSpMk id="47" creationId="{93321452-1A88-4533-AB21-3FC060F6D46B}"/>
          </ac:grpSpMkLst>
        </pc:grpChg>
        <pc:grpChg chg="add mod">
          <ac:chgData name="varitsara monsiri" userId="d21832565e14aca8" providerId="LiveId" clId="{AAB1ECC4-CB15-4E1C-96EB-11282AA5BC0B}" dt="2023-09-15T10:46:40.257" v="1507" actId="1037"/>
          <ac:grpSpMkLst>
            <pc:docMk/>
            <pc:sldMk cId="2597799568" sldId="261"/>
            <ac:grpSpMk id="50" creationId="{FDE68DE3-1802-47E8-ABE1-47161100744C}"/>
          </ac:grpSpMkLst>
        </pc:grpChg>
        <pc:grpChg chg="mod">
          <ac:chgData name="varitsara monsiri" userId="d21832565e14aca8" providerId="LiveId" clId="{AAB1ECC4-CB15-4E1C-96EB-11282AA5BC0B}" dt="2023-09-15T10:45:31.819" v="1459"/>
          <ac:grpSpMkLst>
            <pc:docMk/>
            <pc:sldMk cId="2597799568" sldId="261"/>
            <ac:grpSpMk id="51" creationId="{CE27A997-C80D-4093-9A4B-79339FE81F6C}"/>
          </ac:grpSpMkLst>
        </pc:grpChg>
        <pc:grpChg chg="mod">
          <ac:chgData name="varitsara monsiri" userId="d21832565e14aca8" providerId="LiveId" clId="{AAB1ECC4-CB15-4E1C-96EB-11282AA5BC0B}" dt="2023-09-15T10:45:31.819" v="1459"/>
          <ac:grpSpMkLst>
            <pc:docMk/>
            <pc:sldMk cId="2597799568" sldId="261"/>
            <ac:grpSpMk id="52" creationId="{B1EC9F5D-F1B3-4268-938E-A62A22868985}"/>
          </ac:grpSpMkLst>
        </pc:grpChg>
        <pc:grpChg chg="mod">
          <ac:chgData name="varitsara monsiri" userId="d21832565e14aca8" providerId="LiveId" clId="{AAB1ECC4-CB15-4E1C-96EB-11282AA5BC0B}" dt="2023-09-15T10:45:31.819" v="1459"/>
          <ac:grpSpMkLst>
            <pc:docMk/>
            <pc:sldMk cId="2597799568" sldId="261"/>
            <ac:grpSpMk id="53" creationId="{5D07A039-A831-4915-AEC5-C781AA43B545}"/>
          </ac:grpSpMkLst>
        </pc:grpChg>
        <pc:grpChg chg="add mod">
          <ac:chgData name="varitsara monsiri" userId="d21832565e14aca8" providerId="LiveId" clId="{AAB1ECC4-CB15-4E1C-96EB-11282AA5BC0B}" dt="2023-09-15T10:47:18.853" v="1550" actId="1038"/>
          <ac:grpSpMkLst>
            <pc:docMk/>
            <pc:sldMk cId="2597799568" sldId="261"/>
            <ac:grpSpMk id="61" creationId="{B588F9B9-7840-46AD-8B89-BEEF032AADD7}"/>
          </ac:grpSpMkLst>
        </pc:grpChg>
        <pc:grpChg chg="add del mod">
          <ac:chgData name="varitsara monsiri" userId="d21832565e14aca8" providerId="LiveId" clId="{AAB1ECC4-CB15-4E1C-96EB-11282AA5BC0B}" dt="2023-09-15T10:46:04.956" v="1475" actId="478"/>
          <ac:grpSpMkLst>
            <pc:docMk/>
            <pc:sldMk cId="2597799568" sldId="261"/>
            <ac:grpSpMk id="68" creationId="{2C039829-7100-4742-B0F1-1BFA21B588B3}"/>
          </ac:grpSpMkLst>
        </pc:grpChg>
        <pc:grpChg chg="add mod">
          <ac:chgData name="varitsara monsiri" userId="d21832565e14aca8" providerId="LiveId" clId="{AAB1ECC4-CB15-4E1C-96EB-11282AA5BC0B}" dt="2023-09-15T10:47:30.809" v="1579" actId="1036"/>
          <ac:grpSpMkLst>
            <pc:docMk/>
            <pc:sldMk cId="2597799568" sldId="261"/>
            <ac:grpSpMk id="74" creationId="{0F24064A-D88B-4F20-AE6C-5F809E75FEBA}"/>
          </ac:grpSpMkLst>
        </pc:grpChg>
        <pc:picChg chg="add mod">
          <ac:chgData name="varitsara monsiri" userId="d21832565e14aca8" providerId="LiveId" clId="{AAB1ECC4-CB15-4E1C-96EB-11282AA5BC0B}" dt="2023-09-15T10:44:25.102" v="1417" actId="1076"/>
          <ac:picMkLst>
            <pc:docMk/>
            <pc:sldMk cId="2597799568" sldId="261"/>
            <ac:picMk id="14" creationId="{0FC3BFC7-DE28-4A7D-9575-AE8AB6A78C4F}"/>
          </ac:picMkLst>
        </pc:picChg>
        <pc:picChg chg="add mod">
          <ac:chgData name="varitsara monsiri" userId="d21832565e14aca8" providerId="LiveId" clId="{AAB1ECC4-CB15-4E1C-96EB-11282AA5BC0B}" dt="2023-09-15T10:44:34.600" v="1418" actId="1076"/>
          <ac:picMkLst>
            <pc:docMk/>
            <pc:sldMk cId="2597799568" sldId="261"/>
            <ac:picMk id="15" creationId="{5348EE27-A0EE-475A-AAAC-D5167FC28517}"/>
          </ac:picMkLst>
        </pc:picChg>
        <pc:picChg chg="add mod">
          <ac:chgData name="varitsara monsiri" userId="d21832565e14aca8" providerId="LiveId" clId="{AAB1ECC4-CB15-4E1C-96EB-11282AA5BC0B}" dt="2023-09-15T10:44:20.843" v="1416" actId="1076"/>
          <ac:picMkLst>
            <pc:docMk/>
            <pc:sldMk cId="2597799568" sldId="261"/>
            <ac:picMk id="16" creationId="{AE0F87A7-CE2A-4408-BD0C-ADB963EBB28C}"/>
          </ac:picMkLst>
        </pc:picChg>
      </pc:sldChg>
      <pc:sldChg chg="addSp modSp mod chgLayout">
        <pc:chgData name="varitsara monsiri" userId="d21832565e14aca8" providerId="LiveId" clId="{AAB1ECC4-CB15-4E1C-96EB-11282AA5BC0B}" dt="2023-09-18T11:26:31.693" v="5041" actId="207"/>
        <pc:sldMkLst>
          <pc:docMk/>
          <pc:sldMk cId="2505085147" sldId="262"/>
        </pc:sldMkLst>
        <pc:spChg chg="add mod">
          <ac:chgData name="varitsara monsiri" userId="d21832565e14aca8" providerId="LiveId" clId="{AAB1ECC4-CB15-4E1C-96EB-11282AA5BC0B}" dt="2023-09-15T10:52:16.448" v="1662" actId="20577"/>
          <ac:spMkLst>
            <pc:docMk/>
            <pc:sldMk cId="2505085147" sldId="262"/>
            <ac:spMk id="4" creationId="{D5C3078E-9D06-407B-8A91-3E29F0E75397}"/>
          </ac:spMkLst>
        </pc:spChg>
        <pc:spChg chg="add mod">
          <ac:chgData name="varitsara monsiri" userId="d21832565e14aca8" providerId="LiveId" clId="{AAB1ECC4-CB15-4E1C-96EB-11282AA5BC0B}" dt="2023-09-15T10:52:08.386" v="1659" actId="20577"/>
          <ac:spMkLst>
            <pc:docMk/>
            <pc:sldMk cId="2505085147" sldId="262"/>
            <ac:spMk id="5" creationId="{E31F6F48-4437-4B29-8CFA-8E937B9A167F}"/>
          </ac:spMkLst>
        </pc:spChg>
        <pc:spChg chg="add mod">
          <ac:chgData name="varitsara monsiri" userId="d21832565e14aca8" providerId="LiveId" clId="{AAB1ECC4-CB15-4E1C-96EB-11282AA5BC0B}" dt="2023-09-15T10:52:30.195" v="1671" actId="20577"/>
          <ac:spMkLst>
            <pc:docMk/>
            <pc:sldMk cId="2505085147" sldId="262"/>
            <ac:spMk id="6" creationId="{E1C848E6-1451-4C7D-A845-C637C6508228}"/>
          </ac:spMkLst>
        </pc:spChg>
        <pc:spChg chg="add mod">
          <ac:chgData name="varitsara monsiri" userId="d21832565e14aca8" providerId="LiveId" clId="{AAB1ECC4-CB15-4E1C-96EB-11282AA5BC0B}" dt="2023-09-15T10:52:53.655" v="1690" actId="20577"/>
          <ac:spMkLst>
            <pc:docMk/>
            <pc:sldMk cId="2505085147" sldId="262"/>
            <ac:spMk id="7" creationId="{B638C87B-874C-40B0-8BA5-E29711D1D298}"/>
          </ac:spMkLst>
        </pc:spChg>
        <pc:spChg chg="add mod">
          <ac:chgData name="varitsara monsiri" userId="d21832565e14aca8" providerId="LiveId" clId="{AAB1ECC4-CB15-4E1C-96EB-11282AA5BC0B}" dt="2023-09-15T10:52:42.084" v="1677" actId="20577"/>
          <ac:spMkLst>
            <pc:docMk/>
            <pc:sldMk cId="2505085147" sldId="262"/>
            <ac:spMk id="8" creationId="{9F8E3C66-8A24-4D7C-B5C5-FDF19F622ADD}"/>
          </ac:spMkLst>
        </pc:spChg>
        <pc:spChg chg="add mod">
          <ac:chgData name="varitsara monsiri" userId="d21832565e14aca8" providerId="LiveId" clId="{AAB1ECC4-CB15-4E1C-96EB-11282AA5BC0B}" dt="2023-09-15T10:52:28.087" v="1668" actId="20577"/>
          <ac:spMkLst>
            <pc:docMk/>
            <pc:sldMk cId="2505085147" sldId="262"/>
            <ac:spMk id="9" creationId="{93F505A8-5270-4BE9-8152-72BC74F69A55}"/>
          </ac:spMkLst>
        </pc:spChg>
        <pc:spChg chg="add mod">
          <ac:chgData name="varitsara monsiri" userId="d21832565e14aca8" providerId="LiveId" clId="{AAB1ECC4-CB15-4E1C-96EB-11282AA5BC0B}" dt="2023-09-15T10:52:49.134" v="1687" actId="20577"/>
          <ac:spMkLst>
            <pc:docMk/>
            <pc:sldMk cId="2505085147" sldId="262"/>
            <ac:spMk id="10" creationId="{704F999E-3A6B-46FF-9E6E-D4BDC9A9015A}"/>
          </ac:spMkLst>
        </pc:spChg>
        <pc:spChg chg="add mod">
          <ac:chgData name="varitsara monsiri" userId="d21832565e14aca8" providerId="LiveId" clId="{AAB1ECC4-CB15-4E1C-96EB-11282AA5BC0B}" dt="2023-09-15T10:52:40.137" v="1674" actId="20577"/>
          <ac:spMkLst>
            <pc:docMk/>
            <pc:sldMk cId="2505085147" sldId="262"/>
            <ac:spMk id="11" creationId="{EA07F489-9E38-40B2-8E43-D240AFFD3E59}"/>
          </ac:spMkLst>
        </pc:spChg>
        <pc:spChg chg="add mod">
          <ac:chgData name="varitsara monsiri" userId="d21832565e14aca8" providerId="LiveId" clId="{AAB1ECC4-CB15-4E1C-96EB-11282AA5BC0B}" dt="2023-09-15T10:52:25.948" v="1665" actId="20577"/>
          <ac:spMkLst>
            <pc:docMk/>
            <pc:sldMk cId="2505085147" sldId="262"/>
            <ac:spMk id="12" creationId="{89DA3D08-D0B6-4E27-A34D-66BDBF328DA1}"/>
          </ac:spMkLst>
        </pc:spChg>
        <pc:spChg chg="add mod">
          <ac:chgData name="varitsara monsiri" userId="d21832565e14aca8" providerId="LiveId" clId="{AAB1ECC4-CB15-4E1C-96EB-11282AA5BC0B}" dt="2023-09-15T10:52:47.033" v="1684" actId="20577"/>
          <ac:spMkLst>
            <pc:docMk/>
            <pc:sldMk cId="2505085147" sldId="262"/>
            <ac:spMk id="13" creationId="{B8C8DF59-9E8E-4092-B97D-1F855305DBFC}"/>
          </ac:spMkLst>
        </pc:spChg>
        <pc:spChg chg="add mod">
          <ac:chgData name="varitsara monsiri" userId="d21832565e14aca8" providerId="LiveId" clId="{AAB1ECC4-CB15-4E1C-96EB-11282AA5BC0B}" dt="2023-09-15T10:52:44.236" v="1680" actId="20577"/>
          <ac:spMkLst>
            <pc:docMk/>
            <pc:sldMk cId="2505085147" sldId="262"/>
            <ac:spMk id="14" creationId="{2F81C7D2-09C3-48B2-9C39-C8DAE5A7C0E4}"/>
          </ac:spMkLst>
        </pc:spChg>
        <pc:spChg chg="add mod">
          <ac:chgData name="varitsara monsiri" userId="d21832565e14aca8" providerId="LiveId" clId="{AAB1ECC4-CB15-4E1C-96EB-11282AA5BC0B}" dt="2023-09-15T10:51:48.031" v="1652" actId="20577"/>
          <ac:spMkLst>
            <pc:docMk/>
            <pc:sldMk cId="2505085147" sldId="262"/>
            <ac:spMk id="15" creationId="{ACC05F1A-DB06-4E72-95DC-7DD74D3816EB}"/>
          </ac:spMkLst>
        </pc:spChg>
        <pc:spChg chg="add mod">
          <ac:chgData name="varitsara monsiri" userId="d21832565e14aca8" providerId="LiveId" clId="{AAB1ECC4-CB15-4E1C-96EB-11282AA5BC0B}" dt="2023-09-15T10:51:56.425" v="1654" actId="20577"/>
          <ac:spMkLst>
            <pc:docMk/>
            <pc:sldMk cId="2505085147" sldId="262"/>
            <ac:spMk id="16" creationId="{0DC370EC-2C2E-4541-90CD-D59C3FC77555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18" creationId="{CB5816CB-3E9D-412A-ADA6-3C23AAB2DE24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19" creationId="{8A89BF06-4750-4A8F-A861-8C70D4BD943F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21" creationId="{8704F53C-C6A2-4405-B130-E998FEAE458C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22" creationId="{CB00E7F3-8B62-48CE-BBB3-98758383B4AA}"/>
          </ac:spMkLst>
        </pc:spChg>
        <pc:spChg chg="mod">
          <ac:chgData name="varitsara monsiri" userId="d21832565e14aca8" providerId="LiveId" clId="{AAB1ECC4-CB15-4E1C-96EB-11282AA5BC0B}" dt="2023-09-18T11:26:03.223" v="5039" actId="207"/>
          <ac:spMkLst>
            <pc:docMk/>
            <pc:sldMk cId="2505085147" sldId="262"/>
            <ac:spMk id="26" creationId="{C996A79B-3CE3-484B-BFFF-03181652561F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27" creationId="{6A4EA37C-3B00-4BF1-9090-09F77487EC0D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28" creationId="{6D6B368C-47CC-443F-B6B3-525E60A27A2C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29" creationId="{2B3EFCFE-F309-497E-914A-145A3E22A884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30" creationId="{B396BAB8-FA9C-4276-9724-E211F15E3A1E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31" creationId="{5A2EE851-E818-4336-B32D-CEEC1BE65DDB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33" creationId="{EABC69EF-A84F-4685-8EA9-DE29E10A8245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34" creationId="{E6042B58-8302-4B40-A3C5-70D805405515}"/>
          </ac:spMkLst>
        </pc:spChg>
        <pc:spChg chg="mod">
          <ac:chgData name="varitsara monsiri" userId="d21832565e14aca8" providerId="LiveId" clId="{AAB1ECC4-CB15-4E1C-96EB-11282AA5BC0B}" dt="2023-09-18T11:26:16.839" v="5040" actId="207"/>
          <ac:spMkLst>
            <pc:docMk/>
            <pc:sldMk cId="2505085147" sldId="262"/>
            <ac:spMk id="38" creationId="{E179EE04-0F5E-49B7-9DC0-31E56FC6266B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39" creationId="{1C6C5C56-248C-4E74-AEAC-08A42FB13140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40" creationId="{DE74E639-6167-4E4A-99B6-8F61BCDA248E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41" creationId="{ED2B8EEA-8699-46B2-9355-6A2FE61AF625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42" creationId="{BE75D745-9098-41E8-99FE-27537E02C64D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43" creationId="{66946B37-5081-47B8-A392-82DF5D4F35D7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45" creationId="{D64EA8EA-1AF5-497B-B559-7FC2E3ABD187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46" creationId="{587A5BCB-4C6A-448C-A20E-B0EF0FC4DEAD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48" creationId="{4A43C41F-329E-47DE-B26B-DBE5BC5E7A0A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49" creationId="{677D6040-07E1-4D1F-A009-EA1E665103C7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53" creationId="{D22FDB75-3C78-40AA-8C0E-B2586016A172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54" creationId="{8496BB3F-F2A5-4F51-A2B9-7326AD9E360B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55" creationId="{2F299FA8-71F3-42BC-B6D5-437DC7D9EB18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56" creationId="{6CA8AC62-37DA-4809-B6CC-7EF9000781A1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57" creationId="{83BABB0F-FD8F-4A68-9C0E-187E723CBB79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58" creationId="{27EC79B7-4090-4159-A3AD-EAB2ABD217DC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59" creationId="{931BD9BC-632C-49CB-9A6E-8C1E8837FA3E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60" creationId="{7D261F50-48E4-4999-BB84-455FEC836974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61" creationId="{3D26696D-0352-4CCE-81CF-DC11A26A6680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62" creationId="{19C4203D-EDB7-4ED9-8108-A4BA967BCF7C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63" creationId="{944F29AF-B68F-421A-8FBA-6D6085B7BD22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68" creationId="{B787172E-6711-4132-83AA-1512A9919AEC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69" creationId="{6E769743-861B-4B2C-993E-71DA17D3D441}"/>
          </ac:spMkLst>
        </pc:spChg>
        <pc:spChg chg="mod">
          <ac:chgData name="varitsara monsiri" userId="d21832565e14aca8" providerId="LiveId" clId="{AAB1ECC4-CB15-4E1C-96EB-11282AA5BC0B}" dt="2023-09-18T11:26:31.693" v="5041" actId="207"/>
          <ac:spMkLst>
            <pc:docMk/>
            <pc:sldMk cId="2505085147" sldId="262"/>
            <ac:spMk id="70" creationId="{AD612432-7847-4ADA-A39C-34E4AD29B00A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71" creationId="{3708670A-7B53-465C-A9D4-AB15A00FE6D1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72" creationId="{A2EE84CC-DA9C-443F-A0C3-280FAC476C47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73" creationId="{3DA8CDAC-B807-46E7-AAE7-00FB7CA553BD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74" creationId="{EF7E46DD-D80F-47C2-97D4-B20B1565C34A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76" creationId="{9DFC4457-F561-4D79-9C66-8DAF35F1A05B}"/>
          </ac:spMkLst>
        </pc:spChg>
        <pc:spChg chg="mod">
          <ac:chgData name="varitsara monsiri" userId="d21832565e14aca8" providerId="LiveId" clId="{AAB1ECC4-CB15-4E1C-96EB-11282AA5BC0B}" dt="2023-09-15T10:54:03.858" v="1707"/>
          <ac:spMkLst>
            <pc:docMk/>
            <pc:sldMk cId="2505085147" sldId="262"/>
            <ac:spMk id="77" creationId="{8DCE6308-C7E2-4AA5-8F33-9101E7BFCAC1}"/>
          </ac:spMkLst>
        </pc:spChg>
        <pc:grpChg chg="add mod">
          <ac:chgData name="varitsara monsiri" userId="d21832565e14aca8" providerId="LiveId" clId="{AAB1ECC4-CB15-4E1C-96EB-11282AA5BC0B}" dt="2023-09-15T10:54:58.027" v="1725" actId="1076"/>
          <ac:grpSpMkLst>
            <pc:docMk/>
            <pc:sldMk cId="2505085147" sldId="262"/>
            <ac:grpSpMk id="17" creationId="{38E3F108-4B57-4096-9D91-C7513E277CB0}"/>
          </ac:grpSpMkLst>
        </pc:grpChg>
        <pc:grpChg chg="add mod">
          <ac:chgData name="varitsara monsiri" userId="d21832565e14aca8" providerId="LiveId" clId="{AAB1ECC4-CB15-4E1C-96EB-11282AA5BC0B}" dt="2023-09-15T10:56:10.444" v="1759" actId="1076"/>
          <ac:grpSpMkLst>
            <pc:docMk/>
            <pc:sldMk cId="2505085147" sldId="262"/>
            <ac:grpSpMk id="20" creationId="{04E665D8-A963-4B7F-AA2B-D13F92CBCC02}"/>
          </ac:grpSpMkLst>
        </pc:grpChg>
        <pc:grpChg chg="mod">
          <ac:chgData name="varitsara monsiri" userId="d21832565e14aca8" providerId="LiveId" clId="{AAB1ECC4-CB15-4E1C-96EB-11282AA5BC0B}" dt="2023-09-15T10:54:03.858" v="1707"/>
          <ac:grpSpMkLst>
            <pc:docMk/>
            <pc:sldMk cId="2505085147" sldId="262"/>
            <ac:grpSpMk id="23" creationId="{6F3B3526-A3B6-49D2-B6FD-683220B290D5}"/>
          </ac:grpSpMkLst>
        </pc:grpChg>
        <pc:grpChg chg="mod">
          <ac:chgData name="varitsara monsiri" userId="d21832565e14aca8" providerId="LiveId" clId="{AAB1ECC4-CB15-4E1C-96EB-11282AA5BC0B}" dt="2023-09-15T10:54:03.858" v="1707"/>
          <ac:grpSpMkLst>
            <pc:docMk/>
            <pc:sldMk cId="2505085147" sldId="262"/>
            <ac:grpSpMk id="24" creationId="{06E31F52-3F3D-4CC5-8DF1-CDE063312C99}"/>
          </ac:grpSpMkLst>
        </pc:grpChg>
        <pc:grpChg chg="mod">
          <ac:chgData name="varitsara monsiri" userId="d21832565e14aca8" providerId="LiveId" clId="{AAB1ECC4-CB15-4E1C-96EB-11282AA5BC0B}" dt="2023-09-15T10:54:03.858" v="1707"/>
          <ac:grpSpMkLst>
            <pc:docMk/>
            <pc:sldMk cId="2505085147" sldId="262"/>
            <ac:grpSpMk id="25" creationId="{EEA2A5B1-315E-4AC7-B616-94A067A9DA56}"/>
          </ac:grpSpMkLst>
        </pc:grpChg>
        <pc:grpChg chg="add mod">
          <ac:chgData name="varitsara monsiri" userId="d21832565e14aca8" providerId="LiveId" clId="{AAB1ECC4-CB15-4E1C-96EB-11282AA5BC0B}" dt="2023-09-15T10:54:54.504" v="1724" actId="1076"/>
          <ac:grpSpMkLst>
            <pc:docMk/>
            <pc:sldMk cId="2505085147" sldId="262"/>
            <ac:grpSpMk id="32" creationId="{B5075BA6-AB06-473C-B1FB-701E1F4599E3}"/>
          </ac:grpSpMkLst>
        </pc:grpChg>
        <pc:grpChg chg="mod">
          <ac:chgData name="varitsara monsiri" userId="d21832565e14aca8" providerId="LiveId" clId="{AAB1ECC4-CB15-4E1C-96EB-11282AA5BC0B}" dt="2023-09-15T10:54:03.858" v="1707"/>
          <ac:grpSpMkLst>
            <pc:docMk/>
            <pc:sldMk cId="2505085147" sldId="262"/>
            <ac:grpSpMk id="35" creationId="{81D773E8-2605-4703-8469-1DCCA3DCF66D}"/>
          </ac:grpSpMkLst>
        </pc:grpChg>
        <pc:grpChg chg="mod">
          <ac:chgData name="varitsara monsiri" userId="d21832565e14aca8" providerId="LiveId" clId="{AAB1ECC4-CB15-4E1C-96EB-11282AA5BC0B}" dt="2023-09-15T10:54:03.858" v="1707"/>
          <ac:grpSpMkLst>
            <pc:docMk/>
            <pc:sldMk cId="2505085147" sldId="262"/>
            <ac:grpSpMk id="36" creationId="{316E8529-42E3-4B93-8A05-BE41A8C89D38}"/>
          </ac:grpSpMkLst>
        </pc:grpChg>
        <pc:grpChg chg="mod">
          <ac:chgData name="varitsara monsiri" userId="d21832565e14aca8" providerId="LiveId" clId="{AAB1ECC4-CB15-4E1C-96EB-11282AA5BC0B}" dt="2023-09-15T10:54:03.858" v="1707"/>
          <ac:grpSpMkLst>
            <pc:docMk/>
            <pc:sldMk cId="2505085147" sldId="262"/>
            <ac:grpSpMk id="37" creationId="{267A0F49-0EE3-4C59-BC0C-C106B7B5AFF5}"/>
          </ac:grpSpMkLst>
        </pc:grpChg>
        <pc:grpChg chg="add mod">
          <ac:chgData name="varitsara monsiri" userId="d21832565e14aca8" providerId="LiveId" clId="{AAB1ECC4-CB15-4E1C-96EB-11282AA5BC0B}" dt="2023-09-15T10:54:03.858" v="1707"/>
          <ac:grpSpMkLst>
            <pc:docMk/>
            <pc:sldMk cId="2505085147" sldId="262"/>
            <ac:grpSpMk id="44" creationId="{FBA14480-62C4-400C-A976-573655E07D06}"/>
          </ac:grpSpMkLst>
        </pc:grpChg>
        <pc:grpChg chg="add mod">
          <ac:chgData name="varitsara monsiri" userId="d21832565e14aca8" providerId="LiveId" clId="{AAB1ECC4-CB15-4E1C-96EB-11282AA5BC0B}" dt="2023-09-15T10:56:41.081" v="1801" actId="1038"/>
          <ac:grpSpMkLst>
            <pc:docMk/>
            <pc:sldMk cId="2505085147" sldId="262"/>
            <ac:grpSpMk id="47" creationId="{36575094-A178-49C6-8DBB-78215E38BD9C}"/>
          </ac:grpSpMkLst>
        </pc:grpChg>
        <pc:grpChg chg="add mod">
          <ac:chgData name="varitsara monsiri" userId="d21832565e14aca8" providerId="LiveId" clId="{AAB1ECC4-CB15-4E1C-96EB-11282AA5BC0B}" dt="2023-09-15T10:54:07.763" v="1718" actId="1035"/>
          <ac:grpSpMkLst>
            <pc:docMk/>
            <pc:sldMk cId="2505085147" sldId="262"/>
            <ac:grpSpMk id="50" creationId="{83FE1151-4A5B-4972-BDFC-C3163E3C278A}"/>
          </ac:grpSpMkLst>
        </pc:grpChg>
        <pc:grpChg chg="mod">
          <ac:chgData name="varitsara monsiri" userId="d21832565e14aca8" providerId="LiveId" clId="{AAB1ECC4-CB15-4E1C-96EB-11282AA5BC0B}" dt="2023-09-15T10:54:03.858" v="1707"/>
          <ac:grpSpMkLst>
            <pc:docMk/>
            <pc:sldMk cId="2505085147" sldId="262"/>
            <ac:grpSpMk id="51" creationId="{A15DF324-A48B-493E-9146-2A4F469502BA}"/>
          </ac:grpSpMkLst>
        </pc:grpChg>
        <pc:grpChg chg="mod">
          <ac:chgData name="varitsara monsiri" userId="d21832565e14aca8" providerId="LiveId" clId="{AAB1ECC4-CB15-4E1C-96EB-11282AA5BC0B}" dt="2023-09-15T10:54:03.858" v="1707"/>
          <ac:grpSpMkLst>
            <pc:docMk/>
            <pc:sldMk cId="2505085147" sldId="262"/>
            <ac:grpSpMk id="52" creationId="{15F7D44D-2430-4510-BD55-AF6285E70CCF}"/>
          </ac:grpSpMkLst>
        </pc:grpChg>
        <pc:grpChg chg="add mod">
          <ac:chgData name="varitsara monsiri" userId="d21832565e14aca8" providerId="LiveId" clId="{AAB1ECC4-CB15-4E1C-96EB-11282AA5BC0B}" dt="2023-09-15T10:56:49.988" v="1802" actId="1076"/>
          <ac:grpSpMkLst>
            <pc:docMk/>
            <pc:sldMk cId="2505085147" sldId="262"/>
            <ac:grpSpMk id="64" creationId="{9660E6AA-3FFB-4102-BCA9-A4DED4C679AF}"/>
          </ac:grpSpMkLst>
        </pc:grpChg>
        <pc:grpChg chg="mod">
          <ac:chgData name="varitsara monsiri" userId="d21832565e14aca8" providerId="LiveId" clId="{AAB1ECC4-CB15-4E1C-96EB-11282AA5BC0B}" dt="2023-09-15T10:54:03.858" v="1707"/>
          <ac:grpSpMkLst>
            <pc:docMk/>
            <pc:sldMk cId="2505085147" sldId="262"/>
            <ac:grpSpMk id="65" creationId="{6EC7C510-36D7-419C-A25A-004A6ED4608D}"/>
          </ac:grpSpMkLst>
        </pc:grpChg>
        <pc:grpChg chg="mod">
          <ac:chgData name="varitsara monsiri" userId="d21832565e14aca8" providerId="LiveId" clId="{AAB1ECC4-CB15-4E1C-96EB-11282AA5BC0B}" dt="2023-09-15T10:54:03.858" v="1707"/>
          <ac:grpSpMkLst>
            <pc:docMk/>
            <pc:sldMk cId="2505085147" sldId="262"/>
            <ac:grpSpMk id="66" creationId="{16DFA5EA-4BD1-483D-BD21-30A98C791D7A}"/>
          </ac:grpSpMkLst>
        </pc:grpChg>
        <pc:grpChg chg="mod">
          <ac:chgData name="varitsara monsiri" userId="d21832565e14aca8" providerId="LiveId" clId="{AAB1ECC4-CB15-4E1C-96EB-11282AA5BC0B}" dt="2023-09-15T10:54:03.858" v="1707"/>
          <ac:grpSpMkLst>
            <pc:docMk/>
            <pc:sldMk cId="2505085147" sldId="262"/>
            <ac:grpSpMk id="67" creationId="{E75FF998-C2EF-46D6-AF8D-B1661D80C3E7}"/>
          </ac:grpSpMkLst>
        </pc:grpChg>
        <pc:grpChg chg="add mod">
          <ac:chgData name="varitsara monsiri" userId="d21832565e14aca8" providerId="LiveId" clId="{AAB1ECC4-CB15-4E1C-96EB-11282AA5BC0B}" dt="2023-09-15T10:55:02.071" v="1726" actId="1076"/>
          <ac:grpSpMkLst>
            <pc:docMk/>
            <pc:sldMk cId="2505085147" sldId="262"/>
            <ac:grpSpMk id="75" creationId="{0E9CD61F-65B7-4D96-80DE-9F50218CDF17}"/>
          </ac:grpSpMkLst>
        </pc:grpChg>
        <pc:picChg chg="add mod">
          <ac:chgData name="varitsara monsiri" userId="d21832565e14aca8" providerId="LiveId" clId="{AAB1ECC4-CB15-4E1C-96EB-11282AA5BC0B}" dt="2023-09-15T10:56:06.360" v="1758" actId="1037"/>
          <ac:picMkLst>
            <pc:docMk/>
            <pc:sldMk cId="2505085147" sldId="262"/>
            <ac:picMk id="78" creationId="{D871FB02-BBA9-4F10-9119-3FF8D4FDEA44}"/>
          </ac:picMkLst>
        </pc:picChg>
      </pc:sldChg>
      <pc:sldChg chg="addSp delSp modSp mod chgLayout">
        <pc:chgData name="varitsara monsiri" userId="d21832565e14aca8" providerId="LiveId" clId="{AAB1ECC4-CB15-4E1C-96EB-11282AA5BC0B}" dt="2023-09-18T11:27:12.880" v="5044" actId="207"/>
        <pc:sldMkLst>
          <pc:docMk/>
          <pc:sldMk cId="550454164" sldId="263"/>
        </pc:sldMkLst>
        <pc:spChg chg="add mod ord">
          <ac:chgData name="varitsara monsiri" userId="d21832565e14aca8" providerId="LiveId" clId="{AAB1ECC4-CB15-4E1C-96EB-11282AA5BC0B}" dt="2023-09-15T11:06:23.092" v="1912" actId="700"/>
          <ac:spMkLst>
            <pc:docMk/>
            <pc:sldMk cId="550454164" sldId="263"/>
            <ac:spMk id="4" creationId="{2D3DB216-0EAA-473C-9EEB-6E187FA112AA}"/>
          </ac:spMkLst>
        </pc:spChg>
        <pc:spChg chg="add mod ord">
          <ac:chgData name="varitsara monsiri" userId="d21832565e14aca8" providerId="LiveId" clId="{AAB1ECC4-CB15-4E1C-96EB-11282AA5BC0B}" dt="2023-09-15T11:06:23.092" v="1912" actId="700"/>
          <ac:spMkLst>
            <pc:docMk/>
            <pc:sldMk cId="550454164" sldId="263"/>
            <ac:spMk id="5" creationId="{8335F832-5F3E-4A3D-BC7A-EB5297030673}"/>
          </ac:spMkLst>
        </pc:spChg>
        <pc:spChg chg="add mod ord">
          <ac:chgData name="varitsara monsiri" userId="d21832565e14aca8" providerId="LiveId" clId="{AAB1ECC4-CB15-4E1C-96EB-11282AA5BC0B}" dt="2023-09-15T11:06:23.092" v="1912" actId="700"/>
          <ac:spMkLst>
            <pc:docMk/>
            <pc:sldMk cId="550454164" sldId="263"/>
            <ac:spMk id="6" creationId="{5F2907CD-7059-423C-8073-3C358522D3F8}"/>
          </ac:spMkLst>
        </pc:spChg>
        <pc:spChg chg="add mod ord">
          <ac:chgData name="varitsara monsiri" userId="d21832565e14aca8" providerId="LiveId" clId="{AAB1ECC4-CB15-4E1C-96EB-11282AA5BC0B}" dt="2023-09-15T11:06:23.092" v="1912" actId="700"/>
          <ac:spMkLst>
            <pc:docMk/>
            <pc:sldMk cId="550454164" sldId="263"/>
            <ac:spMk id="7" creationId="{A7E29C1F-E6AD-45FB-8197-CFBED4BCFE69}"/>
          </ac:spMkLst>
        </pc:spChg>
        <pc:spChg chg="add mod ord">
          <ac:chgData name="varitsara monsiri" userId="d21832565e14aca8" providerId="LiveId" clId="{AAB1ECC4-CB15-4E1C-96EB-11282AA5BC0B}" dt="2023-09-15T11:06:23.092" v="1912" actId="700"/>
          <ac:spMkLst>
            <pc:docMk/>
            <pc:sldMk cId="550454164" sldId="263"/>
            <ac:spMk id="8" creationId="{2035DDE6-5A65-4620-B1E7-E43A644FA0BC}"/>
          </ac:spMkLst>
        </pc:spChg>
        <pc:spChg chg="add del mod">
          <ac:chgData name="varitsara monsiri" userId="d21832565e14aca8" providerId="LiveId" clId="{AAB1ECC4-CB15-4E1C-96EB-11282AA5BC0B}" dt="2023-09-15T11:05:43.697" v="1907" actId="931"/>
          <ac:spMkLst>
            <pc:docMk/>
            <pc:sldMk cId="550454164" sldId="263"/>
            <ac:spMk id="9" creationId="{1D35C8B7-4048-40FA-BA9D-D3F5C18E802C}"/>
          </ac:spMkLst>
        </pc:spChg>
        <pc:spChg chg="mod">
          <ac:chgData name="varitsara monsiri" userId="d21832565e14aca8" providerId="LiveId" clId="{AAB1ECC4-CB15-4E1C-96EB-11282AA5BC0B}" dt="2023-09-15T11:01:55.133" v="1873" actId="165"/>
          <ac:spMkLst>
            <pc:docMk/>
            <pc:sldMk cId="550454164" sldId="263"/>
            <ac:spMk id="13" creationId="{ACC72267-4DE1-45B1-A3C4-13F4C2F23800}"/>
          </ac:spMkLst>
        </pc:spChg>
        <pc:spChg chg="mod">
          <ac:chgData name="varitsara monsiri" userId="d21832565e14aca8" providerId="LiveId" clId="{AAB1ECC4-CB15-4E1C-96EB-11282AA5BC0B}" dt="2023-09-15T11:01:55.133" v="1873" actId="165"/>
          <ac:spMkLst>
            <pc:docMk/>
            <pc:sldMk cId="550454164" sldId="263"/>
            <ac:spMk id="14" creationId="{FC432C62-47C0-48EC-BF5B-2CD928596A40}"/>
          </ac:spMkLst>
        </pc:spChg>
        <pc:spChg chg="mod">
          <ac:chgData name="varitsara monsiri" userId="d21832565e14aca8" providerId="LiveId" clId="{AAB1ECC4-CB15-4E1C-96EB-11282AA5BC0B}" dt="2023-09-15T11:01:55.133" v="1873" actId="165"/>
          <ac:spMkLst>
            <pc:docMk/>
            <pc:sldMk cId="550454164" sldId="263"/>
            <ac:spMk id="15" creationId="{306DADF0-3E42-4467-AF07-B48326B9C9CA}"/>
          </ac:spMkLst>
        </pc:spChg>
        <pc:spChg chg="mod">
          <ac:chgData name="varitsara monsiri" userId="d21832565e14aca8" providerId="LiveId" clId="{AAB1ECC4-CB15-4E1C-96EB-11282AA5BC0B}" dt="2023-09-15T11:01:55.133" v="1873" actId="165"/>
          <ac:spMkLst>
            <pc:docMk/>
            <pc:sldMk cId="550454164" sldId="263"/>
            <ac:spMk id="16" creationId="{977FDDDD-77B5-4235-930D-0357DD71E23D}"/>
          </ac:spMkLst>
        </pc:spChg>
        <pc:spChg chg="mod">
          <ac:chgData name="varitsara monsiri" userId="d21832565e14aca8" providerId="LiveId" clId="{AAB1ECC4-CB15-4E1C-96EB-11282AA5BC0B}" dt="2023-09-15T11:01:55.133" v="1873" actId="165"/>
          <ac:spMkLst>
            <pc:docMk/>
            <pc:sldMk cId="550454164" sldId="263"/>
            <ac:spMk id="17" creationId="{9C83CBA6-19E0-405B-89E6-62528B2B8B2B}"/>
          </ac:spMkLst>
        </pc:spChg>
        <pc:spChg chg="mod">
          <ac:chgData name="varitsara monsiri" userId="d21832565e14aca8" providerId="LiveId" clId="{AAB1ECC4-CB15-4E1C-96EB-11282AA5BC0B}" dt="2023-09-15T11:01:55.133" v="1873" actId="165"/>
          <ac:spMkLst>
            <pc:docMk/>
            <pc:sldMk cId="550454164" sldId="263"/>
            <ac:spMk id="18" creationId="{065929C5-8B92-4946-A7EC-9FC253371138}"/>
          </ac:spMkLst>
        </pc:spChg>
        <pc:spChg chg="mod">
          <ac:chgData name="varitsara monsiri" userId="d21832565e14aca8" providerId="LiveId" clId="{AAB1ECC4-CB15-4E1C-96EB-11282AA5BC0B}" dt="2023-09-15T11:01:55.133" v="1873" actId="165"/>
          <ac:spMkLst>
            <pc:docMk/>
            <pc:sldMk cId="550454164" sldId="263"/>
            <ac:spMk id="19" creationId="{F62F1947-F19B-4479-A8C9-71BA30C2E8A1}"/>
          </ac:spMkLst>
        </pc:spChg>
        <pc:spChg chg="mod">
          <ac:chgData name="varitsara monsiri" userId="d21832565e14aca8" providerId="LiveId" clId="{AAB1ECC4-CB15-4E1C-96EB-11282AA5BC0B}" dt="2023-09-15T11:01:55.133" v="1873" actId="165"/>
          <ac:spMkLst>
            <pc:docMk/>
            <pc:sldMk cId="550454164" sldId="263"/>
            <ac:spMk id="20" creationId="{8AB6B546-5ED7-4531-9316-BFCFA26A1BFF}"/>
          </ac:spMkLst>
        </pc:spChg>
        <pc:spChg chg="mod">
          <ac:chgData name="varitsara monsiri" userId="d21832565e14aca8" providerId="LiveId" clId="{AAB1ECC4-CB15-4E1C-96EB-11282AA5BC0B}" dt="2023-09-15T11:01:55.133" v="1873" actId="165"/>
          <ac:spMkLst>
            <pc:docMk/>
            <pc:sldMk cId="550454164" sldId="263"/>
            <ac:spMk id="21" creationId="{AEED29EC-F8C9-4F04-BFDB-B7F8359DE7D8}"/>
          </ac:spMkLst>
        </pc:spChg>
        <pc:spChg chg="mod">
          <ac:chgData name="varitsara monsiri" userId="d21832565e14aca8" providerId="LiveId" clId="{AAB1ECC4-CB15-4E1C-96EB-11282AA5BC0B}" dt="2023-09-15T11:01:55.133" v="1873" actId="165"/>
          <ac:spMkLst>
            <pc:docMk/>
            <pc:sldMk cId="550454164" sldId="263"/>
            <ac:spMk id="22" creationId="{2B589251-25EF-4E62-A865-2A2345423C12}"/>
          </ac:spMkLst>
        </pc:spChg>
        <pc:spChg chg="mod">
          <ac:chgData name="varitsara monsiri" userId="d21832565e14aca8" providerId="LiveId" clId="{AAB1ECC4-CB15-4E1C-96EB-11282AA5BC0B}" dt="2023-09-15T11:01:55.133" v="1873" actId="165"/>
          <ac:spMkLst>
            <pc:docMk/>
            <pc:sldMk cId="550454164" sldId="263"/>
            <ac:spMk id="23" creationId="{A16E3277-13C3-46D7-82DC-B520EB3E967E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25" creationId="{A2F5D836-8647-4A6F-B472-81E241DE0C0C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26" creationId="{937AE546-A5F6-4840-A835-6B8E7F1DEB11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28" creationId="{0CC6FF22-B782-4729-8040-F9556DE0196F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29" creationId="{482DB192-3F58-42EA-8C02-0F0E0CAAF52D}"/>
          </ac:spMkLst>
        </pc:spChg>
        <pc:spChg chg="mod">
          <ac:chgData name="varitsara monsiri" userId="d21832565e14aca8" providerId="LiveId" clId="{AAB1ECC4-CB15-4E1C-96EB-11282AA5BC0B}" dt="2023-09-18T11:26:57.697" v="5042" actId="207"/>
          <ac:spMkLst>
            <pc:docMk/>
            <pc:sldMk cId="550454164" sldId="263"/>
            <ac:spMk id="33" creationId="{7B3D3C61-A7BD-4B9D-8C0F-11DFCABAC913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34" creationId="{E2C7ADBA-9656-492F-A0A2-F6F4AB914443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35" creationId="{3110580D-9314-485D-BAF3-175C9C2675F4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36" creationId="{595626EB-AE2A-4B6E-B442-2154A96C5847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37" creationId="{679EEE12-C9B4-4DAA-8BF1-F10BFA358927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38" creationId="{F220466D-D140-4EF1-BC8F-8D3AB5B68286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40" creationId="{FD9370EA-79D7-486F-B6EE-86A995A63DED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41" creationId="{5BC97E4D-6057-446E-8502-9003831728F9}"/>
          </ac:spMkLst>
        </pc:spChg>
        <pc:spChg chg="mod">
          <ac:chgData name="varitsara monsiri" userId="d21832565e14aca8" providerId="LiveId" clId="{AAB1ECC4-CB15-4E1C-96EB-11282AA5BC0B}" dt="2023-09-18T11:27:12.880" v="5044" actId="207"/>
          <ac:spMkLst>
            <pc:docMk/>
            <pc:sldMk cId="550454164" sldId="263"/>
            <ac:spMk id="45" creationId="{624AD975-0BF8-4450-9B59-E8DD53472CD9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46" creationId="{932B841E-0B1D-47C3-AAD3-4FC71B9664F0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47" creationId="{5CE7E0EC-8374-4DDA-942E-14FF24C6A0BB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48" creationId="{0140E1CB-EFA0-4BD9-84B5-4598164D148F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49" creationId="{3244359D-DDE0-4B14-AA1B-BD1612511A1E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50" creationId="{053D3314-1740-4612-9E60-F70512375E63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52" creationId="{933CC2EE-CBCD-431D-B47F-5930A92027D6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53" creationId="{70768954-1686-4C84-83BF-A816AE2581E5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55" creationId="{699AB501-C5EE-402C-AB29-C30720A30881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56" creationId="{827DA6A0-1AAC-4A84-8997-8F0C03A2AC93}"/>
          </ac:spMkLst>
        </pc:spChg>
        <pc:spChg chg="mod">
          <ac:chgData name="varitsara monsiri" userId="d21832565e14aca8" providerId="LiveId" clId="{AAB1ECC4-CB15-4E1C-96EB-11282AA5BC0B}" dt="2023-09-18T11:27:05.615" v="5043" actId="207"/>
          <ac:spMkLst>
            <pc:docMk/>
            <pc:sldMk cId="550454164" sldId="263"/>
            <ac:spMk id="61" creationId="{571AE883-7CB4-4460-9AF9-8C4C4D782EAC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62" creationId="{461BEA2C-EF32-460B-B714-2E55B9623E5F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63" creationId="{4F39853A-F468-4F2F-A799-7CFD6079E09D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64" creationId="{001C47C9-D385-4461-AA8A-E466211D4699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65" creationId="{9BEE7FD4-1B76-49C9-9C07-39973397DF8C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66" creationId="{254D26B9-6EDE-4085-833D-E570589FBC7F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67" creationId="{7E366E20-5564-447A-9800-3178B0BB7851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69" creationId="{4CC3840B-60C1-44EF-83EC-AD6BC9B4EB6A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70" creationId="{F23255EE-6056-45B0-8834-9CB2C56013BD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71" creationId="{98CE4FD6-F2BD-48EA-973E-43B5E3AAA899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72" creationId="{61278AC5-4EBE-4309-A478-8F5359532D97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73" creationId="{58245CC4-95B3-466F-9847-E4CED96C4554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74" creationId="{EF44B6D6-2101-489B-B4A8-CE7B0799F1F5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76" creationId="{64C0D30C-7F14-4BE4-A960-C3E1C5B87AE4}"/>
          </ac:spMkLst>
        </pc:spChg>
        <pc:spChg chg="mod">
          <ac:chgData name="varitsara monsiri" userId="d21832565e14aca8" providerId="LiveId" clId="{AAB1ECC4-CB15-4E1C-96EB-11282AA5BC0B}" dt="2023-09-15T11:02:23.575" v="1876"/>
          <ac:spMkLst>
            <pc:docMk/>
            <pc:sldMk cId="550454164" sldId="263"/>
            <ac:spMk id="77" creationId="{2C1E3D8B-DA75-4370-8D4E-85B5906C01D3}"/>
          </ac:spMkLst>
        </pc:spChg>
        <pc:spChg chg="add mod ord">
          <ac:chgData name="varitsara monsiri" userId="d21832565e14aca8" providerId="LiveId" clId="{AAB1ECC4-CB15-4E1C-96EB-11282AA5BC0B}" dt="2023-09-18T08:14:14.064" v="2979" actId="692"/>
          <ac:spMkLst>
            <pc:docMk/>
            <pc:sldMk cId="550454164" sldId="263"/>
            <ac:spMk id="78" creationId="{EBCE5F11-A6BB-4E38-9622-0F59AD449D2E}"/>
          </ac:spMkLst>
        </pc:spChg>
        <pc:grpChg chg="add del mod">
          <ac:chgData name="varitsara monsiri" userId="d21832565e14aca8" providerId="LiveId" clId="{AAB1ECC4-CB15-4E1C-96EB-11282AA5BC0B}" dt="2023-09-15T11:01:55.133" v="1873" actId="165"/>
          <ac:grpSpMkLst>
            <pc:docMk/>
            <pc:sldMk cId="550454164" sldId="263"/>
            <ac:grpSpMk id="10" creationId="{F2925D64-4C53-4FE2-A791-1914FE8873C7}"/>
          </ac:grpSpMkLst>
        </pc:grpChg>
        <pc:grpChg chg="del mod topLvl">
          <ac:chgData name="varitsara monsiri" userId="d21832565e14aca8" providerId="LiveId" clId="{AAB1ECC4-CB15-4E1C-96EB-11282AA5BC0B}" dt="2023-09-15T11:02:06.730" v="1875" actId="478"/>
          <ac:grpSpMkLst>
            <pc:docMk/>
            <pc:sldMk cId="550454164" sldId="263"/>
            <ac:grpSpMk id="11" creationId="{9E8F28DF-31EB-4F46-A799-7C5B08DE1047}"/>
          </ac:grpSpMkLst>
        </pc:grpChg>
        <pc:grpChg chg="del mod topLvl">
          <ac:chgData name="varitsara monsiri" userId="d21832565e14aca8" providerId="LiveId" clId="{AAB1ECC4-CB15-4E1C-96EB-11282AA5BC0B}" dt="2023-09-15T11:02:06.730" v="1875" actId="478"/>
          <ac:grpSpMkLst>
            <pc:docMk/>
            <pc:sldMk cId="550454164" sldId="263"/>
            <ac:grpSpMk id="12" creationId="{4F700E91-8029-4B40-AE71-BDAC5FF7C89E}"/>
          </ac:grpSpMkLst>
        </pc:grpChg>
        <pc:grpChg chg="add mod">
          <ac:chgData name="varitsara monsiri" userId="d21832565e14aca8" providerId="LiveId" clId="{AAB1ECC4-CB15-4E1C-96EB-11282AA5BC0B}" dt="2023-09-15T11:02:50.753" v="1883" actId="1076"/>
          <ac:grpSpMkLst>
            <pc:docMk/>
            <pc:sldMk cId="550454164" sldId="263"/>
            <ac:grpSpMk id="24" creationId="{C6FF3FC8-BBB5-4FFD-B53C-EF17D87B296F}"/>
          </ac:grpSpMkLst>
        </pc:grpChg>
        <pc:grpChg chg="add mod">
          <ac:chgData name="varitsara monsiri" userId="d21832565e14aca8" providerId="LiveId" clId="{AAB1ECC4-CB15-4E1C-96EB-11282AA5BC0B}" dt="2023-09-15T11:02:48.147" v="1882" actId="1076"/>
          <ac:grpSpMkLst>
            <pc:docMk/>
            <pc:sldMk cId="550454164" sldId="263"/>
            <ac:grpSpMk id="27" creationId="{49FD1D61-0C82-43E0-A665-7CAA7D3776D1}"/>
          </ac:grpSpMkLst>
        </pc:grpChg>
        <pc:grpChg chg="mod">
          <ac:chgData name="varitsara monsiri" userId="d21832565e14aca8" providerId="LiveId" clId="{AAB1ECC4-CB15-4E1C-96EB-11282AA5BC0B}" dt="2023-09-15T11:02:23.575" v="1876"/>
          <ac:grpSpMkLst>
            <pc:docMk/>
            <pc:sldMk cId="550454164" sldId="263"/>
            <ac:grpSpMk id="30" creationId="{E16ABF6D-25B3-4B00-B570-4661758F4C1A}"/>
          </ac:grpSpMkLst>
        </pc:grpChg>
        <pc:grpChg chg="mod">
          <ac:chgData name="varitsara monsiri" userId="d21832565e14aca8" providerId="LiveId" clId="{AAB1ECC4-CB15-4E1C-96EB-11282AA5BC0B}" dt="2023-09-15T11:02:23.575" v="1876"/>
          <ac:grpSpMkLst>
            <pc:docMk/>
            <pc:sldMk cId="550454164" sldId="263"/>
            <ac:grpSpMk id="31" creationId="{95CE970C-702F-4E4E-A8A6-766714DD919B}"/>
          </ac:grpSpMkLst>
        </pc:grpChg>
        <pc:grpChg chg="mod">
          <ac:chgData name="varitsara monsiri" userId="d21832565e14aca8" providerId="LiveId" clId="{AAB1ECC4-CB15-4E1C-96EB-11282AA5BC0B}" dt="2023-09-15T11:02:23.575" v="1876"/>
          <ac:grpSpMkLst>
            <pc:docMk/>
            <pc:sldMk cId="550454164" sldId="263"/>
            <ac:grpSpMk id="32" creationId="{C15EEFA8-B3EB-4B3E-B4DB-31D1A1D216BA}"/>
          </ac:grpSpMkLst>
        </pc:grpChg>
        <pc:grpChg chg="add mod">
          <ac:chgData name="varitsara monsiri" userId="d21832565e14aca8" providerId="LiveId" clId="{AAB1ECC4-CB15-4E1C-96EB-11282AA5BC0B}" dt="2023-09-15T11:02:29.224" v="1877" actId="1076"/>
          <ac:grpSpMkLst>
            <pc:docMk/>
            <pc:sldMk cId="550454164" sldId="263"/>
            <ac:grpSpMk id="39" creationId="{BAF73EB9-BFEC-4A01-A666-53FC1EF838DB}"/>
          </ac:grpSpMkLst>
        </pc:grpChg>
        <pc:grpChg chg="mod">
          <ac:chgData name="varitsara monsiri" userId="d21832565e14aca8" providerId="LiveId" clId="{AAB1ECC4-CB15-4E1C-96EB-11282AA5BC0B}" dt="2023-09-15T11:02:23.575" v="1876"/>
          <ac:grpSpMkLst>
            <pc:docMk/>
            <pc:sldMk cId="550454164" sldId="263"/>
            <ac:grpSpMk id="42" creationId="{2464558A-787D-43DA-8888-FEDC313D6F4F}"/>
          </ac:grpSpMkLst>
        </pc:grpChg>
        <pc:grpChg chg="mod">
          <ac:chgData name="varitsara monsiri" userId="d21832565e14aca8" providerId="LiveId" clId="{AAB1ECC4-CB15-4E1C-96EB-11282AA5BC0B}" dt="2023-09-15T11:02:23.575" v="1876"/>
          <ac:grpSpMkLst>
            <pc:docMk/>
            <pc:sldMk cId="550454164" sldId="263"/>
            <ac:grpSpMk id="43" creationId="{4CAD3EA3-A3C6-4DDC-95F9-3C68E6C6C167}"/>
          </ac:grpSpMkLst>
        </pc:grpChg>
        <pc:grpChg chg="mod">
          <ac:chgData name="varitsara monsiri" userId="d21832565e14aca8" providerId="LiveId" clId="{AAB1ECC4-CB15-4E1C-96EB-11282AA5BC0B}" dt="2023-09-15T11:02:23.575" v="1876"/>
          <ac:grpSpMkLst>
            <pc:docMk/>
            <pc:sldMk cId="550454164" sldId="263"/>
            <ac:grpSpMk id="44" creationId="{0C72BB32-DDF0-4C2C-8959-343B1AB5757F}"/>
          </ac:grpSpMkLst>
        </pc:grpChg>
        <pc:grpChg chg="add mod">
          <ac:chgData name="varitsara monsiri" userId="d21832565e14aca8" providerId="LiveId" clId="{AAB1ECC4-CB15-4E1C-96EB-11282AA5BC0B}" dt="2023-09-15T11:02:46.149" v="1881" actId="1076"/>
          <ac:grpSpMkLst>
            <pc:docMk/>
            <pc:sldMk cId="550454164" sldId="263"/>
            <ac:grpSpMk id="51" creationId="{70B7900D-64C0-4EBA-B5E0-48E1710E0181}"/>
          </ac:grpSpMkLst>
        </pc:grpChg>
        <pc:grpChg chg="add mod">
          <ac:chgData name="varitsara monsiri" userId="d21832565e14aca8" providerId="LiveId" clId="{AAB1ECC4-CB15-4E1C-96EB-11282AA5BC0B}" dt="2023-09-15T11:04:31.101" v="1906" actId="1076"/>
          <ac:grpSpMkLst>
            <pc:docMk/>
            <pc:sldMk cId="550454164" sldId="263"/>
            <ac:grpSpMk id="54" creationId="{426927F9-59CF-42A5-A4FD-717689566315}"/>
          </ac:grpSpMkLst>
        </pc:grpChg>
        <pc:grpChg chg="add mod">
          <ac:chgData name="varitsara monsiri" userId="d21832565e14aca8" providerId="LiveId" clId="{AAB1ECC4-CB15-4E1C-96EB-11282AA5BC0B}" dt="2023-09-15T11:06:27.952" v="1920" actId="1036"/>
          <ac:grpSpMkLst>
            <pc:docMk/>
            <pc:sldMk cId="550454164" sldId="263"/>
            <ac:grpSpMk id="57" creationId="{1880E9C3-980D-41A6-8CC4-2B40853D2798}"/>
          </ac:grpSpMkLst>
        </pc:grpChg>
        <pc:grpChg chg="mod">
          <ac:chgData name="varitsara monsiri" userId="d21832565e14aca8" providerId="LiveId" clId="{AAB1ECC4-CB15-4E1C-96EB-11282AA5BC0B}" dt="2023-09-15T11:02:23.575" v="1876"/>
          <ac:grpSpMkLst>
            <pc:docMk/>
            <pc:sldMk cId="550454164" sldId="263"/>
            <ac:grpSpMk id="58" creationId="{B138EBCC-FA18-4B68-852E-6EA8A918CDD7}"/>
          </ac:grpSpMkLst>
        </pc:grpChg>
        <pc:grpChg chg="mod">
          <ac:chgData name="varitsara monsiri" userId="d21832565e14aca8" providerId="LiveId" clId="{AAB1ECC4-CB15-4E1C-96EB-11282AA5BC0B}" dt="2023-09-15T11:02:23.575" v="1876"/>
          <ac:grpSpMkLst>
            <pc:docMk/>
            <pc:sldMk cId="550454164" sldId="263"/>
            <ac:grpSpMk id="59" creationId="{9674B42A-F91F-411C-87B5-466114398660}"/>
          </ac:grpSpMkLst>
        </pc:grpChg>
        <pc:grpChg chg="mod">
          <ac:chgData name="varitsara monsiri" userId="d21832565e14aca8" providerId="LiveId" clId="{AAB1ECC4-CB15-4E1C-96EB-11282AA5BC0B}" dt="2023-09-15T11:02:23.575" v="1876"/>
          <ac:grpSpMkLst>
            <pc:docMk/>
            <pc:sldMk cId="550454164" sldId="263"/>
            <ac:grpSpMk id="60" creationId="{8FDDEDDE-1D41-4FDA-AE76-73A63AB93A93}"/>
          </ac:grpSpMkLst>
        </pc:grpChg>
        <pc:grpChg chg="add mod">
          <ac:chgData name="varitsara monsiri" userId="d21832565e14aca8" providerId="LiveId" clId="{AAB1ECC4-CB15-4E1C-96EB-11282AA5BC0B}" dt="2023-09-15T11:07:10.907" v="1929" actId="1035"/>
          <ac:grpSpMkLst>
            <pc:docMk/>
            <pc:sldMk cId="550454164" sldId="263"/>
            <ac:grpSpMk id="68" creationId="{9341EAE1-282C-403E-9DC0-A8B14BEA7DEE}"/>
          </ac:grpSpMkLst>
        </pc:grpChg>
        <pc:grpChg chg="add mod">
          <ac:chgData name="varitsara monsiri" userId="d21832565e14aca8" providerId="LiveId" clId="{AAB1ECC4-CB15-4E1C-96EB-11282AA5BC0B}" dt="2023-09-15T11:02:41.067" v="1879" actId="1076"/>
          <ac:grpSpMkLst>
            <pc:docMk/>
            <pc:sldMk cId="550454164" sldId="263"/>
            <ac:grpSpMk id="75" creationId="{1AFDA4CD-FFE4-4E24-A998-9F843661B6A7}"/>
          </ac:grpSpMkLst>
        </pc:grpChg>
        <pc:picChg chg="add mod ord modCrop">
          <ac:chgData name="varitsara monsiri" userId="d21832565e14aca8" providerId="LiveId" clId="{AAB1ECC4-CB15-4E1C-96EB-11282AA5BC0B}" dt="2023-09-15T11:06:55.090" v="1924" actId="18131"/>
          <ac:picMkLst>
            <pc:docMk/>
            <pc:sldMk cId="550454164" sldId="263"/>
            <ac:picMk id="80" creationId="{72146823-E97D-4EB2-8F03-EE78137602A0}"/>
          </ac:picMkLst>
        </pc:picChg>
      </pc:sldChg>
      <pc:sldChg chg="addSp delSp modSp mod chgLayout">
        <pc:chgData name="varitsara monsiri" userId="d21832565e14aca8" providerId="LiveId" clId="{AAB1ECC4-CB15-4E1C-96EB-11282AA5BC0B}" dt="2023-09-18T11:28:14.642" v="5052" actId="1076"/>
        <pc:sldMkLst>
          <pc:docMk/>
          <pc:sldMk cId="2371976082" sldId="264"/>
        </pc:sldMkLst>
        <pc:spChg chg="add mod">
          <ac:chgData name="varitsara monsiri" userId="d21832565e14aca8" providerId="LiveId" clId="{AAB1ECC4-CB15-4E1C-96EB-11282AA5BC0B}" dt="2023-09-15T11:09:10.315" v="1956" actId="20577"/>
          <ac:spMkLst>
            <pc:docMk/>
            <pc:sldMk cId="2371976082" sldId="264"/>
            <ac:spMk id="4" creationId="{828EB391-2D61-41AE-8F98-3CF256D7481C}"/>
          </ac:spMkLst>
        </pc:spChg>
        <pc:spChg chg="add mod">
          <ac:chgData name="varitsara monsiri" userId="d21832565e14aca8" providerId="LiveId" clId="{AAB1ECC4-CB15-4E1C-96EB-11282AA5BC0B}" dt="2023-09-15T11:09:01.998" v="1954" actId="20577"/>
          <ac:spMkLst>
            <pc:docMk/>
            <pc:sldMk cId="2371976082" sldId="264"/>
            <ac:spMk id="5" creationId="{7AD16E6F-9C52-4F4D-BA9B-79B840BD8F3D}"/>
          </ac:spMkLst>
        </pc:spChg>
        <pc:spChg chg="add mod ord">
          <ac:chgData name="varitsara monsiri" userId="d21832565e14aca8" providerId="LiveId" clId="{AAB1ECC4-CB15-4E1C-96EB-11282AA5BC0B}" dt="2023-09-15T11:10:30.227" v="2005" actId="1036"/>
          <ac:spMkLst>
            <pc:docMk/>
            <pc:sldMk cId="2371976082" sldId="264"/>
            <ac:spMk id="6" creationId="{7CE4D2E2-11E9-4903-AD0A-3709EBBC7319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9" creationId="{D27C36B4-D032-4407-8025-5A7BBF4CA784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10" creationId="{252AE0FD-1400-4D2C-9A21-FFFF31E2F5F2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12" creationId="{B1BBD3A5-C35E-4284-9B19-8453F5248090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13" creationId="{EF569552-F42E-4C5E-8BDE-21C17462FFED}"/>
          </ac:spMkLst>
        </pc:spChg>
        <pc:spChg chg="mod">
          <ac:chgData name="varitsara monsiri" userId="d21832565e14aca8" providerId="LiveId" clId="{AAB1ECC4-CB15-4E1C-96EB-11282AA5BC0B}" dt="2023-09-18T11:27:29.994" v="5045" actId="207"/>
          <ac:spMkLst>
            <pc:docMk/>
            <pc:sldMk cId="2371976082" sldId="264"/>
            <ac:spMk id="17" creationId="{497C15FE-9EF9-4839-88CE-44F03ADE2F9A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18" creationId="{D057B0D8-130B-42E4-A1A9-8E84BFA3194E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19" creationId="{243EC978-BC5A-4AA3-ABEF-36C881A23FD9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20" creationId="{61BA37AC-77FC-4265-BA61-0E52900546B3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21" creationId="{0156B821-9052-4772-A78E-837E08969CA6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22" creationId="{B545805D-A167-4ACE-B539-C4D674A822E6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24" creationId="{C44F4408-0632-4DFE-9CFB-CEDC8BBE24DF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25" creationId="{F938F51E-BBAB-406D-8A7D-3709916DBC2F}"/>
          </ac:spMkLst>
        </pc:spChg>
        <pc:spChg chg="mod">
          <ac:chgData name="varitsara monsiri" userId="d21832565e14aca8" providerId="LiveId" clId="{AAB1ECC4-CB15-4E1C-96EB-11282AA5BC0B}" dt="2023-09-18T11:27:36.321" v="5046" actId="207"/>
          <ac:spMkLst>
            <pc:docMk/>
            <pc:sldMk cId="2371976082" sldId="264"/>
            <ac:spMk id="29" creationId="{30BF1139-8116-474C-AAE7-CD1ACBBBB12B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30" creationId="{4189A9EE-D589-4477-8601-3D10EDE50213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31" creationId="{E432C72B-7F30-483B-B935-433A66FFC594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32" creationId="{348B44CD-1ABE-42F1-BA4D-D0225F8528CC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33" creationId="{2A0B8E4F-CB5E-4240-BEF1-2FB569782EE1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34" creationId="{A0D157F9-DAFA-473B-80D9-F4112197C682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36" creationId="{E031DFEF-E9CE-44D9-9792-0E1B94C04837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37" creationId="{238F32F7-1D9E-4620-A8B2-B2595737C4C4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39" creationId="{F81CF57E-23D3-43D0-943B-AE60636633A9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40" creationId="{FC563314-0409-48E7-86C0-B2EE79FC20F9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45" creationId="{7E6C6A9C-0704-482D-AB48-0CCC91C16929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46" creationId="{3A57E2C7-7AC7-4C33-8FF9-DD11896A02B3}"/>
          </ac:spMkLst>
        </pc:spChg>
        <pc:spChg chg="mod">
          <ac:chgData name="varitsara monsiri" userId="d21832565e14aca8" providerId="LiveId" clId="{AAB1ECC4-CB15-4E1C-96EB-11282AA5BC0B}" dt="2023-09-18T11:27:50.023" v="5047" actId="207"/>
          <ac:spMkLst>
            <pc:docMk/>
            <pc:sldMk cId="2371976082" sldId="264"/>
            <ac:spMk id="47" creationId="{6F6D500A-1F53-43B1-8EFC-12E9F7C409DC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48" creationId="{983C4514-DCFB-4166-BB5D-3BB24FAC4165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49" creationId="{8B7726C9-1E9F-4500-9D3F-076D9275178E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50" creationId="{286830AD-5D9B-4934-83A7-D4ECC1A313A5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51" creationId="{0275C195-1528-4A61-BCE8-15B94AD6469B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53" creationId="{71A220D0-A44F-450D-B825-9B001B5A5BB4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54" creationId="{50019742-2F72-4E76-9F8F-A486622AC67E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55" creationId="{45577E55-5376-468B-8A18-F6D25037CA41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56" creationId="{FD2F74BA-830E-477D-B904-D12945EC6363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57" creationId="{65CC3BE6-2789-4322-AE82-1B779AD9FBEE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58" creationId="{1231E1E9-C4D6-4296-9050-B88E7A401EC1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60" creationId="{1FD8ABBA-C866-4307-B3A8-0A93DE6CA50D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61" creationId="{7EBC1BBB-86A7-447A-AA86-BD8C640FA89A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62" creationId="{33E34A0C-CEE1-4A46-B82E-BFF422B66C0D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63" creationId="{2FD54E92-A960-4CC2-9516-39B6BD04EE8D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64" creationId="{6E17BAEA-FAAF-4085-B204-A4FA226A524F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66" creationId="{35329BE9-5863-47B2-9175-EEA306C6706E}"/>
          </ac:spMkLst>
        </pc:spChg>
        <pc:spChg chg="mod">
          <ac:chgData name="varitsara monsiri" userId="d21832565e14aca8" providerId="LiveId" clId="{AAB1ECC4-CB15-4E1C-96EB-11282AA5BC0B}" dt="2023-09-15T11:10:56.321" v="2006"/>
          <ac:spMkLst>
            <pc:docMk/>
            <pc:sldMk cId="2371976082" sldId="264"/>
            <ac:spMk id="67" creationId="{95772380-706C-415B-9CD1-0B56662FE12F}"/>
          </ac:spMkLst>
        </pc:spChg>
        <pc:spChg chg="mod">
          <ac:chgData name="varitsara monsiri" userId="d21832565e14aca8" providerId="LiveId" clId="{AAB1ECC4-CB15-4E1C-96EB-11282AA5BC0B}" dt="2023-09-15T11:11:35.315" v="2017"/>
          <ac:spMkLst>
            <pc:docMk/>
            <pc:sldMk cId="2371976082" sldId="264"/>
            <ac:spMk id="69" creationId="{D7DF731E-C77B-41B6-8AE4-EE619B84D6FC}"/>
          </ac:spMkLst>
        </pc:spChg>
        <pc:spChg chg="mod">
          <ac:chgData name="varitsara monsiri" userId="d21832565e14aca8" providerId="LiveId" clId="{AAB1ECC4-CB15-4E1C-96EB-11282AA5BC0B}" dt="2023-09-15T11:11:35.315" v="2017"/>
          <ac:spMkLst>
            <pc:docMk/>
            <pc:sldMk cId="2371976082" sldId="264"/>
            <ac:spMk id="70" creationId="{BE73D5B4-AC72-4598-9F76-05AD70034AF6}"/>
          </ac:spMkLst>
        </pc:spChg>
        <pc:grpChg chg="add mod">
          <ac:chgData name="varitsara monsiri" userId="d21832565e14aca8" providerId="LiveId" clId="{AAB1ECC4-CB15-4E1C-96EB-11282AA5BC0B}" dt="2023-09-15T11:11:34.408" v="2016" actId="1076"/>
          <ac:grpSpMkLst>
            <pc:docMk/>
            <pc:sldMk cId="2371976082" sldId="264"/>
            <ac:grpSpMk id="8" creationId="{54361F90-67A8-481D-9269-8C178CF10DFE}"/>
          </ac:grpSpMkLst>
        </pc:grpChg>
        <pc:grpChg chg="add mod">
          <ac:chgData name="varitsara monsiri" userId="d21832565e14aca8" providerId="LiveId" clId="{AAB1ECC4-CB15-4E1C-96EB-11282AA5BC0B}" dt="2023-09-15T11:12:08.059" v="2024" actId="1076"/>
          <ac:grpSpMkLst>
            <pc:docMk/>
            <pc:sldMk cId="2371976082" sldId="264"/>
            <ac:grpSpMk id="11" creationId="{F1F8B7D9-328E-498B-90C3-31B13BA15E12}"/>
          </ac:grpSpMkLst>
        </pc:grpChg>
        <pc:grpChg chg="mod">
          <ac:chgData name="varitsara monsiri" userId="d21832565e14aca8" providerId="LiveId" clId="{AAB1ECC4-CB15-4E1C-96EB-11282AA5BC0B}" dt="2023-09-15T11:10:56.321" v="2006"/>
          <ac:grpSpMkLst>
            <pc:docMk/>
            <pc:sldMk cId="2371976082" sldId="264"/>
            <ac:grpSpMk id="14" creationId="{C7029904-E3F8-41EB-B15D-679C9BE699FA}"/>
          </ac:grpSpMkLst>
        </pc:grpChg>
        <pc:grpChg chg="mod">
          <ac:chgData name="varitsara monsiri" userId="d21832565e14aca8" providerId="LiveId" clId="{AAB1ECC4-CB15-4E1C-96EB-11282AA5BC0B}" dt="2023-09-15T11:10:56.321" v="2006"/>
          <ac:grpSpMkLst>
            <pc:docMk/>
            <pc:sldMk cId="2371976082" sldId="264"/>
            <ac:grpSpMk id="15" creationId="{DC368C9B-07BD-465D-8C91-802D9CCCB964}"/>
          </ac:grpSpMkLst>
        </pc:grpChg>
        <pc:grpChg chg="mod">
          <ac:chgData name="varitsara monsiri" userId="d21832565e14aca8" providerId="LiveId" clId="{AAB1ECC4-CB15-4E1C-96EB-11282AA5BC0B}" dt="2023-09-15T11:10:56.321" v="2006"/>
          <ac:grpSpMkLst>
            <pc:docMk/>
            <pc:sldMk cId="2371976082" sldId="264"/>
            <ac:grpSpMk id="16" creationId="{8A772F40-2C8C-4FEA-8C23-430A4FFFA301}"/>
          </ac:grpSpMkLst>
        </pc:grpChg>
        <pc:grpChg chg="add mod">
          <ac:chgData name="varitsara monsiri" userId="d21832565e14aca8" providerId="LiveId" clId="{AAB1ECC4-CB15-4E1C-96EB-11282AA5BC0B}" dt="2023-09-15T11:10:56.321" v="2006"/>
          <ac:grpSpMkLst>
            <pc:docMk/>
            <pc:sldMk cId="2371976082" sldId="264"/>
            <ac:grpSpMk id="23" creationId="{87D78E32-6BA5-4BDF-AF9D-2F1E3ECA6F62}"/>
          </ac:grpSpMkLst>
        </pc:grpChg>
        <pc:grpChg chg="mod">
          <ac:chgData name="varitsara monsiri" userId="d21832565e14aca8" providerId="LiveId" clId="{AAB1ECC4-CB15-4E1C-96EB-11282AA5BC0B}" dt="2023-09-15T11:10:56.321" v="2006"/>
          <ac:grpSpMkLst>
            <pc:docMk/>
            <pc:sldMk cId="2371976082" sldId="264"/>
            <ac:grpSpMk id="26" creationId="{DF46B252-46FD-49C0-8F0D-B78BD1D28412}"/>
          </ac:grpSpMkLst>
        </pc:grpChg>
        <pc:grpChg chg="mod">
          <ac:chgData name="varitsara monsiri" userId="d21832565e14aca8" providerId="LiveId" clId="{AAB1ECC4-CB15-4E1C-96EB-11282AA5BC0B}" dt="2023-09-15T11:10:56.321" v="2006"/>
          <ac:grpSpMkLst>
            <pc:docMk/>
            <pc:sldMk cId="2371976082" sldId="264"/>
            <ac:grpSpMk id="27" creationId="{D6D80862-9301-4066-9F93-54541DEDDAE6}"/>
          </ac:grpSpMkLst>
        </pc:grpChg>
        <pc:grpChg chg="mod">
          <ac:chgData name="varitsara monsiri" userId="d21832565e14aca8" providerId="LiveId" clId="{AAB1ECC4-CB15-4E1C-96EB-11282AA5BC0B}" dt="2023-09-15T11:10:56.321" v="2006"/>
          <ac:grpSpMkLst>
            <pc:docMk/>
            <pc:sldMk cId="2371976082" sldId="264"/>
            <ac:grpSpMk id="28" creationId="{182F7288-0B33-4009-94DA-AC115C13A3FC}"/>
          </ac:grpSpMkLst>
        </pc:grpChg>
        <pc:grpChg chg="add mod">
          <ac:chgData name="varitsara monsiri" userId="d21832565e14aca8" providerId="LiveId" clId="{AAB1ECC4-CB15-4E1C-96EB-11282AA5BC0B}" dt="2023-09-15T11:11:17.118" v="2011" actId="1076"/>
          <ac:grpSpMkLst>
            <pc:docMk/>
            <pc:sldMk cId="2371976082" sldId="264"/>
            <ac:grpSpMk id="35" creationId="{B05FDB64-8F06-44C2-B136-451F0F6D7476}"/>
          </ac:grpSpMkLst>
        </pc:grpChg>
        <pc:grpChg chg="add mod">
          <ac:chgData name="varitsara monsiri" userId="d21832565e14aca8" providerId="LiveId" clId="{AAB1ECC4-CB15-4E1C-96EB-11282AA5BC0B}" dt="2023-09-18T11:28:14.642" v="5052" actId="1076"/>
          <ac:grpSpMkLst>
            <pc:docMk/>
            <pc:sldMk cId="2371976082" sldId="264"/>
            <ac:grpSpMk id="38" creationId="{5F948BAE-56DA-48A1-A1A2-03CCDFBA1281}"/>
          </ac:grpSpMkLst>
        </pc:grpChg>
        <pc:grpChg chg="add mod">
          <ac:chgData name="varitsara monsiri" userId="d21832565e14aca8" providerId="LiveId" clId="{AAB1ECC4-CB15-4E1C-96EB-11282AA5BC0B}" dt="2023-09-18T11:28:12.131" v="5051" actId="1076"/>
          <ac:grpSpMkLst>
            <pc:docMk/>
            <pc:sldMk cId="2371976082" sldId="264"/>
            <ac:grpSpMk id="41" creationId="{A1AFE78E-CEAC-41F8-A68B-87AAA6109139}"/>
          </ac:grpSpMkLst>
        </pc:grpChg>
        <pc:grpChg chg="mod">
          <ac:chgData name="varitsara monsiri" userId="d21832565e14aca8" providerId="LiveId" clId="{AAB1ECC4-CB15-4E1C-96EB-11282AA5BC0B}" dt="2023-09-15T11:10:56.321" v="2006"/>
          <ac:grpSpMkLst>
            <pc:docMk/>
            <pc:sldMk cId="2371976082" sldId="264"/>
            <ac:grpSpMk id="42" creationId="{626FFF5E-D432-4DAC-A49E-26194F8D3CE3}"/>
          </ac:grpSpMkLst>
        </pc:grpChg>
        <pc:grpChg chg="mod">
          <ac:chgData name="varitsara monsiri" userId="d21832565e14aca8" providerId="LiveId" clId="{AAB1ECC4-CB15-4E1C-96EB-11282AA5BC0B}" dt="2023-09-15T11:10:56.321" v="2006"/>
          <ac:grpSpMkLst>
            <pc:docMk/>
            <pc:sldMk cId="2371976082" sldId="264"/>
            <ac:grpSpMk id="43" creationId="{460412EF-E230-440E-848E-8E879B43F893}"/>
          </ac:grpSpMkLst>
        </pc:grpChg>
        <pc:grpChg chg="mod">
          <ac:chgData name="varitsara monsiri" userId="d21832565e14aca8" providerId="LiveId" clId="{AAB1ECC4-CB15-4E1C-96EB-11282AA5BC0B}" dt="2023-09-15T11:10:56.321" v="2006"/>
          <ac:grpSpMkLst>
            <pc:docMk/>
            <pc:sldMk cId="2371976082" sldId="264"/>
            <ac:grpSpMk id="44" creationId="{961CF48F-CF4C-4015-9037-265419B898DB}"/>
          </ac:grpSpMkLst>
        </pc:grpChg>
        <pc:grpChg chg="add mod">
          <ac:chgData name="varitsara monsiri" userId="d21832565e14aca8" providerId="LiveId" clId="{AAB1ECC4-CB15-4E1C-96EB-11282AA5BC0B}" dt="2023-09-15T11:11:04.915" v="2007" actId="1076"/>
          <ac:grpSpMkLst>
            <pc:docMk/>
            <pc:sldMk cId="2371976082" sldId="264"/>
            <ac:grpSpMk id="52" creationId="{90691525-0029-48F4-89DF-2821028326E8}"/>
          </ac:grpSpMkLst>
        </pc:grpChg>
        <pc:grpChg chg="add del mod">
          <ac:chgData name="varitsara monsiri" userId="d21832565e14aca8" providerId="LiveId" clId="{AAB1ECC4-CB15-4E1C-96EB-11282AA5BC0B}" dt="2023-09-15T11:12:00.351" v="2022" actId="478"/>
          <ac:grpSpMkLst>
            <pc:docMk/>
            <pc:sldMk cId="2371976082" sldId="264"/>
            <ac:grpSpMk id="59" creationId="{8123EBD5-03EA-4D51-AA10-F0FE67504EC4}"/>
          </ac:grpSpMkLst>
        </pc:grpChg>
        <pc:grpChg chg="add mod">
          <ac:chgData name="varitsara monsiri" userId="d21832565e14aca8" providerId="LiveId" clId="{AAB1ECC4-CB15-4E1C-96EB-11282AA5BC0B}" dt="2023-09-15T11:11:11.932" v="2009" actId="1076"/>
          <ac:grpSpMkLst>
            <pc:docMk/>
            <pc:sldMk cId="2371976082" sldId="264"/>
            <ac:grpSpMk id="65" creationId="{D3D1D305-8483-4EDC-84CE-32C94D012877}"/>
          </ac:grpSpMkLst>
        </pc:grpChg>
        <pc:grpChg chg="add mod">
          <ac:chgData name="varitsara monsiri" userId="d21832565e14aca8" providerId="LiveId" clId="{AAB1ECC4-CB15-4E1C-96EB-11282AA5BC0B}" dt="2023-09-15T11:12:04.011" v="2023" actId="1076"/>
          <ac:grpSpMkLst>
            <pc:docMk/>
            <pc:sldMk cId="2371976082" sldId="264"/>
            <ac:grpSpMk id="68" creationId="{9B66A614-41C9-4A58-AF79-30DDD7C8BBD0}"/>
          </ac:grpSpMkLst>
        </pc:grpChg>
        <pc:picChg chg="add mod">
          <ac:chgData name="varitsara monsiri" userId="d21832565e14aca8" providerId="LiveId" clId="{AAB1ECC4-CB15-4E1C-96EB-11282AA5BC0B}" dt="2023-09-15T11:10:12.909" v="1984" actId="1036"/>
          <ac:picMkLst>
            <pc:docMk/>
            <pc:sldMk cId="2371976082" sldId="264"/>
            <ac:picMk id="7" creationId="{9160997A-B153-4224-ADB2-7D5DF96429ED}"/>
          </ac:picMkLst>
        </pc:picChg>
      </pc:sldChg>
      <pc:sldChg chg="addSp delSp modSp mod chgLayout">
        <pc:chgData name="varitsara monsiri" userId="d21832565e14aca8" providerId="LiveId" clId="{AAB1ECC4-CB15-4E1C-96EB-11282AA5BC0B}" dt="2023-09-18T11:28:53.118" v="5055" actId="207"/>
        <pc:sldMkLst>
          <pc:docMk/>
          <pc:sldMk cId="3380094503" sldId="265"/>
        </pc:sldMkLst>
        <pc:spChg chg="add mod ord">
          <ac:chgData name="varitsara monsiri" userId="d21832565e14aca8" providerId="LiveId" clId="{AAB1ECC4-CB15-4E1C-96EB-11282AA5BC0B}" dt="2023-09-15T09:59:10.868" v="665" actId="1036"/>
          <ac:spMkLst>
            <pc:docMk/>
            <pc:sldMk cId="3380094503" sldId="265"/>
            <ac:spMk id="4" creationId="{5DC002BF-652D-4E2B-8BD1-A27C45E92DC1}"/>
          </ac:spMkLst>
        </pc:spChg>
        <pc:spChg chg="add mod ord">
          <ac:chgData name="varitsara monsiri" userId="d21832565e14aca8" providerId="LiveId" clId="{AAB1ECC4-CB15-4E1C-96EB-11282AA5BC0B}" dt="2023-09-15T09:59:10.868" v="665" actId="1036"/>
          <ac:spMkLst>
            <pc:docMk/>
            <pc:sldMk cId="3380094503" sldId="265"/>
            <ac:spMk id="5" creationId="{9BBD802F-AA27-4AD3-B77F-EB991CE9708F}"/>
          </ac:spMkLst>
        </pc:spChg>
        <pc:spChg chg="add mod ord">
          <ac:chgData name="varitsara monsiri" userId="d21832565e14aca8" providerId="LiveId" clId="{AAB1ECC4-CB15-4E1C-96EB-11282AA5BC0B}" dt="2023-09-15T09:58:06.720" v="644" actId="700"/>
          <ac:spMkLst>
            <pc:docMk/>
            <pc:sldMk cId="3380094503" sldId="265"/>
            <ac:spMk id="6" creationId="{7734EBDA-5277-4139-B561-C725BA5AFF97}"/>
          </ac:spMkLst>
        </pc:spChg>
        <pc:spChg chg="add mod ord">
          <ac:chgData name="varitsara monsiri" userId="d21832565e14aca8" providerId="LiveId" clId="{AAB1ECC4-CB15-4E1C-96EB-11282AA5BC0B}" dt="2023-09-15T09:58:06.720" v="644" actId="700"/>
          <ac:spMkLst>
            <pc:docMk/>
            <pc:sldMk cId="3380094503" sldId="265"/>
            <ac:spMk id="7" creationId="{71F19169-BCA0-44BC-8ED1-F270F3BF8788}"/>
          </ac:spMkLst>
        </pc:spChg>
        <pc:spChg chg="add mod ord">
          <ac:chgData name="varitsara monsiri" userId="d21832565e14aca8" providerId="LiveId" clId="{AAB1ECC4-CB15-4E1C-96EB-11282AA5BC0B}" dt="2023-09-15T09:59:10.868" v="665" actId="1036"/>
          <ac:spMkLst>
            <pc:docMk/>
            <pc:sldMk cId="3380094503" sldId="265"/>
            <ac:spMk id="8" creationId="{FAEA998E-73A6-4B5C-A59B-3517B8D62FAF}"/>
          </ac:spMkLst>
        </pc:spChg>
        <pc:spChg chg="add mod ord">
          <ac:chgData name="varitsara monsiri" userId="d21832565e14aca8" providerId="LiveId" clId="{AAB1ECC4-CB15-4E1C-96EB-11282AA5BC0B}" dt="2023-09-15T09:59:10.868" v="665" actId="1036"/>
          <ac:spMkLst>
            <pc:docMk/>
            <pc:sldMk cId="3380094503" sldId="265"/>
            <ac:spMk id="9" creationId="{7B027867-2A24-4DED-AFB3-3AB4D7840904}"/>
          </ac:spMkLst>
        </pc:spChg>
        <pc:spChg chg="add mod ord">
          <ac:chgData name="varitsara monsiri" userId="d21832565e14aca8" providerId="LiveId" clId="{AAB1ECC4-CB15-4E1C-96EB-11282AA5BC0B}" dt="2023-09-15T09:58:06.720" v="644" actId="700"/>
          <ac:spMkLst>
            <pc:docMk/>
            <pc:sldMk cId="3380094503" sldId="265"/>
            <ac:spMk id="10" creationId="{2EF7C578-61B7-4E50-BB30-42E0CF36C40B}"/>
          </ac:spMkLst>
        </pc:spChg>
        <pc:spChg chg="add mod ord">
          <ac:chgData name="varitsara monsiri" userId="d21832565e14aca8" providerId="LiveId" clId="{AAB1ECC4-CB15-4E1C-96EB-11282AA5BC0B}" dt="2023-09-15T09:58:06.720" v="644" actId="700"/>
          <ac:spMkLst>
            <pc:docMk/>
            <pc:sldMk cId="3380094503" sldId="265"/>
            <ac:spMk id="11" creationId="{C771D671-70BF-4331-9E2D-CC8FA62AE067}"/>
          </ac:spMkLst>
        </pc:spChg>
        <pc:spChg chg="add mod ord">
          <ac:chgData name="varitsara monsiri" userId="d21832565e14aca8" providerId="LiveId" clId="{AAB1ECC4-CB15-4E1C-96EB-11282AA5BC0B}" dt="2023-09-15T09:59:10.868" v="665" actId="1036"/>
          <ac:spMkLst>
            <pc:docMk/>
            <pc:sldMk cId="3380094503" sldId="265"/>
            <ac:spMk id="12" creationId="{106C2665-76F3-4C7F-80F0-8A7246FD547E}"/>
          </ac:spMkLst>
        </pc:spChg>
        <pc:spChg chg="add mod ord">
          <ac:chgData name="varitsara monsiri" userId="d21832565e14aca8" providerId="LiveId" clId="{AAB1ECC4-CB15-4E1C-96EB-11282AA5BC0B}" dt="2023-09-15T09:59:10.868" v="665" actId="1036"/>
          <ac:spMkLst>
            <pc:docMk/>
            <pc:sldMk cId="3380094503" sldId="265"/>
            <ac:spMk id="13" creationId="{7BC64C35-2183-4DD9-98DE-3681F2035469}"/>
          </ac:spMkLst>
        </pc:spChg>
        <pc:spChg chg="add mod ord">
          <ac:chgData name="varitsara monsiri" userId="d21832565e14aca8" providerId="LiveId" clId="{AAB1ECC4-CB15-4E1C-96EB-11282AA5BC0B}" dt="2023-09-15T09:58:06.720" v="644" actId="700"/>
          <ac:spMkLst>
            <pc:docMk/>
            <pc:sldMk cId="3380094503" sldId="265"/>
            <ac:spMk id="14" creationId="{AF36057D-C4DA-44B0-90E4-13C8E2FC43C9}"/>
          </ac:spMkLst>
        </pc:spChg>
        <pc:spChg chg="add mod ord">
          <ac:chgData name="varitsara monsiri" userId="d21832565e14aca8" providerId="LiveId" clId="{AAB1ECC4-CB15-4E1C-96EB-11282AA5BC0B}" dt="2023-09-15T09:58:06.720" v="644" actId="700"/>
          <ac:spMkLst>
            <pc:docMk/>
            <pc:sldMk cId="3380094503" sldId="265"/>
            <ac:spMk id="15" creationId="{86D2331B-B893-46DE-86EC-81F69F8AAC45}"/>
          </ac:spMkLst>
        </pc:spChg>
        <pc:spChg chg="add mod ord">
          <ac:chgData name="varitsara monsiri" userId="d21832565e14aca8" providerId="LiveId" clId="{AAB1ECC4-CB15-4E1C-96EB-11282AA5BC0B}" dt="2023-09-18T08:14:35.607" v="2980" actId="692"/>
          <ac:spMkLst>
            <pc:docMk/>
            <pc:sldMk cId="3380094503" sldId="265"/>
            <ac:spMk id="16" creationId="{4F831E98-0105-402C-A743-AA6F1FFC74F0}"/>
          </ac:spMkLst>
        </pc:spChg>
        <pc:spChg chg="add mod ord">
          <ac:chgData name="varitsara monsiri" userId="d21832565e14aca8" providerId="LiveId" clId="{AAB1ECC4-CB15-4E1C-96EB-11282AA5BC0B}" dt="2023-09-18T08:14:35.607" v="2980" actId="692"/>
          <ac:spMkLst>
            <pc:docMk/>
            <pc:sldMk cId="3380094503" sldId="265"/>
            <ac:spMk id="17" creationId="{7151FA16-6AE2-4BA2-B6A3-218B8FE34515}"/>
          </ac:spMkLst>
        </pc:spChg>
        <pc:spChg chg="add mod ord">
          <ac:chgData name="varitsara monsiri" userId="d21832565e14aca8" providerId="LiveId" clId="{AAB1ECC4-CB15-4E1C-96EB-11282AA5BC0B}" dt="2023-09-18T08:14:35.607" v="2980" actId="692"/>
          <ac:spMkLst>
            <pc:docMk/>
            <pc:sldMk cId="3380094503" sldId="265"/>
            <ac:spMk id="18" creationId="{A7DAE9B6-6D9A-4123-867A-60DDCEEF4F96}"/>
          </ac:spMkLst>
        </pc:spChg>
        <pc:spChg chg="add mod ord">
          <ac:chgData name="varitsara monsiri" userId="d21832565e14aca8" providerId="LiveId" clId="{AAB1ECC4-CB15-4E1C-96EB-11282AA5BC0B}" dt="2023-09-18T08:14:35.607" v="2980" actId="692"/>
          <ac:spMkLst>
            <pc:docMk/>
            <pc:sldMk cId="3380094503" sldId="265"/>
            <ac:spMk id="19" creationId="{746D4F80-A53D-42FB-9B9F-EF2CF7F5F74E}"/>
          </ac:spMkLst>
        </pc:spChg>
        <pc:spChg chg="add mod ord">
          <ac:chgData name="varitsara monsiri" userId="d21832565e14aca8" providerId="LiveId" clId="{AAB1ECC4-CB15-4E1C-96EB-11282AA5BC0B}" dt="2023-09-18T08:14:35.607" v="2980" actId="692"/>
          <ac:spMkLst>
            <pc:docMk/>
            <pc:sldMk cId="3380094503" sldId="265"/>
            <ac:spMk id="20" creationId="{7E3C9412-B9D5-49EE-948A-C76B9230229D}"/>
          </ac:spMkLst>
        </pc:spChg>
        <pc:spChg chg="add mod ord">
          <ac:chgData name="varitsara monsiri" userId="d21832565e14aca8" providerId="LiveId" clId="{AAB1ECC4-CB15-4E1C-96EB-11282AA5BC0B}" dt="2023-09-18T08:14:35.607" v="2980" actId="692"/>
          <ac:spMkLst>
            <pc:docMk/>
            <pc:sldMk cId="3380094503" sldId="265"/>
            <ac:spMk id="21" creationId="{310E60C9-8CBF-45D1-B04B-5CD425B49BB0}"/>
          </ac:spMkLst>
        </pc:spChg>
        <pc:spChg chg="add mod ord">
          <ac:chgData name="varitsara monsiri" userId="d21832565e14aca8" providerId="LiveId" clId="{AAB1ECC4-CB15-4E1C-96EB-11282AA5BC0B}" dt="2023-09-15T09:58:08.930" v="646" actId="20577"/>
          <ac:spMkLst>
            <pc:docMk/>
            <pc:sldMk cId="3380094503" sldId="265"/>
            <ac:spMk id="22" creationId="{67F0CA0A-87DC-4991-A00E-C1E59700C710}"/>
          </ac:spMkLst>
        </pc:spChg>
        <pc:spChg chg="add mod ord">
          <ac:chgData name="varitsara monsiri" userId="d21832565e14aca8" providerId="LiveId" clId="{AAB1ECC4-CB15-4E1C-96EB-11282AA5BC0B}" dt="2023-09-15T09:58:10.771" v="648" actId="20577"/>
          <ac:spMkLst>
            <pc:docMk/>
            <pc:sldMk cId="3380094503" sldId="265"/>
            <ac:spMk id="23" creationId="{94A03603-37E5-4AA5-BAB1-DAC954DBBD79}"/>
          </ac:spMkLst>
        </pc:spChg>
        <pc:spChg chg="add mod ord">
          <ac:chgData name="varitsara monsiri" userId="d21832565e14aca8" providerId="LiveId" clId="{AAB1ECC4-CB15-4E1C-96EB-11282AA5BC0B}" dt="2023-09-15T09:58:12.907" v="650" actId="20577"/>
          <ac:spMkLst>
            <pc:docMk/>
            <pc:sldMk cId="3380094503" sldId="265"/>
            <ac:spMk id="24" creationId="{03E53C79-24F2-4DF2-82C5-C71E526F6EA3}"/>
          </ac:spMkLst>
        </pc:spChg>
        <pc:spChg chg="add mod ord">
          <ac:chgData name="varitsara monsiri" userId="d21832565e14aca8" providerId="LiveId" clId="{AAB1ECC4-CB15-4E1C-96EB-11282AA5BC0B}" dt="2023-09-15T09:59:16.162" v="670" actId="1035"/>
          <ac:spMkLst>
            <pc:docMk/>
            <pc:sldMk cId="3380094503" sldId="265"/>
            <ac:spMk id="25" creationId="{58D86402-5F98-469A-A360-A37D643547FD}"/>
          </ac:spMkLst>
        </pc:spChg>
        <pc:spChg chg="add mod ord">
          <ac:chgData name="varitsara monsiri" userId="d21832565e14aca8" providerId="LiveId" clId="{AAB1ECC4-CB15-4E1C-96EB-11282AA5BC0B}" dt="2023-09-15T09:59:16.162" v="670" actId="1035"/>
          <ac:spMkLst>
            <pc:docMk/>
            <pc:sldMk cId="3380094503" sldId="265"/>
            <ac:spMk id="26" creationId="{C92CCA3C-4AA4-4304-B2D2-C18362E36E5B}"/>
          </ac:spMkLst>
        </pc:spChg>
        <pc:spChg chg="add mod ord">
          <ac:chgData name="varitsara monsiri" userId="d21832565e14aca8" providerId="LiveId" clId="{AAB1ECC4-CB15-4E1C-96EB-11282AA5BC0B}" dt="2023-09-15T09:59:16.162" v="670" actId="1035"/>
          <ac:spMkLst>
            <pc:docMk/>
            <pc:sldMk cId="3380094503" sldId="265"/>
            <ac:spMk id="27" creationId="{7EFE8D79-CC4C-495F-840A-54C24CB1D700}"/>
          </ac:spMkLst>
        </pc:spChg>
        <pc:spChg chg="mod">
          <ac:chgData name="varitsara monsiri" userId="d21832565e14aca8" providerId="LiveId" clId="{AAB1ECC4-CB15-4E1C-96EB-11282AA5BC0B}" dt="2023-09-15T09:59:46.273" v="681"/>
          <ac:spMkLst>
            <pc:docMk/>
            <pc:sldMk cId="3380094503" sldId="265"/>
            <ac:spMk id="29" creationId="{99727161-676A-4559-8CC7-CE1DAB72D004}"/>
          </ac:spMkLst>
        </pc:spChg>
        <pc:spChg chg="mod">
          <ac:chgData name="varitsara monsiri" userId="d21832565e14aca8" providerId="LiveId" clId="{AAB1ECC4-CB15-4E1C-96EB-11282AA5BC0B}" dt="2023-09-15T09:59:46.273" v="681"/>
          <ac:spMkLst>
            <pc:docMk/>
            <pc:sldMk cId="3380094503" sldId="265"/>
            <ac:spMk id="30" creationId="{E47F9357-87AD-4076-9466-B6D6FFA67EFB}"/>
          </ac:spMkLst>
        </pc:spChg>
        <pc:spChg chg="mod">
          <ac:chgData name="varitsara monsiri" userId="d21832565e14aca8" providerId="LiveId" clId="{AAB1ECC4-CB15-4E1C-96EB-11282AA5BC0B}" dt="2023-09-15T09:59:46.273" v="681"/>
          <ac:spMkLst>
            <pc:docMk/>
            <pc:sldMk cId="3380094503" sldId="265"/>
            <ac:spMk id="32" creationId="{1EBE5031-657B-4DEC-A375-CDAAD00177A6}"/>
          </ac:spMkLst>
        </pc:spChg>
        <pc:spChg chg="mod">
          <ac:chgData name="varitsara monsiri" userId="d21832565e14aca8" providerId="LiveId" clId="{AAB1ECC4-CB15-4E1C-96EB-11282AA5BC0B}" dt="2023-09-15T09:59:46.273" v="681"/>
          <ac:spMkLst>
            <pc:docMk/>
            <pc:sldMk cId="3380094503" sldId="265"/>
            <ac:spMk id="33" creationId="{9E2BFD3C-39E7-46FD-8213-89C28E739139}"/>
          </ac:spMkLst>
        </pc:spChg>
        <pc:spChg chg="mod">
          <ac:chgData name="varitsara monsiri" userId="d21832565e14aca8" providerId="LiveId" clId="{AAB1ECC4-CB15-4E1C-96EB-11282AA5BC0B}" dt="2023-09-18T11:28:37.772" v="5054" actId="207"/>
          <ac:spMkLst>
            <pc:docMk/>
            <pc:sldMk cId="3380094503" sldId="265"/>
            <ac:spMk id="37" creationId="{80CCCD45-2B0C-4A6B-B4D9-DC43FB9166AB}"/>
          </ac:spMkLst>
        </pc:spChg>
        <pc:spChg chg="mod">
          <ac:chgData name="varitsara monsiri" userId="d21832565e14aca8" providerId="LiveId" clId="{AAB1ECC4-CB15-4E1C-96EB-11282AA5BC0B}" dt="2023-09-15T09:59:46.273" v="681"/>
          <ac:spMkLst>
            <pc:docMk/>
            <pc:sldMk cId="3380094503" sldId="265"/>
            <ac:spMk id="38" creationId="{20C0A70A-9143-462C-B20B-ED910904A24E}"/>
          </ac:spMkLst>
        </pc:spChg>
        <pc:spChg chg="mod">
          <ac:chgData name="varitsara monsiri" userId="d21832565e14aca8" providerId="LiveId" clId="{AAB1ECC4-CB15-4E1C-96EB-11282AA5BC0B}" dt="2023-09-15T09:59:46.273" v="681"/>
          <ac:spMkLst>
            <pc:docMk/>
            <pc:sldMk cId="3380094503" sldId="265"/>
            <ac:spMk id="39" creationId="{04B904F8-7A52-4FC0-91B6-E3DDB1201B94}"/>
          </ac:spMkLst>
        </pc:spChg>
        <pc:spChg chg="mod">
          <ac:chgData name="varitsara monsiri" userId="d21832565e14aca8" providerId="LiveId" clId="{AAB1ECC4-CB15-4E1C-96EB-11282AA5BC0B}" dt="2023-09-15T09:59:46.273" v="681"/>
          <ac:spMkLst>
            <pc:docMk/>
            <pc:sldMk cId="3380094503" sldId="265"/>
            <ac:spMk id="40" creationId="{D19CDD36-7FE8-418D-8C22-9BB7453C3F35}"/>
          </ac:spMkLst>
        </pc:spChg>
        <pc:spChg chg="mod">
          <ac:chgData name="varitsara monsiri" userId="d21832565e14aca8" providerId="LiveId" clId="{AAB1ECC4-CB15-4E1C-96EB-11282AA5BC0B}" dt="2023-09-15T09:59:46.273" v="681"/>
          <ac:spMkLst>
            <pc:docMk/>
            <pc:sldMk cId="3380094503" sldId="265"/>
            <ac:spMk id="41" creationId="{130667E0-34C9-486E-B5DD-4E9929EBD25E}"/>
          </ac:spMkLst>
        </pc:spChg>
        <pc:spChg chg="mod">
          <ac:chgData name="varitsara monsiri" userId="d21832565e14aca8" providerId="LiveId" clId="{AAB1ECC4-CB15-4E1C-96EB-11282AA5BC0B}" dt="2023-09-15T09:59:46.273" v="681"/>
          <ac:spMkLst>
            <pc:docMk/>
            <pc:sldMk cId="3380094503" sldId="265"/>
            <ac:spMk id="42" creationId="{332C76C5-F698-4A16-AA4D-7DE579C4F441}"/>
          </ac:spMkLst>
        </pc:spChg>
        <pc:spChg chg="mod">
          <ac:chgData name="varitsara monsiri" userId="d21832565e14aca8" providerId="LiveId" clId="{AAB1ECC4-CB15-4E1C-96EB-11282AA5BC0B}" dt="2023-09-15T09:59:46.273" v="681"/>
          <ac:spMkLst>
            <pc:docMk/>
            <pc:sldMk cId="3380094503" sldId="265"/>
            <ac:spMk id="44" creationId="{9A4936F3-38CF-41FC-B5DD-C0E3A1E72756}"/>
          </ac:spMkLst>
        </pc:spChg>
        <pc:spChg chg="mod">
          <ac:chgData name="varitsara monsiri" userId="d21832565e14aca8" providerId="LiveId" clId="{AAB1ECC4-CB15-4E1C-96EB-11282AA5BC0B}" dt="2023-09-15T09:59:46.273" v="681"/>
          <ac:spMkLst>
            <pc:docMk/>
            <pc:sldMk cId="3380094503" sldId="265"/>
            <ac:spMk id="45" creationId="{43D16C64-015D-4D39-842D-585BAF5F104A}"/>
          </ac:spMkLst>
        </pc:spChg>
        <pc:spChg chg="mod">
          <ac:chgData name="varitsara monsiri" userId="d21832565e14aca8" providerId="LiveId" clId="{AAB1ECC4-CB15-4E1C-96EB-11282AA5BC0B}" dt="2023-09-18T11:28:32.744" v="5053" actId="207"/>
          <ac:spMkLst>
            <pc:docMk/>
            <pc:sldMk cId="3380094503" sldId="265"/>
            <ac:spMk id="49" creationId="{DE88C506-1CA3-4899-A22A-9199BD1903DC}"/>
          </ac:spMkLst>
        </pc:spChg>
        <pc:spChg chg="mod">
          <ac:chgData name="varitsara monsiri" userId="d21832565e14aca8" providerId="LiveId" clId="{AAB1ECC4-CB15-4E1C-96EB-11282AA5BC0B}" dt="2023-09-15T09:59:46.273" v="681"/>
          <ac:spMkLst>
            <pc:docMk/>
            <pc:sldMk cId="3380094503" sldId="265"/>
            <ac:spMk id="50" creationId="{F5BADB9A-5B60-45B8-888E-188269D6A70F}"/>
          </ac:spMkLst>
        </pc:spChg>
        <pc:spChg chg="mod">
          <ac:chgData name="varitsara monsiri" userId="d21832565e14aca8" providerId="LiveId" clId="{AAB1ECC4-CB15-4E1C-96EB-11282AA5BC0B}" dt="2023-09-15T09:59:46.273" v="681"/>
          <ac:spMkLst>
            <pc:docMk/>
            <pc:sldMk cId="3380094503" sldId="265"/>
            <ac:spMk id="51" creationId="{7D746676-CBB2-4E68-AD89-C18AC6B7B4BF}"/>
          </ac:spMkLst>
        </pc:spChg>
        <pc:spChg chg="mod">
          <ac:chgData name="varitsara monsiri" userId="d21832565e14aca8" providerId="LiveId" clId="{AAB1ECC4-CB15-4E1C-96EB-11282AA5BC0B}" dt="2023-09-15T09:59:46.273" v="681"/>
          <ac:spMkLst>
            <pc:docMk/>
            <pc:sldMk cId="3380094503" sldId="265"/>
            <ac:spMk id="52" creationId="{0EFA1896-6C30-4B51-89CB-2BBCB1B5556B}"/>
          </ac:spMkLst>
        </pc:spChg>
        <pc:spChg chg="mod">
          <ac:chgData name="varitsara monsiri" userId="d21832565e14aca8" providerId="LiveId" clId="{AAB1ECC4-CB15-4E1C-96EB-11282AA5BC0B}" dt="2023-09-15T09:59:46.273" v="681"/>
          <ac:spMkLst>
            <pc:docMk/>
            <pc:sldMk cId="3380094503" sldId="265"/>
            <ac:spMk id="53" creationId="{D9A3AE50-72F7-44A7-96D2-DBA3FA957278}"/>
          </ac:spMkLst>
        </pc:spChg>
        <pc:spChg chg="mod">
          <ac:chgData name="varitsara monsiri" userId="d21832565e14aca8" providerId="LiveId" clId="{AAB1ECC4-CB15-4E1C-96EB-11282AA5BC0B}" dt="2023-09-15T09:59:46.273" v="681"/>
          <ac:spMkLst>
            <pc:docMk/>
            <pc:sldMk cId="3380094503" sldId="265"/>
            <ac:spMk id="54" creationId="{C483EB4E-CA06-468C-8204-448194BD5FC9}"/>
          </ac:spMkLst>
        </pc:spChg>
        <pc:spChg chg="mod">
          <ac:chgData name="varitsara monsiri" userId="d21832565e14aca8" providerId="LiveId" clId="{AAB1ECC4-CB15-4E1C-96EB-11282AA5BC0B}" dt="2023-09-15T09:59:46.273" v="681"/>
          <ac:spMkLst>
            <pc:docMk/>
            <pc:sldMk cId="3380094503" sldId="265"/>
            <ac:spMk id="56" creationId="{3B2D56A4-22AA-43DC-9B05-DEF00C545347}"/>
          </ac:spMkLst>
        </pc:spChg>
        <pc:spChg chg="mod">
          <ac:chgData name="varitsara monsiri" userId="d21832565e14aca8" providerId="LiveId" clId="{AAB1ECC4-CB15-4E1C-96EB-11282AA5BC0B}" dt="2023-09-15T09:59:46.273" v="681"/>
          <ac:spMkLst>
            <pc:docMk/>
            <pc:sldMk cId="3380094503" sldId="265"/>
            <ac:spMk id="57" creationId="{7506E495-BA95-484F-BC7D-87AF6AAD21A3}"/>
          </ac:spMkLst>
        </pc:spChg>
        <pc:spChg chg="mod">
          <ac:chgData name="varitsara monsiri" userId="d21832565e14aca8" providerId="LiveId" clId="{AAB1ECC4-CB15-4E1C-96EB-11282AA5BC0B}" dt="2023-09-15T10:00:06.717" v="687" actId="165"/>
          <ac:spMkLst>
            <pc:docMk/>
            <pc:sldMk cId="3380094503" sldId="265"/>
            <ac:spMk id="61" creationId="{70C617A8-26A9-428A-A570-C1DA714835C6}"/>
          </ac:spMkLst>
        </pc:spChg>
        <pc:spChg chg="mod">
          <ac:chgData name="varitsara monsiri" userId="d21832565e14aca8" providerId="LiveId" clId="{AAB1ECC4-CB15-4E1C-96EB-11282AA5BC0B}" dt="2023-09-15T10:00:06.717" v="687" actId="165"/>
          <ac:spMkLst>
            <pc:docMk/>
            <pc:sldMk cId="3380094503" sldId="265"/>
            <ac:spMk id="62" creationId="{D41DB1F2-2F56-433D-B066-7B866E1A25C9}"/>
          </ac:spMkLst>
        </pc:spChg>
        <pc:spChg chg="mod">
          <ac:chgData name="varitsara monsiri" userId="d21832565e14aca8" providerId="LiveId" clId="{AAB1ECC4-CB15-4E1C-96EB-11282AA5BC0B}" dt="2023-09-15T10:00:06.717" v="687" actId="165"/>
          <ac:spMkLst>
            <pc:docMk/>
            <pc:sldMk cId="3380094503" sldId="265"/>
            <ac:spMk id="63" creationId="{EBEFF89F-989F-47D2-B01D-8EA90F31DF6E}"/>
          </ac:spMkLst>
        </pc:spChg>
        <pc:spChg chg="mod">
          <ac:chgData name="varitsara monsiri" userId="d21832565e14aca8" providerId="LiveId" clId="{AAB1ECC4-CB15-4E1C-96EB-11282AA5BC0B}" dt="2023-09-15T10:00:06.717" v="687" actId="165"/>
          <ac:spMkLst>
            <pc:docMk/>
            <pc:sldMk cId="3380094503" sldId="265"/>
            <ac:spMk id="64" creationId="{5A5D8C8F-7BA9-4C7F-8D2E-61F0F3407A78}"/>
          </ac:spMkLst>
        </pc:spChg>
        <pc:spChg chg="mod">
          <ac:chgData name="varitsara monsiri" userId="d21832565e14aca8" providerId="LiveId" clId="{AAB1ECC4-CB15-4E1C-96EB-11282AA5BC0B}" dt="2023-09-15T10:00:06.717" v="687" actId="165"/>
          <ac:spMkLst>
            <pc:docMk/>
            <pc:sldMk cId="3380094503" sldId="265"/>
            <ac:spMk id="65" creationId="{35160F93-47EE-4DC1-8090-4304F7EDEBE1}"/>
          </ac:spMkLst>
        </pc:spChg>
        <pc:spChg chg="mod">
          <ac:chgData name="varitsara monsiri" userId="d21832565e14aca8" providerId="LiveId" clId="{AAB1ECC4-CB15-4E1C-96EB-11282AA5BC0B}" dt="2023-09-15T10:00:06.717" v="687" actId="165"/>
          <ac:spMkLst>
            <pc:docMk/>
            <pc:sldMk cId="3380094503" sldId="265"/>
            <ac:spMk id="66" creationId="{41FE6AD6-56DC-457D-98A5-349ED1099BDD}"/>
          </ac:spMkLst>
        </pc:spChg>
        <pc:spChg chg="mod">
          <ac:chgData name="varitsara monsiri" userId="d21832565e14aca8" providerId="LiveId" clId="{AAB1ECC4-CB15-4E1C-96EB-11282AA5BC0B}" dt="2023-09-15T10:00:06.717" v="687" actId="165"/>
          <ac:spMkLst>
            <pc:docMk/>
            <pc:sldMk cId="3380094503" sldId="265"/>
            <ac:spMk id="67" creationId="{A556FE35-1BFF-4AD6-AA2F-D1A8F5568FF1}"/>
          </ac:spMkLst>
        </pc:spChg>
        <pc:spChg chg="mod">
          <ac:chgData name="varitsara monsiri" userId="d21832565e14aca8" providerId="LiveId" clId="{AAB1ECC4-CB15-4E1C-96EB-11282AA5BC0B}" dt="2023-09-15T10:00:06.717" v="687" actId="165"/>
          <ac:spMkLst>
            <pc:docMk/>
            <pc:sldMk cId="3380094503" sldId="265"/>
            <ac:spMk id="68" creationId="{745C1F41-8518-469A-8B6E-EA330D925463}"/>
          </ac:spMkLst>
        </pc:spChg>
        <pc:spChg chg="mod">
          <ac:chgData name="varitsara monsiri" userId="d21832565e14aca8" providerId="LiveId" clId="{AAB1ECC4-CB15-4E1C-96EB-11282AA5BC0B}" dt="2023-09-15T10:00:06.717" v="687" actId="165"/>
          <ac:spMkLst>
            <pc:docMk/>
            <pc:sldMk cId="3380094503" sldId="265"/>
            <ac:spMk id="69" creationId="{BB8BFDBF-D996-41DB-AAA2-EE0F65B97D62}"/>
          </ac:spMkLst>
        </pc:spChg>
        <pc:spChg chg="mod">
          <ac:chgData name="varitsara monsiri" userId="d21832565e14aca8" providerId="LiveId" clId="{AAB1ECC4-CB15-4E1C-96EB-11282AA5BC0B}" dt="2023-09-15T10:00:06.717" v="687" actId="165"/>
          <ac:spMkLst>
            <pc:docMk/>
            <pc:sldMk cId="3380094503" sldId="265"/>
            <ac:spMk id="70" creationId="{0D9896A9-6103-4007-940C-28689D7386E8}"/>
          </ac:spMkLst>
        </pc:spChg>
        <pc:spChg chg="mod">
          <ac:chgData name="varitsara monsiri" userId="d21832565e14aca8" providerId="LiveId" clId="{AAB1ECC4-CB15-4E1C-96EB-11282AA5BC0B}" dt="2023-09-15T10:00:06.717" v="687" actId="165"/>
          <ac:spMkLst>
            <pc:docMk/>
            <pc:sldMk cId="3380094503" sldId="265"/>
            <ac:spMk id="71" creationId="{FD6BBB99-75C7-47FD-852C-C2E42DEE4ED4}"/>
          </ac:spMkLst>
        </pc:spChg>
        <pc:spChg chg="mod">
          <ac:chgData name="varitsara monsiri" userId="d21832565e14aca8" providerId="LiveId" clId="{AAB1ECC4-CB15-4E1C-96EB-11282AA5BC0B}" dt="2023-09-18T11:28:53.118" v="5055" actId="207"/>
          <ac:spMkLst>
            <pc:docMk/>
            <pc:sldMk cId="3380094503" sldId="265"/>
            <ac:spMk id="76" creationId="{AB19F710-80FD-4813-9EED-C46830BB8299}"/>
          </ac:spMkLst>
        </pc:spChg>
        <pc:spChg chg="mod">
          <ac:chgData name="varitsara monsiri" userId="d21832565e14aca8" providerId="LiveId" clId="{AAB1ECC4-CB15-4E1C-96EB-11282AA5BC0B}" dt="2023-09-15T09:59:46.273" v="681"/>
          <ac:spMkLst>
            <pc:docMk/>
            <pc:sldMk cId="3380094503" sldId="265"/>
            <ac:spMk id="77" creationId="{670FF0B1-FE0F-4FFF-910B-F52270AD7DCE}"/>
          </ac:spMkLst>
        </pc:spChg>
        <pc:spChg chg="mod">
          <ac:chgData name="varitsara monsiri" userId="d21832565e14aca8" providerId="LiveId" clId="{AAB1ECC4-CB15-4E1C-96EB-11282AA5BC0B}" dt="2023-09-15T09:59:46.273" v="681"/>
          <ac:spMkLst>
            <pc:docMk/>
            <pc:sldMk cId="3380094503" sldId="265"/>
            <ac:spMk id="78" creationId="{1F8336B6-8447-4173-BD6A-D88AEACC11A2}"/>
          </ac:spMkLst>
        </pc:spChg>
        <pc:spChg chg="mod">
          <ac:chgData name="varitsara monsiri" userId="d21832565e14aca8" providerId="LiveId" clId="{AAB1ECC4-CB15-4E1C-96EB-11282AA5BC0B}" dt="2023-09-15T09:59:46.273" v="681"/>
          <ac:spMkLst>
            <pc:docMk/>
            <pc:sldMk cId="3380094503" sldId="265"/>
            <ac:spMk id="79" creationId="{F6D761BC-38A0-437B-8D45-A3EA38DE9B3C}"/>
          </ac:spMkLst>
        </pc:spChg>
        <pc:spChg chg="mod">
          <ac:chgData name="varitsara monsiri" userId="d21832565e14aca8" providerId="LiveId" clId="{AAB1ECC4-CB15-4E1C-96EB-11282AA5BC0B}" dt="2023-09-15T09:59:46.273" v="681"/>
          <ac:spMkLst>
            <pc:docMk/>
            <pc:sldMk cId="3380094503" sldId="265"/>
            <ac:spMk id="80" creationId="{61F4F4BB-931E-4FD5-9919-0CC9594D5679}"/>
          </ac:spMkLst>
        </pc:spChg>
        <pc:spChg chg="mod">
          <ac:chgData name="varitsara monsiri" userId="d21832565e14aca8" providerId="LiveId" clId="{AAB1ECC4-CB15-4E1C-96EB-11282AA5BC0B}" dt="2023-09-15T09:59:46.273" v="681"/>
          <ac:spMkLst>
            <pc:docMk/>
            <pc:sldMk cId="3380094503" sldId="265"/>
            <ac:spMk id="81" creationId="{07CFB0C7-F72A-4AA2-B40B-A150670F87FF}"/>
          </ac:spMkLst>
        </pc:spChg>
        <pc:spChg chg="mod">
          <ac:chgData name="varitsara monsiri" userId="d21832565e14aca8" providerId="LiveId" clId="{AAB1ECC4-CB15-4E1C-96EB-11282AA5BC0B}" dt="2023-09-15T09:59:46.273" v="681"/>
          <ac:spMkLst>
            <pc:docMk/>
            <pc:sldMk cId="3380094503" sldId="265"/>
            <ac:spMk id="82" creationId="{341DFE27-FED0-4F42-AE44-40E408CB5CFA}"/>
          </ac:spMkLst>
        </pc:spChg>
        <pc:spChg chg="mod">
          <ac:chgData name="varitsara monsiri" userId="d21832565e14aca8" providerId="LiveId" clId="{AAB1ECC4-CB15-4E1C-96EB-11282AA5BC0B}" dt="2023-09-15T09:59:46.273" v="681"/>
          <ac:spMkLst>
            <pc:docMk/>
            <pc:sldMk cId="3380094503" sldId="265"/>
            <ac:spMk id="84" creationId="{E341A5BC-66C7-4CAF-A629-BD76686E3DD1}"/>
          </ac:spMkLst>
        </pc:spChg>
        <pc:spChg chg="mod">
          <ac:chgData name="varitsara monsiri" userId="d21832565e14aca8" providerId="LiveId" clId="{AAB1ECC4-CB15-4E1C-96EB-11282AA5BC0B}" dt="2023-09-15T09:59:46.273" v="681"/>
          <ac:spMkLst>
            <pc:docMk/>
            <pc:sldMk cId="3380094503" sldId="265"/>
            <ac:spMk id="85" creationId="{8A7CD041-F983-43E5-BCB9-1D1900CB85AB}"/>
          </ac:spMkLst>
        </pc:spChg>
        <pc:grpChg chg="add mod">
          <ac:chgData name="varitsara monsiri" userId="d21832565e14aca8" providerId="LiveId" clId="{AAB1ECC4-CB15-4E1C-96EB-11282AA5BC0B}" dt="2023-09-15T09:59:46.273" v="681"/>
          <ac:grpSpMkLst>
            <pc:docMk/>
            <pc:sldMk cId="3380094503" sldId="265"/>
            <ac:grpSpMk id="28" creationId="{AA0478F9-6FEA-4838-A654-8C510A8BDE83}"/>
          </ac:grpSpMkLst>
        </pc:grpChg>
        <pc:grpChg chg="add mod">
          <ac:chgData name="varitsara monsiri" userId="d21832565e14aca8" providerId="LiveId" clId="{AAB1ECC4-CB15-4E1C-96EB-11282AA5BC0B}" dt="2023-09-15T10:00:35.877" v="695" actId="1038"/>
          <ac:grpSpMkLst>
            <pc:docMk/>
            <pc:sldMk cId="3380094503" sldId="265"/>
            <ac:grpSpMk id="31" creationId="{3FFD32B1-EC70-4B97-975F-DF883354567F}"/>
          </ac:grpSpMkLst>
        </pc:grpChg>
        <pc:grpChg chg="mod">
          <ac:chgData name="varitsara monsiri" userId="d21832565e14aca8" providerId="LiveId" clId="{AAB1ECC4-CB15-4E1C-96EB-11282AA5BC0B}" dt="2023-09-15T09:59:46.273" v="681"/>
          <ac:grpSpMkLst>
            <pc:docMk/>
            <pc:sldMk cId="3380094503" sldId="265"/>
            <ac:grpSpMk id="34" creationId="{6E87F7F8-3768-4918-B0F9-96300452639F}"/>
          </ac:grpSpMkLst>
        </pc:grpChg>
        <pc:grpChg chg="mod">
          <ac:chgData name="varitsara monsiri" userId="d21832565e14aca8" providerId="LiveId" clId="{AAB1ECC4-CB15-4E1C-96EB-11282AA5BC0B}" dt="2023-09-15T09:59:46.273" v="681"/>
          <ac:grpSpMkLst>
            <pc:docMk/>
            <pc:sldMk cId="3380094503" sldId="265"/>
            <ac:grpSpMk id="35" creationId="{641BA2A4-4D70-4AA2-97CF-C581F1376EB0}"/>
          </ac:grpSpMkLst>
        </pc:grpChg>
        <pc:grpChg chg="mod">
          <ac:chgData name="varitsara monsiri" userId="d21832565e14aca8" providerId="LiveId" clId="{AAB1ECC4-CB15-4E1C-96EB-11282AA5BC0B}" dt="2023-09-15T09:59:46.273" v="681"/>
          <ac:grpSpMkLst>
            <pc:docMk/>
            <pc:sldMk cId="3380094503" sldId="265"/>
            <ac:grpSpMk id="36" creationId="{9E4127B3-CC98-4800-A1E0-F3C87BFDD041}"/>
          </ac:grpSpMkLst>
        </pc:grpChg>
        <pc:grpChg chg="add mod">
          <ac:chgData name="varitsara monsiri" userId="d21832565e14aca8" providerId="LiveId" clId="{AAB1ECC4-CB15-4E1C-96EB-11282AA5BC0B}" dt="2023-09-15T09:59:46.273" v="681"/>
          <ac:grpSpMkLst>
            <pc:docMk/>
            <pc:sldMk cId="3380094503" sldId="265"/>
            <ac:grpSpMk id="43" creationId="{160109CF-1030-4ACC-A948-F9F45BCAE3E8}"/>
          </ac:grpSpMkLst>
        </pc:grpChg>
        <pc:grpChg chg="mod">
          <ac:chgData name="varitsara monsiri" userId="d21832565e14aca8" providerId="LiveId" clId="{AAB1ECC4-CB15-4E1C-96EB-11282AA5BC0B}" dt="2023-09-15T09:59:46.273" v="681"/>
          <ac:grpSpMkLst>
            <pc:docMk/>
            <pc:sldMk cId="3380094503" sldId="265"/>
            <ac:grpSpMk id="46" creationId="{66C9AB4F-8887-422D-A745-22236843807D}"/>
          </ac:grpSpMkLst>
        </pc:grpChg>
        <pc:grpChg chg="mod">
          <ac:chgData name="varitsara monsiri" userId="d21832565e14aca8" providerId="LiveId" clId="{AAB1ECC4-CB15-4E1C-96EB-11282AA5BC0B}" dt="2023-09-15T09:59:46.273" v="681"/>
          <ac:grpSpMkLst>
            <pc:docMk/>
            <pc:sldMk cId="3380094503" sldId="265"/>
            <ac:grpSpMk id="47" creationId="{1A882472-2589-42D5-B148-2818495F2EBB}"/>
          </ac:grpSpMkLst>
        </pc:grpChg>
        <pc:grpChg chg="mod">
          <ac:chgData name="varitsara monsiri" userId="d21832565e14aca8" providerId="LiveId" clId="{AAB1ECC4-CB15-4E1C-96EB-11282AA5BC0B}" dt="2023-09-15T09:59:46.273" v="681"/>
          <ac:grpSpMkLst>
            <pc:docMk/>
            <pc:sldMk cId="3380094503" sldId="265"/>
            <ac:grpSpMk id="48" creationId="{913638FE-B5A0-4A86-92FE-BBC4244D80FD}"/>
          </ac:grpSpMkLst>
        </pc:grpChg>
        <pc:grpChg chg="add mod">
          <ac:chgData name="varitsara monsiri" userId="d21832565e14aca8" providerId="LiveId" clId="{AAB1ECC4-CB15-4E1C-96EB-11282AA5BC0B}" dt="2023-09-15T09:59:59.082" v="684" actId="1076"/>
          <ac:grpSpMkLst>
            <pc:docMk/>
            <pc:sldMk cId="3380094503" sldId="265"/>
            <ac:grpSpMk id="55" creationId="{AE330DD2-9C0E-4A4C-8BDE-D5F65A170933}"/>
          </ac:grpSpMkLst>
        </pc:grpChg>
        <pc:grpChg chg="add del mod">
          <ac:chgData name="varitsara monsiri" userId="d21832565e14aca8" providerId="LiveId" clId="{AAB1ECC4-CB15-4E1C-96EB-11282AA5BC0B}" dt="2023-09-15T10:00:06.717" v="687" actId="165"/>
          <ac:grpSpMkLst>
            <pc:docMk/>
            <pc:sldMk cId="3380094503" sldId="265"/>
            <ac:grpSpMk id="58" creationId="{A19F3228-00A8-459B-A795-022927268639}"/>
          </ac:grpSpMkLst>
        </pc:grpChg>
        <pc:grpChg chg="del mod topLvl">
          <ac:chgData name="varitsara monsiri" userId="d21832565e14aca8" providerId="LiveId" clId="{AAB1ECC4-CB15-4E1C-96EB-11282AA5BC0B}" dt="2023-09-15T10:00:23.488" v="691" actId="478"/>
          <ac:grpSpMkLst>
            <pc:docMk/>
            <pc:sldMk cId="3380094503" sldId="265"/>
            <ac:grpSpMk id="59" creationId="{5CA05E92-55A9-4FB0-89F5-0302B9AA7009}"/>
          </ac:grpSpMkLst>
        </pc:grpChg>
        <pc:grpChg chg="mod topLvl">
          <ac:chgData name="varitsara monsiri" userId="d21832565e14aca8" providerId="LiveId" clId="{AAB1ECC4-CB15-4E1C-96EB-11282AA5BC0B}" dt="2023-09-15T10:00:44.178" v="701" actId="1037"/>
          <ac:grpSpMkLst>
            <pc:docMk/>
            <pc:sldMk cId="3380094503" sldId="265"/>
            <ac:grpSpMk id="60" creationId="{24B6A19B-C9E0-4742-98C5-D6769C8C4276}"/>
          </ac:grpSpMkLst>
        </pc:grpChg>
        <pc:grpChg chg="add mod">
          <ac:chgData name="varitsara monsiri" userId="d21832565e14aca8" providerId="LiveId" clId="{AAB1ECC4-CB15-4E1C-96EB-11282AA5BC0B}" dt="2023-09-15T10:00:01.494" v="685" actId="1076"/>
          <ac:grpSpMkLst>
            <pc:docMk/>
            <pc:sldMk cId="3380094503" sldId="265"/>
            <ac:grpSpMk id="72" creationId="{74DAA616-3D6E-44BF-A416-1427CF5C7E55}"/>
          </ac:grpSpMkLst>
        </pc:grpChg>
        <pc:grpChg chg="mod">
          <ac:chgData name="varitsara monsiri" userId="d21832565e14aca8" providerId="LiveId" clId="{AAB1ECC4-CB15-4E1C-96EB-11282AA5BC0B}" dt="2023-09-15T09:59:46.273" v="681"/>
          <ac:grpSpMkLst>
            <pc:docMk/>
            <pc:sldMk cId="3380094503" sldId="265"/>
            <ac:grpSpMk id="73" creationId="{C569D0EA-CB83-4BC1-AE8C-3C7FE3572021}"/>
          </ac:grpSpMkLst>
        </pc:grpChg>
        <pc:grpChg chg="mod">
          <ac:chgData name="varitsara monsiri" userId="d21832565e14aca8" providerId="LiveId" clId="{AAB1ECC4-CB15-4E1C-96EB-11282AA5BC0B}" dt="2023-09-15T09:59:46.273" v="681"/>
          <ac:grpSpMkLst>
            <pc:docMk/>
            <pc:sldMk cId="3380094503" sldId="265"/>
            <ac:grpSpMk id="74" creationId="{6ED84CDC-383E-4A73-943D-0CD7AF4649BC}"/>
          </ac:grpSpMkLst>
        </pc:grpChg>
        <pc:grpChg chg="mod">
          <ac:chgData name="varitsara monsiri" userId="d21832565e14aca8" providerId="LiveId" clId="{AAB1ECC4-CB15-4E1C-96EB-11282AA5BC0B}" dt="2023-09-15T09:59:46.273" v="681"/>
          <ac:grpSpMkLst>
            <pc:docMk/>
            <pc:sldMk cId="3380094503" sldId="265"/>
            <ac:grpSpMk id="75" creationId="{A331529A-2ABA-4006-A7E8-A5B0DA95786B}"/>
          </ac:grpSpMkLst>
        </pc:grpChg>
        <pc:grpChg chg="add mod">
          <ac:chgData name="varitsara monsiri" userId="d21832565e14aca8" providerId="LiveId" clId="{AAB1ECC4-CB15-4E1C-96EB-11282AA5BC0B}" dt="2023-09-15T09:59:46.273" v="681"/>
          <ac:grpSpMkLst>
            <pc:docMk/>
            <pc:sldMk cId="3380094503" sldId="265"/>
            <ac:grpSpMk id="83" creationId="{AE77B5F4-21D0-4393-B454-28B3A24DC072}"/>
          </ac:grpSpMkLst>
        </pc:grpChg>
      </pc:sldChg>
      <pc:sldChg chg="addSp delSp modSp new mod modClrScheme chgLayout">
        <pc:chgData name="varitsara monsiri" userId="d21832565e14aca8" providerId="LiveId" clId="{AAB1ECC4-CB15-4E1C-96EB-11282AA5BC0B}" dt="2023-09-18T11:29:39.442" v="5059" actId="207"/>
        <pc:sldMkLst>
          <pc:docMk/>
          <pc:sldMk cId="2179392864" sldId="266"/>
        </pc:sldMkLst>
        <pc:spChg chg="del">
          <ac:chgData name="varitsara monsiri" userId="d21832565e14aca8" providerId="LiveId" clId="{AAB1ECC4-CB15-4E1C-96EB-11282AA5BC0B}" dt="2023-09-18T06:15:23.243" v="2119" actId="700"/>
          <ac:spMkLst>
            <pc:docMk/>
            <pc:sldMk cId="2179392864" sldId="266"/>
            <ac:spMk id="2" creationId="{F8FD8DD6-FB76-49A9-B9EE-E2E33A0299D0}"/>
          </ac:spMkLst>
        </pc:spChg>
        <pc:spChg chg="del">
          <ac:chgData name="varitsara monsiri" userId="d21832565e14aca8" providerId="LiveId" clId="{AAB1ECC4-CB15-4E1C-96EB-11282AA5BC0B}" dt="2023-09-18T06:15:23.243" v="2119" actId="700"/>
          <ac:spMkLst>
            <pc:docMk/>
            <pc:sldMk cId="2179392864" sldId="266"/>
            <ac:spMk id="3" creationId="{1BCBBE33-FB7D-451D-8BD1-152198049EB4}"/>
          </ac:spMkLst>
        </pc:spChg>
        <pc:spChg chg="del">
          <ac:chgData name="varitsara monsiri" userId="d21832565e14aca8" providerId="LiveId" clId="{AAB1ECC4-CB15-4E1C-96EB-11282AA5BC0B}" dt="2023-09-18T06:15:23.243" v="2119" actId="700"/>
          <ac:spMkLst>
            <pc:docMk/>
            <pc:sldMk cId="2179392864" sldId="266"/>
            <ac:spMk id="4" creationId="{C3740B5E-CF37-482C-B1B5-2655C036E18A}"/>
          </ac:spMkLst>
        </pc:spChg>
        <pc:spChg chg="del">
          <ac:chgData name="varitsara monsiri" userId="d21832565e14aca8" providerId="LiveId" clId="{AAB1ECC4-CB15-4E1C-96EB-11282AA5BC0B}" dt="2023-09-18T06:15:23.243" v="2119" actId="700"/>
          <ac:spMkLst>
            <pc:docMk/>
            <pc:sldMk cId="2179392864" sldId="266"/>
            <ac:spMk id="5" creationId="{1FE4C985-4F78-4130-825F-8B0204312439}"/>
          </ac:spMkLst>
        </pc:spChg>
        <pc:spChg chg="del">
          <ac:chgData name="varitsara monsiri" userId="d21832565e14aca8" providerId="LiveId" clId="{AAB1ECC4-CB15-4E1C-96EB-11282AA5BC0B}" dt="2023-09-18T06:15:23.243" v="2119" actId="700"/>
          <ac:spMkLst>
            <pc:docMk/>
            <pc:sldMk cId="2179392864" sldId="266"/>
            <ac:spMk id="6" creationId="{737FDB87-7D6C-4D66-96EA-B12472A03F5A}"/>
          </ac:spMkLst>
        </pc:spChg>
        <pc:spChg chg="del">
          <ac:chgData name="varitsara monsiri" userId="d21832565e14aca8" providerId="LiveId" clId="{AAB1ECC4-CB15-4E1C-96EB-11282AA5BC0B}" dt="2023-09-18T06:15:23.243" v="2119" actId="700"/>
          <ac:spMkLst>
            <pc:docMk/>
            <pc:sldMk cId="2179392864" sldId="266"/>
            <ac:spMk id="7" creationId="{1811AAC9-3E38-48CE-9C62-6EF39A153612}"/>
          </ac:spMkLst>
        </pc:spChg>
        <pc:spChg chg="del">
          <ac:chgData name="varitsara monsiri" userId="d21832565e14aca8" providerId="LiveId" clId="{AAB1ECC4-CB15-4E1C-96EB-11282AA5BC0B}" dt="2023-09-18T06:15:23.243" v="2119" actId="700"/>
          <ac:spMkLst>
            <pc:docMk/>
            <pc:sldMk cId="2179392864" sldId="266"/>
            <ac:spMk id="8" creationId="{A98E8ECE-F123-4C2D-8374-613EFD5280CE}"/>
          </ac:spMkLst>
        </pc:spChg>
        <pc:spChg chg="del">
          <ac:chgData name="varitsara monsiri" userId="d21832565e14aca8" providerId="LiveId" clId="{AAB1ECC4-CB15-4E1C-96EB-11282AA5BC0B}" dt="2023-09-18T06:15:23.243" v="2119" actId="700"/>
          <ac:spMkLst>
            <pc:docMk/>
            <pc:sldMk cId="2179392864" sldId="266"/>
            <ac:spMk id="9" creationId="{4AEE5999-88A7-4019-9A19-971362AE1B33}"/>
          </ac:spMkLst>
        </pc:spChg>
        <pc:spChg chg="del">
          <ac:chgData name="varitsara monsiri" userId="d21832565e14aca8" providerId="LiveId" clId="{AAB1ECC4-CB15-4E1C-96EB-11282AA5BC0B}" dt="2023-09-18T06:15:23.243" v="2119" actId="700"/>
          <ac:spMkLst>
            <pc:docMk/>
            <pc:sldMk cId="2179392864" sldId="266"/>
            <ac:spMk id="10" creationId="{3C041523-0333-440B-A933-D19B4BFFFDE8}"/>
          </ac:spMkLst>
        </pc:spChg>
        <pc:spChg chg="del">
          <ac:chgData name="varitsara monsiri" userId="d21832565e14aca8" providerId="LiveId" clId="{AAB1ECC4-CB15-4E1C-96EB-11282AA5BC0B}" dt="2023-09-18T06:15:23.243" v="2119" actId="700"/>
          <ac:spMkLst>
            <pc:docMk/>
            <pc:sldMk cId="2179392864" sldId="266"/>
            <ac:spMk id="11" creationId="{0311EAAD-D7AC-4128-8487-52C717ECA823}"/>
          </ac:spMkLst>
        </pc:spChg>
        <pc:spChg chg="del">
          <ac:chgData name="varitsara monsiri" userId="d21832565e14aca8" providerId="LiveId" clId="{AAB1ECC4-CB15-4E1C-96EB-11282AA5BC0B}" dt="2023-09-18T06:15:23.243" v="2119" actId="700"/>
          <ac:spMkLst>
            <pc:docMk/>
            <pc:sldMk cId="2179392864" sldId="266"/>
            <ac:spMk id="12" creationId="{4C1793A3-739B-42D8-ACB5-1302AAC52FF8}"/>
          </ac:spMkLst>
        </pc:spChg>
        <pc:spChg chg="del">
          <ac:chgData name="varitsara monsiri" userId="d21832565e14aca8" providerId="LiveId" clId="{AAB1ECC4-CB15-4E1C-96EB-11282AA5BC0B}" dt="2023-09-18T06:15:23.243" v="2119" actId="700"/>
          <ac:spMkLst>
            <pc:docMk/>
            <pc:sldMk cId="2179392864" sldId="266"/>
            <ac:spMk id="13" creationId="{962DAA60-E073-4B6B-9F27-6D466A80D32C}"/>
          </ac:spMkLst>
        </pc:spChg>
        <pc:spChg chg="del">
          <ac:chgData name="varitsara monsiri" userId="d21832565e14aca8" providerId="LiveId" clId="{AAB1ECC4-CB15-4E1C-96EB-11282AA5BC0B}" dt="2023-09-18T06:15:23.243" v="2119" actId="700"/>
          <ac:spMkLst>
            <pc:docMk/>
            <pc:sldMk cId="2179392864" sldId="266"/>
            <ac:spMk id="14" creationId="{95CAA275-5468-46B8-AB05-47B0D538AB14}"/>
          </ac:spMkLst>
        </pc:spChg>
        <pc:spChg chg="del">
          <ac:chgData name="varitsara monsiri" userId="d21832565e14aca8" providerId="LiveId" clId="{AAB1ECC4-CB15-4E1C-96EB-11282AA5BC0B}" dt="2023-09-18T06:15:23.243" v="2119" actId="700"/>
          <ac:spMkLst>
            <pc:docMk/>
            <pc:sldMk cId="2179392864" sldId="266"/>
            <ac:spMk id="15" creationId="{38D555BB-04C7-4846-93AA-B2BD9BB7DCC5}"/>
          </ac:spMkLst>
        </pc:spChg>
        <pc:spChg chg="del">
          <ac:chgData name="varitsara monsiri" userId="d21832565e14aca8" providerId="LiveId" clId="{AAB1ECC4-CB15-4E1C-96EB-11282AA5BC0B}" dt="2023-09-18T06:15:23.243" v="2119" actId="700"/>
          <ac:spMkLst>
            <pc:docMk/>
            <pc:sldMk cId="2179392864" sldId="266"/>
            <ac:spMk id="16" creationId="{C46EAABE-FFDD-4CFB-89A0-7EA29C34CE75}"/>
          </ac:spMkLst>
        </pc:spChg>
        <pc:spChg chg="del">
          <ac:chgData name="varitsara monsiri" userId="d21832565e14aca8" providerId="LiveId" clId="{AAB1ECC4-CB15-4E1C-96EB-11282AA5BC0B}" dt="2023-09-18T06:15:23.243" v="2119" actId="700"/>
          <ac:spMkLst>
            <pc:docMk/>
            <pc:sldMk cId="2179392864" sldId="266"/>
            <ac:spMk id="17" creationId="{F5F059AF-3F3A-4437-BBD0-C331B90F658B}"/>
          </ac:spMkLst>
        </pc:spChg>
        <pc:spChg chg="del">
          <ac:chgData name="varitsara monsiri" userId="d21832565e14aca8" providerId="LiveId" clId="{AAB1ECC4-CB15-4E1C-96EB-11282AA5BC0B}" dt="2023-09-18T06:15:23.243" v="2119" actId="700"/>
          <ac:spMkLst>
            <pc:docMk/>
            <pc:sldMk cId="2179392864" sldId="266"/>
            <ac:spMk id="18" creationId="{EF25A4AE-AC0B-4DA5-A917-21010314D045}"/>
          </ac:spMkLst>
        </pc:spChg>
        <pc:spChg chg="del">
          <ac:chgData name="varitsara monsiri" userId="d21832565e14aca8" providerId="LiveId" clId="{AAB1ECC4-CB15-4E1C-96EB-11282AA5BC0B}" dt="2023-09-18T06:15:23.243" v="2119" actId="700"/>
          <ac:spMkLst>
            <pc:docMk/>
            <pc:sldMk cId="2179392864" sldId="266"/>
            <ac:spMk id="19" creationId="{EE38B8FA-BBED-42B4-B045-1B81D5A7760B}"/>
          </ac:spMkLst>
        </pc:spChg>
        <pc:spChg chg="add mod">
          <ac:chgData name="varitsara monsiri" userId="d21832565e14aca8" providerId="LiveId" clId="{AAB1ECC4-CB15-4E1C-96EB-11282AA5BC0B}" dt="2023-09-18T09:05:48.026" v="3500" actId="207"/>
          <ac:spMkLst>
            <pc:docMk/>
            <pc:sldMk cId="2179392864" sldId="266"/>
            <ac:spMk id="20" creationId="{7700575B-B1D2-46F5-8FB9-F8B67B4094D2}"/>
          </ac:spMkLst>
        </pc:spChg>
        <pc:spChg chg="add mod">
          <ac:chgData name="varitsara monsiri" userId="d21832565e14aca8" providerId="LiveId" clId="{AAB1ECC4-CB15-4E1C-96EB-11282AA5BC0B}" dt="2023-09-18T09:03:50.475" v="3446" actId="20577"/>
          <ac:spMkLst>
            <pc:docMk/>
            <pc:sldMk cId="2179392864" sldId="266"/>
            <ac:spMk id="21" creationId="{94207554-D52E-4479-AFE0-9DCF181F4046}"/>
          </ac:spMkLst>
        </pc:spChg>
        <pc:spChg chg="add mod">
          <ac:chgData name="varitsara monsiri" userId="d21832565e14aca8" providerId="LiveId" clId="{AAB1ECC4-CB15-4E1C-96EB-11282AA5BC0B}" dt="2023-09-18T09:05:48.026" v="3500" actId="207"/>
          <ac:spMkLst>
            <pc:docMk/>
            <pc:sldMk cId="2179392864" sldId="266"/>
            <ac:spMk id="22" creationId="{E3AD0F08-D3F7-4A47-8521-B4280A094486}"/>
          </ac:spMkLst>
        </pc:spChg>
        <pc:spChg chg="add mod">
          <ac:chgData name="varitsara monsiri" userId="d21832565e14aca8" providerId="LiveId" clId="{AAB1ECC4-CB15-4E1C-96EB-11282AA5BC0B}" dt="2023-09-18T09:05:48.026" v="3500" actId="207"/>
          <ac:spMkLst>
            <pc:docMk/>
            <pc:sldMk cId="2179392864" sldId="266"/>
            <ac:spMk id="23" creationId="{A81198BC-465B-436E-A89D-FE0CB5B5386A}"/>
          </ac:spMkLst>
        </pc:spChg>
        <pc:spChg chg="add mod">
          <ac:chgData name="varitsara monsiri" userId="d21832565e14aca8" providerId="LiveId" clId="{AAB1ECC4-CB15-4E1C-96EB-11282AA5BC0B}" dt="2023-09-18T09:03:52.486" v="3448" actId="20577"/>
          <ac:spMkLst>
            <pc:docMk/>
            <pc:sldMk cId="2179392864" sldId="266"/>
            <ac:spMk id="24" creationId="{00F8B83C-FA20-496E-9A61-7F639E607001}"/>
          </ac:spMkLst>
        </pc:spChg>
        <pc:spChg chg="add mod">
          <ac:chgData name="varitsara monsiri" userId="d21832565e14aca8" providerId="LiveId" clId="{AAB1ECC4-CB15-4E1C-96EB-11282AA5BC0B}" dt="2023-09-18T09:05:48.026" v="3500" actId="207"/>
          <ac:spMkLst>
            <pc:docMk/>
            <pc:sldMk cId="2179392864" sldId="266"/>
            <ac:spMk id="25" creationId="{2B7A352A-3726-472F-A6B9-F8E877C4E3C4}"/>
          </ac:spMkLst>
        </pc:spChg>
        <pc:spChg chg="add del mod">
          <ac:chgData name="varitsara monsiri" userId="d21832565e14aca8" providerId="LiveId" clId="{AAB1ECC4-CB15-4E1C-96EB-11282AA5BC0B}" dt="2023-09-18T09:10:07.302" v="3602" actId="931"/>
          <ac:spMkLst>
            <pc:docMk/>
            <pc:sldMk cId="2179392864" sldId="266"/>
            <ac:spMk id="26" creationId="{13C77A0B-5818-469C-92D2-50AD1BBA772E}"/>
          </ac:spMkLst>
        </pc:spChg>
        <pc:spChg chg="add mod">
          <ac:chgData name="varitsara monsiri" userId="d21832565e14aca8" providerId="LiveId" clId="{AAB1ECC4-CB15-4E1C-96EB-11282AA5BC0B}" dt="2023-09-18T09:07:18.074" v="3568" actId="1076"/>
          <ac:spMkLst>
            <pc:docMk/>
            <pc:sldMk cId="2179392864" sldId="266"/>
            <ac:spMk id="27" creationId="{5E57D29C-1A04-4186-9005-06F956A78134}"/>
          </ac:spMkLst>
        </pc:spChg>
        <pc:spChg chg="add mod">
          <ac:chgData name="varitsara monsiri" userId="d21832565e14aca8" providerId="LiveId" clId="{AAB1ECC4-CB15-4E1C-96EB-11282AA5BC0B}" dt="2023-09-18T09:03:41.588" v="3444" actId="20577"/>
          <ac:spMkLst>
            <pc:docMk/>
            <pc:sldMk cId="2179392864" sldId="266"/>
            <ac:spMk id="28" creationId="{D71ABC50-407C-4665-AAFA-2F3BD7BE6F61}"/>
          </ac:spMkLst>
        </pc:spChg>
        <pc:spChg chg="add mod ord">
          <ac:chgData name="varitsara monsiri" userId="d21832565e14aca8" providerId="LiveId" clId="{AAB1ECC4-CB15-4E1C-96EB-11282AA5BC0B}" dt="2023-09-18T09:04:56.786" v="3484" actId="1036"/>
          <ac:spMkLst>
            <pc:docMk/>
            <pc:sldMk cId="2179392864" sldId="266"/>
            <ac:spMk id="29" creationId="{562DDA6E-143F-414C-805A-6732EB10A227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31" creationId="{72214EF3-EA37-460E-938D-32FB73F694C5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32" creationId="{585F1804-58F3-4A67-BA90-579C0E267994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34" creationId="{948AEEA5-F37F-43DC-BD43-460A6FD4DC31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35" creationId="{D4109D0A-0017-4DD1-BB9E-5B8CD442B5BE}"/>
          </ac:spMkLst>
        </pc:spChg>
        <pc:spChg chg="mod">
          <ac:chgData name="varitsara monsiri" userId="d21832565e14aca8" providerId="LiveId" clId="{AAB1ECC4-CB15-4E1C-96EB-11282AA5BC0B}" dt="2023-09-18T11:29:32.527" v="5058" actId="207"/>
          <ac:spMkLst>
            <pc:docMk/>
            <pc:sldMk cId="2179392864" sldId="266"/>
            <ac:spMk id="39" creationId="{8359E468-C9C9-45A7-8505-77466CD80FE9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40" creationId="{057ADDC3-DCBA-4340-8348-5AE7991347FA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41" creationId="{B368D240-A944-4161-B9FC-35E2BCA6AF97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42" creationId="{A8D32E41-371C-4547-AF7F-FB4D439C48AE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43" creationId="{EE9AA20B-CB1A-462E-A7CB-F94834124545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44" creationId="{9FC99064-4156-4409-BAE9-9AD73D57A066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46" creationId="{47756D7B-8849-416A-ADF4-8BF7C00B1BCC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47" creationId="{288F289E-A629-4525-AA95-C2576FBABE02}"/>
          </ac:spMkLst>
        </pc:spChg>
        <pc:spChg chg="mod">
          <ac:chgData name="varitsara monsiri" userId="d21832565e14aca8" providerId="LiveId" clId="{AAB1ECC4-CB15-4E1C-96EB-11282AA5BC0B}" dt="2023-09-18T11:29:10.987" v="5056" actId="207"/>
          <ac:spMkLst>
            <pc:docMk/>
            <pc:sldMk cId="2179392864" sldId="266"/>
            <ac:spMk id="51" creationId="{EC4DD302-B9DE-456D-9FE9-086CBECBFA68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52" creationId="{282AFCAE-15E5-4140-BF30-A1E6BAEE44A2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53" creationId="{C4AEA583-371D-486A-8F59-AB2FF31C468B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54" creationId="{C96A99E3-9DEF-4423-AE70-A232E3C2EFF6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55" creationId="{2A2FFB07-CBA9-40D5-B4DD-A945BC1FA681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56" creationId="{27A94A9C-06E6-4E69-8AB8-0374B2A798E8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58" creationId="{CBAA153A-FCF7-4B9A-B161-D7E57E768786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59" creationId="{2AF5254B-1B52-44BE-BFB1-77B6E5B6314C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61" creationId="{F2BDED73-038F-4B7F-B79E-5E519BE77388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62" creationId="{B61FBF6D-8B2F-41E1-BB20-792A52FB25CD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66" creationId="{AB161E8D-C6C0-45B2-A178-B3CB250ABA90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67" creationId="{9098B7EB-ADB2-45F6-9DF2-F9A2C8115975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68" creationId="{60634A0B-8FC2-40E7-95EE-6B700C870DFD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69" creationId="{60A6FA38-1EDC-4E9C-9359-B3844258FA83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70" creationId="{AB762F30-4B71-40BD-877E-7E2352493429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71" creationId="{8C9EEC8E-F4CE-4448-A6A1-2665663090DF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72" creationId="{E8AA91F1-5A44-4F4E-BF13-3CF0C60F0CCA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73" creationId="{C83A88DE-B936-467F-8F02-742CBB27F4BF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74" creationId="{4FE05B6D-5987-43B4-AF33-9BF78AAE4920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75" creationId="{71420391-00C3-439B-B6E3-BB7F2665DC09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76" creationId="{84749B9C-BC21-4D09-885A-4FA3094536F2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81" creationId="{80D66BE9-0A42-4A70-A783-680A839F0FE2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82" creationId="{A6B3C475-775A-42DF-AEBE-A442C265D41D}"/>
          </ac:spMkLst>
        </pc:spChg>
        <pc:spChg chg="mod">
          <ac:chgData name="varitsara monsiri" userId="d21832565e14aca8" providerId="LiveId" clId="{AAB1ECC4-CB15-4E1C-96EB-11282AA5BC0B}" dt="2023-09-18T11:29:27.363" v="5057" actId="207"/>
          <ac:spMkLst>
            <pc:docMk/>
            <pc:sldMk cId="2179392864" sldId="266"/>
            <ac:spMk id="83" creationId="{E5905230-AB12-4F05-8B5D-F95F810F5FBC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84" creationId="{37603FC2-EC56-4D0A-956B-2BB42953367E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85" creationId="{EA877CB5-07AE-4658-8B89-BE139D6F80A7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86" creationId="{5618B980-D694-40A8-8E98-E75AC6C18B0C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87" creationId="{8008AD18-A917-414E-82D2-3C0E9BC8EA68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89" creationId="{3CB921A9-88C7-4C1C-9732-836BBA62776D}"/>
          </ac:spMkLst>
        </pc:spChg>
        <pc:spChg chg="mod">
          <ac:chgData name="varitsara monsiri" userId="d21832565e14aca8" providerId="LiveId" clId="{AAB1ECC4-CB15-4E1C-96EB-11282AA5BC0B}" dt="2023-09-18T09:07:08.454" v="3535"/>
          <ac:spMkLst>
            <pc:docMk/>
            <pc:sldMk cId="2179392864" sldId="266"/>
            <ac:spMk id="90" creationId="{FB9C1341-01B3-4758-A4B6-E3E6F842C712}"/>
          </ac:spMkLst>
        </pc:spChg>
        <pc:spChg chg="mod">
          <ac:chgData name="varitsara monsiri" userId="d21832565e14aca8" providerId="LiveId" clId="{AAB1ECC4-CB15-4E1C-96EB-11282AA5BC0B}" dt="2023-09-18T09:12:43.265" v="3669"/>
          <ac:spMkLst>
            <pc:docMk/>
            <pc:sldMk cId="2179392864" sldId="266"/>
            <ac:spMk id="96" creationId="{FF3727C6-38D5-4AA2-B380-3D0989B5C2AA}"/>
          </ac:spMkLst>
        </pc:spChg>
        <pc:spChg chg="mod">
          <ac:chgData name="varitsara monsiri" userId="d21832565e14aca8" providerId="LiveId" clId="{AAB1ECC4-CB15-4E1C-96EB-11282AA5BC0B}" dt="2023-09-18T09:12:43.265" v="3669"/>
          <ac:spMkLst>
            <pc:docMk/>
            <pc:sldMk cId="2179392864" sldId="266"/>
            <ac:spMk id="97" creationId="{3E82FE2B-812F-4D66-B516-BB962FF5494D}"/>
          </ac:spMkLst>
        </pc:spChg>
        <pc:spChg chg="mod">
          <ac:chgData name="varitsara monsiri" userId="d21832565e14aca8" providerId="LiveId" clId="{AAB1ECC4-CB15-4E1C-96EB-11282AA5BC0B}" dt="2023-09-18T11:29:39.442" v="5059" actId="207"/>
          <ac:spMkLst>
            <pc:docMk/>
            <pc:sldMk cId="2179392864" sldId="266"/>
            <ac:spMk id="101" creationId="{F65959F4-539C-426C-B781-F26555970487}"/>
          </ac:spMkLst>
        </pc:spChg>
        <pc:spChg chg="mod">
          <ac:chgData name="varitsara monsiri" userId="d21832565e14aca8" providerId="LiveId" clId="{AAB1ECC4-CB15-4E1C-96EB-11282AA5BC0B}" dt="2023-09-18T09:12:43.265" v="3669"/>
          <ac:spMkLst>
            <pc:docMk/>
            <pc:sldMk cId="2179392864" sldId="266"/>
            <ac:spMk id="102" creationId="{F906CDBD-5FE6-43EB-868A-554FD6CC466F}"/>
          </ac:spMkLst>
        </pc:spChg>
        <pc:spChg chg="mod">
          <ac:chgData name="varitsara monsiri" userId="d21832565e14aca8" providerId="LiveId" clId="{AAB1ECC4-CB15-4E1C-96EB-11282AA5BC0B}" dt="2023-09-18T09:12:43.265" v="3669"/>
          <ac:spMkLst>
            <pc:docMk/>
            <pc:sldMk cId="2179392864" sldId="266"/>
            <ac:spMk id="103" creationId="{66400D7D-B7FF-4525-9C13-DAAE8A81783A}"/>
          </ac:spMkLst>
        </pc:spChg>
        <pc:spChg chg="mod">
          <ac:chgData name="varitsara monsiri" userId="d21832565e14aca8" providerId="LiveId" clId="{AAB1ECC4-CB15-4E1C-96EB-11282AA5BC0B}" dt="2023-09-18T09:12:43.265" v="3669"/>
          <ac:spMkLst>
            <pc:docMk/>
            <pc:sldMk cId="2179392864" sldId="266"/>
            <ac:spMk id="104" creationId="{DB54956E-0E4B-4C83-9726-4705715E9E7E}"/>
          </ac:spMkLst>
        </pc:spChg>
        <pc:spChg chg="mod">
          <ac:chgData name="varitsara monsiri" userId="d21832565e14aca8" providerId="LiveId" clId="{AAB1ECC4-CB15-4E1C-96EB-11282AA5BC0B}" dt="2023-09-18T09:12:43.265" v="3669"/>
          <ac:spMkLst>
            <pc:docMk/>
            <pc:sldMk cId="2179392864" sldId="266"/>
            <ac:spMk id="105" creationId="{4D9F6699-09D7-40AC-9B8A-F72732A9C76C}"/>
          </ac:spMkLst>
        </pc:spChg>
        <pc:spChg chg="mod">
          <ac:chgData name="varitsara monsiri" userId="d21832565e14aca8" providerId="LiveId" clId="{AAB1ECC4-CB15-4E1C-96EB-11282AA5BC0B}" dt="2023-09-18T09:12:43.265" v="3669"/>
          <ac:spMkLst>
            <pc:docMk/>
            <pc:sldMk cId="2179392864" sldId="266"/>
            <ac:spMk id="106" creationId="{5559CB4F-0083-40DF-B965-520B98EFF9D9}"/>
          </ac:spMkLst>
        </pc:spChg>
        <pc:grpChg chg="add mod">
          <ac:chgData name="varitsara monsiri" userId="d21832565e14aca8" providerId="LiveId" clId="{AAB1ECC4-CB15-4E1C-96EB-11282AA5BC0B}" dt="2023-09-18T09:07:33.736" v="3572" actId="1076"/>
          <ac:grpSpMkLst>
            <pc:docMk/>
            <pc:sldMk cId="2179392864" sldId="266"/>
            <ac:grpSpMk id="30" creationId="{78825C40-8BEC-4C80-BB6A-A0801E61C1D9}"/>
          </ac:grpSpMkLst>
        </pc:grpChg>
        <pc:grpChg chg="add mod">
          <ac:chgData name="varitsara monsiri" userId="d21832565e14aca8" providerId="LiveId" clId="{AAB1ECC4-CB15-4E1C-96EB-11282AA5BC0B}" dt="2023-09-18T09:07:13.251" v="3553" actId="1038"/>
          <ac:grpSpMkLst>
            <pc:docMk/>
            <pc:sldMk cId="2179392864" sldId="266"/>
            <ac:grpSpMk id="33" creationId="{EB3504FA-3488-4257-9B71-DBF51D25DD05}"/>
          </ac:grpSpMkLst>
        </pc:grpChg>
        <pc:grpChg chg="mod">
          <ac:chgData name="varitsara monsiri" userId="d21832565e14aca8" providerId="LiveId" clId="{AAB1ECC4-CB15-4E1C-96EB-11282AA5BC0B}" dt="2023-09-18T09:07:08.454" v="3535"/>
          <ac:grpSpMkLst>
            <pc:docMk/>
            <pc:sldMk cId="2179392864" sldId="266"/>
            <ac:grpSpMk id="36" creationId="{D75A44E5-0681-440D-9B2F-B80A273D467B}"/>
          </ac:grpSpMkLst>
        </pc:grpChg>
        <pc:grpChg chg="mod">
          <ac:chgData name="varitsara monsiri" userId="d21832565e14aca8" providerId="LiveId" clId="{AAB1ECC4-CB15-4E1C-96EB-11282AA5BC0B}" dt="2023-09-18T09:07:08.454" v="3535"/>
          <ac:grpSpMkLst>
            <pc:docMk/>
            <pc:sldMk cId="2179392864" sldId="266"/>
            <ac:grpSpMk id="37" creationId="{80D2873A-C6BE-4BE3-98DD-B6B39565C518}"/>
          </ac:grpSpMkLst>
        </pc:grpChg>
        <pc:grpChg chg="mod">
          <ac:chgData name="varitsara monsiri" userId="d21832565e14aca8" providerId="LiveId" clId="{AAB1ECC4-CB15-4E1C-96EB-11282AA5BC0B}" dt="2023-09-18T09:07:08.454" v="3535"/>
          <ac:grpSpMkLst>
            <pc:docMk/>
            <pc:sldMk cId="2179392864" sldId="266"/>
            <ac:grpSpMk id="38" creationId="{00C492E1-B18E-4744-887D-86C3A3FD8CB0}"/>
          </ac:grpSpMkLst>
        </pc:grpChg>
        <pc:grpChg chg="add mod">
          <ac:chgData name="varitsara monsiri" userId="d21832565e14aca8" providerId="LiveId" clId="{AAB1ECC4-CB15-4E1C-96EB-11282AA5BC0B}" dt="2023-09-18T09:07:08.454" v="3535"/>
          <ac:grpSpMkLst>
            <pc:docMk/>
            <pc:sldMk cId="2179392864" sldId="266"/>
            <ac:grpSpMk id="45" creationId="{9B4D8CDF-6CE2-446B-96FF-559F9ACA0B07}"/>
          </ac:grpSpMkLst>
        </pc:grpChg>
        <pc:grpChg chg="mod">
          <ac:chgData name="varitsara monsiri" userId="d21832565e14aca8" providerId="LiveId" clId="{AAB1ECC4-CB15-4E1C-96EB-11282AA5BC0B}" dt="2023-09-18T09:07:08.454" v="3535"/>
          <ac:grpSpMkLst>
            <pc:docMk/>
            <pc:sldMk cId="2179392864" sldId="266"/>
            <ac:grpSpMk id="48" creationId="{6311EB3C-A15A-4F2C-AC97-F243D734CFA3}"/>
          </ac:grpSpMkLst>
        </pc:grpChg>
        <pc:grpChg chg="mod">
          <ac:chgData name="varitsara monsiri" userId="d21832565e14aca8" providerId="LiveId" clId="{AAB1ECC4-CB15-4E1C-96EB-11282AA5BC0B}" dt="2023-09-18T09:07:08.454" v="3535"/>
          <ac:grpSpMkLst>
            <pc:docMk/>
            <pc:sldMk cId="2179392864" sldId="266"/>
            <ac:grpSpMk id="49" creationId="{C8446012-3A8E-423D-B418-A75EAF86BCFA}"/>
          </ac:grpSpMkLst>
        </pc:grpChg>
        <pc:grpChg chg="mod">
          <ac:chgData name="varitsara monsiri" userId="d21832565e14aca8" providerId="LiveId" clId="{AAB1ECC4-CB15-4E1C-96EB-11282AA5BC0B}" dt="2023-09-18T09:07:08.454" v="3535"/>
          <ac:grpSpMkLst>
            <pc:docMk/>
            <pc:sldMk cId="2179392864" sldId="266"/>
            <ac:grpSpMk id="50" creationId="{FC8B6892-B180-43C4-9E53-691F24A55091}"/>
          </ac:grpSpMkLst>
        </pc:grpChg>
        <pc:grpChg chg="add mod">
          <ac:chgData name="varitsara monsiri" userId="d21832565e14aca8" providerId="LiveId" clId="{AAB1ECC4-CB15-4E1C-96EB-11282AA5BC0B}" dt="2023-09-18T09:07:29.741" v="3571" actId="1076"/>
          <ac:grpSpMkLst>
            <pc:docMk/>
            <pc:sldMk cId="2179392864" sldId="266"/>
            <ac:grpSpMk id="57" creationId="{2D4A0FA5-C96B-4333-B49A-719C798C132D}"/>
          </ac:grpSpMkLst>
        </pc:grpChg>
        <pc:grpChg chg="add mod">
          <ac:chgData name="varitsara monsiri" userId="d21832565e14aca8" providerId="LiveId" clId="{AAB1ECC4-CB15-4E1C-96EB-11282AA5BC0B}" dt="2023-09-18T09:13:16.096" v="3687" actId="1076"/>
          <ac:grpSpMkLst>
            <pc:docMk/>
            <pc:sldMk cId="2179392864" sldId="266"/>
            <ac:grpSpMk id="60" creationId="{E1689F45-E3F2-4055-AB50-B2BE997E06E3}"/>
          </ac:grpSpMkLst>
        </pc:grpChg>
        <pc:grpChg chg="add mod">
          <ac:chgData name="varitsara monsiri" userId="d21832565e14aca8" providerId="LiveId" clId="{AAB1ECC4-CB15-4E1C-96EB-11282AA5BC0B}" dt="2023-09-18T09:07:23.040" v="3569" actId="1076"/>
          <ac:grpSpMkLst>
            <pc:docMk/>
            <pc:sldMk cId="2179392864" sldId="266"/>
            <ac:grpSpMk id="63" creationId="{CD5D1C63-44B6-4FFC-892C-C60E2A4509BB}"/>
          </ac:grpSpMkLst>
        </pc:grpChg>
        <pc:grpChg chg="mod">
          <ac:chgData name="varitsara monsiri" userId="d21832565e14aca8" providerId="LiveId" clId="{AAB1ECC4-CB15-4E1C-96EB-11282AA5BC0B}" dt="2023-09-18T09:07:08.454" v="3535"/>
          <ac:grpSpMkLst>
            <pc:docMk/>
            <pc:sldMk cId="2179392864" sldId="266"/>
            <ac:grpSpMk id="64" creationId="{2E3EE8BF-24D5-4133-91FD-3A2333B0AEE8}"/>
          </ac:grpSpMkLst>
        </pc:grpChg>
        <pc:grpChg chg="mod">
          <ac:chgData name="varitsara monsiri" userId="d21832565e14aca8" providerId="LiveId" clId="{AAB1ECC4-CB15-4E1C-96EB-11282AA5BC0B}" dt="2023-09-18T09:07:08.454" v="3535"/>
          <ac:grpSpMkLst>
            <pc:docMk/>
            <pc:sldMk cId="2179392864" sldId="266"/>
            <ac:grpSpMk id="65" creationId="{6E98BA0F-5117-4665-89CB-7D51F84E36F8}"/>
          </ac:grpSpMkLst>
        </pc:grpChg>
        <pc:grpChg chg="add mod">
          <ac:chgData name="varitsara monsiri" userId="d21832565e14aca8" providerId="LiveId" clId="{AAB1ECC4-CB15-4E1C-96EB-11282AA5BC0B}" dt="2023-09-18T09:07:08.454" v="3535"/>
          <ac:grpSpMkLst>
            <pc:docMk/>
            <pc:sldMk cId="2179392864" sldId="266"/>
            <ac:grpSpMk id="77" creationId="{A8413238-9B00-4692-8952-0D48E1929A6E}"/>
          </ac:grpSpMkLst>
        </pc:grpChg>
        <pc:grpChg chg="mod">
          <ac:chgData name="varitsara monsiri" userId="d21832565e14aca8" providerId="LiveId" clId="{AAB1ECC4-CB15-4E1C-96EB-11282AA5BC0B}" dt="2023-09-18T09:07:08.454" v="3535"/>
          <ac:grpSpMkLst>
            <pc:docMk/>
            <pc:sldMk cId="2179392864" sldId="266"/>
            <ac:grpSpMk id="78" creationId="{87DA3503-1DC0-452D-ADBF-BD7DE6EEE274}"/>
          </ac:grpSpMkLst>
        </pc:grpChg>
        <pc:grpChg chg="mod">
          <ac:chgData name="varitsara monsiri" userId="d21832565e14aca8" providerId="LiveId" clId="{AAB1ECC4-CB15-4E1C-96EB-11282AA5BC0B}" dt="2023-09-18T09:07:08.454" v="3535"/>
          <ac:grpSpMkLst>
            <pc:docMk/>
            <pc:sldMk cId="2179392864" sldId="266"/>
            <ac:grpSpMk id="79" creationId="{A33812BA-A009-4F9B-9090-FAE5B6CB85A1}"/>
          </ac:grpSpMkLst>
        </pc:grpChg>
        <pc:grpChg chg="mod">
          <ac:chgData name="varitsara monsiri" userId="d21832565e14aca8" providerId="LiveId" clId="{AAB1ECC4-CB15-4E1C-96EB-11282AA5BC0B}" dt="2023-09-18T09:07:08.454" v="3535"/>
          <ac:grpSpMkLst>
            <pc:docMk/>
            <pc:sldMk cId="2179392864" sldId="266"/>
            <ac:grpSpMk id="80" creationId="{1C5315CA-A0FF-42F6-8585-18A78A7454F6}"/>
          </ac:grpSpMkLst>
        </pc:grpChg>
        <pc:grpChg chg="add mod">
          <ac:chgData name="varitsara monsiri" userId="d21832565e14aca8" providerId="LiveId" clId="{AAB1ECC4-CB15-4E1C-96EB-11282AA5BC0B}" dt="2023-09-18T09:07:15.863" v="3566" actId="1037"/>
          <ac:grpSpMkLst>
            <pc:docMk/>
            <pc:sldMk cId="2179392864" sldId="266"/>
            <ac:grpSpMk id="88" creationId="{0FE2D701-D72C-47DC-AF2C-A37F9A6DD18B}"/>
          </ac:grpSpMkLst>
        </pc:grpChg>
        <pc:grpChg chg="add mod">
          <ac:chgData name="varitsara monsiri" userId="d21832565e14aca8" providerId="LiveId" clId="{AAB1ECC4-CB15-4E1C-96EB-11282AA5BC0B}" dt="2023-09-18T09:13:29.609" v="3704" actId="1035"/>
          <ac:grpSpMkLst>
            <pc:docMk/>
            <pc:sldMk cId="2179392864" sldId="266"/>
            <ac:grpSpMk id="95" creationId="{3C4C81AA-1F5E-4989-80A8-5A25DBE01213}"/>
          </ac:grpSpMkLst>
        </pc:grpChg>
        <pc:grpChg chg="mod">
          <ac:chgData name="varitsara monsiri" userId="d21832565e14aca8" providerId="LiveId" clId="{AAB1ECC4-CB15-4E1C-96EB-11282AA5BC0B}" dt="2023-09-18T09:12:43.265" v="3669"/>
          <ac:grpSpMkLst>
            <pc:docMk/>
            <pc:sldMk cId="2179392864" sldId="266"/>
            <ac:grpSpMk id="98" creationId="{EB81F55E-01B3-4AEC-9862-3E1B2C837ACC}"/>
          </ac:grpSpMkLst>
        </pc:grpChg>
        <pc:grpChg chg="mod">
          <ac:chgData name="varitsara monsiri" userId="d21832565e14aca8" providerId="LiveId" clId="{AAB1ECC4-CB15-4E1C-96EB-11282AA5BC0B}" dt="2023-09-18T09:12:43.265" v="3669"/>
          <ac:grpSpMkLst>
            <pc:docMk/>
            <pc:sldMk cId="2179392864" sldId="266"/>
            <ac:grpSpMk id="99" creationId="{AE22BE0E-B69A-4EB8-B7D1-6CD7F4A62EC4}"/>
          </ac:grpSpMkLst>
        </pc:grpChg>
        <pc:grpChg chg="mod">
          <ac:chgData name="varitsara monsiri" userId="d21832565e14aca8" providerId="LiveId" clId="{AAB1ECC4-CB15-4E1C-96EB-11282AA5BC0B}" dt="2023-09-18T09:12:43.265" v="3669"/>
          <ac:grpSpMkLst>
            <pc:docMk/>
            <pc:sldMk cId="2179392864" sldId="266"/>
            <ac:grpSpMk id="100" creationId="{35D1D038-4C48-4602-B681-B5730D9CBBED}"/>
          </ac:grpSpMkLst>
        </pc:grpChg>
        <pc:picChg chg="add mod">
          <ac:chgData name="varitsara monsiri" userId="d21832565e14aca8" providerId="LiveId" clId="{AAB1ECC4-CB15-4E1C-96EB-11282AA5BC0B}" dt="2023-09-18T09:10:07.302" v="3602" actId="931"/>
          <ac:picMkLst>
            <pc:docMk/>
            <pc:sldMk cId="2179392864" sldId="266"/>
            <ac:picMk id="92" creationId="{80259F6A-43A5-4D27-863C-ED32710326AC}"/>
          </ac:picMkLst>
        </pc:picChg>
        <pc:picChg chg="add del mod">
          <ac:chgData name="varitsara monsiri" userId="d21832565e14aca8" providerId="LiveId" clId="{AAB1ECC4-CB15-4E1C-96EB-11282AA5BC0B}" dt="2023-09-18T09:10:45.892" v="3615" actId="478"/>
          <ac:picMkLst>
            <pc:docMk/>
            <pc:sldMk cId="2179392864" sldId="266"/>
            <ac:picMk id="93" creationId="{3281C281-322B-4AA9-971B-ECDCAA8DCA38}"/>
          </ac:picMkLst>
        </pc:picChg>
        <pc:picChg chg="add mod">
          <ac:chgData name="varitsara monsiri" userId="d21832565e14aca8" providerId="LiveId" clId="{AAB1ECC4-CB15-4E1C-96EB-11282AA5BC0B}" dt="2023-09-18T09:11:39.397" v="3668" actId="1038"/>
          <ac:picMkLst>
            <pc:docMk/>
            <pc:sldMk cId="2179392864" sldId="266"/>
            <ac:picMk id="94" creationId="{8905EFEE-0569-4424-9561-E75EE6B9688E}"/>
          </ac:picMkLst>
        </pc:picChg>
      </pc:sldChg>
      <pc:sldChg chg="addSp delSp modSp add del mod">
        <pc:chgData name="varitsara monsiri" userId="d21832565e14aca8" providerId="LiveId" clId="{AAB1ECC4-CB15-4E1C-96EB-11282AA5BC0B}" dt="2023-09-15T11:12:38.357" v="2028" actId="47"/>
        <pc:sldMkLst>
          <pc:docMk/>
          <pc:sldMk cId="2635195594" sldId="266"/>
        </pc:sldMkLst>
        <pc:picChg chg="add del mod">
          <ac:chgData name="varitsara monsiri" userId="d21832565e14aca8" providerId="LiveId" clId="{AAB1ECC4-CB15-4E1C-96EB-11282AA5BC0B}" dt="2023-09-15T11:12:24.901" v="2025" actId="21"/>
          <ac:picMkLst>
            <pc:docMk/>
            <pc:sldMk cId="2635195594" sldId="266"/>
            <ac:picMk id="2" creationId="{5E1E934A-B6FC-48C5-9390-39AE1BF19C33}"/>
          </ac:picMkLst>
        </pc:picChg>
        <pc:picChg chg="add del mod">
          <ac:chgData name="varitsara monsiri" userId="d21832565e14aca8" providerId="LiveId" clId="{AAB1ECC4-CB15-4E1C-96EB-11282AA5BC0B}" dt="2023-09-15T11:12:24.901" v="2025" actId="21"/>
          <ac:picMkLst>
            <pc:docMk/>
            <pc:sldMk cId="2635195594" sldId="266"/>
            <ac:picMk id="3" creationId="{3F9117E2-210C-49C2-8B51-484D863FF313}"/>
          </ac:picMkLst>
        </pc:picChg>
        <pc:picChg chg="add del mod">
          <ac:chgData name="varitsara monsiri" userId="d21832565e14aca8" providerId="LiveId" clId="{AAB1ECC4-CB15-4E1C-96EB-11282AA5BC0B}" dt="2023-09-15T11:12:24.901" v="2025" actId="21"/>
          <ac:picMkLst>
            <pc:docMk/>
            <pc:sldMk cId="2635195594" sldId="266"/>
            <ac:picMk id="4" creationId="{5399313E-351E-4905-B4DA-952DEFBFB571}"/>
          </ac:picMkLst>
        </pc:picChg>
        <pc:picChg chg="add del mod">
          <ac:chgData name="varitsara monsiri" userId="d21832565e14aca8" providerId="LiveId" clId="{AAB1ECC4-CB15-4E1C-96EB-11282AA5BC0B}" dt="2023-09-15T11:12:24.901" v="2025" actId="21"/>
          <ac:picMkLst>
            <pc:docMk/>
            <pc:sldMk cId="2635195594" sldId="266"/>
            <ac:picMk id="5" creationId="{F15F1F74-7BF1-419E-8F5F-0CE1C08AFD55}"/>
          </ac:picMkLst>
        </pc:picChg>
        <pc:picChg chg="add del mod">
          <ac:chgData name="varitsara monsiri" userId="d21832565e14aca8" providerId="LiveId" clId="{AAB1ECC4-CB15-4E1C-96EB-11282AA5BC0B}" dt="2023-09-15T11:12:24.901" v="2025" actId="21"/>
          <ac:picMkLst>
            <pc:docMk/>
            <pc:sldMk cId="2635195594" sldId="266"/>
            <ac:picMk id="6" creationId="{9C774621-0753-4962-909C-23BEB21501D4}"/>
          </ac:picMkLst>
        </pc:picChg>
        <pc:picChg chg="add del mod">
          <ac:chgData name="varitsara monsiri" userId="d21832565e14aca8" providerId="LiveId" clId="{AAB1ECC4-CB15-4E1C-96EB-11282AA5BC0B}" dt="2023-09-15T11:12:24.901" v="2025" actId="21"/>
          <ac:picMkLst>
            <pc:docMk/>
            <pc:sldMk cId="2635195594" sldId="266"/>
            <ac:picMk id="7" creationId="{FC78E67D-DF7D-429E-98C5-9E129E748788}"/>
          </ac:picMkLst>
        </pc:picChg>
        <pc:picChg chg="add del mod">
          <ac:chgData name="varitsara monsiri" userId="d21832565e14aca8" providerId="LiveId" clId="{AAB1ECC4-CB15-4E1C-96EB-11282AA5BC0B}" dt="2023-09-15T11:12:24.901" v="2025" actId="21"/>
          <ac:picMkLst>
            <pc:docMk/>
            <pc:sldMk cId="2635195594" sldId="266"/>
            <ac:picMk id="8" creationId="{DC211C1E-8048-4F78-958E-3D519C62321C}"/>
          </ac:picMkLst>
        </pc:picChg>
        <pc:picChg chg="add del mod">
          <ac:chgData name="varitsara monsiri" userId="d21832565e14aca8" providerId="LiveId" clId="{AAB1ECC4-CB15-4E1C-96EB-11282AA5BC0B}" dt="2023-09-15T11:12:24.901" v="2025" actId="21"/>
          <ac:picMkLst>
            <pc:docMk/>
            <pc:sldMk cId="2635195594" sldId="266"/>
            <ac:picMk id="9" creationId="{4C2145BB-BAF5-47C7-BA79-FB83FA3E761B}"/>
          </ac:picMkLst>
        </pc:picChg>
      </pc:sldChg>
      <pc:sldChg chg="addSp delSp modSp new mod modClrScheme chgLayout">
        <pc:chgData name="varitsara monsiri" userId="d21832565e14aca8" providerId="LiveId" clId="{AAB1ECC4-CB15-4E1C-96EB-11282AA5BC0B}" dt="2023-09-18T11:30:20.504" v="5062" actId="207"/>
        <pc:sldMkLst>
          <pc:docMk/>
          <pc:sldMk cId="196201239" sldId="267"/>
        </pc:sldMkLst>
        <pc:spChg chg="del">
          <ac:chgData name="varitsara monsiri" userId="d21832565e14aca8" providerId="LiveId" clId="{AAB1ECC4-CB15-4E1C-96EB-11282AA5BC0B}" dt="2023-09-18T06:15:26.431" v="2120" actId="700"/>
          <ac:spMkLst>
            <pc:docMk/>
            <pc:sldMk cId="196201239" sldId="267"/>
            <ac:spMk id="2" creationId="{736A7802-5C76-4BA0-B3DB-706F4038EFBA}"/>
          </ac:spMkLst>
        </pc:spChg>
        <pc:spChg chg="del">
          <ac:chgData name="varitsara monsiri" userId="d21832565e14aca8" providerId="LiveId" clId="{AAB1ECC4-CB15-4E1C-96EB-11282AA5BC0B}" dt="2023-09-18T06:15:26.431" v="2120" actId="700"/>
          <ac:spMkLst>
            <pc:docMk/>
            <pc:sldMk cId="196201239" sldId="267"/>
            <ac:spMk id="3" creationId="{2DAFE273-DA7F-4B3C-8362-3490B2471D38}"/>
          </ac:spMkLst>
        </pc:spChg>
        <pc:spChg chg="del">
          <ac:chgData name="varitsara monsiri" userId="d21832565e14aca8" providerId="LiveId" clId="{AAB1ECC4-CB15-4E1C-96EB-11282AA5BC0B}" dt="2023-09-18T06:15:26.431" v="2120" actId="700"/>
          <ac:spMkLst>
            <pc:docMk/>
            <pc:sldMk cId="196201239" sldId="267"/>
            <ac:spMk id="4" creationId="{135C3039-851D-458D-8636-2621C53EBA20}"/>
          </ac:spMkLst>
        </pc:spChg>
        <pc:spChg chg="del">
          <ac:chgData name="varitsara monsiri" userId="d21832565e14aca8" providerId="LiveId" clId="{AAB1ECC4-CB15-4E1C-96EB-11282AA5BC0B}" dt="2023-09-18T06:15:26.431" v="2120" actId="700"/>
          <ac:spMkLst>
            <pc:docMk/>
            <pc:sldMk cId="196201239" sldId="267"/>
            <ac:spMk id="5" creationId="{18F91295-18EA-492A-890A-A6C4CF9677A7}"/>
          </ac:spMkLst>
        </pc:spChg>
        <pc:spChg chg="del">
          <ac:chgData name="varitsara monsiri" userId="d21832565e14aca8" providerId="LiveId" clId="{AAB1ECC4-CB15-4E1C-96EB-11282AA5BC0B}" dt="2023-09-18T06:15:26.431" v="2120" actId="700"/>
          <ac:spMkLst>
            <pc:docMk/>
            <pc:sldMk cId="196201239" sldId="267"/>
            <ac:spMk id="6" creationId="{546AE7E7-52FF-419A-92F4-1D3B38E430CA}"/>
          </ac:spMkLst>
        </pc:spChg>
        <pc:spChg chg="del">
          <ac:chgData name="varitsara monsiri" userId="d21832565e14aca8" providerId="LiveId" clId="{AAB1ECC4-CB15-4E1C-96EB-11282AA5BC0B}" dt="2023-09-18T06:15:26.431" v="2120" actId="700"/>
          <ac:spMkLst>
            <pc:docMk/>
            <pc:sldMk cId="196201239" sldId="267"/>
            <ac:spMk id="7" creationId="{441092DA-523F-43EC-8355-79255BD49D98}"/>
          </ac:spMkLst>
        </pc:spChg>
        <pc:spChg chg="del">
          <ac:chgData name="varitsara monsiri" userId="d21832565e14aca8" providerId="LiveId" clId="{AAB1ECC4-CB15-4E1C-96EB-11282AA5BC0B}" dt="2023-09-18T06:15:26.431" v="2120" actId="700"/>
          <ac:spMkLst>
            <pc:docMk/>
            <pc:sldMk cId="196201239" sldId="267"/>
            <ac:spMk id="8" creationId="{BC792381-FE5A-4652-98CB-C3065C389599}"/>
          </ac:spMkLst>
        </pc:spChg>
        <pc:spChg chg="del">
          <ac:chgData name="varitsara monsiri" userId="d21832565e14aca8" providerId="LiveId" clId="{AAB1ECC4-CB15-4E1C-96EB-11282AA5BC0B}" dt="2023-09-18T06:15:26.431" v="2120" actId="700"/>
          <ac:spMkLst>
            <pc:docMk/>
            <pc:sldMk cId="196201239" sldId="267"/>
            <ac:spMk id="9" creationId="{E55E3F87-1E22-4874-83B4-F8D776E575DA}"/>
          </ac:spMkLst>
        </pc:spChg>
        <pc:spChg chg="del">
          <ac:chgData name="varitsara monsiri" userId="d21832565e14aca8" providerId="LiveId" clId="{AAB1ECC4-CB15-4E1C-96EB-11282AA5BC0B}" dt="2023-09-18T06:15:26.431" v="2120" actId="700"/>
          <ac:spMkLst>
            <pc:docMk/>
            <pc:sldMk cId="196201239" sldId="267"/>
            <ac:spMk id="10" creationId="{9E439A62-4F9C-47F0-AA7B-38B667CAD5B4}"/>
          </ac:spMkLst>
        </pc:spChg>
        <pc:spChg chg="del">
          <ac:chgData name="varitsara monsiri" userId="d21832565e14aca8" providerId="LiveId" clId="{AAB1ECC4-CB15-4E1C-96EB-11282AA5BC0B}" dt="2023-09-18T06:15:26.431" v="2120" actId="700"/>
          <ac:spMkLst>
            <pc:docMk/>
            <pc:sldMk cId="196201239" sldId="267"/>
            <ac:spMk id="11" creationId="{49ADD93B-2C35-4B9D-AE33-91A3BCF04BAE}"/>
          </ac:spMkLst>
        </pc:spChg>
        <pc:spChg chg="del">
          <ac:chgData name="varitsara monsiri" userId="d21832565e14aca8" providerId="LiveId" clId="{AAB1ECC4-CB15-4E1C-96EB-11282AA5BC0B}" dt="2023-09-18T06:15:26.431" v="2120" actId="700"/>
          <ac:spMkLst>
            <pc:docMk/>
            <pc:sldMk cId="196201239" sldId="267"/>
            <ac:spMk id="12" creationId="{7DFB15B6-7445-49CE-B186-4C1EA3FDE3B2}"/>
          </ac:spMkLst>
        </pc:spChg>
        <pc:spChg chg="del">
          <ac:chgData name="varitsara monsiri" userId="d21832565e14aca8" providerId="LiveId" clId="{AAB1ECC4-CB15-4E1C-96EB-11282AA5BC0B}" dt="2023-09-18T06:15:26.431" v="2120" actId="700"/>
          <ac:spMkLst>
            <pc:docMk/>
            <pc:sldMk cId="196201239" sldId="267"/>
            <ac:spMk id="13" creationId="{A6AA2041-EE80-44B5-BF1C-F81B38539B9C}"/>
          </ac:spMkLst>
        </pc:spChg>
        <pc:spChg chg="del">
          <ac:chgData name="varitsara monsiri" userId="d21832565e14aca8" providerId="LiveId" clId="{AAB1ECC4-CB15-4E1C-96EB-11282AA5BC0B}" dt="2023-09-18T06:15:26.431" v="2120" actId="700"/>
          <ac:spMkLst>
            <pc:docMk/>
            <pc:sldMk cId="196201239" sldId="267"/>
            <ac:spMk id="14" creationId="{1CEC5006-E1D7-47E1-BE13-314BF8E9F9A7}"/>
          </ac:spMkLst>
        </pc:spChg>
        <pc:spChg chg="del">
          <ac:chgData name="varitsara monsiri" userId="d21832565e14aca8" providerId="LiveId" clId="{AAB1ECC4-CB15-4E1C-96EB-11282AA5BC0B}" dt="2023-09-18T06:15:26.431" v="2120" actId="700"/>
          <ac:spMkLst>
            <pc:docMk/>
            <pc:sldMk cId="196201239" sldId="267"/>
            <ac:spMk id="15" creationId="{121ADAA6-BC6A-4DDA-843A-78D54245A9FA}"/>
          </ac:spMkLst>
        </pc:spChg>
        <pc:spChg chg="del">
          <ac:chgData name="varitsara monsiri" userId="d21832565e14aca8" providerId="LiveId" clId="{AAB1ECC4-CB15-4E1C-96EB-11282AA5BC0B}" dt="2023-09-18T06:15:26.431" v="2120" actId="700"/>
          <ac:spMkLst>
            <pc:docMk/>
            <pc:sldMk cId="196201239" sldId="267"/>
            <ac:spMk id="16" creationId="{8E581DA7-CD0F-4D46-B5B1-8FC126C5434F}"/>
          </ac:spMkLst>
        </pc:spChg>
        <pc:spChg chg="del">
          <ac:chgData name="varitsara monsiri" userId="d21832565e14aca8" providerId="LiveId" clId="{AAB1ECC4-CB15-4E1C-96EB-11282AA5BC0B}" dt="2023-09-18T06:15:26.431" v="2120" actId="700"/>
          <ac:spMkLst>
            <pc:docMk/>
            <pc:sldMk cId="196201239" sldId="267"/>
            <ac:spMk id="17" creationId="{0C9808D7-45D6-490A-AA69-4CD3462F35E5}"/>
          </ac:spMkLst>
        </pc:spChg>
        <pc:spChg chg="del">
          <ac:chgData name="varitsara monsiri" userId="d21832565e14aca8" providerId="LiveId" clId="{AAB1ECC4-CB15-4E1C-96EB-11282AA5BC0B}" dt="2023-09-18T06:15:26.431" v="2120" actId="700"/>
          <ac:spMkLst>
            <pc:docMk/>
            <pc:sldMk cId="196201239" sldId="267"/>
            <ac:spMk id="18" creationId="{8E55FF3A-F152-4BDA-B8F5-93394B5DF45F}"/>
          </ac:spMkLst>
        </pc:spChg>
        <pc:spChg chg="del">
          <ac:chgData name="varitsara monsiri" userId="d21832565e14aca8" providerId="LiveId" clId="{AAB1ECC4-CB15-4E1C-96EB-11282AA5BC0B}" dt="2023-09-18T06:15:26.431" v="2120" actId="700"/>
          <ac:spMkLst>
            <pc:docMk/>
            <pc:sldMk cId="196201239" sldId="267"/>
            <ac:spMk id="19" creationId="{7551A4C2-6328-49CA-A2B2-6805D803DB89}"/>
          </ac:spMkLst>
        </pc:spChg>
        <pc:spChg chg="add mod">
          <ac:chgData name="varitsara monsiri" userId="d21832565e14aca8" providerId="LiveId" clId="{AAB1ECC4-CB15-4E1C-96EB-11282AA5BC0B}" dt="2023-09-18T11:14:31.539" v="4982" actId="692"/>
          <ac:spMkLst>
            <pc:docMk/>
            <pc:sldMk cId="196201239" sldId="267"/>
            <ac:spMk id="21" creationId="{6A0AA29F-29AA-4BD0-BC8A-8F1A698586C6}"/>
          </ac:spMkLst>
        </pc:spChg>
        <pc:spChg chg="add mod">
          <ac:chgData name="varitsara monsiri" userId="d21832565e14aca8" providerId="LiveId" clId="{AAB1ECC4-CB15-4E1C-96EB-11282AA5BC0B}" dt="2023-09-18T11:14:31.539" v="4982" actId="692"/>
          <ac:spMkLst>
            <pc:docMk/>
            <pc:sldMk cId="196201239" sldId="267"/>
            <ac:spMk id="22" creationId="{4C5F2E78-61A3-4B82-A494-FB171E553AD5}"/>
          </ac:spMkLst>
        </pc:spChg>
        <pc:spChg chg="add del mod ord">
          <ac:chgData name="varitsara monsiri" userId="d21832565e14aca8" providerId="LiveId" clId="{AAB1ECC4-CB15-4E1C-96EB-11282AA5BC0B}" dt="2023-09-18T09:44:00.138" v="3934" actId="700"/>
          <ac:spMkLst>
            <pc:docMk/>
            <pc:sldMk cId="196201239" sldId="267"/>
            <ac:spMk id="41" creationId="{6A16D8FB-7823-4610-91D4-B493C85AAF5D}"/>
          </ac:spMkLst>
        </pc:spChg>
        <pc:spChg chg="add del mod ord">
          <ac:chgData name="varitsara monsiri" userId="d21832565e14aca8" providerId="LiveId" clId="{AAB1ECC4-CB15-4E1C-96EB-11282AA5BC0B}" dt="2023-09-18T09:44:00.138" v="3934" actId="700"/>
          <ac:spMkLst>
            <pc:docMk/>
            <pc:sldMk cId="196201239" sldId="267"/>
            <ac:spMk id="42" creationId="{1F76D1A5-1E94-4EB7-88FE-A4B381AB3B26}"/>
          </ac:spMkLst>
        </pc:spChg>
        <pc:spChg chg="add del mod ord">
          <ac:chgData name="varitsara monsiri" userId="d21832565e14aca8" providerId="LiveId" clId="{AAB1ECC4-CB15-4E1C-96EB-11282AA5BC0B}" dt="2023-09-18T09:44:00.138" v="3934" actId="700"/>
          <ac:spMkLst>
            <pc:docMk/>
            <pc:sldMk cId="196201239" sldId="267"/>
            <ac:spMk id="43" creationId="{A1129290-1716-4693-8A33-10AAB7558AA9}"/>
          </ac:spMkLst>
        </pc:spChg>
        <pc:spChg chg="add del mod ord">
          <ac:chgData name="varitsara monsiri" userId="d21832565e14aca8" providerId="LiveId" clId="{AAB1ECC4-CB15-4E1C-96EB-11282AA5BC0B}" dt="2023-09-18T09:44:00.138" v="3934" actId="700"/>
          <ac:spMkLst>
            <pc:docMk/>
            <pc:sldMk cId="196201239" sldId="267"/>
            <ac:spMk id="44" creationId="{DA9B2DB4-A8B4-414A-8FC1-1000A98949E9}"/>
          </ac:spMkLst>
        </pc:spChg>
        <pc:spChg chg="add del mod ord">
          <ac:chgData name="varitsara monsiri" userId="d21832565e14aca8" providerId="LiveId" clId="{AAB1ECC4-CB15-4E1C-96EB-11282AA5BC0B}" dt="2023-09-18T09:44:00.138" v="3934" actId="700"/>
          <ac:spMkLst>
            <pc:docMk/>
            <pc:sldMk cId="196201239" sldId="267"/>
            <ac:spMk id="45" creationId="{C1FA8A60-D794-439C-90DB-12B00E7042BB}"/>
          </ac:spMkLst>
        </pc:spChg>
        <pc:spChg chg="add del mod ord">
          <ac:chgData name="varitsara monsiri" userId="d21832565e14aca8" providerId="LiveId" clId="{AAB1ECC4-CB15-4E1C-96EB-11282AA5BC0B}" dt="2023-09-18T09:44:00.138" v="3934" actId="700"/>
          <ac:spMkLst>
            <pc:docMk/>
            <pc:sldMk cId="196201239" sldId="267"/>
            <ac:spMk id="46" creationId="{EE03AF9F-7F7E-4C77-90F9-18E8AAAB1FE1}"/>
          </ac:spMkLst>
        </pc:spChg>
        <pc:spChg chg="add del mod ord">
          <ac:chgData name="varitsara monsiri" userId="d21832565e14aca8" providerId="LiveId" clId="{AAB1ECC4-CB15-4E1C-96EB-11282AA5BC0B}" dt="2023-09-18T09:44:00.138" v="3934" actId="700"/>
          <ac:spMkLst>
            <pc:docMk/>
            <pc:sldMk cId="196201239" sldId="267"/>
            <ac:spMk id="47" creationId="{EDA61FBC-DF25-4D8F-BFFD-80C0FB98AC2B}"/>
          </ac:spMkLst>
        </pc:spChg>
        <pc:spChg chg="add del mod ord">
          <ac:chgData name="varitsara monsiri" userId="d21832565e14aca8" providerId="LiveId" clId="{AAB1ECC4-CB15-4E1C-96EB-11282AA5BC0B}" dt="2023-09-18T09:44:00.138" v="3934" actId="700"/>
          <ac:spMkLst>
            <pc:docMk/>
            <pc:sldMk cId="196201239" sldId="267"/>
            <ac:spMk id="48" creationId="{B94FCF91-9AF8-46AD-9098-1A710A70E798}"/>
          </ac:spMkLst>
        </pc:spChg>
        <pc:spChg chg="add del mod ord">
          <ac:chgData name="varitsara monsiri" userId="d21832565e14aca8" providerId="LiveId" clId="{AAB1ECC4-CB15-4E1C-96EB-11282AA5BC0B}" dt="2023-09-18T09:44:00.138" v="3934" actId="700"/>
          <ac:spMkLst>
            <pc:docMk/>
            <pc:sldMk cId="196201239" sldId="267"/>
            <ac:spMk id="49" creationId="{6B3C79CB-9FDB-41FB-B39C-BB3583DB6F72}"/>
          </ac:spMkLst>
        </pc:spChg>
        <pc:spChg chg="add mod ord">
          <ac:chgData name="varitsara monsiri" userId="d21832565e14aca8" providerId="LiveId" clId="{AAB1ECC4-CB15-4E1C-96EB-11282AA5BC0B}" dt="2023-09-18T09:44:01.968" v="3936" actId="20577"/>
          <ac:spMkLst>
            <pc:docMk/>
            <pc:sldMk cId="196201239" sldId="267"/>
            <ac:spMk id="50" creationId="{0A604EAA-8AC0-499E-97EA-7FA5DCB731E3}"/>
          </ac:spMkLst>
        </pc:spChg>
        <pc:spChg chg="add mod">
          <ac:chgData name="varitsara monsiri" userId="d21832565e14aca8" providerId="LiveId" clId="{AAB1ECC4-CB15-4E1C-96EB-11282AA5BC0B}" dt="2023-09-18T09:52:30.020" v="4110" actId="164"/>
          <ac:spMkLst>
            <pc:docMk/>
            <pc:sldMk cId="196201239" sldId="267"/>
            <ac:spMk id="51" creationId="{E6A18BCB-DBC6-4D4F-941C-8E1717519D90}"/>
          </ac:spMkLst>
        </pc:spChg>
        <pc:spChg chg="add mod">
          <ac:chgData name="varitsara monsiri" userId="d21832565e14aca8" providerId="LiveId" clId="{AAB1ECC4-CB15-4E1C-96EB-11282AA5BC0B}" dt="2023-09-18T09:52:30.020" v="4110" actId="164"/>
          <ac:spMkLst>
            <pc:docMk/>
            <pc:sldMk cId="196201239" sldId="267"/>
            <ac:spMk id="52" creationId="{776DAF13-C4F4-437E-B61B-CF93F1A3D013}"/>
          </ac:spMkLst>
        </pc:spChg>
        <pc:spChg chg="add mod">
          <ac:chgData name="varitsara monsiri" userId="d21832565e14aca8" providerId="LiveId" clId="{AAB1ECC4-CB15-4E1C-96EB-11282AA5BC0B}" dt="2023-09-18T09:52:30.020" v="4110" actId="164"/>
          <ac:spMkLst>
            <pc:docMk/>
            <pc:sldMk cId="196201239" sldId="267"/>
            <ac:spMk id="53" creationId="{4D9FB6FF-FBFF-4D3D-AA5A-BA2C984CC39F}"/>
          </ac:spMkLst>
        </pc:spChg>
        <pc:spChg chg="add mod">
          <ac:chgData name="varitsara monsiri" userId="d21832565e14aca8" providerId="LiveId" clId="{AAB1ECC4-CB15-4E1C-96EB-11282AA5BC0B}" dt="2023-09-18T09:52:30.020" v="4110" actId="164"/>
          <ac:spMkLst>
            <pc:docMk/>
            <pc:sldMk cId="196201239" sldId="267"/>
            <ac:spMk id="54" creationId="{8AC6B077-3C18-4CF7-8A5D-BE0F8CC69CAD}"/>
          </ac:spMkLst>
        </pc:spChg>
        <pc:spChg chg="add mod">
          <ac:chgData name="varitsara monsiri" userId="d21832565e14aca8" providerId="LiveId" clId="{AAB1ECC4-CB15-4E1C-96EB-11282AA5BC0B}" dt="2023-09-18T09:52:30.020" v="4110" actId="164"/>
          <ac:spMkLst>
            <pc:docMk/>
            <pc:sldMk cId="196201239" sldId="267"/>
            <ac:spMk id="55" creationId="{7EB54A73-5C2C-4D37-8993-314AD7683586}"/>
          </ac:spMkLst>
        </pc:spChg>
        <pc:spChg chg="add del mod">
          <ac:chgData name="varitsara monsiri" userId="d21832565e14aca8" providerId="LiveId" clId="{AAB1ECC4-CB15-4E1C-96EB-11282AA5BC0B}" dt="2023-09-18T09:46:52.845" v="3996" actId="478"/>
          <ac:spMkLst>
            <pc:docMk/>
            <pc:sldMk cId="196201239" sldId="267"/>
            <ac:spMk id="57" creationId="{B9455F17-5C59-4D01-ABD1-D8CAB748C73C}"/>
          </ac:spMkLst>
        </pc:spChg>
        <pc:spChg chg="add mod">
          <ac:chgData name="varitsara monsiri" userId="d21832565e14aca8" providerId="LiveId" clId="{AAB1ECC4-CB15-4E1C-96EB-11282AA5BC0B}" dt="2023-09-18T09:52:30.020" v="4110" actId="164"/>
          <ac:spMkLst>
            <pc:docMk/>
            <pc:sldMk cId="196201239" sldId="267"/>
            <ac:spMk id="58" creationId="{0230BA16-1A46-4264-A51A-303BC28EBC69}"/>
          </ac:spMkLst>
        </pc:spChg>
        <pc:spChg chg="add mod">
          <ac:chgData name="varitsara monsiri" userId="d21832565e14aca8" providerId="LiveId" clId="{AAB1ECC4-CB15-4E1C-96EB-11282AA5BC0B}" dt="2023-09-18T09:52:30.020" v="4110" actId="164"/>
          <ac:spMkLst>
            <pc:docMk/>
            <pc:sldMk cId="196201239" sldId="267"/>
            <ac:spMk id="59" creationId="{1670D48F-7F91-4ED4-8E4C-467196D149B2}"/>
          </ac:spMkLst>
        </pc:spChg>
        <pc:spChg chg="add mod">
          <ac:chgData name="varitsara monsiri" userId="d21832565e14aca8" providerId="LiveId" clId="{AAB1ECC4-CB15-4E1C-96EB-11282AA5BC0B}" dt="2023-09-18T09:52:30.020" v="4110" actId="164"/>
          <ac:spMkLst>
            <pc:docMk/>
            <pc:sldMk cId="196201239" sldId="267"/>
            <ac:spMk id="60" creationId="{C7356B82-2B65-4228-89AB-D8634F886DD1}"/>
          </ac:spMkLst>
        </pc:spChg>
        <pc:spChg chg="add mod">
          <ac:chgData name="varitsara monsiri" userId="d21832565e14aca8" providerId="LiveId" clId="{AAB1ECC4-CB15-4E1C-96EB-11282AA5BC0B}" dt="2023-09-18T09:52:30.020" v="4110" actId="164"/>
          <ac:spMkLst>
            <pc:docMk/>
            <pc:sldMk cId="196201239" sldId="267"/>
            <ac:spMk id="61" creationId="{2A6A243E-7F63-4084-972A-0E8DF881506A}"/>
          </ac:spMkLst>
        </pc:spChg>
        <pc:spChg chg="add mod">
          <ac:chgData name="varitsara monsiri" userId="d21832565e14aca8" providerId="LiveId" clId="{AAB1ECC4-CB15-4E1C-96EB-11282AA5BC0B}" dt="2023-09-18T09:52:30.020" v="4110" actId="164"/>
          <ac:spMkLst>
            <pc:docMk/>
            <pc:sldMk cId="196201239" sldId="267"/>
            <ac:spMk id="62" creationId="{0B05A379-B579-4034-AF5B-ED7D2675A747}"/>
          </ac:spMkLst>
        </pc:spChg>
        <pc:spChg chg="add mod">
          <ac:chgData name="varitsara monsiri" userId="d21832565e14aca8" providerId="LiveId" clId="{AAB1ECC4-CB15-4E1C-96EB-11282AA5BC0B}" dt="2023-09-18T09:52:30.020" v="4110" actId="164"/>
          <ac:spMkLst>
            <pc:docMk/>
            <pc:sldMk cId="196201239" sldId="267"/>
            <ac:spMk id="63" creationId="{93ABFD42-BB5C-4F1E-9F92-D7726356EC9D}"/>
          </ac:spMkLst>
        </pc:spChg>
        <pc:spChg chg="add mod">
          <ac:chgData name="varitsara monsiri" userId="d21832565e14aca8" providerId="LiveId" clId="{AAB1ECC4-CB15-4E1C-96EB-11282AA5BC0B}" dt="2023-09-18T09:52:30.020" v="4110" actId="164"/>
          <ac:spMkLst>
            <pc:docMk/>
            <pc:sldMk cId="196201239" sldId="267"/>
            <ac:spMk id="64" creationId="{92D3C851-F467-4A13-9354-635536B26292}"/>
          </ac:spMkLst>
        </pc:spChg>
        <pc:spChg chg="add mod">
          <ac:chgData name="varitsara monsiri" userId="d21832565e14aca8" providerId="LiveId" clId="{AAB1ECC4-CB15-4E1C-96EB-11282AA5BC0B}" dt="2023-09-18T09:52:30.020" v="4110" actId="164"/>
          <ac:spMkLst>
            <pc:docMk/>
            <pc:sldMk cId="196201239" sldId="267"/>
            <ac:spMk id="65" creationId="{90984EA2-F9A3-4FEC-9CE7-8762B1F43DDB}"/>
          </ac:spMkLst>
        </pc:spChg>
        <pc:spChg chg="add mod">
          <ac:chgData name="varitsara monsiri" userId="d21832565e14aca8" providerId="LiveId" clId="{AAB1ECC4-CB15-4E1C-96EB-11282AA5BC0B}" dt="2023-09-18T09:52:30.020" v="4110" actId="164"/>
          <ac:spMkLst>
            <pc:docMk/>
            <pc:sldMk cId="196201239" sldId="267"/>
            <ac:spMk id="66" creationId="{650FB186-A6BC-4CE3-B2BC-BFB8156D2F6A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69" creationId="{BA7DB7D6-6A8A-4A01-A3E5-DC4235E75521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70" creationId="{CEA2CF47-AB57-4DAB-AF8C-FCBD1EF4E756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72" creationId="{E91ED596-6032-4E41-9621-811E01257FA1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73" creationId="{26245FD6-7C8D-4807-894A-3165D6B46284}"/>
          </ac:spMkLst>
        </pc:spChg>
        <pc:spChg chg="mod">
          <ac:chgData name="varitsara monsiri" userId="d21832565e14aca8" providerId="LiveId" clId="{AAB1ECC4-CB15-4E1C-96EB-11282AA5BC0B}" dt="2023-09-18T11:30:01.165" v="5060" actId="207"/>
          <ac:spMkLst>
            <pc:docMk/>
            <pc:sldMk cId="196201239" sldId="267"/>
            <ac:spMk id="77" creationId="{8F7A84D3-56A3-4E2B-97CE-368FF634E318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78" creationId="{9F23583D-F283-4B57-BBFA-DCDB91ABBDF1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79" creationId="{8D627F2E-614E-48D1-B961-15CBEBA380E4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80" creationId="{ADCB4F34-670C-4C21-93CF-CD5A2F43913A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81" creationId="{A3283E69-0E02-40F8-830B-9693F4BA9D74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82" creationId="{0EB362DE-3C2F-4953-A1CC-93FF975EA25E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84" creationId="{006D9560-63D3-419F-807C-D00CABF56B8F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85" creationId="{119389EB-B286-4E10-BD64-C0335C9C4270}"/>
          </ac:spMkLst>
        </pc:spChg>
        <pc:spChg chg="mod">
          <ac:chgData name="varitsara monsiri" userId="d21832565e14aca8" providerId="LiveId" clId="{AAB1ECC4-CB15-4E1C-96EB-11282AA5BC0B}" dt="2023-09-18T11:30:05.997" v="5061" actId="207"/>
          <ac:spMkLst>
            <pc:docMk/>
            <pc:sldMk cId="196201239" sldId="267"/>
            <ac:spMk id="89" creationId="{C4FE76D1-1D09-4030-994F-29106C6846B7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90" creationId="{C9DB44ED-31D4-4325-A6B8-74600435FBB2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91" creationId="{4EECDA59-BFD7-498E-BDFA-F9C5E852FFF3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92" creationId="{660D0C6B-7D11-4310-887A-C8A0868B846A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93" creationId="{EDC98D2B-F0C0-4E48-8E7F-37C4105BDB26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94" creationId="{856C244D-F4BA-433A-AFCB-929280BC4710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96" creationId="{B57D5A63-A0F9-42DA-BC62-18429F5A9DD4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97" creationId="{E6AEA18F-0DCB-49A4-B7C7-BBA73381C478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99" creationId="{FBA2EEED-BBC6-43A1-879F-6513F792B6B1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100" creationId="{64FB552F-07D4-4C05-88C1-508EC1025222}"/>
          </ac:spMkLst>
        </pc:spChg>
        <pc:spChg chg="mod">
          <ac:chgData name="varitsara monsiri" userId="d21832565e14aca8" providerId="LiveId" clId="{AAB1ECC4-CB15-4E1C-96EB-11282AA5BC0B}" dt="2023-09-18T11:30:20.504" v="5062" actId="207"/>
          <ac:spMkLst>
            <pc:docMk/>
            <pc:sldMk cId="196201239" sldId="267"/>
            <ac:spMk id="105" creationId="{F96CEF88-3A1F-4C0F-90FF-046A4B65D12F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106" creationId="{31B50E0C-C8D8-46D4-9B53-5627E0292FBC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107" creationId="{275B89C7-2D85-47CC-B601-F98D0434A317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108" creationId="{1DD6F436-66E1-4834-8A49-30A420DF3654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109" creationId="{CC12B3B3-D889-4E80-9AE2-6683C52612D6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110" creationId="{3071056C-1182-45C4-AC58-E52B15B52529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111" creationId="{76FF5A40-6CE8-481C-8CB0-53170790F013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113" creationId="{D886B969-01E5-4D3E-913A-8FB1CE569DA7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114" creationId="{97873E63-A0F8-4978-95C8-10D11FAFAD5D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115" creationId="{AF0B979A-41FD-46CB-A4E1-1FE3BA0E9688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116" creationId="{610406AE-449A-4808-8B3D-0AB14618D162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117" creationId="{63AB9DE3-A07E-497A-8300-A6BC4762240F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118" creationId="{5A1F0DFB-3FCE-43FC-AD1B-137C829298C4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120" creationId="{F0BE258F-10E6-4056-AA9B-D73CF81D576B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121" creationId="{41B733F3-C9C8-4ED1-963F-FE4BCD0BFEBA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123" creationId="{B5AA4C56-B9E8-4F35-9116-BC91AE930769}"/>
          </ac:spMkLst>
        </pc:spChg>
        <pc:spChg chg="mod">
          <ac:chgData name="varitsara monsiri" userId="d21832565e14aca8" providerId="LiveId" clId="{AAB1ECC4-CB15-4E1C-96EB-11282AA5BC0B}" dt="2023-09-18T09:52:53.160" v="4111"/>
          <ac:spMkLst>
            <pc:docMk/>
            <pc:sldMk cId="196201239" sldId="267"/>
            <ac:spMk id="124" creationId="{BBAA8739-ABFD-471D-9E32-830340B6F908}"/>
          </ac:spMkLst>
        </pc:spChg>
        <pc:grpChg chg="add del mod">
          <ac:chgData name="varitsara monsiri" userId="d21832565e14aca8" providerId="LiveId" clId="{AAB1ECC4-CB15-4E1C-96EB-11282AA5BC0B}" dt="2023-09-18T09:42:22.787" v="3927" actId="165"/>
          <ac:grpSpMkLst>
            <pc:docMk/>
            <pc:sldMk cId="196201239" sldId="267"/>
            <ac:grpSpMk id="33" creationId="{C1CB8EDB-A5A8-4817-9D38-2EAE0688E42B}"/>
          </ac:grpSpMkLst>
        </pc:grpChg>
        <pc:grpChg chg="add mod">
          <ac:chgData name="varitsara monsiri" userId="d21832565e14aca8" providerId="LiveId" clId="{AAB1ECC4-CB15-4E1C-96EB-11282AA5BC0B}" dt="2023-09-18T09:42:37.151" v="3931" actId="164"/>
          <ac:grpSpMkLst>
            <pc:docMk/>
            <pc:sldMk cId="196201239" sldId="267"/>
            <ac:grpSpMk id="38" creationId="{107EC485-B68A-4797-B3D0-396A0F7773AE}"/>
          </ac:grpSpMkLst>
        </pc:grpChg>
        <pc:grpChg chg="add mod">
          <ac:chgData name="varitsara monsiri" userId="d21832565e14aca8" providerId="LiveId" clId="{AAB1ECC4-CB15-4E1C-96EB-11282AA5BC0B}" dt="2023-09-18T09:42:37.151" v="3931" actId="164"/>
          <ac:grpSpMkLst>
            <pc:docMk/>
            <pc:sldMk cId="196201239" sldId="267"/>
            <ac:grpSpMk id="39" creationId="{325D9E2D-09B8-42B5-93D3-7C7A9A74FB26}"/>
          </ac:grpSpMkLst>
        </pc:grpChg>
        <pc:grpChg chg="add mod">
          <ac:chgData name="varitsara monsiri" userId="d21832565e14aca8" providerId="LiveId" clId="{AAB1ECC4-CB15-4E1C-96EB-11282AA5BC0B}" dt="2023-09-18T09:46:23.077" v="3985" actId="164"/>
          <ac:grpSpMkLst>
            <pc:docMk/>
            <pc:sldMk cId="196201239" sldId="267"/>
            <ac:grpSpMk id="40" creationId="{DC59757D-3CCE-4702-AC4A-07ECCD0DA93A}"/>
          </ac:grpSpMkLst>
        </pc:grpChg>
        <pc:grpChg chg="add mod">
          <ac:chgData name="varitsara monsiri" userId="d21832565e14aca8" providerId="LiveId" clId="{AAB1ECC4-CB15-4E1C-96EB-11282AA5BC0B}" dt="2023-09-18T09:52:30.020" v="4110" actId="164"/>
          <ac:grpSpMkLst>
            <pc:docMk/>
            <pc:sldMk cId="196201239" sldId="267"/>
            <ac:grpSpMk id="56" creationId="{A983622B-6A9E-400B-94C8-21B972CBC765}"/>
          </ac:grpSpMkLst>
        </pc:grpChg>
        <pc:grpChg chg="add mod">
          <ac:chgData name="varitsara monsiri" userId="d21832565e14aca8" providerId="LiveId" clId="{AAB1ECC4-CB15-4E1C-96EB-11282AA5BC0B}" dt="2023-09-18T09:52:30.020" v="4110" actId="164"/>
          <ac:grpSpMkLst>
            <pc:docMk/>
            <pc:sldMk cId="196201239" sldId="267"/>
            <ac:grpSpMk id="67" creationId="{BE3BC400-E39F-4B88-BF11-5986CED4877E}"/>
          </ac:grpSpMkLst>
        </pc:grpChg>
        <pc:grpChg chg="add mod">
          <ac:chgData name="varitsara monsiri" userId="d21832565e14aca8" providerId="LiveId" clId="{AAB1ECC4-CB15-4E1C-96EB-11282AA5BC0B}" dt="2023-09-18T09:53:24.324" v="4118" actId="1076"/>
          <ac:grpSpMkLst>
            <pc:docMk/>
            <pc:sldMk cId="196201239" sldId="267"/>
            <ac:grpSpMk id="68" creationId="{F0433900-E263-4C30-B27C-4E60632358BE}"/>
          </ac:grpSpMkLst>
        </pc:grpChg>
        <pc:grpChg chg="add mod">
          <ac:chgData name="varitsara monsiri" userId="d21832565e14aca8" providerId="LiveId" clId="{AAB1ECC4-CB15-4E1C-96EB-11282AA5BC0B}" dt="2023-09-18T09:53:54.643" v="4133" actId="1035"/>
          <ac:grpSpMkLst>
            <pc:docMk/>
            <pc:sldMk cId="196201239" sldId="267"/>
            <ac:grpSpMk id="71" creationId="{CFD06B21-BF8F-432A-9B53-638C56C4D5E7}"/>
          </ac:grpSpMkLst>
        </pc:grpChg>
        <pc:grpChg chg="mod">
          <ac:chgData name="varitsara monsiri" userId="d21832565e14aca8" providerId="LiveId" clId="{AAB1ECC4-CB15-4E1C-96EB-11282AA5BC0B}" dt="2023-09-18T09:52:53.160" v="4111"/>
          <ac:grpSpMkLst>
            <pc:docMk/>
            <pc:sldMk cId="196201239" sldId="267"/>
            <ac:grpSpMk id="74" creationId="{EE2DB0EE-0738-4B62-B4FA-F66CF8E982D7}"/>
          </ac:grpSpMkLst>
        </pc:grpChg>
        <pc:grpChg chg="mod">
          <ac:chgData name="varitsara monsiri" userId="d21832565e14aca8" providerId="LiveId" clId="{AAB1ECC4-CB15-4E1C-96EB-11282AA5BC0B}" dt="2023-09-18T09:52:53.160" v="4111"/>
          <ac:grpSpMkLst>
            <pc:docMk/>
            <pc:sldMk cId="196201239" sldId="267"/>
            <ac:grpSpMk id="75" creationId="{EA50AA8B-792E-42C3-8CFB-03ACD69A7722}"/>
          </ac:grpSpMkLst>
        </pc:grpChg>
        <pc:grpChg chg="mod">
          <ac:chgData name="varitsara monsiri" userId="d21832565e14aca8" providerId="LiveId" clId="{AAB1ECC4-CB15-4E1C-96EB-11282AA5BC0B}" dt="2023-09-18T09:52:53.160" v="4111"/>
          <ac:grpSpMkLst>
            <pc:docMk/>
            <pc:sldMk cId="196201239" sldId="267"/>
            <ac:grpSpMk id="76" creationId="{8E154688-957F-4C66-AC01-F04A8936C116}"/>
          </ac:grpSpMkLst>
        </pc:grpChg>
        <pc:grpChg chg="add mod">
          <ac:chgData name="varitsara monsiri" userId="d21832565e14aca8" providerId="LiveId" clId="{AAB1ECC4-CB15-4E1C-96EB-11282AA5BC0B}" dt="2023-09-18T09:53:19.529" v="4117" actId="1076"/>
          <ac:grpSpMkLst>
            <pc:docMk/>
            <pc:sldMk cId="196201239" sldId="267"/>
            <ac:grpSpMk id="83" creationId="{58745E4E-EA3C-4435-8345-4B9EEED8A1C1}"/>
          </ac:grpSpMkLst>
        </pc:grpChg>
        <pc:grpChg chg="mod">
          <ac:chgData name="varitsara monsiri" userId="d21832565e14aca8" providerId="LiveId" clId="{AAB1ECC4-CB15-4E1C-96EB-11282AA5BC0B}" dt="2023-09-18T09:52:53.160" v="4111"/>
          <ac:grpSpMkLst>
            <pc:docMk/>
            <pc:sldMk cId="196201239" sldId="267"/>
            <ac:grpSpMk id="86" creationId="{8FCF73A3-BF4D-4071-A3D0-B2884344BC99}"/>
          </ac:grpSpMkLst>
        </pc:grpChg>
        <pc:grpChg chg="mod">
          <ac:chgData name="varitsara monsiri" userId="d21832565e14aca8" providerId="LiveId" clId="{AAB1ECC4-CB15-4E1C-96EB-11282AA5BC0B}" dt="2023-09-18T09:52:53.160" v="4111"/>
          <ac:grpSpMkLst>
            <pc:docMk/>
            <pc:sldMk cId="196201239" sldId="267"/>
            <ac:grpSpMk id="87" creationId="{578B1190-1C59-45DD-9211-CF329DC3F48B}"/>
          </ac:grpSpMkLst>
        </pc:grpChg>
        <pc:grpChg chg="mod">
          <ac:chgData name="varitsara monsiri" userId="d21832565e14aca8" providerId="LiveId" clId="{AAB1ECC4-CB15-4E1C-96EB-11282AA5BC0B}" dt="2023-09-18T09:52:53.160" v="4111"/>
          <ac:grpSpMkLst>
            <pc:docMk/>
            <pc:sldMk cId="196201239" sldId="267"/>
            <ac:grpSpMk id="88" creationId="{4E819E2C-7167-4715-B130-A24DD2CF6C52}"/>
          </ac:grpSpMkLst>
        </pc:grpChg>
        <pc:grpChg chg="add mod">
          <ac:chgData name="varitsara monsiri" userId="d21832565e14aca8" providerId="LiveId" clId="{AAB1ECC4-CB15-4E1C-96EB-11282AA5BC0B}" dt="2023-09-18T09:52:53.160" v="4111"/>
          <ac:grpSpMkLst>
            <pc:docMk/>
            <pc:sldMk cId="196201239" sldId="267"/>
            <ac:grpSpMk id="95" creationId="{82CB21CF-72F3-4A57-A569-B936501F97B8}"/>
          </ac:grpSpMkLst>
        </pc:grpChg>
        <pc:grpChg chg="add mod">
          <ac:chgData name="varitsara monsiri" userId="d21832565e14aca8" providerId="LiveId" clId="{AAB1ECC4-CB15-4E1C-96EB-11282AA5BC0B}" dt="2023-09-18T09:53:06.832" v="4114" actId="1076"/>
          <ac:grpSpMkLst>
            <pc:docMk/>
            <pc:sldMk cId="196201239" sldId="267"/>
            <ac:grpSpMk id="98" creationId="{66C899CB-7B1A-4C37-B407-B210C2F7A48E}"/>
          </ac:grpSpMkLst>
        </pc:grpChg>
        <pc:grpChg chg="add mod">
          <ac:chgData name="varitsara monsiri" userId="d21832565e14aca8" providerId="LiveId" clId="{AAB1ECC4-CB15-4E1C-96EB-11282AA5BC0B}" dt="2023-09-18T09:52:53.160" v="4111"/>
          <ac:grpSpMkLst>
            <pc:docMk/>
            <pc:sldMk cId="196201239" sldId="267"/>
            <ac:grpSpMk id="101" creationId="{FD06CB65-5521-47CF-8BA2-E43E684CE577}"/>
          </ac:grpSpMkLst>
        </pc:grpChg>
        <pc:grpChg chg="mod">
          <ac:chgData name="varitsara monsiri" userId="d21832565e14aca8" providerId="LiveId" clId="{AAB1ECC4-CB15-4E1C-96EB-11282AA5BC0B}" dt="2023-09-18T09:52:53.160" v="4111"/>
          <ac:grpSpMkLst>
            <pc:docMk/>
            <pc:sldMk cId="196201239" sldId="267"/>
            <ac:grpSpMk id="102" creationId="{BFA5B478-7BE3-4865-BAB0-098D4C3E0193}"/>
          </ac:grpSpMkLst>
        </pc:grpChg>
        <pc:grpChg chg="mod">
          <ac:chgData name="varitsara monsiri" userId="d21832565e14aca8" providerId="LiveId" clId="{AAB1ECC4-CB15-4E1C-96EB-11282AA5BC0B}" dt="2023-09-18T09:52:53.160" v="4111"/>
          <ac:grpSpMkLst>
            <pc:docMk/>
            <pc:sldMk cId="196201239" sldId="267"/>
            <ac:grpSpMk id="103" creationId="{F0FE31B8-BDCC-44D2-9F56-20A5CCDB4C7B}"/>
          </ac:grpSpMkLst>
        </pc:grpChg>
        <pc:grpChg chg="mod">
          <ac:chgData name="varitsara monsiri" userId="d21832565e14aca8" providerId="LiveId" clId="{AAB1ECC4-CB15-4E1C-96EB-11282AA5BC0B}" dt="2023-09-18T09:52:53.160" v="4111"/>
          <ac:grpSpMkLst>
            <pc:docMk/>
            <pc:sldMk cId="196201239" sldId="267"/>
            <ac:grpSpMk id="104" creationId="{69BBF3C9-82B1-4EC4-95EB-7860CBE1B8E4}"/>
          </ac:grpSpMkLst>
        </pc:grpChg>
        <pc:grpChg chg="add mod">
          <ac:chgData name="varitsara monsiri" userId="d21832565e14aca8" providerId="LiveId" clId="{AAB1ECC4-CB15-4E1C-96EB-11282AA5BC0B}" dt="2023-09-18T09:53:32.845" v="4120" actId="1076"/>
          <ac:grpSpMkLst>
            <pc:docMk/>
            <pc:sldMk cId="196201239" sldId="267"/>
            <ac:grpSpMk id="112" creationId="{4BA35E25-D82C-495E-BC8E-1909F2802D69}"/>
          </ac:grpSpMkLst>
        </pc:grpChg>
        <pc:grpChg chg="add mod">
          <ac:chgData name="varitsara monsiri" userId="d21832565e14aca8" providerId="LiveId" clId="{AAB1ECC4-CB15-4E1C-96EB-11282AA5BC0B}" dt="2023-09-18T09:53:30.499" v="4119" actId="1076"/>
          <ac:grpSpMkLst>
            <pc:docMk/>
            <pc:sldMk cId="196201239" sldId="267"/>
            <ac:grpSpMk id="119" creationId="{929636FE-A921-41EC-B4E6-AD99C52D2D78}"/>
          </ac:grpSpMkLst>
        </pc:grpChg>
        <pc:grpChg chg="add mod">
          <ac:chgData name="varitsara monsiri" userId="d21832565e14aca8" providerId="LiveId" clId="{AAB1ECC4-CB15-4E1C-96EB-11282AA5BC0B}" dt="2023-09-18T09:53:35.364" v="4121" actId="1076"/>
          <ac:grpSpMkLst>
            <pc:docMk/>
            <pc:sldMk cId="196201239" sldId="267"/>
            <ac:grpSpMk id="122" creationId="{90A987CD-A9D2-4F6B-AF71-62720D20B8BC}"/>
          </ac:grpSpMkLst>
        </pc:grpChg>
        <pc:graphicFrameChg chg="add del mod modGraphic">
          <ac:chgData name="varitsara monsiri" userId="d21832565e14aca8" providerId="LiveId" clId="{AAB1ECC4-CB15-4E1C-96EB-11282AA5BC0B}" dt="2023-09-18T09:31:31.436" v="3725" actId="478"/>
          <ac:graphicFrameMkLst>
            <pc:docMk/>
            <pc:sldMk cId="196201239" sldId="267"/>
            <ac:graphicFrameMk id="20" creationId="{55119484-8624-45EE-95E9-701DE0AE3FF8}"/>
          </ac:graphicFrameMkLst>
        </pc:graphicFrameChg>
        <pc:cxnChg chg="add mod ord topLvl">
          <ac:chgData name="varitsara monsiri" userId="d21832565e14aca8" providerId="LiveId" clId="{AAB1ECC4-CB15-4E1C-96EB-11282AA5BC0B}" dt="2023-09-18T09:42:26.498" v="3928" actId="164"/>
          <ac:cxnSpMkLst>
            <pc:docMk/>
            <pc:sldMk cId="196201239" sldId="267"/>
            <ac:cxnSpMk id="24" creationId="{48EBCB6C-1830-41C8-822B-D29EB15B8FCE}"/>
          </ac:cxnSpMkLst>
        </pc:cxnChg>
        <pc:cxnChg chg="add mod ord topLvl">
          <ac:chgData name="varitsara monsiri" userId="d21832565e14aca8" providerId="LiveId" clId="{AAB1ECC4-CB15-4E1C-96EB-11282AA5BC0B}" dt="2023-09-18T09:42:26.498" v="3928" actId="164"/>
          <ac:cxnSpMkLst>
            <pc:docMk/>
            <pc:sldMk cId="196201239" sldId="267"/>
            <ac:cxnSpMk id="26" creationId="{5904CA5F-2031-4B8E-A08C-85BB36FE4043}"/>
          </ac:cxnSpMkLst>
        </pc:cxnChg>
        <pc:cxnChg chg="add del mod">
          <ac:chgData name="varitsara monsiri" userId="d21832565e14aca8" providerId="LiveId" clId="{AAB1ECC4-CB15-4E1C-96EB-11282AA5BC0B}" dt="2023-09-18T09:34:15.420" v="3764" actId="478"/>
          <ac:cxnSpMkLst>
            <pc:docMk/>
            <pc:sldMk cId="196201239" sldId="267"/>
            <ac:cxnSpMk id="27" creationId="{F78F34C5-BB97-445E-B72B-8E9F25E08F24}"/>
          </ac:cxnSpMkLst>
        </pc:cxnChg>
        <pc:cxnChg chg="add mod topLvl">
          <ac:chgData name="varitsara monsiri" userId="d21832565e14aca8" providerId="LiveId" clId="{AAB1ECC4-CB15-4E1C-96EB-11282AA5BC0B}" dt="2023-09-18T09:42:29.547" v="3929" actId="164"/>
          <ac:cxnSpMkLst>
            <pc:docMk/>
            <pc:sldMk cId="196201239" sldId="267"/>
            <ac:cxnSpMk id="28" creationId="{21F9D8AE-B553-4FBF-94ED-B346CF2A610F}"/>
          </ac:cxnSpMkLst>
        </pc:cxnChg>
        <pc:cxnChg chg="add mod topLvl">
          <ac:chgData name="varitsara monsiri" userId="d21832565e14aca8" providerId="LiveId" clId="{AAB1ECC4-CB15-4E1C-96EB-11282AA5BC0B}" dt="2023-09-18T09:42:29.547" v="3929" actId="164"/>
          <ac:cxnSpMkLst>
            <pc:docMk/>
            <pc:sldMk cId="196201239" sldId="267"/>
            <ac:cxnSpMk id="30" creationId="{2FB96FD9-9A54-4F85-BA39-C705F2E2EFA5}"/>
          </ac:cxnSpMkLst>
        </pc:cxnChg>
        <pc:cxnChg chg="add mod topLvl">
          <ac:chgData name="varitsara monsiri" userId="d21832565e14aca8" providerId="LiveId" clId="{AAB1ECC4-CB15-4E1C-96EB-11282AA5BC0B}" dt="2023-09-18T09:42:29.547" v="3929" actId="164"/>
          <ac:cxnSpMkLst>
            <pc:docMk/>
            <pc:sldMk cId="196201239" sldId="267"/>
            <ac:cxnSpMk id="31" creationId="{0B5630B3-B6C3-453B-BB13-1136844A8A16}"/>
          </ac:cxnSpMkLst>
        </pc:cxnChg>
        <pc:cxnChg chg="add mod topLvl">
          <ac:chgData name="varitsara monsiri" userId="d21832565e14aca8" providerId="LiveId" clId="{AAB1ECC4-CB15-4E1C-96EB-11282AA5BC0B}" dt="2023-09-18T09:42:29.547" v="3929" actId="164"/>
          <ac:cxnSpMkLst>
            <pc:docMk/>
            <pc:sldMk cId="196201239" sldId="267"/>
            <ac:cxnSpMk id="32" creationId="{41AD426D-06CA-4AD4-BC0B-4D15FB5BF004}"/>
          </ac:cxnSpMkLst>
        </pc:cxnChg>
        <pc:cxnChg chg="add mod">
          <ac:chgData name="varitsara monsiri" userId="d21832565e14aca8" providerId="LiveId" clId="{AAB1ECC4-CB15-4E1C-96EB-11282AA5BC0B}" dt="2023-09-18T09:46:23.077" v="3985" actId="164"/>
          <ac:cxnSpMkLst>
            <pc:docMk/>
            <pc:sldMk cId="196201239" sldId="267"/>
            <ac:cxnSpMk id="34" creationId="{0119EEB4-0E0F-4AED-85F5-F3E63023BA75}"/>
          </ac:cxnSpMkLst>
        </pc:cxnChg>
        <pc:cxnChg chg="add mod">
          <ac:chgData name="varitsara monsiri" userId="d21832565e14aca8" providerId="LiveId" clId="{AAB1ECC4-CB15-4E1C-96EB-11282AA5BC0B}" dt="2023-09-18T09:46:23.077" v="3985" actId="164"/>
          <ac:cxnSpMkLst>
            <pc:docMk/>
            <pc:sldMk cId="196201239" sldId="267"/>
            <ac:cxnSpMk id="35" creationId="{6B5E516D-3769-43A7-B1D0-9047129055CB}"/>
          </ac:cxnSpMkLst>
        </pc:cxnChg>
        <pc:cxnChg chg="add mod">
          <ac:chgData name="varitsara monsiri" userId="d21832565e14aca8" providerId="LiveId" clId="{AAB1ECC4-CB15-4E1C-96EB-11282AA5BC0B}" dt="2023-09-18T09:46:23.077" v="3985" actId="164"/>
          <ac:cxnSpMkLst>
            <pc:docMk/>
            <pc:sldMk cId="196201239" sldId="267"/>
            <ac:cxnSpMk id="36" creationId="{7E64F697-8A01-41DE-AA07-D1B3A7E2A034}"/>
          </ac:cxnSpMkLst>
        </pc:cxnChg>
        <pc:cxnChg chg="add mod">
          <ac:chgData name="varitsara monsiri" userId="d21832565e14aca8" providerId="LiveId" clId="{AAB1ECC4-CB15-4E1C-96EB-11282AA5BC0B}" dt="2023-09-18T09:46:23.077" v="3985" actId="164"/>
          <ac:cxnSpMkLst>
            <pc:docMk/>
            <pc:sldMk cId="196201239" sldId="267"/>
            <ac:cxnSpMk id="37" creationId="{90B71130-5405-4275-994D-0D32EE296F7C}"/>
          </ac:cxnSpMkLst>
        </pc:cxnChg>
      </pc:sldChg>
      <pc:sldChg chg="addSp delSp modSp new del mod modClrScheme chgLayout">
        <pc:chgData name="varitsara monsiri" userId="d21832565e14aca8" providerId="LiveId" clId="{AAB1ECC4-CB15-4E1C-96EB-11282AA5BC0B}" dt="2023-09-15T11:12:39.456" v="2029" actId="47"/>
        <pc:sldMkLst>
          <pc:docMk/>
          <pc:sldMk cId="2391963552" sldId="267"/>
        </pc:sldMkLst>
        <pc:spChg chg="del">
          <ac:chgData name="varitsara monsiri" userId="d21832565e14aca8" providerId="LiveId" clId="{AAB1ECC4-CB15-4E1C-96EB-11282AA5BC0B}" dt="2023-09-15T10:11:27.879" v="756" actId="700"/>
          <ac:spMkLst>
            <pc:docMk/>
            <pc:sldMk cId="2391963552" sldId="267"/>
            <ac:spMk id="2" creationId="{FD978DC6-E861-4C07-B80E-94597C1A9276}"/>
          </ac:spMkLst>
        </pc:spChg>
        <pc:spChg chg="del">
          <ac:chgData name="varitsara monsiri" userId="d21832565e14aca8" providerId="LiveId" clId="{AAB1ECC4-CB15-4E1C-96EB-11282AA5BC0B}" dt="2023-09-15T10:11:27.879" v="756" actId="700"/>
          <ac:spMkLst>
            <pc:docMk/>
            <pc:sldMk cId="2391963552" sldId="267"/>
            <ac:spMk id="3" creationId="{DB206E5C-36A2-4902-B374-518E1E432A38}"/>
          </ac:spMkLst>
        </pc:spChg>
        <pc:spChg chg="del">
          <ac:chgData name="varitsara monsiri" userId="d21832565e14aca8" providerId="LiveId" clId="{AAB1ECC4-CB15-4E1C-96EB-11282AA5BC0B}" dt="2023-09-15T10:11:27.879" v="756" actId="700"/>
          <ac:spMkLst>
            <pc:docMk/>
            <pc:sldMk cId="2391963552" sldId="267"/>
            <ac:spMk id="4" creationId="{B773977A-C576-43AF-B266-09BE979D418E}"/>
          </ac:spMkLst>
        </pc:spChg>
        <pc:spChg chg="del">
          <ac:chgData name="varitsara monsiri" userId="d21832565e14aca8" providerId="LiveId" clId="{AAB1ECC4-CB15-4E1C-96EB-11282AA5BC0B}" dt="2023-09-15T10:11:27.879" v="756" actId="700"/>
          <ac:spMkLst>
            <pc:docMk/>
            <pc:sldMk cId="2391963552" sldId="267"/>
            <ac:spMk id="5" creationId="{864363EE-BFF0-401D-B216-A10C4B75541A}"/>
          </ac:spMkLst>
        </pc:spChg>
        <pc:spChg chg="del">
          <ac:chgData name="varitsara monsiri" userId="d21832565e14aca8" providerId="LiveId" clId="{AAB1ECC4-CB15-4E1C-96EB-11282AA5BC0B}" dt="2023-09-15T10:11:27.879" v="756" actId="700"/>
          <ac:spMkLst>
            <pc:docMk/>
            <pc:sldMk cId="2391963552" sldId="267"/>
            <ac:spMk id="6" creationId="{09E03E4F-6CF4-48E7-83BC-52429D66FE40}"/>
          </ac:spMkLst>
        </pc:spChg>
        <pc:spChg chg="del">
          <ac:chgData name="varitsara monsiri" userId="d21832565e14aca8" providerId="LiveId" clId="{AAB1ECC4-CB15-4E1C-96EB-11282AA5BC0B}" dt="2023-09-15T10:11:27.879" v="756" actId="700"/>
          <ac:spMkLst>
            <pc:docMk/>
            <pc:sldMk cId="2391963552" sldId="267"/>
            <ac:spMk id="7" creationId="{D4ADCEED-0E81-4547-B1AF-30B027D16DBF}"/>
          </ac:spMkLst>
        </pc:spChg>
        <pc:spChg chg="del">
          <ac:chgData name="varitsara monsiri" userId="d21832565e14aca8" providerId="LiveId" clId="{AAB1ECC4-CB15-4E1C-96EB-11282AA5BC0B}" dt="2023-09-15T10:11:27.879" v="756" actId="700"/>
          <ac:spMkLst>
            <pc:docMk/>
            <pc:sldMk cId="2391963552" sldId="267"/>
            <ac:spMk id="8" creationId="{FB5C0B5E-F4C1-4206-A0C7-67A6C8292794}"/>
          </ac:spMkLst>
        </pc:spChg>
        <pc:spChg chg="del">
          <ac:chgData name="varitsara monsiri" userId="d21832565e14aca8" providerId="LiveId" clId="{AAB1ECC4-CB15-4E1C-96EB-11282AA5BC0B}" dt="2023-09-15T10:11:27.879" v="756" actId="700"/>
          <ac:spMkLst>
            <pc:docMk/>
            <pc:sldMk cId="2391963552" sldId="267"/>
            <ac:spMk id="9" creationId="{A953B694-8253-4EFB-A669-1FEE8602B255}"/>
          </ac:spMkLst>
        </pc:spChg>
        <pc:spChg chg="del">
          <ac:chgData name="varitsara monsiri" userId="d21832565e14aca8" providerId="LiveId" clId="{AAB1ECC4-CB15-4E1C-96EB-11282AA5BC0B}" dt="2023-09-15T10:11:27.879" v="756" actId="700"/>
          <ac:spMkLst>
            <pc:docMk/>
            <pc:sldMk cId="2391963552" sldId="267"/>
            <ac:spMk id="10" creationId="{F4CA22A6-81CA-4527-A2AC-4F6B68473CDD}"/>
          </ac:spMkLst>
        </pc:spChg>
        <pc:spChg chg="del">
          <ac:chgData name="varitsara monsiri" userId="d21832565e14aca8" providerId="LiveId" clId="{AAB1ECC4-CB15-4E1C-96EB-11282AA5BC0B}" dt="2023-09-15T10:11:27.879" v="756" actId="700"/>
          <ac:spMkLst>
            <pc:docMk/>
            <pc:sldMk cId="2391963552" sldId="267"/>
            <ac:spMk id="11" creationId="{ABC168E6-1CAD-4553-BD3D-68BD0D84BD14}"/>
          </ac:spMkLst>
        </pc:spChg>
        <pc:spChg chg="del">
          <ac:chgData name="varitsara monsiri" userId="d21832565e14aca8" providerId="LiveId" clId="{AAB1ECC4-CB15-4E1C-96EB-11282AA5BC0B}" dt="2023-09-15T10:11:27.879" v="756" actId="700"/>
          <ac:spMkLst>
            <pc:docMk/>
            <pc:sldMk cId="2391963552" sldId="267"/>
            <ac:spMk id="12" creationId="{B457F40B-7F96-49DA-BA90-3BDAA78C4D62}"/>
          </ac:spMkLst>
        </pc:spChg>
        <pc:spChg chg="del">
          <ac:chgData name="varitsara monsiri" userId="d21832565e14aca8" providerId="LiveId" clId="{AAB1ECC4-CB15-4E1C-96EB-11282AA5BC0B}" dt="2023-09-15T10:11:27.879" v="756" actId="700"/>
          <ac:spMkLst>
            <pc:docMk/>
            <pc:sldMk cId="2391963552" sldId="267"/>
            <ac:spMk id="13" creationId="{0B916F38-F5B3-41D6-B020-33662E180C25}"/>
          </ac:spMkLst>
        </pc:spChg>
        <pc:spChg chg="del">
          <ac:chgData name="varitsara monsiri" userId="d21832565e14aca8" providerId="LiveId" clId="{AAB1ECC4-CB15-4E1C-96EB-11282AA5BC0B}" dt="2023-09-15T10:11:27.879" v="756" actId="700"/>
          <ac:spMkLst>
            <pc:docMk/>
            <pc:sldMk cId="2391963552" sldId="267"/>
            <ac:spMk id="14" creationId="{57E6BE61-DC08-4B9B-B30B-D4FF21558AE4}"/>
          </ac:spMkLst>
        </pc:spChg>
        <pc:spChg chg="del">
          <ac:chgData name="varitsara monsiri" userId="d21832565e14aca8" providerId="LiveId" clId="{AAB1ECC4-CB15-4E1C-96EB-11282AA5BC0B}" dt="2023-09-15T10:11:27.879" v="756" actId="700"/>
          <ac:spMkLst>
            <pc:docMk/>
            <pc:sldMk cId="2391963552" sldId="267"/>
            <ac:spMk id="15" creationId="{D0324D20-1DC2-40F2-8A24-EF5B4E0BCA2E}"/>
          </ac:spMkLst>
        </pc:spChg>
        <pc:spChg chg="del">
          <ac:chgData name="varitsara monsiri" userId="d21832565e14aca8" providerId="LiveId" clId="{AAB1ECC4-CB15-4E1C-96EB-11282AA5BC0B}" dt="2023-09-15T10:11:27.879" v="756" actId="700"/>
          <ac:spMkLst>
            <pc:docMk/>
            <pc:sldMk cId="2391963552" sldId="267"/>
            <ac:spMk id="16" creationId="{CAA9C05D-0B1F-42B0-AC23-F1A86A6A96D6}"/>
          </ac:spMkLst>
        </pc:spChg>
        <pc:spChg chg="del">
          <ac:chgData name="varitsara monsiri" userId="d21832565e14aca8" providerId="LiveId" clId="{AAB1ECC4-CB15-4E1C-96EB-11282AA5BC0B}" dt="2023-09-15T10:11:27.879" v="756" actId="700"/>
          <ac:spMkLst>
            <pc:docMk/>
            <pc:sldMk cId="2391963552" sldId="267"/>
            <ac:spMk id="17" creationId="{3899B255-8AA2-4DC2-8D35-888A20393CE9}"/>
          </ac:spMkLst>
        </pc:spChg>
        <pc:spChg chg="del">
          <ac:chgData name="varitsara monsiri" userId="d21832565e14aca8" providerId="LiveId" clId="{AAB1ECC4-CB15-4E1C-96EB-11282AA5BC0B}" dt="2023-09-15T10:11:27.879" v="756" actId="700"/>
          <ac:spMkLst>
            <pc:docMk/>
            <pc:sldMk cId="2391963552" sldId="267"/>
            <ac:spMk id="18" creationId="{A9730EA8-2624-4DB2-A6A1-D827EF2D17D2}"/>
          </ac:spMkLst>
        </pc:spChg>
        <pc:spChg chg="del">
          <ac:chgData name="varitsara monsiri" userId="d21832565e14aca8" providerId="LiveId" clId="{AAB1ECC4-CB15-4E1C-96EB-11282AA5BC0B}" dt="2023-09-15T10:11:27.879" v="756" actId="700"/>
          <ac:spMkLst>
            <pc:docMk/>
            <pc:sldMk cId="2391963552" sldId="267"/>
            <ac:spMk id="19" creationId="{FFFA3D61-7074-476D-BA13-29EABB322E7C}"/>
          </ac:spMkLst>
        </pc:spChg>
        <pc:picChg chg="add del mod">
          <ac:chgData name="varitsara monsiri" userId="d21832565e14aca8" providerId="LiveId" clId="{AAB1ECC4-CB15-4E1C-96EB-11282AA5BC0B}" dt="2023-09-15T11:12:36.202" v="2027" actId="21"/>
          <ac:picMkLst>
            <pc:docMk/>
            <pc:sldMk cId="2391963552" sldId="267"/>
            <ac:picMk id="21" creationId="{14F6FC30-C484-433E-A872-DD6323B7BEB7}"/>
          </ac:picMkLst>
        </pc:picChg>
        <pc:picChg chg="add del mod">
          <ac:chgData name="varitsara monsiri" userId="d21832565e14aca8" providerId="LiveId" clId="{AAB1ECC4-CB15-4E1C-96EB-11282AA5BC0B}" dt="2023-09-15T11:12:36.202" v="2027" actId="21"/>
          <ac:picMkLst>
            <pc:docMk/>
            <pc:sldMk cId="2391963552" sldId="267"/>
            <ac:picMk id="23" creationId="{4499C6A7-188D-4D70-9092-4851F1CAD9EE}"/>
          </ac:picMkLst>
        </pc:picChg>
        <pc:picChg chg="add del mod">
          <ac:chgData name="varitsara monsiri" userId="d21832565e14aca8" providerId="LiveId" clId="{AAB1ECC4-CB15-4E1C-96EB-11282AA5BC0B}" dt="2023-09-15T11:12:36.202" v="2027" actId="21"/>
          <ac:picMkLst>
            <pc:docMk/>
            <pc:sldMk cId="2391963552" sldId="267"/>
            <ac:picMk id="25" creationId="{CC0C8069-7920-4A41-801D-E0846A38C707}"/>
          </ac:picMkLst>
        </pc:picChg>
        <pc:picChg chg="add del mod">
          <ac:chgData name="varitsara monsiri" userId="d21832565e14aca8" providerId="LiveId" clId="{AAB1ECC4-CB15-4E1C-96EB-11282AA5BC0B}" dt="2023-09-15T11:12:36.202" v="2027" actId="21"/>
          <ac:picMkLst>
            <pc:docMk/>
            <pc:sldMk cId="2391963552" sldId="267"/>
            <ac:picMk id="27" creationId="{0C8E3795-393E-4546-B3C7-623E9B27E58F}"/>
          </ac:picMkLst>
        </pc:picChg>
        <pc:picChg chg="add del mod">
          <ac:chgData name="varitsara monsiri" userId="d21832565e14aca8" providerId="LiveId" clId="{AAB1ECC4-CB15-4E1C-96EB-11282AA5BC0B}" dt="2023-09-15T11:12:36.202" v="2027" actId="21"/>
          <ac:picMkLst>
            <pc:docMk/>
            <pc:sldMk cId="2391963552" sldId="267"/>
            <ac:picMk id="29" creationId="{053FA7A8-54C4-49E5-9ABF-DACADA4A3CA7}"/>
          </ac:picMkLst>
        </pc:picChg>
        <pc:picChg chg="add del mod">
          <ac:chgData name="varitsara monsiri" userId="d21832565e14aca8" providerId="LiveId" clId="{AAB1ECC4-CB15-4E1C-96EB-11282AA5BC0B}" dt="2023-09-15T11:12:36.202" v="2027" actId="21"/>
          <ac:picMkLst>
            <pc:docMk/>
            <pc:sldMk cId="2391963552" sldId="267"/>
            <ac:picMk id="31" creationId="{1A91BF10-FD54-4FA9-A7CD-B4CC8E67883C}"/>
          </ac:picMkLst>
        </pc:picChg>
      </pc:sldChg>
      <pc:sldChg chg="modSp add del">
        <pc:chgData name="varitsara monsiri" userId="d21832565e14aca8" providerId="LiveId" clId="{AAB1ECC4-CB15-4E1C-96EB-11282AA5BC0B}" dt="2023-09-15T09:44:32.432" v="363" actId="47"/>
        <pc:sldMkLst>
          <pc:docMk/>
          <pc:sldMk cId="2777784328" sldId="267"/>
        </pc:sldMkLst>
        <pc:spChg chg="mod">
          <ac:chgData name="varitsara monsiri" userId="d21832565e14aca8" providerId="LiveId" clId="{AAB1ECC4-CB15-4E1C-96EB-11282AA5BC0B}" dt="2023-09-15T09:44:26.633" v="362"/>
          <ac:spMkLst>
            <pc:docMk/>
            <pc:sldMk cId="2777784328" sldId="267"/>
            <ac:spMk id="39" creationId="{4BA6C5D5-BE0E-4825-8EEC-1F58B00CBCF9}"/>
          </ac:spMkLst>
        </pc:spChg>
        <pc:spChg chg="mod">
          <ac:chgData name="varitsara monsiri" userId="d21832565e14aca8" providerId="LiveId" clId="{AAB1ECC4-CB15-4E1C-96EB-11282AA5BC0B}" dt="2023-09-15T09:44:26.633" v="362"/>
          <ac:spMkLst>
            <pc:docMk/>
            <pc:sldMk cId="2777784328" sldId="267"/>
            <ac:spMk id="42" creationId="{A8E11E0D-6CAE-46AC-B535-D3D5C7B1EC30}"/>
          </ac:spMkLst>
        </pc:spChg>
      </pc:sldChg>
      <pc:sldChg chg="add del">
        <pc:chgData name="varitsara monsiri" userId="d21832565e14aca8" providerId="LiveId" clId="{AAB1ECC4-CB15-4E1C-96EB-11282AA5BC0B}" dt="2023-09-15T10:53:47.804" v="1706"/>
        <pc:sldMkLst>
          <pc:docMk/>
          <pc:sldMk cId="672246724" sldId="268"/>
        </pc:sldMkLst>
      </pc:sldChg>
      <pc:sldChg chg="addSp delSp modSp new mod modClrScheme chgLayout">
        <pc:chgData name="varitsara monsiri" userId="d21832565e14aca8" providerId="LiveId" clId="{AAB1ECC4-CB15-4E1C-96EB-11282AA5BC0B}" dt="2023-09-18T11:30:48.372" v="5065" actId="207"/>
        <pc:sldMkLst>
          <pc:docMk/>
          <pc:sldMk cId="3736486340" sldId="268"/>
        </pc:sldMkLst>
        <pc:spChg chg="del">
          <ac:chgData name="varitsara monsiri" userId="d21832565e14aca8" providerId="LiveId" clId="{AAB1ECC4-CB15-4E1C-96EB-11282AA5BC0B}" dt="2023-09-18T06:15:32.199" v="2121" actId="700"/>
          <ac:spMkLst>
            <pc:docMk/>
            <pc:sldMk cId="3736486340" sldId="268"/>
            <ac:spMk id="2" creationId="{19F1087D-E4D6-4BE1-8D29-867EA6E30E09}"/>
          </ac:spMkLst>
        </pc:spChg>
        <pc:spChg chg="del">
          <ac:chgData name="varitsara monsiri" userId="d21832565e14aca8" providerId="LiveId" clId="{AAB1ECC4-CB15-4E1C-96EB-11282AA5BC0B}" dt="2023-09-18T06:15:32.199" v="2121" actId="700"/>
          <ac:spMkLst>
            <pc:docMk/>
            <pc:sldMk cId="3736486340" sldId="268"/>
            <ac:spMk id="3" creationId="{D4DF4144-DCB7-4BC9-9E2C-F2B6B3DC5D98}"/>
          </ac:spMkLst>
        </pc:spChg>
        <pc:spChg chg="del">
          <ac:chgData name="varitsara monsiri" userId="d21832565e14aca8" providerId="LiveId" clId="{AAB1ECC4-CB15-4E1C-96EB-11282AA5BC0B}" dt="2023-09-18T06:15:32.199" v="2121" actId="700"/>
          <ac:spMkLst>
            <pc:docMk/>
            <pc:sldMk cId="3736486340" sldId="268"/>
            <ac:spMk id="4" creationId="{1CECB579-4DB3-41CE-A497-6EFB6470D177}"/>
          </ac:spMkLst>
        </pc:spChg>
        <pc:spChg chg="del">
          <ac:chgData name="varitsara monsiri" userId="d21832565e14aca8" providerId="LiveId" clId="{AAB1ECC4-CB15-4E1C-96EB-11282AA5BC0B}" dt="2023-09-18T06:15:32.199" v="2121" actId="700"/>
          <ac:spMkLst>
            <pc:docMk/>
            <pc:sldMk cId="3736486340" sldId="268"/>
            <ac:spMk id="5" creationId="{CB731110-C13E-48DD-970A-2F3F54DC233B}"/>
          </ac:spMkLst>
        </pc:spChg>
        <pc:spChg chg="del">
          <ac:chgData name="varitsara monsiri" userId="d21832565e14aca8" providerId="LiveId" clId="{AAB1ECC4-CB15-4E1C-96EB-11282AA5BC0B}" dt="2023-09-18T06:15:32.199" v="2121" actId="700"/>
          <ac:spMkLst>
            <pc:docMk/>
            <pc:sldMk cId="3736486340" sldId="268"/>
            <ac:spMk id="6" creationId="{833D2AB6-B3FE-4FB0-A4C6-D2D43693B195}"/>
          </ac:spMkLst>
        </pc:spChg>
        <pc:spChg chg="del">
          <ac:chgData name="varitsara monsiri" userId="d21832565e14aca8" providerId="LiveId" clId="{AAB1ECC4-CB15-4E1C-96EB-11282AA5BC0B}" dt="2023-09-18T06:15:32.199" v="2121" actId="700"/>
          <ac:spMkLst>
            <pc:docMk/>
            <pc:sldMk cId="3736486340" sldId="268"/>
            <ac:spMk id="7" creationId="{D822A925-8F57-482C-BCD4-C652E4D11004}"/>
          </ac:spMkLst>
        </pc:spChg>
        <pc:spChg chg="del">
          <ac:chgData name="varitsara monsiri" userId="d21832565e14aca8" providerId="LiveId" clId="{AAB1ECC4-CB15-4E1C-96EB-11282AA5BC0B}" dt="2023-09-18T06:15:32.199" v="2121" actId="700"/>
          <ac:spMkLst>
            <pc:docMk/>
            <pc:sldMk cId="3736486340" sldId="268"/>
            <ac:spMk id="8" creationId="{B920FAA8-8D18-4B85-A31B-A4E775A66685}"/>
          </ac:spMkLst>
        </pc:spChg>
        <pc:spChg chg="del">
          <ac:chgData name="varitsara monsiri" userId="d21832565e14aca8" providerId="LiveId" clId="{AAB1ECC4-CB15-4E1C-96EB-11282AA5BC0B}" dt="2023-09-18T06:15:32.199" v="2121" actId="700"/>
          <ac:spMkLst>
            <pc:docMk/>
            <pc:sldMk cId="3736486340" sldId="268"/>
            <ac:spMk id="9" creationId="{B9E04B79-94DE-45E2-93C3-C7D07AA4518C}"/>
          </ac:spMkLst>
        </pc:spChg>
        <pc:spChg chg="del">
          <ac:chgData name="varitsara monsiri" userId="d21832565e14aca8" providerId="LiveId" clId="{AAB1ECC4-CB15-4E1C-96EB-11282AA5BC0B}" dt="2023-09-18T06:15:32.199" v="2121" actId="700"/>
          <ac:spMkLst>
            <pc:docMk/>
            <pc:sldMk cId="3736486340" sldId="268"/>
            <ac:spMk id="10" creationId="{1BA665FD-47A2-4295-90DE-9FCE91B6C67E}"/>
          </ac:spMkLst>
        </pc:spChg>
        <pc:spChg chg="del">
          <ac:chgData name="varitsara monsiri" userId="d21832565e14aca8" providerId="LiveId" clId="{AAB1ECC4-CB15-4E1C-96EB-11282AA5BC0B}" dt="2023-09-18T06:15:32.199" v="2121" actId="700"/>
          <ac:spMkLst>
            <pc:docMk/>
            <pc:sldMk cId="3736486340" sldId="268"/>
            <ac:spMk id="11" creationId="{02AB3701-1A9E-4ACD-BC02-6A243BDAE7AF}"/>
          </ac:spMkLst>
        </pc:spChg>
        <pc:spChg chg="del">
          <ac:chgData name="varitsara monsiri" userId="d21832565e14aca8" providerId="LiveId" clId="{AAB1ECC4-CB15-4E1C-96EB-11282AA5BC0B}" dt="2023-09-18T06:15:32.199" v="2121" actId="700"/>
          <ac:spMkLst>
            <pc:docMk/>
            <pc:sldMk cId="3736486340" sldId="268"/>
            <ac:spMk id="12" creationId="{C15CBD56-F428-4E82-85FA-A9F84766CF26}"/>
          </ac:spMkLst>
        </pc:spChg>
        <pc:spChg chg="del">
          <ac:chgData name="varitsara monsiri" userId="d21832565e14aca8" providerId="LiveId" clId="{AAB1ECC4-CB15-4E1C-96EB-11282AA5BC0B}" dt="2023-09-18T06:15:32.199" v="2121" actId="700"/>
          <ac:spMkLst>
            <pc:docMk/>
            <pc:sldMk cId="3736486340" sldId="268"/>
            <ac:spMk id="13" creationId="{B058569E-8B57-48EF-A7F0-F3CF32834A90}"/>
          </ac:spMkLst>
        </pc:spChg>
        <pc:spChg chg="del">
          <ac:chgData name="varitsara monsiri" userId="d21832565e14aca8" providerId="LiveId" clId="{AAB1ECC4-CB15-4E1C-96EB-11282AA5BC0B}" dt="2023-09-18T06:15:32.199" v="2121" actId="700"/>
          <ac:spMkLst>
            <pc:docMk/>
            <pc:sldMk cId="3736486340" sldId="268"/>
            <ac:spMk id="14" creationId="{ADAA1DE8-C71C-4349-AEB7-3DC4A4610214}"/>
          </ac:spMkLst>
        </pc:spChg>
        <pc:spChg chg="del">
          <ac:chgData name="varitsara monsiri" userId="d21832565e14aca8" providerId="LiveId" clId="{AAB1ECC4-CB15-4E1C-96EB-11282AA5BC0B}" dt="2023-09-18T06:15:32.199" v="2121" actId="700"/>
          <ac:spMkLst>
            <pc:docMk/>
            <pc:sldMk cId="3736486340" sldId="268"/>
            <ac:spMk id="15" creationId="{CF623857-9025-4DBD-83D3-7758735CEC2F}"/>
          </ac:spMkLst>
        </pc:spChg>
        <pc:spChg chg="del">
          <ac:chgData name="varitsara monsiri" userId="d21832565e14aca8" providerId="LiveId" clId="{AAB1ECC4-CB15-4E1C-96EB-11282AA5BC0B}" dt="2023-09-18T06:15:32.199" v="2121" actId="700"/>
          <ac:spMkLst>
            <pc:docMk/>
            <pc:sldMk cId="3736486340" sldId="268"/>
            <ac:spMk id="16" creationId="{C967A1BA-EBD8-4974-83F8-35C5938A5FE2}"/>
          </ac:spMkLst>
        </pc:spChg>
        <pc:spChg chg="del">
          <ac:chgData name="varitsara monsiri" userId="d21832565e14aca8" providerId="LiveId" clId="{AAB1ECC4-CB15-4E1C-96EB-11282AA5BC0B}" dt="2023-09-18T06:15:32.199" v="2121" actId="700"/>
          <ac:spMkLst>
            <pc:docMk/>
            <pc:sldMk cId="3736486340" sldId="268"/>
            <ac:spMk id="17" creationId="{C15458CC-B705-4B4B-80FC-2D0486A35545}"/>
          </ac:spMkLst>
        </pc:spChg>
        <pc:spChg chg="del">
          <ac:chgData name="varitsara monsiri" userId="d21832565e14aca8" providerId="LiveId" clId="{AAB1ECC4-CB15-4E1C-96EB-11282AA5BC0B}" dt="2023-09-18T06:15:32.199" v="2121" actId="700"/>
          <ac:spMkLst>
            <pc:docMk/>
            <pc:sldMk cId="3736486340" sldId="268"/>
            <ac:spMk id="18" creationId="{FC0108FA-E105-46B0-9BA7-EA362DFC0B9C}"/>
          </ac:spMkLst>
        </pc:spChg>
        <pc:spChg chg="del">
          <ac:chgData name="varitsara monsiri" userId="d21832565e14aca8" providerId="LiveId" clId="{AAB1ECC4-CB15-4E1C-96EB-11282AA5BC0B}" dt="2023-09-18T06:15:32.199" v="2121" actId="700"/>
          <ac:spMkLst>
            <pc:docMk/>
            <pc:sldMk cId="3736486340" sldId="268"/>
            <ac:spMk id="19" creationId="{1562E376-41AC-4ADD-BAAB-8562C839608A}"/>
          </ac:spMkLst>
        </pc:spChg>
        <pc:spChg chg="add mod">
          <ac:chgData name="varitsara monsiri" userId="d21832565e14aca8" providerId="LiveId" clId="{AAB1ECC4-CB15-4E1C-96EB-11282AA5BC0B}" dt="2023-09-18T10:15:51.777" v="4406" actId="20577"/>
          <ac:spMkLst>
            <pc:docMk/>
            <pc:sldMk cId="3736486340" sldId="268"/>
            <ac:spMk id="20" creationId="{D8D04935-FD6C-408B-8C45-04A167445761}"/>
          </ac:spMkLst>
        </pc:spChg>
        <pc:spChg chg="add mod">
          <ac:chgData name="varitsara monsiri" userId="d21832565e14aca8" providerId="LiveId" clId="{AAB1ECC4-CB15-4E1C-96EB-11282AA5BC0B}" dt="2023-09-18T10:16:00.493" v="4408" actId="20577"/>
          <ac:spMkLst>
            <pc:docMk/>
            <pc:sldMk cId="3736486340" sldId="268"/>
            <ac:spMk id="21" creationId="{588DEB0F-69DA-45A0-A3B7-B1B45B1FB0DF}"/>
          </ac:spMkLst>
        </pc:spChg>
        <pc:spChg chg="add mod">
          <ac:chgData name="varitsara monsiri" userId="d21832565e14aca8" providerId="LiveId" clId="{AAB1ECC4-CB15-4E1C-96EB-11282AA5BC0B}" dt="2023-09-18T10:16:02.447" v="4410" actId="20577"/>
          <ac:spMkLst>
            <pc:docMk/>
            <pc:sldMk cId="3736486340" sldId="268"/>
            <ac:spMk id="22" creationId="{5B718842-B17E-401B-B36F-06D63E75A226}"/>
          </ac:spMkLst>
        </pc:spChg>
        <pc:spChg chg="add mod">
          <ac:chgData name="varitsara monsiri" userId="d21832565e14aca8" providerId="LiveId" clId="{AAB1ECC4-CB15-4E1C-96EB-11282AA5BC0B}" dt="2023-09-18T10:16:04.230" v="4412" actId="20577"/>
          <ac:spMkLst>
            <pc:docMk/>
            <pc:sldMk cId="3736486340" sldId="268"/>
            <ac:spMk id="23" creationId="{D06AC019-9A29-465D-8A21-32E9183E288C}"/>
          </ac:spMkLst>
        </pc:spChg>
        <pc:spChg chg="add mod">
          <ac:chgData name="varitsara monsiri" userId="d21832565e14aca8" providerId="LiveId" clId="{AAB1ECC4-CB15-4E1C-96EB-11282AA5BC0B}" dt="2023-09-18T10:15:27.363" v="4401" actId="20577"/>
          <ac:spMkLst>
            <pc:docMk/>
            <pc:sldMk cId="3736486340" sldId="268"/>
            <ac:spMk id="24" creationId="{080771AA-4DDC-4002-B1FB-BC825E6C901C}"/>
          </ac:spMkLst>
        </pc:spChg>
        <pc:spChg chg="add mod">
          <ac:chgData name="varitsara monsiri" userId="d21832565e14aca8" providerId="LiveId" clId="{AAB1ECC4-CB15-4E1C-96EB-11282AA5BC0B}" dt="2023-09-18T10:15:35.150" v="4403" actId="20577"/>
          <ac:spMkLst>
            <pc:docMk/>
            <pc:sldMk cId="3736486340" sldId="268"/>
            <ac:spMk id="25" creationId="{33FD27F2-2833-4E7B-9182-4B945E71944C}"/>
          </ac:spMkLst>
        </pc:spChg>
        <pc:spChg chg="mod">
          <ac:chgData name="varitsara monsiri" userId="d21832565e14aca8" providerId="LiveId" clId="{AAB1ECC4-CB15-4E1C-96EB-11282AA5BC0B}" dt="2023-09-18T10:17:07.161" v="4422"/>
          <ac:spMkLst>
            <pc:docMk/>
            <pc:sldMk cId="3736486340" sldId="268"/>
            <ac:spMk id="28" creationId="{CBADBEE2-3B42-41E0-B81B-DE10D5C479D7}"/>
          </ac:spMkLst>
        </pc:spChg>
        <pc:spChg chg="mod">
          <ac:chgData name="varitsara monsiri" userId="d21832565e14aca8" providerId="LiveId" clId="{AAB1ECC4-CB15-4E1C-96EB-11282AA5BC0B}" dt="2023-09-18T10:17:24.165" v="4426" actId="207"/>
          <ac:spMkLst>
            <pc:docMk/>
            <pc:sldMk cId="3736486340" sldId="268"/>
            <ac:spMk id="30" creationId="{70945390-68CD-45FE-BC6F-B123B140EBD7}"/>
          </ac:spMkLst>
        </pc:spChg>
        <pc:spChg chg="mod">
          <ac:chgData name="varitsara monsiri" userId="d21832565e14aca8" providerId="LiveId" clId="{AAB1ECC4-CB15-4E1C-96EB-11282AA5BC0B}" dt="2023-09-18T10:17:24.165" v="4426" actId="207"/>
          <ac:spMkLst>
            <pc:docMk/>
            <pc:sldMk cId="3736486340" sldId="268"/>
            <ac:spMk id="31" creationId="{598B91D8-4E88-45E5-B4C1-D0C37B7334D8}"/>
          </ac:spMkLst>
        </pc:spChg>
        <pc:spChg chg="mod">
          <ac:chgData name="varitsara monsiri" userId="d21832565e14aca8" providerId="LiveId" clId="{AAB1ECC4-CB15-4E1C-96EB-11282AA5BC0B}" dt="2023-09-18T10:17:07.161" v="4422"/>
          <ac:spMkLst>
            <pc:docMk/>
            <pc:sldMk cId="3736486340" sldId="268"/>
            <ac:spMk id="33" creationId="{22C893E4-5EC4-40F8-8CA0-2664C77360BB}"/>
          </ac:spMkLst>
        </pc:spChg>
        <pc:spChg chg="mod">
          <ac:chgData name="varitsara monsiri" userId="d21832565e14aca8" providerId="LiveId" clId="{AAB1ECC4-CB15-4E1C-96EB-11282AA5BC0B}" dt="2023-09-18T10:17:07.161" v="4422"/>
          <ac:spMkLst>
            <pc:docMk/>
            <pc:sldMk cId="3736486340" sldId="268"/>
            <ac:spMk id="35" creationId="{3DE1D92F-AC46-49B4-BD6B-4A3082A5039C}"/>
          </ac:spMkLst>
        </pc:spChg>
        <pc:spChg chg="mod">
          <ac:chgData name="varitsara monsiri" userId="d21832565e14aca8" providerId="LiveId" clId="{AAB1ECC4-CB15-4E1C-96EB-11282AA5BC0B}" dt="2023-09-18T10:17:07.161" v="4422"/>
          <ac:spMkLst>
            <pc:docMk/>
            <pc:sldMk cId="3736486340" sldId="268"/>
            <ac:spMk id="36" creationId="{54EC181F-2B5E-4E7E-8D8D-664B8E49DDFC}"/>
          </ac:spMkLst>
        </pc:spChg>
        <pc:spChg chg="mod">
          <ac:chgData name="varitsara monsiri" userId="d21832565e14aca8" providerId="LiveId" clId="{AAB1ECC4-CB15-4E1C-96EB-11282AA5BC0B}" dt="2023-09-18T10:17:07.161" v="4422"/>
          <ac:spMkLst>
            <pc:docMk/>
            <pc:sldMk cId="3736486340" sldId="268"/>
            <ac:spMk id="38" creationId="{9DF54E73-6018-4BD1-B7AC-2A88B2240A78}"/>
          </ac:spMkLst>
        </pc:spChg>
        <pc:spChg chg="mod">
          <ac:chgData name="varitsara monsiri" userId="d21832565e14aca8" providerId="LiveId" clId="{AAB1ECC4-CB15-4E1C-96EB-11282AA5BC0B}" dt="2023-09-18T10:17:07.161" v="4422"/>
          <ac:spMkLst>
            <pc:docMk/>
            <pc:sldMk cId="3736486340" sldId="268"/>
            <ac:spMk id="40" creationId="{9F2994E4-1B11-4313-8E78-52F7A9FF1C49}"/>
          </ac:spMkLst>
        </pc:spChg>
        <pc:spChg chg="mod">
          <ac:chgData name="varitsara monsiri" userId="d21832565e14aca8" providerId="LiveId" clId="{AAB1ECC4-CB15-4E1C-96EB-11282AA5BC0B}" dt="2023-09-18T10:17:07.161" v="4422"/>
          <ac:spMkLst>
            <pc:docMk/>
            <pc:sldMk cId="3736486340" sldId="268"/>
            <ac:spMk id="41" creationId="{01F3FC1E-D970-4530-A895-16F5FAA5CE67}"/>
          </ac:spMkLst>
        </pc:spChg>
        <pc:spChg chg="mod">
          <ac:chgData name="varitsara monsiri" userId="d21832565e14aca8" providerId="LiveId" clId="{AAB1ECC4-CB15-4E1C-96EB-11282AA5BC0B}" dt="2023-09-18T10:17:28.202" v="4427"/>
          <ac:spMkLst>
            <pc:docMk/>
            <pc:sldMk cId="3736486340" sldId="268"/>
            <ac:spMk id="43" creationId="{1A789CFB-C48C-4B63-958E-4292494D6C39}"/>
          </ac:spMkLst>
        </pc:spChg>
        <pc:spChg chg="mod">
          <ac:chgData name="varitsara monsiri" userId="d21832565e14aca8" providerId="LiveId" clId="{AAB1ECC4-CB15-4E1C-96EB-11282AA5BC0B}" dt="2023-09-18T10:17:28.202" v="4427"/>
          <ac:spMkLst>
            <pc:docMk/>
            <pc:sldMk cId="3736486340" sldId="268"/>
            <ac:spMk id="45" creationId="{D7EBF13E-9F34-4468-AA2B-7E2B070C250B}"/>
          </ac:spMkLst>
        </pc:spChg>
        <pc:spChg chg="mod">
          <ac:chgData name="varitsara monsiri" userId="d21832565e14aca8" providerId="LiveId" clId="{AAB1ECC4-CB15-4E1C-96EB-11282AA5BC0B}" dt="2023-09-18T10:17:28.202" v="4427"/>
          <ac:spMkLst>
            <pc:docMk/>
            <pc:sldMk cId="3736486340" sldId="268"/>
            <ac:spMk id="46" creationId="{AD1F9AC3-7C97-492E-8B33-B2A613BEA387}"/>
          </ac:spMkLst>
        </pc:spChg>
        <pc:spChg chg="mod">
          <ac:chgData name="varitsara monsiri" userId="d21832565e14aca8" providerId="LiveId" clId="{AAB1ECC4-CB15-4E1C-96EB-11282AA5BC0B}" dt="2023-09-18T10:17:39.677" v="4429"/>
          <ac:spMkLst>
            <pc:docMk/>
            <pc:sldMk cId="3736486340" sldId="268"/>
            <ac:spMk id="48" creationId="{2C48E2C9-59DA-4AED-8A54-C2E3FCB8ABC9}"/>
          </ac:spMkLst>
        </pc:spChg>
        <pc:spChg chg="mod">
          <ac:chgData name="varitsara monsiri" userId="d21832565e14aca8" providerId="LiveId" clId="{AAB1ECC4-CB15-4E1C-96EB-11282AA5BC0B}" dt="2023-09-18T10:17:39.677" v="4429"/>
          <ac:spMkLst>
            <pc:docMk/>
            <pc:sldMk cId="3736486340" sldId="268"/>
            <ac:spMk id="50" creationId="{C02E4860-EE60-4DA4-80F5-53D43A6061AD}"/>
          </ac:spMkLst>
        </pc:spChg>
        <pc:spChg chg="mod">
          <ac:chgData name="varitsara monsiri" userId="d21832565e14aca8" providerId="LiveId" clId="{AAB1ECC4-CB15-4E1C-96EB-11282AA5BC0B}" dt="2023-09-18T10:17:39.677" v="4429"/>
          <ac:spMkLst>
            <pc:docMk/>
            <pc:sldMk cId="3736486340" sldId="268"/>
            <ac:spMk id="51" creationId="{37D4BDD1-0225-4338-9FCC-69A31F18C8C6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53" creationId="{79B08106-6EC0-42FD-8B08-4B771499D494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54" creationId="{CD6CB955-18AD-4E23-B5D0-C39871785085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56" creationId="{6E44685C-2D16-4A92-B487-6C0362149DB9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57" creationId="{43D507B7-58A2-48CB-8547-6230D478724D}"/>
          </ac:spMkLst>
        </pc:spChg>
        <pc:spChg chg="mod">
          <ac:chgData name="varitsara monsiri" userId="d21832565e14aca8" providerId="LiveId" clId="{AAB1ECC4-CB15-4E1C-96EB-11282AA5BC0B}" dt="2023-09-18T11:30:48.372" v="5065" actId="207"/>
          <ac:spMkLst>
            <pc:docMk/>
            <pc:sldMk cId="3736486340" sldId="268"/>
            <ac:spMk id="61" creationId="{EFF25884-D2D7-479D-B0A4-B458BC632232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62" creationId="{16BB733E-596A-463C-AFCD-94E6D8026E7D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63" creationId="{46885CF1-3B21-4CF8-9C2C-1D87FDB95FB3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64" creationId="{78C29560-90AF-48DF-9D4E-6D28C58E9DE5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65" creationId="{6E66DA2F-C259-4931-95AA-6AE596AE4DBC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66" creationId="{6FE8E381-68B7-4F71-A04A-D22FA0A2646E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68" creationId="{329A803F-84C3-470F-B3D1-61E5131C0F41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69" creationId="{2A777D72-759D-4B9D-B043-FC12E5CC0C84}"/>
          </ac:spMkLst>
        </pc:spChg>
        <pc:spChg chg="mod">
          <ac:chgData name="varitsara monsiri" userId="d21832565e14aca8" providerId="LiveId" clId="{AAB1ECC4-CB15-4E1C-96EB-11282AA5BC0B}" dt="2023-09-18T11:30:34.481" v="5063" actId="207"/>
          <ac:spMkLst>
            <pc:docMk/>
            <pc:sldMk cId="3736486340" sldId="268"/>
            <ac:spMk id="73" creationId="{AC91EF5B-1F62-4FEA-92E8-6A44C2B0D903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74" creationId="{38566CAB-76F6-4785-91AB-FB21A517A821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75" creationId="{7C2E170B-277E-4388-8026-3055817E0D39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76" creationId="{47705383-54FB-4590-BC6C-629F65AED516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77" creationId="{5BC580B6-C38C-4EB1-919F-48F05E1C6E0E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78" creationId="{EDECFF14-911A-4146-A485-B1A024762E6A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80" creationId="{D4D411F3-FD6F-4E81-A428-2EBCED9F3AD6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81" creationId="{C0B6E642-C18C-46B3-911A-ACC1F818C27E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83" creationId="{0A69F1F6-EF8E-4844-AE25-A5DBD50F7FDB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84" creationId="{037AEDDB-EEC3-4E54-BF43-4B7DCB13D69E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88" creationId="{0D4913AB-DC43-41BD-9558-BBE77A927393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89" creationId="{FD951786-289A-474E-8518-8715263B92F8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90" creationId="{353CD556-68C1-424C-AB36-D927A7623530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91" creationId="{9C0C5E44-A9F0-4148-A59E-27B8FF02A0C6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92" creationId="{5174B690-B6BF-47BF-8A58-F66A1F107B2D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93" creationId="{D78BEBF2-3BCD-4DC6-9865-C5A6CF65E245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94" creationId="{284B6142-47D2-43BF-B742-A86DCBB48745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95" creationId="{A44C33C9-1ADC-4796-94D6-0F9C8BE5B6F5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96" creationId="{4BD3F010-4597-4B3A-8F8A-BBDB08768DD4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97" creationId="{9866038A-F13A-485E-9A0B-C403EA3FF4EF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98" creationId="{E35C8CAD-5B3A-4171-9DB5-6B3363C03D7D}"/>
          </ac:spMkLst>
        </pc:spChg>
        <pc:spChg chg="mod">
          <ac:chgData name="varitsara monsiri" userId="d21832565e14aca8" providerId="LiveId" clId="{AAB1ECC4-CB15-4E1C-96EB-11282AA5BC0B}" dt="2023-09-18T11:30:39.236" v="5064" actId="207"/>
          <ac:spMkLst>
            <pc:docMk/>
            <pc:sldMk cId="3736486340" sldId="268"/>
            <ac:spMk id="103" creationId="{E9F4810C-31FB-425C-B8FF-6EB7032D417B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104" creationId="{44F2781A-E0A5-4155-9C66-55BBD4B4C89E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105" creationId="{E955E3C6-1413-4F4F-B8AC-6D68BD3ECBA9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106" creationId="{134CAF8D-A3D9-4298-86C9-BB316792A593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107" creationId="{CCC5844F-D4B8-45F3-9B16-FA370EFAD862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108" creationId="{DC11CC48-90D0-4D42-B714-AEBEB06B6528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109" creationId="{046F5C9F-95A1-436E-9A34-4D74E4B126D3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111" creationId="{513011CC-C9E6-4A80-8104-DE20CA148A15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112" creationId="{E7F77930-9830-4CC0-8CBC-EF688E96BF3F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114" creationId="{C53A4A17-2BFC-4626-A69A-71D78286A5AF}"/>
          </ac:spMkLst>
        </pc:spChg>
        <pc:spChg chg="mod">
          <ac:chgData name="varitsara monsiri" userId="d21832565e14aca8" providerId="LiveId" clId="{AAB1ECC4-CB15-4E1C-96EB-11282AA5BC0B}" dt="2023-09-18T10:19:17.511" v="4464"/>
          <ac:spMkLst>
            <pc:docMk/>
            <pc:sldMk cId="3736486340" sldId="268"/>
            <ac:spMk id="115" creationId="{F7A53F73-9971-4FAA-93BD-138E2FBB5131}"/>
          </ac:spMkLst>
        </pc:spChg>
        <pc:spChg chg="mod">
          <ac:chgData name="varitsara monsiri" userId="d21832565e14aca8" providerId="LiveId" clId="{AAB1ECC4-CB15-4E1C-96EB-11282AA5BC0B}" dt="2023-09-18T10:19:47.400" v="4472"/>
          <ac:spMkLst>
            <pc:docMk/>
            <pc:sldMk cId="3736486340" sldId="268"/>
            <ac:spMk id="117" creationId="{08EA39E2-D0AA-4436-ADF6-A1DA174051B6}"/>
          </ac:spMkLst>
        </pc:spChg>
        <pc:spChg chg="mod">
          <ac:chgData name="varitsara monsiri" userId="d21832565e14aca8" providerId="LiveId" clId="{AAB1ECC4-CB15-4E1C-96EB-11282AA5BC0B}" dt="2023-09-18T10:19:47.400" v="4472"/>
          <ac:spMkLst>
            <pc:docMk/>
            <pc:sldMk cId="3736486340" sldId="268"/>
            <ac:spMk id="118" creationId="{60AED365-A879-465F-A8A2-D65F110CC3BA}"/>
          </ac:spMkLst>
        </pc:spChg>
        <pc:grpChg chg="add mod">
          <ac:chgData name="varitsara monsiri" userId="d21832565e14aca8" providerId="LiveId" clId="{AAB1ECC4-CB15-4E1C-96EB-11282AA5BC0B}" dt="2023-09-18T10:18:35.816" v="4463" actId="1038"/>
          <ac:grpSpMkLst>
            <pc:docMk/>
            <pc:sldMk cId="3736486340" sldId="268"/>
            <ac:grpSpMk id="27" creationId="{552F9BAD-FB68-4574-9882-FB13A0C8535C}"/>
          </ac:grpSpMkLst>
        </pc:grpChg>
        <pc:grpChg chg="mod">
          <ac:chgData name="varitsara monsiri" userId="d21832565e14aca8" providerId="LiveId" clId="{AAB1ECC4-CB15-4E1C-96EB-11282AA5BC0B}" dt="2023-09-18T10:17:07.161" v="4422"/>
          <ac:grpSpMkLst>
            <pc:docMk/>
            <pc:sldMk cId="3736486340" sldId="268"/>
            <ac:grpSpMk id="29" creationId="{4C9B9928-1403-4688-B061-C7DECCC40AC0}"/>
          </ac:grpSpMkLst>
        </pc:grpChg>
        <pc:grpChg chg="add del mod">
          <ac:chgData name="varitsara monsiri" userId="d21832565e14aca8" providerId="LiveId" clId="{AAB1ECC4-CB15-4E1C-96EB-11282AA5BC0B}" dt="2023-09-18T10:17:11.670" v="4424" actId="478"/>
          <ac:grpSpMkLst>
            <pc:docMk/>
            <pc:sldMk cId="3736486340" sldId="268"/>
            <ac:grpSpMk id="32" creationId="{F5CD2FBF-4E82-490C-A886-E3F177E7251E}"/>
          </ac:grpSpMkLst>
        </pc:grpChg>
        <pc:grpChg chg="mod">
          <ac:chgData name="varitsara monsiri" userId="d21832565e14aca8" providerId="LiveId" clId="{AAB1ECC4-CB15-4E1C-96EB-11282AA5BC0B}" dt="2023-09-18T10:17:07.161" v="4422"/>
          <ac:grpSpMkLst>
            <pc:docMk/>
            <pc:sldMk cId="3736486340" sldId="268"/>
            <ac:grpSpMk id="34" creationId="{D8CFAD22-71F9-4F23-AC3F-992E66F92BC0}"/>
          </ac:grpSpMkLst>
        </pc:grpChg>
        <pc:grpChg chg="add del mod">
          <ac:chgData name="varitsara monsiri" userId="d21832565e14aca8" providerId="LiveId" clId="{AAB1ECC4-CB15-4E1C-96EB-11282AA5BC0B}" dt="2023-09-18T10:17:11.670" v="4424" actId="478"/>
          <ac:grpSpMkLst>
            <pc:docMk/>
            <pc:sldMk cId="3736486340" sldId="268"/>
            <ac:grpSpMk id="37" creationId="{642EFFB8-D449-4458-9D2D-712F7E4EBC65}"/>
          </ac:grpSpMkLst>
        </pc:grpChg>
        <pc:grpChg chg="mod">
          <ac:chgData name="varitsara monsiri" userId="d21832565e14aca8" providerId="LiveId" clId="{AAB1ECC4-CB15-4E1C-96EB-11282AA5BC0B}" dt="2023-09-18T10:17:07.161" v="4422"/>
          <ac:grpSpMkLst>
            <pc:docMk/>
            <pc:sldMk cId="3736486340" sldId="268"/>
            <ac:grpSpMk id="39" creationId="{F260F971-19A7-42C5-8FC4-FB29652F95C0}"/>
          </ac:grpSpMkLst>
        </pc:grpChg>
        <pc:grpChg chg="add mod">
          <ac:chgData name="varitsara monsiri" userId="d21832565e14aca8" providerId="LiveId" clId="{AAB1ECC4-CB15-4E1C-96EB-11282AA5BC0B}" dt="2023-09-18T10:18:35.816" v="4463" actId="1038"/>
          <ac:grpSpMkLst>
            <pc:docMk/>
            <pc:sldMk cId="3736486340" sldId="268"/>
            <ac:grpSpMk id="42" creationId="{B010DCEE-E9F0-4CF9-88DD-F811EC0C6579}"/>
          </ac:grpSpMkLst>
        </pc:grpChg>
        <pc:grpChg chg="mod">
          <ac:chgData name="varitsara monsiri" userId="d21832565e14aca8" providerId="LiveId" clId="{AAB1ECC4-CB15-4E1C-96EB-11282AA5BC0B}" dt="2023-09-18T10:17:28.202" v="4427"/>
          <ac:grpSpMkLst>
            <pc:docMk/>
            <pc:sldMk cId="3736486340" sldId="268"/>
            <ac:grpSpMk id="44" creationId="{3F63C5AC-E645-4324-A8BE-9074F1CB6E40}"/>
          </ac:grpSpMkLst>
        </pc:grpChg>
        <pc:grpChg chg="add mod">
          <ac:chgData name="varitsara monsiri" userId="d21832565e14aca8" providerId="LiveId" clId="{AAB1ECC4-CB15-4E1C-96EB-11282AA5BC0B}" dt="2023-09-18T10:18:35.816" v="4463" actId="1038"/>
          <ac:grpSpMkLst>
            <pc:docMk/>
            <pc:sldMk cId="3736486340" sldId="268"/>
            <ac:grpSpMk id="47" creationId="{B821A0AB-A460-4CE2-8342-A5CF608C5830}"/>
          </ac:grpSpMkLst>
        </pc:grpChg>
        <pc:grpChg chg="mod">
          <ac:chgData name="varitsara monsiri" userId="d21832565e14aca8" providerId="LiveId" clId="{AAB1ECC4-CB15-4E1C-96EB-11282AA5BC0B}" dt="2023-09-18T10:17:39.677" v="4429"/>
          <ac:grpSpMkLst>
            <pc:docMk/>
            <pc:sldMk cId="3736486340" sldId="268"/>
            <ac:grpSpMk id="49" creationId="{A6411553-DDE7-4C76-AC44-1C1C30F68905}"/>
          </ac:grpSpMkLst>
        </pc:grpChg>
        <pc:grpChg chg="add mod">
          <ac:chgData name="varitsara monsiri" userId="d21832565e14aca8" providerId="LiveId" clId="{AAB1ECC4-CB15-4E1C-96EB-11282AA5BC0B}" dt="2023-09-18T10:19:17.511" v="4464"/>
          <ac:grpSpMkLst>
            <pc:docMk/>
            <pc:sldMk cId="3736486340" sldId="268"/>
            <ac:grpSpMk id="52" creationId="{C29EB751-B6FD-40DF-B45B-6642E395EF70}"/>
          </ac:grpSpMkLst>
        </pc:grpChg>
        <pc:grpChg chg="add mod">
          <ac:chgData name="varitsara monsiri" userId="d21832565e14aca8" providerId="LiveId" clId="{AAB1ECC4-CB15-4E1C-96EB-11282AA5BC0B}" dt="2023-09-18T10:20:33.574" v="4497" actId="1038"/>
          <ac:grpSpMkLst>
            <pc:docMk/>
            <pc:sldMk cId="3736486340" sldId="268"/>
            <ac:grpSpMk id="55" creationId="{4329D788-12A3-4434-B453-3790368505AD}"/>
          </ac:grpSpMkLst>
        </pc:grpChg>
        <pc:grpChg chg="mod">
          <ac:chgData name="varitsara monsiri" userId="d21832565e14aca8" providerId="LiveId" clId="{AAB1ECC4-CB15-4E1C-96EB-11282AA5BC0B}" dt="2023-09-18T10:19:17.511" v="4464"/>
          <ac:grpSpMkLst>
            <pc:docMk/>
            <pc:sldMk cId="3736486340" sldId="268"/>
            <ac:grpSpMk id="58" creationId="{640FAB57-6AD1-47F1-9E88-A85BB51DDD1A}"/>
          </ac:grpSpMkLst>
        </pc:grpChg>
        <pc:grpChg chg="mod">
          <ac:chgData name="varitsara monsiri" userId="d21832565e14aca8" providerId="LiveId" clId="{AAB1ECC4-CB15-4E1C-96EB-11282AA5BC0B}" dt="2023-09-18T10:19:17.511" v="4464"/>
          <ac:grpSpMkLst>
            <pc:docMk/>
            <pc:sldMk cId="3736486340" sldId="268"/>
            <ac:grpSpMk id="59" creationId="{B21EBFDC-1AA9-4852-BEFA-199191F7D146}"/>
          </ac:grpSpMkLst>
        </pc:grpChg>
        <pc:grpChg chg="mod">
          <ac:chgData name="varitsara monsiri" userId="d21832565e14aca8" providerId="LiveId" clId="{AAB1ECC4-CB15-4E1C-96EB-11282AA5BC0B}" dt="2023-09-18T10:19:17.511" v="4464"/>
          <ac:grpSpMkLst>
            <pc:docMk/>
            <pc:sldMk cId="3736486340" sldId="268"/>
            <ac:grpSpMk id="60" creationId="{2803ADC9-B457-47BD-88AC-B6CC68E7C7BD}"/>
          </ac:grpSpMkLst>
        </pc:grpChg>
        <pc:grpChg chg="add mod">
          <ac:chgData name="varitsara monsiri" userId="d21832565e14aca8" providerId="LiveId" clId="{AAB1ECC4-CB15-4E1C-96EB-11282AA5BC0B}" dt="2023-09-18T10:20:00.195" v="4474" actId="688"/>
          <ac:grpSpMkLst>
            <pc:docMk/>
            <pc:sldMk cId="3736486340" sldId="268"/>
            <ac:grpSpMk id="67" creationId="{FEC433CA-C78F-4EEA-A1B0-CBD7049B5586}"/>
          </ac:grpSpMkLst>
        </pc:grpChg>
        <pc:grpChg chg="mod">
          <ac:chgData name="varitsara monsiri" userId="d21832565e14aca8" providerId="LiveId" clId="{AAB1ECC4-CB15-4E1C-96EB-11282AA5BC0B}" dt="2023-09-18T10:19:17.511" v="4464"/>
          <ac:grpSpMkLst>
            <pc:docMk/>
            <pc:sldMk cId="3736486340" sldId="268"/>
            <ac:grpSpMk id="70" creationId="{8ED5132A-E05E-4C38-A390-257CD70FAFD4}"/>
          </ac:grpSpMkLst>
        </pc:grpChg>
        <pc:grpChg chg="mod">
          <ac:chgData name="varitsara monsiri" userId="d21832565e14aca8" providerId="LiveId" clId="{AAB1ECC4-CB15-4E1C-96EB-11282AA5BC0B}" dt="2023-09-18T10:19:17.511" v="4464"/>
          <ac:grpSpMkLst>
            <pc:docMk/>
            <pc:sldMk cId="3736486340" sldId="268"/>
            <ac:grpSpMk id="71" creationId="{0EDE2471-C46F-4C55-A054-CA6BD7ABD1EE}"/>
          </ac:grpSpMkLst>
        </pc:grpChg>
        <pc:grpChg chg="mod">
          <ac:chgData name="varitsara monsiri" userId="d21832565e14aca8" providerId="LiveId" clId="{AAB1ECC4-CB15-4E1C-96EB-11282AA5BC0B}" dt="2023-09-18T10:19:17.511" v="4464"/>
          <ac:grpSpMkLst>
            <pc:docMk/>
            <pc:sldMk cId="3736486340" sldId="268"/>
            <ac:grpSpMk id="72" creationId="{0D3FBDB7-6586-4543-9E79-B9722CCE210B}"/>
          </ac:grpSpMkLst>
        </pc:grpChg>
        <pc:grpChg chg="add mod">
          <ac:chgData name="varitsara monsiri" userId="d21832565e14aca8" providerId="LiveId" clId="{AAB1ECC4-CB15-4E1C-96EB-11282AA5BC0B}" dt="2023-09-18T10:19:42.307" v="4470" actId="1076"/>
          <ac:grpSpMkLst>
            <pc:docMk/>
            <pc:sldMk cId="3736486340" sldId="268"/>
            <ac:grpSpMk id="79" creationId="{5DBD0813-E229-4914-9B23-FE129F7C297A}"/>
          </ac:grpSpMkLst>
        </pc:grpChg>
        <pc:grpChg chg="add mod">
          <ac:chgData name="varitsara monsiri" userId="d21832565e14aca8" providerId="LiveId" clId="{AAB1ECC4-CB15-4E1C-96EB-11282AA5BC0B}" dt="2023-09-18T10:19:17.511" v="4464"/>
          <ac:grpSpMkLst>
            <pc:docMk/>
            <pc:sldMk cId="3736486340" sldId="268"/>
            <ac:grpSpMk id="82" creationId="{A4D3C230-5B38-467A-8CED-78F2BD17F32C}"/>
          </ac:grpSpMkLst>
        </pc:grpChg>
        <pc:grpChg chg="add del mod">
          <ac:chgData name="varitsara monsiri" userId="d21832565e14aca8" providerId="LiveId" clId="{AAB1ECC4-CB15-4E1C-96EB-11282AA5BC0B}" dt="2023-09-18T10:20:44.170" v="4498" actId="478"/>
          <ac:grpSpMkLst>
            <pc:docMk/>
            <pc:sldMk cId="3736486340" sldId="268"/>
            <ac:grpSpMk id="85" creationId="{1B1687D6-5B9E-4DFF-BBBE-A3CA3BBE25C3}"/>
          </ac:grpSpMkLst>
        </pc:grpChg>
        <pc:grpChg chg="mod">
          <ac:chgData name="varitsara monsiri" userId="d21832565e14aca8" providerId="LiveId" clId="{AAB1ECC4-CB15-4E1C-96EB-11282AA5BC0B}" dt="2023-09-18T10:19:17.511" v="4464"/>
          <ac:grpSpMkLst>
            <pc:docMk/>
            <pc:sldMk cId="3736486340" sldId="268"/>
            <ac:grpSpMk id="86" creationId="{2434112B-4EF1-4D32-A883-4A4424D8078A}"/>
          </ac:grpSpMkLst>
        </pc:grpChg>
        <pc:grpChg chg="mod">
          <ac:chgData name="varitsara monsiri" userId="d21832565e14aca8" providerId="LiveId" clId="{AAB1ECC4-CB15-4E1C-96EB-11282AA5BC0B}" dt="2023-09-18T10:19:17.511" v="4464"/>
          <ac:grpSpMkLst>
            <pc:docMk/>
            <pc:sldMk cId="3736486340" sldId="268"/>
            <ac:grpSpMk id="87" creationId="{E1A8580F-A982-49BF-B8A2-3BC55630D9CB}"/>
          </ac:grpSpMkLst>
        </pc:grpChg>
        <pc:grpChg chg="add mod">
          <ac:chgData name="varitsara monsiri" userId="d21832565e14aca8" providerId="LiveId" clId="{AAB1ECC4-CB15-4E1C-96EB-11282AA5BC0B}" dt="2023-09-18T10:20:23.244" v="4484" actId="1036"/>
          <ac:grpSpMkLst>
            <pc:docMk/>
            <pc:sldMk cId="3736486340" sldId="268"/>
            <ac:grpSpMk id="99" creationId="{4C768232-4DD2-499E-A419-7CAAB99056B4}"/>
          </ac:grpSpMkLst>
        </pc:grpChg>
        <pc:grpChg chg="mod">
          <ac:chgData name="varitsara monsiri" userId="d21832565e14aca8" providerId="LiveId" clId="{AAB1ECC4-CB15-4E1C-96EB-11282AA5BC0B}" dt="2023-09-18T10:19:17.511" v="4464"/>
          <ac:grpSpMkLst>
            <pc:docMk/>
            <pc:sldMk cId="3736486340" sldId="268"/>
            <ac:grpSpMk id="100" creationId="{24F8CB5C-977A-4EC0-A7D0-6B6A67609A6E}"/>
          </ac:grpSpMkLst>
        </pc:grpChg>
        <pc:grpChg chg="mod">
          <ac:chgData name="varitsara monsiri" userId="d21832565e14aca8" providerId="LiveId" clId="{AAB1ECC4-CB15-4E1C-96EB-11282AA5BC0B}" dt="2023-09-18T10:19:17.511" v="4464"/>
          <ac:grpSpMkLst>
            <pc:docMk/>
            <pc:sldMk cId="3736486340" sldId="268"/>
            <ac:grpSpMk id="101" creationId="{ED720B37-EE71-4F52-BED5-0C270686BBE3}"/>
          </ac:grpSpMkLst>
        </pc:grpChg>
        <pc:grpChg chg="mod">
          <ac:chgData name="varitsara monsiri" userId="d21832565e14aca8" providerId="LiveId" clId="{AAB1ECC4-CB15-4E1C-96EB-11282AA5BC0B}" dt="2023-09-18T10:19:17.511" v="4464"/>
          <ac:grpSpMkLst>
            <pc:docMk/>
            <pc:sldMk cId="3736486340" sldId="268"/>
            <ac:grpSpMk id="102" creationId="{F345A7C0-1883-45E6-9A8B-FD470E5F3EED}"/>
          </ac:grpSpMkLst>
        </pc:grpChg>
        <pc:grpChg chg="add mod">
          <ac:chgData name="varitsara monsiri" userId="d21832565e14aca8" providerId="LiveId" clId="{AAB1ECC4-CB15-4E1C-96EB-11282AA5BC0B}" dt="2023-09-18T10:19:17.511" v="4464"/>
          <ac:grpSpMkLst>
            <pc:docMk/>
            <pc:sldMk cId="3736486340" sldId="268"/>
            <ac:grpSpMk id="110" creationId="{A3CB93E3-5209-47BF-BADB-BCE7B6902A32}"/>
          </ac:grpSpMkLst>
        </pc:grpChg>
        <pc:grpChg chg="add mod">
          <ac:chgData name="varitsara monsiri" userId="d21832565e14aca8" providerId="LiveId" clId="{AAB1ECC4-CB15-4E1C-96EB-11282AA5BC0B}" dt="2023-09-18T10:19:45.564" v="4471" actId="1076"/>
          <ac:grpSpMkLst>
            <pc:docMk/>
            <pc:sldMk cId="3736486340" sldId="268"/>
            <ac:grpSpMk id="113" creationId="{F708F187-6E1F-427D-91C0-F532B25941EF}"/>
          </ac:grpSpMkLst>
        </pc:grpChg>
        <pc:grpChg chg="add mod">
          <ac:chgData name="varitsara monsiri" userId="d21832565e14aca8" providerId="LiveId" clId="{AAB1ECC4-CB15-4E1C-96EB-11282AA5BC0B}" dt="2023-09-18T10:19:49.979" v="4473" actId="1076"/>
          <ac:grpSpMkLst>
            <pc:docMk/>
            <pc:sldMk cId="3736486340" sldId="268"/>
            <ac:grpSpMk id="116" creationId="{76B9ADAE-6322-424E-9B2A-2C31DE871B27}"/>
          </ac:grpSpMkLst>
        </pc:grpChg>
        <pc:picChg chg="add mod">
          <ac:chgData name="varitsara monsiri" userId="d21832565e14aca8" providerId="LiveId" clId="{AAB1ECC4-CB15-4E1C-96EB-11282AA5BC0B}" dt="2023-09-18T10:19:25.220" v="4466" actId="1076"/>
          <ac:picMkLst>
            <pc:docMk/>
            <pc:sldMk cId="3736486340" sldId="268"/>
            <ac:picMk id="26" creationId="{1E8E77C4-2801-445C-8BD2-D10494CC6540}"/>
          </ac:picMkLst>
        </pc:picChg>
      </pc:sldChg>
      <pc:sldChg chg="addSp delSp modSp new mod modClrScheme chgLayout">
        <pc:chgData name="varitsara monsiri" userId="d21832565e14aca8" providerId="LiveId" clId="{AAB1ECC4-CB15-4E1C-96EB-11282AA5BC0B}" dt="2023-09-18T11:31:37.155" v="5069" actId="14100"/>
        <pc:sldMkLst>
          <pc:docMk/>
          <pc:sldMk cId="163086341" sldId="269"/>
        </pc:sldMkLst>
        <pc:spChg chg="del">
          <ac:chgData name="varitsara monsiri" userId="d21832565e14aca8" providerId="LiveId" clId="{AAB1ECC4-CB15-4E1C-96EB-11282AA5BC0B}" dt="2023-09-18T06:15:36.562" v="2122" actId="700"/>
          <ac:spMkLst>
            <pc:docMk/>
            <pc:sldMk cId="163086341" sldId="269"/>
            <ac:spMk id="2" creationId="{DA4D0DC4-AC3C-4296-BE08-F7ED2D08755D}"/>
          </ac:spMkLst>
        </pc:spChg>
        <pc:spChg chg="del">
          <ac:chgData name="varitsara monsiri" userId="d21832565e14aca8" providerId="LiveId" clId="{AAB1ECC4-CB15-4E1C-96EB-11282AA5BC0B}" dt="2023-09-18T06:15:36.562" v="2122" actId="700"/>
          <ac:spMkLst>
            <pc:docMk/>
            <pc:sldMk cId="163086341" sldId="269"/>
            <ac:spMk id="3" creationId="{78E676F8-AB9F-4922-AC61-1B02877FF47B}"/>
          </ac:spMkLst>
        </pc:spChg>
        <pc:spChg chg="del">
          <ac:chgData name="varitsara monsiri" userId="d21832565e14aca8" providerId="LiveId" clId="{AAB1ECC4-CB15-4E1C-96EB-11282AA5BC0B}" dt="2023-09-18T06:15:36.562" v="2122" actId="700"/>
          <ac:spMkLst>
            <pc:docMk/>
            <pc:sldMk cId="163086341" sldId="269"/>
            <ac:spMk id="4" creationId="{59CFB123-4CFB-4F60-8263-AAD1B00C7238}"/>
          </ac:spMkLst>
        </pc:spChg>
        <pc:spChg chg="del">
          <ac:chgData name="varitsara monsiri" userId="d21832565e14aca8" providerId="LiveId" clId="{AAB1ECC4-CB15-4E1C-96EB-11282AA5BC0B}" dt="2023-09-18T06:15:36.562" v="2122" actId="700"/>
          <ac:spMkLst>
            <pc:docMk/>
            <pc:sldMk cId="163086341" sldId="269"/>
            <ac:spMk id="5" creationId="{9F89A590-21E7-4D9F-9A87-DC1D34DBA5D8}"/>
          </ac:spMkLst>
        </pc:spChg>
        <pc:spChg chg="del">
          <ac:chgData name="varitsara monsiri" userId="d21832565e14aca8" providerId="LiveId" clId="{AAB1ECC4-CB15-4E1C-96EB-11282AA5BC0B}" dt="2023-09-18T06:15:36.562" v="2122" actId="700"/>
          <ac:spMkLst>
            <pc:docMk/>
            <pc:sldMk cId="163086341" sldId="269"/>
            <ac:spMk id="6" creationId="{A3E6673B-6B24-40AE-8FC5-F0852A8A5DE4}"/>
          </ac:spMkLst>
        </pc:spChg>
        <pc:spChg chg="del">
          <ac:chgData name="varitsara monsiri" userId="d21832565e14aca8" providerId="LiveId" clId="{AAB1ECC4-CB15-4E1C-96EB-11282AA5BC0B}" dt="2023-09-18T06:15:36.562" v="2122" actId="700"/>
          <ac:spMkLst>
            <pc:docMk/>
            <pc:sldMk cId="163086341" sldId="269"/>
            <ac:spMk id="7" creationId="{4DBB1A7F-97C7-4637-8A47-5378251976CB}"/>
          </ac:spMkLst>
        </pc:spChg>
        <pc:spChg chg="del">
          <ac:chgData name="varitsara monsiri" userId="d21832565e14aca8" providerId="LiveId" clId="{AAB1ECC4-CB15-4E1C-96EB-11282AA5BC0B}" dt="2023-09-18T06:15:36.562" v="2122" actId="700"/>
          <ac:spMkLst>
            <pc:docMk/>
            <pc:sldMk cId="163086341" sldId="269"/>
            <ac:spMk id="8" creationId="{08AB8D42-99ED-4FAF-A513-47F63763EC72}"/>
          </ac:spMkLst>
        </pc:spChg>
        <pc:spChg chg="del">
          <ac:chgData name="varitsara monsiri" userId="d21832565e14aca8" providerId="LiveId" clId="{AAB1ECC4-CB15-4E1C-96EB-11282AA5BC0B}" dt="2023-09-18T06:15:36.562" v="2122" actId="700"/>
          <ac:spMkLst>
            <pc:docMk/>
            <pc:sldMk cId="163086341" sldId="269"/>
            <ac:spMk id="9" creationId="{B9E19B14-38EE-446B-897F-0C0C051B5162}"/>
          </ac:spMkLst>
        </pc:spChg>
        <pc:spChg chg="del">
          <ac:chgData name="varitsara monsiri" userId="d21832565e14aca8" providerId="LiveId" clId="{AAB1ECC4-CB15-4E1C-96EB-11282AA5BC0B}" dt="2023-09-18T06:15:36.562" v="2122" actId="700"/>
          <ac:spMkLst>
            <pc:docMk/>
            <pc:sldMk cId="163086341" sldId="269"/>
            <ac:spMk id="10" creationId="{605C1965-011E-446A-B4D0-9ECEFABE7BEE}"/>
          </ac:spMkLst>
        </pc:spChg>
        <pc:spChg chg="del">
          <ac:chgData name="varitsara monsiri" userId="d21832565e14aca8" providerId="LiveId" clId="{AAB1ECC4-CB15-4E1C-96EB-11282AA5BC0B}" dt="2023-09-18T06:15:36.562" v="2122" actId="700"/>
          <ac:spMkLst>
            <pc:docMk/>
            <pc:sldMk cId="163086341" sldId="269"/>
            <ac:spMk id="11" creationId="{8FFBB72F-1A2C-4C4F-8CDA-8C9324B263D6}"/>
          </ac:spMkLst>
        </pc:spChg>
        <pc:spChg chg="del">
          <ac:chgData name="varitsara monsiri" userId="d21832565e14aca8" providerId="LiveId" clId="{AAB1ECC4-CB15-4E1C-96EB-11282AA5BC0B}" dt="2023-09-18T06:15:36.562" v="2122" actId="700"/>
          <ac:spMkLst>
            <pc:docMk/>
            <pc:sldMk cId="163086341" sldId="269"/>
            <ac:spMk id="12" creationId="{C92592DD-E2A9-4D1A-9DBA-35CB40F6303B}"/>
          </ac:spMkLst>
        </pc:spChg>
        <pc:spChg chg="del">
          <ac:chgData name="varitsara monsiri" userId="d21832565e14aca8" providerId="LiveId" clId="{AAB1ECC4-CB15-4E1C-96EB-11282AA5BC0B}" dt="2023-09-18T06:15:36.562" v="2122" actId="700"/>
          <ac:spMkLst>
            <pc:docMk/>
            <pc:sldMk cId="163086341" sldId="269"/>
            <ac:spMk id="13" creationId="{E36AD49B-643D-46A1-A272-CFF067268E75}"/>
          </ac:spMkLst>
        </pc:spChg>
        <pc:spChg chg="del">
          <ac:chgData name="varitsara monsiri" userId="d21832565e14aca8" providerId="LiveId" clId="{AAB1ECC4-CB15-4E1C-96EB-11282AA5BC0B}" dt="2023-09-18T06:15:36.562" v="2122" actId="700"/>
          <ac:spMkLst>
            <pc:docMk/>
            <pc:sldMk cId="163086341" sldId="269"/>
            <ac:spMk id="14" creationId="{FCDF303A-39D7-4050-A3B0-E114584DA576}"/>
          </ac:spMkLst>
        </pc:spChg>
        <pc:spChg chg="del">
          <ac:chgData name="varitsara monsiri" userId="d21832565e14aca8" providerId="LiveId" clId="{AAB1ECC4-CB15-4E1C-96EB-11282AA5BC0B}" dt="2023-09-18T06:15:36.562" v="2122" actId="700"/>
          <ac:spMkLst>
            <pc:docMk/>
            <pc:sldMk cId="163086341" sldId="269"/>
            <ac:spMk id="15" creationId="{4DDE704B-EEB1-4CD7-88BC-C76296559D3A}"/>
          </ac:spMkLst>
        </pc:spChg>
        <pc:spChg chg="del">
          <ac:chgData name="varitsara monsiri" userId="d21832565e14aca8" providerId="LiveId" clId="{AAB1ECC4-CB15-4E1C-96EB-11282AA5BC0B}" dt="2023-09-18T06:15:36.562" v="2122" actId="700"/>
          <ac:spMkLst>
            <pc:docMk/>
            <pc:sldMk cId="163086341" sldId="269"/>
            <ac:spMk id="16" creationId="{5F071DD2-85DD-4572-BADA-879365DE0868}"/>
          </ac:spMkLst>
        </pc:spChg>
        <pc:spChg chg="del">
          <ac:chgData name="varitsara monsiri" userId="d21832565e14aca8" providerId="LiveId" clId="{AAB1ECC4-CB15-4E1C-96EB-11282AA5BC0B}" dt="2023-09-18T06:15:36.562" v="2122" actId="700"/>
          <ac:spMkLst>
            <pc:docMk/>
            <pc:sldMk cId="163086341" sldId="269"/>
            <ac:spMk id="17" creationId="{04FF4AB2-E728-4191-9131-CC67D2155705}"/>
          </ac:spMkLst>
        </pc:spChg>
        <pc:spChg chg="del">
          <ac:chgData name="varitsara monsiri" userId="d21832565e14aca8" providerId="LiveId" clId="{AAB1ECC4-CB15-4E1C-96EB-11282AA5BC0B}" dt="2023-09-18T06:15:36.562" v="2122" actId="700"/>
          <ac:spMkLst>
            <pc:docMk/>
            <pc:sldMk cId="163086341" sldId="269"/>
            <ac:spMk id="18" creationId="{D0580861-7EC3-4CF1-929F-911055F5624B}"/>
          </ac:spMkLst>
        </pc:spChg>
        <pc:spChg chg="del">
          <ac:chgData name="varitsara monsiri" userId="d21832565e14aca8" providerId="LiveId" clId="{AAB1ECC4-CB15-4E1C-96EB-11282AA5BC0B}" dt="2023-09-18T06:15:36.562" v="2122" actId="700"/>
          <ac:spMkLst>
            <pc:docMk/>
            <pc:sldMk cId="163086341" sldId="269"/>
            <ac:spMk id="19" creationId="{683F628F-5D10-41E1-8190-34BD11763617}"/>
          </ac:spMkLst>
        </pc:spChg>
        <pc:spChg chg="add mod">
          <ac:chgData name="varitsara monsiri" userId="d21832565e14aca8" providerId="LiveId" clId="{AAB1ECC4-CB15-4E1C-96EB-11282AA5BC0B}" dt="2023-09-18T08:24:39.270" v="3170" actId="207"/>
          <ac:spMkLst>
            <pc:docMk/>
            <pc:sldMk cId="163086341" sldId="269"/>
            <ac:spMk id="20" creationId="{32EC9789-DA34-477D-BA75-C92C090EC186}"/>
          </ac:spMkLst>
        </pc:spChg>
        <pc:spChg chg="add mod">
          <ac:chgData name="varitsara monsiri" userId="d21832565e14aca8" providerId="LiveId" clId="{AAB1ECC4-CB15-4E1C-96EB-11282AA5BC0B}" dt="2023-09-18T08:23:35.431" v="3145" actId="20577"/>
          <ac:spMkLst>
            <pc:docMk/>
            <pc:sldMk cId="163086341" sldId="269"/>
            <ac:spMk id="21" creationId="{51CCD038-7ACB-4387-9D28-B143770D5FDF}"/>
          </ac:spMkLst>
        </pc:spChg>
        <pc:spChg chg="add mod ord">
          <ac:chgData name="varitsara monsiri" userId="d21832565e14aca8" providerId="LiveId" clId="{AAB1ECC4-CB15-4E1C-96EB-11282AA5BC0B}" dt="2023-09-18T08:24:39.987" v="3171" actId="207"/>
          <ac:spMkLst>
            <pc:docMk/>
            <pc:sldMk cId="163086341" sldId="269"/>
            <ac:spMk id="22" creationId="{1058A571-273D-4B92-AD27-F636EE118EB5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24" creationId="{695B3728-7353-4020-AA65-5DB669576335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25" creationId="{12F9A923-BF99-45CE-84DB-B4547CC0B1DF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27" creationId="{09AEE995-3978-4152-A6E3-E6505E119194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28" creationId="{C91FDA39-1C83-40CF-ADA0-31B47E324413}"/>
          </ac:spMkLst>
        </pc:spChg>
        <pc:spChg chg="mod">
          <ac:chgData name="varitsara monsiri" userId="d21832565e14aca8" providerId="LiveId" clId="{AAB1ECC4-CB15-4E1C-96EB-11282AA5BC0B}" dt="2023-09-18T11:31:02.098" v="5066" actId="207"/>
          <ac:spMkLst>
            <pc:docMk/>
            <pc:sldMk cId="163086341" sldId="269"/>
            <ac:spMk id="32" creationId="{0AF2ECD1-E01E-447B-9778-DBB1188A7B5E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33" creationId="{90ED264C-5819-4329-9BE3-44D8F1A6FD3A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34" creationId="{29B9195B-37E9-465D-AF64-D26463F90E77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35" creationId="{2E6B590C-A033-42F6-84D4-B175726F8966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36" creationId="{CE45C40F-2BA4-43DF-947E-3F6D4D204FC6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37" creationId="{D1AD8E0B-4462-415E-BEA7-04CD8E58AC40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39" creationId="{D1C60AA3-E173-43A9-B45A-6554112D9446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40" creationId="{4FD8634C-1547-46DD-BE61-5DD756199120}"/>
          </ac:spMkLst>
        </pc:spChg>
        <pc:spChg chg="mod">
          <ac:chgData name="varitsara monsiri" userId="d21832565e14aca8" providerId="LiveId" clId="{AAB1ECC4-CB15-4E1C-96EB-11282AA5BC0B}" dt="2023-09-18T11:31:12.509" v="5067" actId="207"/>
          <ac:spMkLst>
            <pc:docMk/>
            <pc:sldMk cId="163086341" sldId="269"/>
            <ac:spMk id="44" creationId="{E258E696-9F78-4133-9165-1133E21BED92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45" creationId="{7766B013-7A37-4D6B-AE0F-13D29CE5EBC9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46" creationId="{B86F4A44-F029-49F0-B918-C2F6931528F2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47" creationId="{437B3411-315A-4891-A474-CB2FC702C42A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48" creationId="{19809903-C062-4AC6-B84F-DE7A65FB7EAE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49" creationId="{DFE9BA65-9990-48C7-8A7B-E0C2BE7F6493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51" creationId="{B730D74A-9A8C-4243-AADC-F2DDC245728E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52" creationId="{0E89BF10-9CC9-467C-86A1-FA5962D7181E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54" creationId="{37EFB447-766F-48AB-9FAE-3B7C2C7E25ED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55" creationId="{A48A86EF-BD58-465C-ACB1-E3FB4318F58B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60" creationId="{835B343F-9114-4014-8D5A-054BBBFC01AE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61" creationId="{FDEF51B2-4672-44A3-A8CC-BBBA89D94E13}"/>
          </ac:spMkLst>
        </pc:spChg>
        <pc:spChg chg="mod">
          <ac:chgData name="varitsara monsiri" userId="d21832565e14aca8" providerId="LiveId" clId="{AAB1ECC4-CB15-4E1C-96EB-11282AA5BC0B}" dt="2023-09-18T11:31:25.684" v="5068" actId="207"/>
          <ac:spMkLst>
            <pc:docMk/>
            <pc:sldMk cId="163086341" sldId="269"/>
            <ac:spMk id="62" creationId="{30581DB2-513F-4B7A-A73E-691C829454B7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63" creationId="{684ACECD-BD94-4B0D-9259-6ECB1D63B1E8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64" creationId="{5AEB3797-6CC5-4DFC-85C8-FC004FA12BFF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65" creationId="{20002896-8258-45C5-93EC-C4D4279C82F1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66" creationId="{579989D4-B5AC-4781-BBBD-CC49DF18A348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68" creationId="{99CA48BF-836A-4674-A4F6-451E45DB6FA9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69" creationId="{7D974858-7B34-4995-859D-1C8381B83201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70" creationId="{05D89D9A-6CE2-4309-A7A1-B5B08C336860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71" creationId="{5194CFC8-2F9E-440A-A54E-38CCDBB9E2D4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72" creationId="{CF451163-0030-4516-B2EC-C211AACA61AF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73" creationId="{194CF489-875D-4C93-9398-AD734B63925B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75" creationId="{824974B8-5601-4726-9C08-AFC6DA4A95A3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76" creationId="{B4B07C56-4B7B-4514-B875-00C23684E15E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78" creationId="{59E13470-69F9-4378-8966-3FEED4E760FE}"/>
          </ac:spMkLst>
        </pc:spChg>
        <pc:spChg chg="mod">
          <ac:chgData name="varitsara monsiri" userId="d21832565e14aca8" providerId="LiveId" clId="{AAB1ECC4-CB15-4E1C-96EB-11282AA5BC0B}" dt="2023-09-18T08:26:25.190" v="3186"/>
          <ac:spMkLst>
            <pc:docMk/>
            <pc:sldMk cId="163086341" sldId="269"/>
            <ac:spMk id="79" creationId="{54DCB8AF-5073-4A9D-A199-A44573123466}"/>
          </ac:spMkLst>
        </pc:spChg>
        <pc:grpChg chg="add mod">
          <ac:chgData name="varitsara monsiri" userId="d21832565e14aca8" providerId="LiveId" clId="{AAB1ECC4-CB15-4E1C-96EB-11282AA5BC0B}" dt="2023-09-18T08:27:16.672" v="3208" actId="1076"/>
          <ac:grpSpMkLst>
            <pc:docMk/>
            <pc:sldMk cId="163086341" sldId="269"/>
            <ac:grpSpMk id="23" creationId="{AAC171D7-A0FA-4E71-B965-F2EB786EC84C}"/>
          </ac:grpSpMkLst>
        </pc:grpChg>
        <pc:grpChg chg="add mod">
          <ac:chgData name="varitsara monsiri" userId="d21832565e14aca8" providerId="LiveId" clId="{AAB1ECC4-CB15-4E1C-96EB-11282AA5BC0B}" dt="2023-09-18T08:26:42.756" v="3192" actId="1035"/>
          <ac:grpSpMkLst>
            <pc:docMk/>
            <pc:sldMk cId="163086341" sldId="269"/>
            <ac:grpSpMk id="26" creationId="{913240C5-63B4-43E0-B09F-7320D342ABBE}"/>
          </ac:grpSpMkLst>
        </pc:grpChg>
        <pc:grpChg chg="mod">
          <ac:chgData name="varitsara monsiri" userId="d21832565e14aca8" providerId="LiveId" clId="{AAB1ECC4-CB15-4E1C-96EB-11282AA5BC0B}" dt="2023-09-18T08:26:25.190" v="3186"/>
          <ac:grpSpMkLst>
            <pc:docMk/>
            <pc:sldMk cId="163086341" sldId="269"/>
            <ac:grpSpMk id="29" creationId="{7197F4E4-062E-4F8D-8C03-FA5F13AE5E9D}"/>
          </ac:grpSpMkLst>
        </pc:grpChg>
        <pc:grpChg chg="mod">
          <ac:chgData name="varitsara monsiri" userId="d21832565e14aca8" providerId="LiveId" clId="{AAB1ECC4-CB15-4E1C-96EB-11282AA5BC0B}" dt="2023-09-18T08:26:25.190" v="3186"/>
          <ac:grpSpMkLst>
            <pc:docMk/>
            <pc:sldMk cId="163086341" sldId="269"/>
            <ac:grpSpMk id="30" creationId="{B80A0E34-1F3D-4752-8F66-F5D4D6D9006D}"/>
          </ac:grpSpMkLst>
        </pc:grpChg>
        <pc:grpChg chg="mod">
          <ac:chgData name="varitsara monsiri" userId="d21832565e14aca8" providerId="LiveId" clId="{AAB1ECC4-CB15-4E1C-96EB-11282AA5BC0B}" dt="2023-09-18T08:26:25.190" v="3186"/>
          <ac:grpSpMkLst>
            <pc:docMk/>
            <pc:sldMk cId="163086341" sldId="269"/>
            <ac:grpSpMk id="31" creationId="{2A134C20-0825-4AC2-B230-BC5F178D987F}"/>
          </ac:grpSpMkLst>
        </pc:grpChg>
        <pc:grpChg chg="add mod">
          <ac:chgData name="varitsara monsiri" userId="d21832565e14aca8" providerId="LiveId" clId="{AAB1ECC4-CB15-4E1C-96EB-11282AA5BC0B}" dt="2023-09-18T08:27:01.409" v="3207" actId="1076"/>
          <ac:grpSpMkLst>
            <pc:docMk/>
            <pc:sldMk cId="163086341" sldId="269"/>
            <ac:grpSpMk id="38" creationId="{06AC8632-5E0E-4D36-87E8-57141D84C51E}"/>
          </ac:grpSpMkLst>
        </pc:grpChg>
        <pc:grpChg chg="mod">
          <ac:chgData name="varitsara monsiri" userId="d21832565e14aca8" providerId="LiveId" clId="{AAB1ECC4-CB15-4E1C-96EB-11282AA5BC0B}" dt="2023-09-18T08:26:25.190" v="3186"/>
          <ac:grpSpMkLst>
            <pc:docMk/>
            <pc:sldMk cId="163086341" sldId="269"/>
            <ac:grpSpMk id="41" creationId="{717D928F-5F17-4F60-9DEF-0267CBDB30B4}"/>
          </ac:grpSpMkLst>
        </pc:grpChg>
        <pc:grpChg chg="mod">
          <ac:chgData name="varitsara monsiri" userId="d21832565e14aca8" providerId="LiveId" clId="{AAB1ECC4-CB15-4E1C-96EB-11282AA5BC0B}" dt="2023-09-18T08:26:25.190" v="3186"/>
          <ac:grpSpMkLst>
            <pc:docMk/>
            <pc:sldMk cId="163086341" sldId="269"/>
            <ac:grpSpMk id="42" creationId="{307D04DC-7D03-4E21-9710-99F60681DA3B}"/>
          </ac:grpSpMkLst>
        </pc:grpChg>
        <pc:grpChg chg="mod">
          <ac:chgData name="varitsara monsiri" userId="d21832565e14aca8" providerId="LiveId" clId="{AAB1ECC4-CB15-4E1C-96EB-11282AA5BC0B}" dt="2023-09-18T08:26:25.190" v="3186"/>
          <ac:grpSpMkLst>
            <pc:docMk/>
            <pc:sldMk cId="163086341" sldId="269"/>
            <ac:grpSpMk id="43" creationId="{1561DB27-E9F3-46F9-A45D-67DF63871681}"/>
          </ac:grpSpMkLst>
        </pc:grpChg>
        <pc:grpChg chg="add mod">
          <ac:chgData name="varitsara monsiri" userId="d21832565e14aca8" providerId="LiveId" clId="{AAB1ECC4-CB15-4E1C-96EB-11282AA5BC0B}" dt="2023-09-18T08:26:48.210" v="3194" actId="1076"/>
          <ac:grpSpMkLst>
            <pc:docMk/>
            <pc:sldMk cId="163086341" sldId="269"/>
            <ac:grpSpMk id="50" creationId="{0D606549-5E04-46F9-995E-B8A798251711}"/>
          </ac:grpSpMkLst>
        </pc:grpChg>
        <pc:grpChg chg="add mod">
          <ac:chgData name="varitsara monsiri" userId="d21832565e14aca8" providerId="LiveId" clId="{AAB1ECC4-CB15-4E1C-96EB-11282AA5BC0B}" dt="2023-09-18T08:26:25.190" v="3186"/>
          <ac:grpSpMkLst>
            <pc:docMk/>
            <pc:sldMk cId="163086341" sldId="269"/>
            <ac:grpSpMk id="53" creationId="{B0FE44A1-2EA0-491A-9A8D-24EB2A805722}"/>
          </ac:grpSpMkLst>
        </pc:grpChg>
        <pc:grpChg chg="add mod">
          <ac:chgData name="varitsara monsiri" userId="d21832565e14aca8" providerId="LiveId" clId="{AAB1ECC4-CB15-4E1C-96EB-11282AA5BC0B}" dt="2023-09-18T11:31:37.155" v="5069" actId="14100"/>
          <ac:grpSpMkLst>
            <pc:docMk/>
            <pc:sldMk cId="163086341" sldId="269"/>
            <ac:grpSpMk id="56" creationId="{725699FF-3E3B-4BE7-8FD6-F7A865C4CBE4}"/>
          </ac:grpSpMkLst>
        </pc:grpChg>
        <pc:grpChg chg="mod">
          <ac:chgData name="varitsara monsiri" userId="d21832565e14aca8" providerId="LiveId" clId="{AAB1ECC4-CB15-4E1C-96EB-11282AA5BC0B}" dt="2023-09-18T08:26:25.190" v="3186"/>
          <ac:grpSpMkLst>
            <pc:docMk/>
            <pc:sldMk cId="163086341" sldId="269"/>
            <ac:grpSpMk id="57" creationId="{230DB11B-995F-4720-8C45-29C5AC6A5CB0}"/>
          </ac:grpSpMkLst>
        </pc:grpChg>
        <pc:grpChg chg="mod">
          <ac:chgData name="varitsara monsiri" userId="d21832565e14aca8" providerId="LiveId" clId="{AAB1ECC4-CB15-4E1C-96EB-11282AA5BC0B}" dt="2023-09-18T08:26:25.190" v="3186"/>
          <ac:grpSpMkLst>
            <pc:docMk/>
            <pc:sldMk cId="163086341" sldId="269"/>
            <ac:grpSpMk id="58" creationId="{3EB47D1E-9769-4CC9-A901-F9FAF0E65AFF}"/>
          </ac:grpSpMkLst>
        </pc:grpChg>
        <pc:grpChg chg="mod">
          <ac:chgData name="varitsara monsiri" userId="d21832565e14aca8" providerId="LiveId" clId="{AAB1ECC4-CB15-4E1C-96EB-11282AA5BC0B}" dt="2023-09-18T08:26:25.190" v="3186"/>
          <ac:grpSpMkLst>
            <pc:docMk/>
            <pc:sldMk cId="163086341" sldId="269"/>
            <ac:grpSpMk id="59" creationId="{CD133EDC-510F-43BF-B696-9415C3D23FF8}"/>
          </ac:grpSpMkLst>
        </pc:grpChg>
        <pc:grpChg chg="add mod">
          <ac:chgData name="varitsara monsiri" userId="d21832565e14aca8" providerId="LiveId" clId="{AAB1ECC4-CB15-4E1C-96EB-11282AA5BC0B}" dt="2023-09-18T08:27:53.908" v="3215" actId="1076"/>
          <ac:grpSpMkLst>
            <pc:docMk/>
            <pc:sldMk cId="163086341" sldId="269"/>
            <ac:grpSpMk id="67" creationId="{83849F0C-442B-44DD-AF41-B5752A6D4230}"/>
          </ac:grpSpMkLst>
        </pc:grpChg>
        <pc:grpChg chg="add mod">
          <ac:chgData name="varitsara monsiri" userId="d21832565e14aca8" providerId="LiveId" clId="{AAB1ECC4-CB15-4E1C-96EB-11282AA5BC0B}" dt="2023-09-18T08:26:45.538" v="3193" actId="1076"/>
          <ac:grpSpMkLst>
            <pc:docMk/>
            <pc:sldMk cId="163086341" sldId="269"/>
            <ac:grpSpMk id="74" creationId="{965CD6D5-2673-41CC-B8DE-F8F43EEECD2C}"/>
          </ac:grpSpMkLst>
        </pc:grpChg>
        <pc:grpChg chg="add mod">
          <ac:chgData name="varitsara monsiri" userId="d21832565e14aca8" providerId="LiveId" clId="{AAB1ECC4-CB15-4E1C-96EB-11282AA5BC0B}" dt="2023-09-18T08:26:35.823" v="3189" actId="1076"/>
          <ac:grpSpMkLst>
            <pc:docMk/>
            <pc:sldMk cId="163086341" sldId="269"/>
            <ac:grpSpMk id="77" creationId="{8C184946-D3DA-4BEA-A220-E11193A6BDAF}"/>
          </ac:grpSpMkLst>
        </pc:grpChg>
      </pc:sldChg>
      <pc:sldChg chg="addSp delSp modSp new del mod modClrScheme chgLayout">
        <pc:chgData name="varitsara monsiri" userId="d21832565e14aca8" providerId="LiveId" clId="{AAB1ECC4-CB15-4E1C-96EB-11282AA5BC0B}" dt="2023-09-18T10:58:57.969" v="4802" actId="47"/>
        <pc:sldMkLst>
          <pc:docMk/>
          <pc:sldMk cId="256866995" sldId="270"/>
        </pc:sldMkLst>
        <pc:spChg chg="del">
          <ac:chgData name="varitsara monsiri" userId="d21832565e14aca8" providerId="LiveId" clId="{AAB1ECC4-CB15-4E1C-96EB-11282AA5BC0B}" dt="2023-09-18T06:15:44.144" v="2123" actId="700"/>
          <ac:spMkLst>
            <pc:docMk/>
            <pc:sldMk cId="256866995" sldId="270"/>
            <ac:spMk id="2" creationId="{9444E1A3-3C0A-41D0-AC59-1D39B7440557}"/>
          </ac:spMkLst>
        </pc:spChg>
        <pc:spChg chg="del">
          <ac:chgData name="varitsara monsiri" userId="d21832565e14aca8" providerId="LiveId" clId="{AAB1ECC4-CB15-4E1C-96EB-11282AA5BC0B}" dt="2023-09-18T06:15:44.144" v="2123" actId="700"/>
          <ac:spMkLst>
            <pc:docMk/>
            <pc:sldMk cId="256866995" sldId="270"/>
            <ac:spMk id="3" creationId="{C96C20B3-E9F0-491F-8383-E0A550DAF551}"/>
          </ac:spMkLst>
        </pc:spChg>
        <pc:spChg chg="del">
          <ac:chgData name="varitsara monsiri" userId="d21832565e14aca8" providerId="LiveId" clId="{AAB1ECC4-CB15-4E1C-96EB-11282AA5BC0B}" dt="2023-09-18T06:15:44.144" v="2123" actId="700"/>
          <ac:spMkLst>
            <pc:docMk/>
            <pc:sldMk cId="256866995" sldId="270"/>
            <ac:spMk id="4" creationId="{6CC33B3F-BEBE-42CC-9277-0F1D4B7705E7}"/>
          </ac:spMkLst>
        </pc:spChg>
        <pc:spChg chg="del">
          <ac:chgData name="varitsara monsiri" userId="d21832565e14aca8" providerId="LiveId" clId="{AAB1ECC4-CB15-4E1C-96EB-11282AA5BC0B}" dt="2023-09-18T06:15:44.144" v="2123" actId="700"/>
          <ac:spMkLst>
            <pc:docMk/>
            <pc:sldMk cId="256866995" sldId="270"/>
            <ac:spMk id="5" creationId="{B9FBE382-EA02-4426-8EF5-891A2700D581}"/>
          </ac:spMkLst>
        </pc:spChg>
        <pc:spChg chg="del">
          <ac:chgData name="varitsara monsiri" userId="d21832565e14aca8" providerId="LiveId" clId="{AAB1ECC4-CB15-4E1C-96EB-11282AA5BC0B}" dt="2023-09-18T06:15:44.144" v="2123" actId="700"/>
          <ac:spMkLst>
            <pc:docMk/>
            <pc:sldMk cId="256866995" sldId="270"/>
            <ac:spMk id="6" creationId="{6591B6B1-6D3A-426C-9F2F-3725FA0873F4}"/>
          </ac:spMkLst>
        </pc:spChg>
        <pc:spChg chg="del">
          <ac:chgData name="varitsara monsiri" userId="d21832565e14aca8" providerId="LiveId" clId="{AAB1ECC4-CB15-4E1C-96EB-11282AA5BC0B}" dt="2023-09-18T06:15:44.144" v="2123" actId="700"/>
          <ac:spMkLst>
            <pc:docMk/>
            <pc:sldMk cId="256866995" sldId="270"/>
            <ac:spMk id="7" creationId="{A446A953-66FD-4EF6-B317-20EE0055CF48}"/>
          </ac:spMkLst>
        </pc:spChg>
        <pc:spChg chg="del">
          <ac:chgData name="varitsara monsiri" userId="d21832565e14aca8" providerId="LiveId" clId="{AAB1ECC4-CB15-4E1C-96EB-11282AA5BC0B}" dt="2023-09-18T06:15:44.144" v="2123" actId="700"/>
          <ac:spMkLst>
            <pc:docMk/>
            <pc:sldMk cId="256866995" sldId="270"/>
            <ac:spMk id="8" creationId="{692DA2C6-195E-46A3-8F94-BA61BDB9591F}"/>
          </ac:spMkLst>
        </pc:spChg>
        <pc:spChg chg="del">
          <ac:chgData name="varitsara monsiri" userId="d21832565e14aca8" providerId="LiveId" clId="{AAB1ECC4-CB15-4E1C-96EB-11282AA5BC0B}" dt="2023-09-18T06:15:44.144" v="2123" actId="700"/>
          <ac:spMkLst>
            <pc:docMk/>
            <pc:sldMk cId="256866995" sldId="270"/>
            <ac:spMk id="9" creationId="{849A83B8-D077-4618-8AB2-3D7304B8AA87}"/>
          </ac:spMkLst>
        </pc:spChg>
        <pc:spChg chg="del">
          <ac:chgData name="varitsara monsiri" userId="d21832565e14aca8" providerId="LiveId" clId="{AAB1ECC4-CB15-4E1C-96EB-11282AA5BC0B}" dt="2023-09-18T06:15:44.144" v="2123" actId="700"/>
          <ac:spMkLst>
            <pc:docMk/>
            <pc:sldMk cId="256866995" sldId="270"/>
            <ac:spMk id="10" creationId="{8E9B1EC4-2DC5-4606-97A7-FE2DB475DE11}"/>
          </ac:spMkLst>
        </pc:spChg>
        <pc:spChg chg="del">
          <ac:chgData name="varitsara monsiri" userId="d21832565e14aca8" providerId="LiveId" clId="{AAB1ECC4-CB15-4E1C-96EB-11282AA5BC0B}" dt="2023-09-18T06:15:44.144" v="2123" actId="700"/>
          <ac:spMkLst>
            <pc:docMk/>
            <pc:sldMk cId="256866995" sldId="270"/>
            <ac:spMk id="11" creationId="{C22DE195-A7E7-44D3-9B71-340BFCAA01E7}"/>
          </ac:spMkLst>
        </pc:spChg>
        <pc:spChg chg="del">
          <ac:chgData name="varitsara monsiri" userId="d21832565e14aca8" providerId="LiveId" clId="{AAB1ECC4-CB15-4E1C-96EB-11282AA5BC0B}" dt="2023-09-18T06:15:44.144" v="2123" actId="700"/>
          <ac:spMkLst>
            <pc:docMk/>
            <pc:sldMk cId="256866995" sldId="270"/>
            <ac:spMk id="12" creationId="{62A85021-1647-417D-BC0B-74F806332F1D}"/>
          </ac:spMkLst>
        </pc:spChg>
        <pc:spChg chg="del">
          <ac:chgData name="varitsara monsiri" userId="d21832565e14aca8" providerId="LiveId" clId="{AAB1ECC4-CB15-4E1C-96EB-11282AA5BC0B}" dt="2023-09-18T06:15:44.144" v="2123" actId="700"/>
          <ac:spMkLst>
            <pc:docMk/>
            <pc:sldMk cId="256866995" sldId="270"/>
            <ac:spMk id="13" creationId="{67DC3E21-E869-4D5A-A205-0BB5D683843D}"/>
          </ac:spMkLst>
        </pc:spChg>
        <pc:spChg chg="del">
          <ac:chgData name="varitsara monsiri" userId="d21832565e14aca8" providerId="LiveId" clId="{AAB1ECC4-CB15-4E1C-96EB-11282AA5BC0B}" dt="2023-09-18T06:15:44.144" v="2123" actId="700"/>
          <ac:spMkLst>
            <pc:docMk/>
            <pc:sldMk cId="256866995" sldId="270"/>
            <ac:spMk id="14" creationId="{A6461CE0-A176-4A53-A9CC-574021EAAC8B}"/>
          </ac:spMkLst>
        </pc:spChg>
        <pc:spChg chg="del">
          <ac:chgData name="varitsara monsiri" userId="d21832565e14aca8" providerId="LiveId" clId="{AAB1ECC4-CB15-4E1C-96EB-11282AA5BC0B}" dt="2023-09-18T06:15:44.144" v="2123" actId="700"/>
          <ac:spMkLst>
            <pc:docMk/>
            <pc:sldMk cId="256866995" sldId="270"/>
            <ac:spMk id="15" creationId="{7A6E6BE9-52F5-4A5B-96A0-CC3768EFB59B}"/>
          </ac:spMkLst>
        </pc:spChg>
        <pc:spChg chg="del">
          <ac:chgData name="varitsara monsiri" userId="d21832565e14aca8" providerId="LiveId" clId="{AAB1ECC4-CB15-4E1C-96EB-11282AA5BC0B}" dt="2023-09-18T06:15:44.144" v="2123" actId="700"/>
          <ac:spMkLst>
            <pc:docMk/>
            <pc:sldMk cId="256866995" sldId="270"/>
            <ac:spMk id="16" creationId="{5B7059CF-AC87-406F-B84C-DC51C3767B78}"/>
          </ac:spMkLst>
        </pc:spChg>
        <pc:spChg chg="del">
          <ac:chgData name="varitsara monsiri" userId="d21832565e14aca8" providerId="LiveId" clId="{AAB1ECC4-CB15-4E1C-96EB-11282AA5BC0B}" dt="2023-09-18T06:15:44.144" v="2123" actId="700"/>
          <ac:spMkLst>
            <pc:docMk/>
            <pc:sldMk cId="256866995" sldId="270"/>
            <ac:spMk id="17" creationId="{93FBE839-4E38-4ECD-A266-C74217A26B3B}"/>
          </ac:spMkLst>
        </pc:spChg>
        <pc:spChg chg="del">
          <ac:chgData name="varitsara monsiri" userId="d21832565e14aca8" providerId="LiveId" clId="{AAB1ECC4-CB15-4E1C-96EB-11282AA5BC0B}" dt="2023-09-18T06:15:44.144" v="2123" actId="700"/>
          <ac:spMkLst>
            <pc:docMk/>
            <pc:sldMk cId="256866995" sldId="270"/>
            <ac:spMk id="18" creationId="{CF3E5493-5BDA-4048-B67E-55290105BB5D}"/>
          </ac:spMkLst>
        </pc:spChg>
        <pc:spChg chg="del">
          <ac:chgData name="varitsara monsiri" userId="d21832565e14aca8" providerId="LiveId" clId="{AAB1ECC4-CB15-4E1C-96EB-11282AA5BC0B}" dt="2023-09-18T06:15:44.144" v="2123" actId="700"/>
          <ac:spMkLst>
            <pc:docMk/>
            <pc:sldMk cId="256866995" sldId="270"/>
            <ac:spMk id="19" creationId="{ABFF8421-9A51-4322-9758-CA51B551A6F8}"/>
          </ac:spMkLst>
        </pc:spChg>
        <pc:spChg chg="add mod">
          <ac:chgData name="varitsara monsiri" userId="d21832565e14aca8" providerId="LiveId" clId="{AAB1ECC4-CB15-4E1C-96EB-11282AA5BC0B}" dt="2023-09-18T08:49:33.213" v="3309" actId="1036"/>
          <ac:spMkLst>
            <pc:docMk/>
            <pc:sldMk cId="256866995" sldId="270"/>
            <ac:spMk id="20" creationId="{4A1DBE1A-F41A-4C25-843A-E4D10D0A5307}"/>
          </ac:spMkLst>
        </pc:spChg>
        <pc:spChg chg="add mod">
          <ac:chgData name="varitsara monsiri" userId="d21832565e14aca8" providerId="LiveId" clId="{AAB1ECC4-CB15-4E1C-96EB-11282AA5BC0B}" dt="2023-09-18T08:45:46.683" v="3265" actId="1036"/>
          <ac:spMkLst>
            <pc:docMk/>
            <pc:sldMk cId="256866995" sldId="270"/>
            <ac:spMk id="21" creationId="{6D2B3EFC-EC05-4BF9-8764-DF5BD3B60370}"/>
          </ac:spMkLst>
        </pc:spChg>
        <pc:spChg chg="add mod">
          <ac:chgData name="varitsara monsiri" userId="d21832565e14aca8" providerId="LiveId" clId="{AAB1ECC4-CB15-4E1C-96EB-11282AA5BC0B}" dt="2023-09-18T08:49:46.910" v="3316" actId="1035"/>
          <ac:spMkLst>
            <pc:docMk/>
            <pc:sldMk cId="256866995" sldId="270"/>
            <ac:spMk id="22" creationId="{F8E9B982-B07C-4D78-9418-BD82CF7E4F08}"/>
          </ac:spMkLst>
        </pc:spChg>
        <pc:spChg chg="add mod">
          <ac:chgData name="varitsara monsiri" userId="d21832565e14aca8" providerId="LiveId" clId="{AAB1ECC4-CB15-4E1C-96EB-11282AA5BC0B}" dt="2023-09-18T08:49:46.910" v="3316" actId="1035"/>
          <ac:spMkLst>
            <pc:docMk/>
            <pc:sldMk cId="256866995" sldId="270"/>
            <ac:spMk id="23" creationId="{A2DE7870-5E32-4260-A8AB-5793E908E3DE}"/>
          </ac:spMkLst>
        </pc:spChg>
        <pc:spChg chg="add mod ord">
          <ac:chgData name="varitsara monsiri" userId="d21832565e14aca8" providerId="LiveId" clId="{AAB1ECC4-CB15-4E1C-96EB-11282AA5BC0B}" dt="2023-09-18T08:49:33.213" v="3309" actId="1036"/>
          <ac:spMkLst>
            <pc:docMk/>
            <pc:sldMk cId="256866995" sldId="270"/>
            <ac:spMk id="24" creationId="{66150AA9-DE3E-4B58-8A43-87422878318D}"/>
          </ac:spMkLst>
        </pc:spChg>
        <pc:spChg chg="add mod ord">
          <ac:chgData name="varitsara monsiri" userId="d21832565e14aca8" providerId="LiveId" clId="{AAB1ECC4-CB15-4E1C-96EB-11282AA5BC0B}" dt="2023-09-18T08:49:46.910" v="3316" actId="1035"/>
          <ac:spMkLst>
            <pc:docMk/>
            <pc:sldMk cId="256866995" sldId="270"/>
            <ac:spMk id="25" creationId="{34AD927C-7EBC-4031-BABF-31D226A7D497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28" creationId="{4DA5A9DB-7556-4EFA-BCB1-A81661EAAAAE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29" creationId="{DC67EBCB-E616-4F58-A230-8F5E65F892CA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31" creationId="{8D1C2586-3A76-4016-AEF6-AF85DD60CE2B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32" creationId="{A1D19380-6293-4358-B6AA-38ABECFBFE4C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36" creationId="{AA8D4788-F899-47B7-9AE5-6851CB3582E7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37" creationId="{D7FA3D07-9C3B-44F7-AF74-A38F3E4418AD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38" creationId="{701736B7-4155-463E-AB12-ADDCF7442984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39" creationId="{E70B41CC-CCA2-4B4A-8463-4944C5755294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40" creationId="{B67658BA-6C2A-44D4-A1C7-4C0C58341157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41" creationId="{C11F0AF4-2097-4E1C-B1AC-064ED09A538E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43" creationId="{CF99053C-07EF-40B7-A425-041D9B170BF2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44" creationId="{48C814E7-369E-4CF0-B15A-3D816587A225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48" creationId="{92BD8013-3FAA-4B56-8716-0F4F1EBBFF03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49" creationId="{DBBA2431-BF49-4100-9FA1-0896B4FB9CA0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50" creationId="{C7C92044-0F3F-48C6-A68F-DD305D80A961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51" creationId="{DF4A2CAF-8327-49DA-978D-7EA653326845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52" creationId="{43B1D010-ED50-4CAF-A999-9F8C2D49D389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53" creationId="{C4FE490C-1D62-4FE7-AABE-BD27208489CF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55" creationId="{99CEA762-D7D7-4A46-92B8-35D2ADC32F49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56" creationId="{27519C07-81C4-4281-BBD4-47292DDDD6E9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58" creationId="{1801C28F-00F8-48A8-A45A-73FB1192ED66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59" creationId="{B87BDF93-898A-47FF-BA57-9744CAFDCF3F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64" creationId="{E1416059-AC29-4D2F-83A0-1AA55EE45B04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65" creationId="{C634CDEF-C970-4549-8E58-0EAE1AC7A123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66" creationId="{BAB45047-4604-4930-8A9A-BFF24E25A0C2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67" creationId="{80E453C5-576A-47FC-BFCE-5FB8E447644C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68" creationId="{BA59B1F5-0E9A-4E7F-9BB7-88B6CA703BFD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69" creationId="{EE995782-7A32-48BE-8C1E-3BD0D2CDB54B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70" creationId="{660021BB-E0C2-47F3-A5B4-2217A90E4E89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72" creationId="{55A2DAEB-2A4A-485A-9914-EB74B511246B}"/>
          </ac:spMkLst>
        </pc:spChg>
        <pc:spChg chg="mod">
          <ac:chgData name="varitsara monsiri" userId="d21832565e14aca8" providerId="LiveId" clId="{AAB1ECC4-CB15-4E1C-96EB-11282AA5BC0B}" dt="2023-09-18T08:50:28.281" v="3327"/>
          <ac:spMkLst>
            <pc:docMk/>
            <pc:sldMk cId="256866995" sldId="270"/>
            <ac:spMk id="73" creationId="{0A8AF844-4DC0-4BF8-9E9F-F85AF43A3FC1}"/>
          </ac:spMkLst>
        </pc:spChg>
        <pc:spChg chg="mod">
          <ac:chgData name="varitsara monsiri" userId="d21832565e14aca8" providerId="LiveId" clId="{AAB1ECC4-CB15-4E1C-96EB-11282AA5BC0B}" dt="2023-09-18T08:50:46.846" v="3331"/>
          <ac:spMkLst>
            <pc:docMk/>
            <pc:sldMk cId="256866995" sldId="270"/>
            <ac:spMk id="75" creationId="{71F4866C-633B-4DC2-94F5-60BEBE3589E7}"/>
          </ac:spMkLst>
        </pc:spChg>
        <pc:spChg chg="mod">
          <ac:chgData name="varitsara monsiri" userId="d21832565e14aca8" providerId="LiveId" clId="{AAB1ECC4-CB15-4E1C-96EB-11282AA5BC0B}" dt="2023-09-18T08:50:46.846" v="3331"/>
          <ac:spMkLst>
            <pc:docMk/>
            <pc:sldMk cId="256866995" sldId="270"/>
            <ac:spMk id="76" creationId="{37D1737C-D4CC-436C-A3C8-89D181E24D74}"/>
          </ac:spMkLst>
        </pc:spChg>
        <pc:spChg chg="mod">
          <ac:chgData name="varitsara monsiri" userId="d21832565e14aca8" providerId="LiveId" clId="{AAB1ECC4-CB15-4E1C-96EB-11282AA5BC0B}" dt="2023-09-18T08:50:46.846" v="3331"/>
          <ac:spMkLst>
            <pc:docMk/>
            <pc:sldMk cId="256866995" sldId="270"/>
            <ac:spMk id="77" creationId="{58C45006-74CE-4AB8-94E7-C0BF3289FF5C}"/>
          </ac:spMkLst>
        </pc:spChg>
        <pc:spChg chg="mod">
          <ac:chgData name="varitsara monsiri" userId="d21832565e14aca8" providerId="LiveId" clId="{AAB1ECC4-CB15-4E1C-96EB-11282AA5BC0B}" dt="2023-09-18T08:50:46.846" v="3331"/>
          <ac:spMkLst>
            <pc:docMk/>
            <pc:sldMk cId="256866995" sldId="270"/>
            <ac:spMk id="78" creationId="{7092A3D9-616C-4D96-B748-B2ACD2E5A163}"/>
          </ac:spMkLst>
        </pc:spChg>
        <pc:spChg chg="mod">
          <ac:chgData name="varitsara monsiri" userId="d21832565e14aca8" providerId="LiveId" clId="{AAB1ECC4-CB15-4E1C-96EB-11282AA5BC0B}" dt="2023-09-18T08:50:46.846" v="3331"/>
          <ac:spMkLst>
            <pc:docMk/>
            <pc:sldMk cId="256866995" sldId="270"/>
            <ac:spMk id="79" creationId="{4E4D56BD-C2E7-4089-B0ED-AF698A492792}"/>
          </ac:spMkLst>
        </pc:spChg>
        <pc:spChg chg="mod">
          <ac:chgData name="varitsara monsiri" userId="d21832565e14aca8" providerId="LiveId" clId="{AAB1ECC4-CB15-4E1C-96EB-11282AA5BC0B}" dt="2023-09-18T08:50:46.846" v="3331"/>
          <ac:spMkLst>
            <pc:docMk/>
            <pc:sldMk cId="256866995" sldId="270"/>
            <ac:spMk id="80" creationId="{18EA05E6-0E21-4051-991E-73F9639F5E55}"/>
          </ac:spMkLst>
        </pc:spChg>
        <pc:spChg chg="mod">
          <ac:chgData name="varitsara monsiri" userId="d21832565e14aca8" providerId="LiveId" clId="{AAB1ECC4-CB15-4E1C-96EB-11282AA5BC0B}" dt="2023-09-18T08:50:55.672" v="3334"/>
          <ac:spMkLst>
            <pc:docMk/>
            <pc:sldMk cId="256866995" sldId="270"/>
            <ac:spMk id="82" creationId="{AD03B95E-953A-4B8B-B5F7-50BBA32FB777}"/>
          </ac:spMkLst>
        </pc:spChg>
        <pc:spChg chg="mod">
          <ac:chgData name="varitsara monsiri" userId="d21832565e14aca8" providerId="LiveId" clId="{AAB1ECC4-CB15-4E1C-96EB-11282AA5BC0B}" dt="2023-09-18T08:50:55.672" v="3334"/>
          <ac:spMkLst>
            <pc:docMk/>
            <pc:sldMk cId="256866995" sldId="270"/>
            <ac:spMk id="83" creationId="{A94EDFEC-E17C-42AB-BA21-CF32B213DA18}"/>
          </ac:spMkLst>
        </pc:spChg>
        <pc:grpChg chg="add mod">
          <ac:chgData name="varitsara monsiri" userId="d21832565e14aca8" providerId="LiveId" clId="{AAB1ECC4-CB15-4E1C-96EB-11282AA5BC0B}" dt="2023-09-18T08:51:36.601" v="3353" actId="1035"/>
          <ac:grpSpMkLst>
            <pc:docMk/>
            <pc:sldMk cId="256866995" sldId="270"/>
            <ac:grpSpMk id="27" creationId="{D8E89269-BF77-481B-9FC5-9D1367591F24}"/>
          </ac:grpSpMkLst>
        </pc:grpChg>
        <pc:grpChg chg="add mod">
          <ac:chgData name="varitsara monsiri" userId="d21832565e14aca8" providerId="LiveId" clId="{AAB1ECC4-CB15-4E1C-96EB-11282AA5BC0B}" dt="2023-09-18T08:51:46.133" v="3354" actId="1076"/>
          <ac:grpSpMkLst>
            <pc:docMk/>
            <pc:sldMk cId="256866995" sldId="270"/>
            <ac:grpSpMk id="30" creationId="{3DF0C0B7-5881-4FE6-9D70-29FAEB14B1B7}"/>
          </ac:grpSpMkLst>
        </pc:grpChg>
        <pc:grpChg chg="mod">
          <ac:chgData name="varitsara monsiri" userId="d21832565e14aca8" providerId="LiveId" clId="{AAB1ECC4-CB15-4E1C-96EB-11282AA5BC0B}" dt="2023-09-18T08:50:28.281" v="3327"/>
          <ac:grpSpMkLst>
            <pc:docMk/>
            <pc:sldMk cId="256866995" sldId="270"/>
            <ac:grpSpMk id="33" creationId="{BC5653A1-7046-4D10-9B2A-C15F8F265FAC}"/>
          </ac:grpSpMkLst>
        </pc:grpChg>
        <pc:grpChg chg="mod">
          <ac:chgData name="varitsara monsiri" userId="d21832565e14aca8" providerId="LiveId" clId="{AAB1ECC4-CB15-4E1C-96EB-11282AA5BC0B}" dt="2023-09-18T08:50:28.281" v="3327"/>
          <ac:grpSpMkLst>
            <pc:docMk/>
            <pc:sldMk cId="256866995" sldId="270"/>
            <ac:grpSpMk id="34" creationId="{55576E96-2225-46AF-9823-D2BEEBB4965E}"/>
          </ac:grpSpMkLst>
        </pc:grpChg>
        <pc:grpChg chg="mod">
          <ac:chgData name="varitsara monsiri" userId="d21832565e14aca8" providerId="LiveId" clId="{AAB1ECC4-CB15-4E1C-96EB-11282AA5BC0B}" dt="2023-09-18T08:50:28.281" v="3327"/>
          <ac:grpSpMkLst>
            <pc:docMk/>
            <pc:sldMk cId="256866995" sldId="270"/>
            <ac:grpSpMk id="35" creationId="{67671C81-65C2-4867-A54F-1386F8676DB7}"/>
          </ac:grpSpMkLst>
        </pc:grpChg>
        <pc:grpChg chg="add mod">
          <ac:chgData name="varitsara monsiri" userId="d21832565e14aca8" providerId="LiveId" clId="{AAB1ECC4-CB15-4E1C-96EB-11282AA5BC0B}" dt="2023-09-18T08:51:24.416" v="3339" actId="1076"/>
          <ac:grpSpMkLst>
            <pc:docMk/>
            <pc:sldMk cId="256866995" sldId="270"/>
            <ac:grpSpMk id="42" creationId="{52E31880-431A-4C80-BB21-0154BFB4BD25}"/>
          </ac:grpSpMkLst>
        </pc:grpChg>
        <pc:grpChg chg="mod">
          <ac:chgData name="varitsara monsiri" userId="d21832565e14aca8" providerId="LiveId" clId="{AAB1ECC4-CB15-4E1C-96EB-11282AA5BC0B}" dt="2023-09-18T08:50:28.281" v="3327"/>
          <ac:grpSpMkLst>
            <pc:docMk/>
            <pc:sldMk cId="256866995" sldId="270"/>
            <ac:grpSpMk id="45" creationId="{A7954434-6A31-4F50-A2E4-3EB3E10542DE}"/>
          </ac:grpSpMkLst>
        </pc:grpChg>
        <pc:grpChg chg="mod">
          <ac:chgData name="varitsara monsiri" userId="d21832565e14aca8" providerId="LiveId" clId="{AAB1ECC4-CB15-4E1C-96EB-11282AA5BC0B}" dt="2023-09-18T08:50:28.281" v="3327"/>
          <ac:grpSpMkLst>
            <pc:docMk/>
            <pc:sldMk cId="256866995" sldId="270"/>
            <ac:grpSpMk id="46" creationId="{8AA4F455-D466-4C50-B9B5-63B97633466F}"/>
          </ac:grpSpMkLst>
        </pc:grpChg>
        <pc:grpChg chg="mod">
          <ac:chgData name="varitsara monsiri" userId="d21832565e14aca8" providerId="LiveId" clId="{AAB1ECC4-CB15-4E1C-96EB-11282AA5BC0B}" dt="2023-09-18T08:50:28.281" v="3327"/>
          <ac:grpSpMkLst>
            <pc:docMk/>
            <pc:sldMk cId="256866995" sldId="270"/>
            <ac:grpSpMk id="47" creationId="{DC3A039F-D6E1-4131-929B-1A78F3CC6406}"/>
          </ac:grpSpMkLst>
        </pc:grpChg>
        <pc:grpChg chg="add mod">
          <ac:chgData name="varitsara monsiri" userId="d21832565e14aca8" providerId="LiveId" clId="{AAB1ECC4-CB15-4E1C-96EB-11282AA5BC0B}" dt="2023-09-18T08:50:28.281" v="3327"/>
          <ac:grpSpMkLst>
            <pc:docMk/>
            <pc:sldMk cId="256866995" sldId="270"/>
            <ac:grpSpMk id="54" creationId="{0C2A8781-828F-472A-841B-EC1822DFA4DB}"/>
          </ac:grpSpMkLst>
        </pc:grpChg>
        <pc:grpChg chg="add mod">
          <ac:chgData name="varitsara monsiri" userId="d21832565e14aca8" providerId="LiveId" clId="{AAB1ECC4-CB15-4E1C-96EB-11282AA5BC0B}" dt="2023-09-18T08:50:28.281" v="3327"/>
          <ac:grpSpMkLst>
            <pc:docMk/>
            <pc:sldMk cId="256866995" sldId="270"/>
            <ac:grpSpMk id="57" creationId="{CC68A83A-4C6E-4701-8273-268947008B50}"/>
          </ac:grpSpMkLst>
        </pc:grpChg>
        <pc:grpChg chg="add mod">
          <ac:chgData name="varitsara monsiri" userId="d21832565e14aca8" providerId="LiveId" clId="{AAB1ECC4-CB15-4E1C-96EB-11282AA5BC0B}" dt="2023-09-18T08:52:27.417" v="3365" actId="1038"/>
          <ac:grpSpMkLst>
            <pc:docMk/>
            <pc:sldMk cId="256866995" sldId="270"/>
            <ac:grpSpMk id="60" creationId="{5DB1AEBD-4D2A-481C-B0E7-8CA8DCA0C0D3}"/>
          </ac:grpSpMkLst>
        </pc:grpChg>
        <pc:grpChg chg="mod">
          <ac:chgData name="varitsara monsiri" userId="d21832565e14aca8" providerId="LiveId" clId="{AAB1ECC4-CB15-4E1C-96EB-11282AA5BC0B}" dt="2023-09-18T08:50:28.281" v="3327"/>
          <ac:grpSpMkLst>
            <pc:docMk/>
            <pc:sldMk cId="256866995" sldId="270"/>
            <ac:grpSpMk id="61" creationId="{480765A8-D674-47F3-8CED-8B6C05E1E6F3}"/>
          </ac:grpSpMkLst>
        </pc:grpChg>
        <pc:grpChg chg="mod">
          <ac:chgData name="varitsara monsiri" userId="d21832565e14aca8" providerId="LiveId" clId="{AAB1ECC4-CB15-4E1C-96EB-11282AA5BC0B}" dt="2023-09-18T08:50:28.281" v="3327"/>
          <ac:grpSpMkLst>
            <pc:docMk/>
            <pc:sldMk cId="256866995" sldId="270"/>
            <ac:grpSpMk id="62" creationId="{7463A2BB-DAF6-416B-8656-8F5C0710D6DE}"/>
          </ac:grpSpMkLst>
        </pc:grpChg>
        <pc:grpChg chg="mod">
          <ac:chgData name="varitsara monsiri" userId="d21832565e14aca8" providerId="LiveId" clId="{AAB1ECC4-CB15-4E1C-96EB-11282AA5BC0B}" dt="2023-09-18T08:50:28.281" v="3327"/>
          <ac:grpSpMkLst>
            <pc:docMk/>
            <pc:sldMk cId="256866995" sldId="270"/>
            <ac:grpSpMk id="63" creationId="{F3DB1F74-1CEB-4677-9718-93384EFA97E2}"/>
          </ac:grpSpMkLst>
        </pc:grpChg>
        <pc:grpChg chg="add mod">
          <ac:chgData name="varitsara monsiri" userId="d21832565e14aca8" providerId="LiveId" clId="{AAB1ECC4-CB15-4E1C-96EB-11282AA5BC0B}" dt="2023-09-18T08:50:31.986" v="3328" actId="1076"/>
          <ac:grpSpMkLst>
            <pc:docMk/>
            <pc:sldMk cId="256866995" sldId="270"/>
            <ac:grpSpMk id="71" creationId="{7A448063-9E9A-4C4D-A6CE-C188459BFC31}"/>
          </ac:grpSpMkLst>
        </pc:grpChg>
        <pc:grpChg chg="add mod">
          <ac:chgData name="varitsara monsiri" userId="d21832565e14aca8" providerId="LiveId" clId="{AAB1ECC4-CB15-4E1C-96EB-11282AA5BC0B}" dt="2023-09-18T08:51:15.920" v="3337" actId="1076"/>
          <ac:grpSpMkLst>
            <pc:docMk/>
            <pc:sldMk cId="256866995" sldId="270"/>
            <ac:grpSpMk id="74" creationId="{A6D1AFDC-2F4A-4161-8461-EC617238F46F}"/>
          </ac:grpSpMkLst>
        </pc:grpChg>
        <pc:grpChg chg="add mod">
          <ac:chgData name="varitsara monsiri" userId="d21832565e14aca8" providerId="LiveId" clId="{AAB1ECC4-CB15-4E1C-96EB-11282AA5BC0B}" dt="2023-09-18T08:51:52.039" v="3355" actId="1076"/>
          <ac:grpSpMkLst>
            <pc:docMk/>
            <pc:sldMk cId="256866995" sldId="270"/>
            <ac:grpSpMk id="81" creationId="{84F516E1-A0C3-409A-84A3-72F04A288C95}"/>
          </ac:grpSpMkLst>
        </pc:grpChg>
        <pc:picChg chg="add mod">
          <ac:chgData name="varitsara monsiri" userId="d21832565e14aca8" providerId="LiveId" clId="{AAB1ECC4-CB15-4E1C-96EB-11282AA5BC0B}" dt="2023-09-18T08:47:00.275" v="3304" actId="1076"/>
          <ac:picMkLst>
            <pc:docMk/>
            <pc:sldMk cId="256866995" sldId="270"/>
            <ac:picMk id="26" creationId="{32850CD6-C78F-42F4-AA1A-C2BAB79D6B9C}"/>
          </ac:picMkLst>
        </pc:picChg>
      </pc:sldChg>
      <pc:sldChg chg="addSp delSp modSp new mod ord modClrScheme chgLayout">
        <pc:chgData name="varitsara monsiri" userId="d21832565e14aca8" providerId="LiveId" clId="{AAB1ECC4-CB15-4E1C-96EB-11282AA5BC0B}" dt="2023-09-18T11:33:26.008" v="5081" actId="207"/>
        <pc:sldMkLst>
          <pc:docMk/>
          <pc:sldMk cId="322029096" sldId="271"/>
        </pc:sldMkLst>
        <pc:spChg chg="del">
          <ac:chgData name="varitsara monsiri" userId="d21832565e14aca8" providerId="LiveId" clId="{AAB1ECC4-CB15-4E1C-96EB-11282AA5BC0B}" dt="2023-09-18T06:15:47.746" v="2124" actId="700"/>
          <ac:spMkLst>
            <pc:docMk/>
            <pc:sldMk cId="322029096" sldId="271"/>
            <ac:spMk id="2" creationId="{FCBA7F2F-78BE-4250-A3E1-F4D3CD4BAF68}"/>
          </ac:spMkLst>
        </pc:spChg>
        <pc:spChg chg="del">
          <ac:chgData name="varitsara monsiri" userId="d21832565e14aca8" providerId="LiveId" clId="{AAB1ECC4-CB15-4E1C-96EB-11282AA5BC0B}" dt="2023-09-18T06:15:47.746" v="2124" actId="700"/>
          <ac:spMkLst>
            <pc:docMk/>
            <pc:sldMk cId="322029096" sldId="271"/>
            <ac:spMk id="3" creationId="{C87738AB-FA42-4E39-806E-CD4D4420DEE3}"/>
          </ac:spMkLst>
        </pc:spChg>
        <pc:spChg chg="del">
          <ac:chgData name="varitsara monsiri" userId="d21832565e14aca8" providerId="LiveId" clId="{AAB1ECC4-CB15-4E1C-96EB-11282AA5BC0B}" dt="2023-09-18T06:15:47.746" v="2124" actId="700"/>
          <ac:spMkLst>
            <pc:docMk/>
            <pc:sldMk cId="322029096" sldId="271"/>
            <ac:spMk id="4" creationId="{A53230B9-BB4D-4C69-9B8E-10250FA20A91}"/>
          </ac:spMkLst>
        </pc:spChg>
        <pc:spChg chg="del">
          <ac:chgData name="varitsara monsiri" userId="d21832565e14aca8" providerId="LiveId" clId="{AAB1ECC4-CB15-4E1C-96EB-11282AA5BC0B}" dt="2023-09-18T06:15:47.746" v="2124" actId="700"/>
          <ac:spMkLst>
            <pc:docMk/>
            <pc:sldMk cId="322029096" sldId="271"/>
            <ac:spMk id="5" creationId="{46EC2743-20CA-45EC-AECF-F9DCA6F30C63}"/>
          </ac:spMkLst>
        </pc:spChg>
        <pc:spChg chg="del">
          <ac:chgData name="varitsara monsiri" userId="d21832565e14aca8" providerId="LiveId" clId="{AAB1ECC4-CB15-4E1C-96EB-11282AA5BC0B}" dt="2023-09-18T06:15:47.746" v="2124" actId="700"/>
          <ac:spMkLst>
            <pc:docMk/>
            <pc:sldMk cId="322029096" sldId="271"/>
            <ac:spMk id="6" creationId="{88B24E7E-C425-4519-A790-5358BC775489}"/>
          </ac:spMkLst>
        </pc:spChg>
        <pc:spChg chg="del">
          <ac:chgData name="varitsara monsiri" userId="d21832565e14aca8" providerId="LiveId" clId="{AAB1ECC4-CB15-4E1C-96EB-11282AA5BC0B}" dt="2023-09-18T06:15:47.746" v="2124" actId="700"/>
          <ac:spMkLst>
            <pc:docMk/>
            <pc:sldMk cId="322029096" sldId="271"/>
            <ac:spMk id="7" creationId="{ECEAF6C5-BF4B-4F40-AC83-361D19EBE891}"/>
          </ac:spMkLst>
        </pc:spChg>
        <pc:spChg chg="del">
          <ac:chgData name="varitsara monsiri" userId="d21832565e14aca8" providerId="LiveId" clId="{AAB1ECC4-CB15-4E1C-96EB-11282AA5BC0B}" dt="2023-09-18T06:15:47.746" v="2124" actId="700"/>
          <ac:spMkLst>
            <pc:docMk/>
            <pc:sldMk cId="322029096" sldId="271"/>
            <ac:spMk id="8" creationId="{E3F4C9AE-374D-4C71-BA14-C09A00A0B603}"/>
          </ac:spMkLst>
        </pc:spChg>
        <pc:spChg chg="del">
          <ac:chgData name="varitsara monsiri" userId="d21832565e14aca8" providerId="LiveId" clId="{AAB1ECC4-CB15-4E1C-96EB-11282AA5BC0B}" dt="2023-09-18T06:15:47.746" v="2124" actId="700"/>
          <ac:spMkLst>
            <pc:docMk/>
            <pc:sldMk cId="322029096" sldId="271"/>
            <ac:spMk id="9" creationId="{0F6B856B-0D44-489E-8356-4AC7716266A5}"/>
          </ac:spMkLst>
        </pc:spChg>
        <pc:spChg chg="del">
          <ac:chgData name="varitsara monsiri" userId="d21832565e14aca8" providerId="LiveId" clId="{AAB1ECC4-CB15-4E1C-96EB-11282AA5BC0B}" dt="2023-09-18T06:15:47.746" v="2124" actId="700"/>
          <ac:spMkLst>
            <pc:docMk/>
            <pc:sldMk cId="322029096" sldId="271"/>
            <ac:spMk id="10" creationId="{1BCDB1CA-18DA-48D3-9D16-F1767C76E6CE}"/>
          </ac:spMkLst>
        </pc:spChg>
        <pc:spChg chg="del">
          <ac:chgData name="varitsara monsiri" userId="d21832565e14aca8" providerId="LiveId" clId="{AAB1ECC4-CB15-4E1C-96EB-11282AA5BC0B}" dt="2023-09-18T06:15:47.746" v="2124" actId="700"/>
          <ac:spMkLst>
            <pc:docMk/>
            <pc:sldMk cId="322029096" sldId="271"/>
            <ac:spMk id="11" creationId="{D1600ECD-96C3-4106-B294-16DD827753E2}"/>
          </ac:spMkLst>
        </pc:spChg>
        <pc:spChg chg="del">
          <ac:chgData name="varitsara monsiri" userId="d21832565e14aca8" providerId="LiveId" clId="{AAB1ECC4-CB15-4E1C-96EB-11282AA5BC0B}" dt="2023-09-18T06:15:47.746" v="2124" actId="700"/>
          <ac:spMkLst>
            <pc:docMk/>
            <pc:sldMk cId="322029096" sldId="271"/>
            <ac:spMk id="12" creationId="{B6C717E9-8DA3-40C5-BE11-0EBA6EC3474F}"/>
          </ac:spMkLst>
        </pc:spChg>
        <pc:spChg chg="del">
          <ac:chgData name="varitsara monsiri" userId="d21832565e14aca8" providerId="LiveId" clId="{AAB1ECC4-CB15-4E1C-96EB-11282AA5BC0B}" dt="2023-09-18T06:15:47.746" v="2124" actId="700"/>
          <ac:spMkLst>
            <pc:docMk/>
            <pc:sldMk cId="322029096" sldId="271"/>
            <ac:spMk id="13" creationId="{2A9066B7-0B6A-4BE4-8E42-204C19F2B1F9}"/>
          </ac:spMkLst>
        </pc:spChg>
        <pc:spChg chg="del">
          <ac:chgData name="varitsara monsiri" userId="d21832565e14aca8" providerId="LiveId" clId="{AAB1ECC4-CB15-4E1C-96EB-11282AA5BC0B}" dt="2023-09-18T06:15:47.746" v="2124" actId="700"/>
          <ac:spMkLst>
            <pc:docMk/>
            <pc:sldMk cId="322029096" sldId="271"/>
            <ac:spMk id="14" creationId="{70F2CAD0-9D43-406F-B271-DD3FF48BE4E4}"/>
          </ac:spMkLst>
        </pc:spChg>
        <pc:spChg chg="del">
          <ac:chgData name="varitsara monsiri" userId="d21832565e14aca8" providerId="LiveId" clId="{AAB1ECC4-CB15-4E1C-96EB-11282AA5BC0B}" dt="2023-09-18T06:15:47.746" v="2124" actId="700"/>
          <ac:spMkLst>
            <pc:docMk/>
            <pc:sldMk cId="322029096" sldId="271"/>
            <ac:spMk id="15" creationId="{24F6130C-F3D1-4F3F-8EDD-BB583C7710C3}"/>
          </ac:spMkLst>
        </pc:spChg>
        <pc:spChg chg="del">
          <ac:chgData name="varitsara monsiri" userId="d21832565e14aca8" providerId="LiveId" clId="{AAB1ECC4-CB15-4E1C-96EB-11282AA5BC0B}" dt="2023-09-18T06:15:47.746" v="2124" actId="700"/>
          <ac:spMkLst>
            <pc:docMk/>
            <pc:sldMk cId="322029096" sldId="271"/>
            <ac:spMk id="16" creationId="{9A252E23-36C4-4F44-9756-1ADBA7BB0572}"/>
          </ac:spMkLst>
        </pc:spChg>
        <pc:spChg chg="del">
          <ac:chgData name="varitsara monsiri" userId="d21832565e14aca8" providerId="LiveId" clId="{AAB1ECC4-CB15-4E1C-96EB-11282AA5BC0B}" dt="2023-09-18T06:15:47.746" v="2124" actId="700"/>
          <ac:spMkLst>
            <pc:docMk/>
            <pc:sldMk cId="322029096" sldId="271"/>
            <ac:spMk id="17" creationId="{7A4A336A-0B2C-43F2-A2A5-D861E1281006}"/>
          </ac:spMkLst>
        </pc:spChg>
        <pc:spChg chg="del">
          <ac:chgData name="varitsara monsiri" userId="d21832565e14aca8" providerId="LiveId" clId="{AAB1ECC4-CB15-4E1C-96EB-11282AA5BC0B}" dt="2023-09-18T06:15:47.746" v="2124" actId="700"/>
          <ac:spMkLst>
            <pc:docMk/>
            <pc:sldMk cId="322029096" sldId="271"/>
            <ac:spMk id="18" creationId="{CA02F133-3546-4652-B15B-73C7762A4319}"/>
          </ac:spMkLst>
        </pc:spChg>
        <pc:spChg chg="del">
          <ac:chgData name="varitsara monsiri" userId="d21832565e14aca8" providerId="LiveId" clId="{AAB1ECC4-CB15-4E1C-96EB-11282AA5BC0B}" dt="2023-09-18T06:15:47.746" v="2124" actId="700"/>
          <ac:spMkLst>
            <pc:docMk/>
            <pc:sldMk cId="322029096" sldId="271"/>
            <ac:spMk id="19" creationId="{F6EFFE05-CBE4-4287-B94D-DF4585C3058E}"/>
          </ac:spMkLst>
        </pc:spChg>
        <pc:spChg chg="add mod">
          <ac:chgData name="varitsara monsiri" userId="d21832565e14aca8" providerId="LiveId" clId="{AAB1ECC4-CB15-4E1C-96EB-11282AA5BC0B}" dt="2023-09-18T10:05:06.072" v="4305" actId="1035"/>
          <ac:spMkLst>
            <pc:docMk/>
            <pc:sldMk cId="322029096" sldId="271"/>
            <ac:spMk id="20" creationId="{22674319-2D78-4F07-8A41-61DFD7BD1F97}"/>
          </ac:spMkLst>
        </pc:spChg>
        <pc:spChg chg="add mod">
          <ac:chgData name="varitsara monsiri" userId="d21832565e14aca8" providerId="LiveId" clId="{AAB1ECC4-CB15-4E1C-96EB-11282AA5BC0B}" dt="2023-09-18T10:05:06.072" v="4305" actId="1035"/>
          <ac:spMkLst>
            <pc:docMk/>
            <pc:sldMk cId="322029096" sldId="271"/>
            <ac:spMk id="21" creationId="{C77B4D6B-DFFA-4166-B87F-419509EEFE91}"/>
          </ac:spMkLst>
        </pc:spChg>
        <pc:spChg chg="add mod">
          <ac:chgData name="varitsara monsiri" userId="d21832565e14aca8" providerId="LiveId" clId="{AAB1ECC4-CB15-4E1C-96EB-11282AA5BC0B}" dt="2023-09-18T10:05:06.072" v="4305" actId="1035"/>
          <ac:spMkLst>
            <pc:docMk/>
            <pc:sldMk cId="322029096" sldId="271"/>
            <ac:spMk id="22" creationId="{299D159B-8E85-4323-ACA9-A98A653D4AD8}"/>
          </ac:spMkLst>
        </pc:spChg>
        <pc:spChg chg="add mod">
          <ac:chgData name="varitsara monsiri" userId="d21832565e14aca8" providerId="LiveId" clId="{AAB1ECC4-CB15-4E1C-96EB-11282AA5BC0B}" dt="2023-09-18T10:05:06.072" v="4305" actId="1035"/>
          <ac:spMkLst>
            <pc:docMk/>
            <pc:sldMk cId="322029096" sldId="271"/>
            <ac:spMk id="23" creationId="{8F9A3175-712F-48C0-93D6-47EDDE427D69}"/>
          </ac:spMkLst>
        </pc:spChg>
        <pc:spChg chg="add mod">
          <ac:chgData name="varitsara monsiri" userId="d21832565e14aca8" providerId="LiveId" clId="{AAB1ECC4-CB15-4E1C-96EB-11282AA5BC0B}" dt="2023-09-18T09:57:44.687" v="4200" actId="20577"/>
          <ac:spMkLst>
            <pc:docMk/>
            <pc:sldMk cId="322029096" sldId="271"/>
            <ac:spMk id="24" creationId="{CE7D83EE-C2E0-4DC0-BB84-F0C8FF742B50}"/>
          </ac:spMkLst>
        </pc:spChg>
        <pc:spChg chg="add mod">
          <ac:chgData name="varitsara monsiri" userId="d21832565e14aca8" providerId="LiveId" clId="{AAB1ECC4-CB15-4E1C-96EB-11282AA5BC0B}" dt="2023-09-18T09:57:30.542" v="4190" actId="20577"/>
          <ac:spMkLst>
            <pc:docMk/>
            <pc:sldMk cId="322029096" sldId="271"/>
            <ac:spMk id="25" creationId="{BEE91F64-1F28-4869-8DA1-AF5D7F927094}"/>
          </ac:spMkLst>
        </pc:spChg>
        <pc:spChg chg="add mod">
          <ac:chgData name="varitsara monsiri" userId="d21832565e14aca8" providerId="LiveId" clId="{AAB1ECC4-CB15-4E1C-96EB-11282AA5BC0B}" dt="2023-09-18T09:57:46.231" v="4202" actId="20577"/>
          <ac:spMkLst>
            <pc:docMk/>
            <pc:sldMk cId="322029096" sldId="271"/>
            <ac:spMk id="26" creationId="{DD9E6ABE-8830-4FCF-99AB-5A5219A75100}"/>
          </ac:spMkLst>
        </pc:spChg>
        <pc:spChg chg="add mod">
          <ac:chgData name="varitsara monsiri" userId="d21832565e14aca8" providerId="LiveId" clId="{AAB1ECC4-CB15-4E1C-96EB-11282AA5BC0B}" dt="2023-09-18T09:57:33.607" v="4194" actId="20577"/>
          <ac:spMkLst>
            <pc:docMk/>
            <pc:sldMk cId="322029096" sldId="271"/>
            <ac:spMk id="27" creationId="{A3E2467F-7FFD-442D-AEB8-2698C31B7084}"/>
          </ac:spMkLst>
        </pc:spChg>
        <pc:spChg chg="del mod topLvl">
          <ac:chgData name="varitsara monsiri" userId="d21832565e14aca8" providerId="LiveId" clId="{AAB1ECC4-CB15-4E1C-96EB-11282AA5BC0B}" dt="2023-09-18T09:56:08.867" v="4141" actId="478"/>
          <ac:spMkLst>
            <pc:docMk/>
            <pc:sldMk cId="322029096" sldId="271"/>
            <ac:spMk id="29" creationId="{D4F8A379-FCAD-4FE7-B5D1-05512D6E4CBF}"/>
          </ac:spMkLst>
        </pc:spChg>
        <pc:spChg chg="del mod topLvl">
          <ac:chgData name="varitsara monsiri" userId="d21832565e14aca8" providerId="LiveId" clId="{AAB1ECC4-CB15-4E1C-96EB-11282AA5BC0B}" dt="2023-09-18T09:56:08.867" v="4141" actId="478"/>
          <ac:spMkLst>
            <pc:docMk/>
            <pc:sldMk cId="322029096" sldId="271"/>
            <ac:spMk id="30" creationId="{59A2266C-0B43-42B7-9A05-815C25DB3CCA}"/>
          </ac:spMkLst>
        </pc:spChg>
        <pc:spChg chg="del mod topLvl">
          <ac:chgData name="varitsara monsiri" userId="d21832565e14aca8" providerId="LiveId" clId="{AAB1ECC4-CB15-4E1C-96EB-11282AA5BC0B}" dt="2023-09-18T09:56:05.767" v="4140" actId="478"/>
          <ac:spMkLst>
            <pc:docMk/>
            <pc:sldMk cId="322029096" sldId="271"/>
            <ac:spMk id="31" creationId="{F2A06197-6ACF-41B4-9FCB-6DCAA2F8C28B}"/>
          </ac:spMkLst>
        </pc:spChg>
        <pc:spChg chg="del mod topLvl">
          <ac:chgData name="varitsara monsiri" userId="d21832565e14aca8" providerId="LiveId" clId="{AAB1ECC4-CB15-4E1C-96EB-11282AA5BC0B}" dt="2023-09-18T09:56:05.767" v="4140" actId="478"/>
          <ac:spMkLst>
            <pc:docMk/>
            <pc:sldMk cId="322029096" sldId="271"/>
            <ac:spMk id="32" creationId="{8F45A6F5-7769-49A1-9C04-8405B5070A16}"/>
          </ac:spMkLst>
        </pc:spChg>
        <pc:spChg chg="del mod topLvl">
          <ac:chgData name="varitsara monsiri" userId="d21832565e14aca8" providerId="LiveId" clId="{AAB1ECC4-CB15-4E1C-96EB-11282AA5BC0B}" dt="2023-09-18T09:56:05.767" v="4140" actId="478"/>
          <ac:spMkLst>
            <pc:docMk/>
            <pc:sldMk cId="322029096" sldId="271"/>
            <ac:spMk id="35" creationId="{137EAC30-3334-4A06-92F4-FD90B41379D1}"/>
          </ac:spMkLst>
        </pc:spChg>
        <pc:spChg chg="del mod topLvl">
          <ac:chgData name="varitsara monsiri" userId="d21832565e14aca8" providerId="LiveId" clId="{AAB1ECC4-CB15-4E1C-96EB-11282AA5BC0B}" dt="2023-09-18T09:56:05.767" v="4140" actId="478"/>
          <ac:spMkLst>
            <pc:docMk/>
            <pc:sldMk cId="322029096" sldId="271"/>
            <ac:spMk id="36" creationId="{A25BF25D-4ECB-4AC9-9B8A-8917A1505D84}"/>
          </ac:spMkLst>
        </pc:spChg>
        <pc:spChg chg="del mod topLvl">
          <ac:chgData name="varitsara monsiri" userId="d21832565e14aca8" providerId="LiveId" clId="{AAB1ECC4-CB15-4E1C-96EB-11282AA5BC0B}" dt="2023-09-18T09:56:08.867" v="4141" actId="478"/>
          <ac:spMkLst>
            <pc:docMk/>
            <pc:sldMk cId="322029096" sldId="271"/>
            <ac:spMk id="37" creationId="{0E740DC5-020E-4992-A378-9B632ACB166C}"/>
          </ac:spMkLst>
        </pc:spChg>
        <pc:spChg chg="del mod topLvl">
          <ac:chgData name="varitsara monsiri" userId="d21832565e14aca8" providerId="LiveId" clId="{AAB1ECC4-CB15-4E1C-96EB-11282AA5BC0B}" dt="2023-09-18T09:56:08.867" v="4141" actId="478"/>
          <ac:spMkLst>
            <pc:docMk/>
            <pc:sldMk cId="322029096" sldId="271"/>
            <ac:spMk id="38" creationId="{2862AED5-1ABB-47CD-968D-4C9E270E07AD}"/>
          </ac:spMkLst>
        </pc:spChg>
        <pc:spChg chg="del mod topLvl">
          <ac:chgData name="varitsara monsiri" userId="d21832565e14aca8" providerId="LiveId" clId="{AAB1ECC4-CB15-4E1C-96EB-11282AA5BC0B}" dt="2023-09-18T09:56:16.119" v="4144" actId="478"/>
          <ac:spMkLst>
            <pc:docMk/>
            <pc:sldMk cId="322029096" sldId="271"/>
            <ac:spMk id="41" creationId="{35AB4702-5FDB-4324-A22C-64D78C76490D}"/>
          </ac:spMkLst>
        </pc:spChg>
        <pc:spChg chg="del mod topLvl">
          <ac:chgData name="varitsara monsiri" userId="d21832565e14aca8" providerId="LiveId" clId="{AAB1ECC4-CB15-4E1C-96EB-11282AA5BC0B}" dt="2023-09-18T09:56:14.162" v="4143" actId="478"/>
          <ac:spMkLst>
            <pc:docMk/>
            <pc:sldMk cId="322029096" sldId="271"/>
            <ac:spMk id="43" creationId="{554555DB-EA7F-4005-BEFB-F6D65327EBAC}"/>
          </ac:spMkLst>
        </pc:spChg>
        <pc:spChg chg="del mod topLvl">
          <ac:chgData name="varitsara monsiri" userId="d21832565e14aca8" providerId="LiveId" clId="{AAB1ECC4-CB15-4E1C-96EB-11282AA5BC0B}" dt="2023-09-18T09:56:14.162" v="4143" actId="478"/>
          <ac:spMkLst>
            <pc:docMk/>
            <pc:sldMk cId="322029096" sldId="271"/>
            <ac:spMk id="45" creationId="{B374BC54-C314-40BE-BD59-B54E4CECC416}"/>
          </ac:spMkLst>
        </pc:spChg>
        <pc:spChg chg="del mod topLvl">
          <ac:chgData name="varitsara monsiri" userId="d21832565e14aca8" providerId="LiveId" clId="{AAB1ECC4-CB15-4E1C-96EB-11282AA5BC0B}" dt="2023-09-18T09:56:16.119" v="4144" actId="478"/>
          <ac:spMkLst>
            <pc:docMk/>
            <pc:sldMk cId="322029096" sldId="271"/>
            <ac:spMk id="47" creationId="{A01A6AE4-2760-4A34-8CEF-7E9A633CED27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53" creationId="{169736D2-1D85-4F6B-AA02-E6C0ED43D2B3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54" creationId="{A9E3FEC2-DFEB-4C5C-B6BF-6907EC69D757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56" creationId="{8D0480C5-7376-4DAF-BF7D-E15FA5CDBAA8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57" creationId="{AA255D16-CB01-41A7-A7D6-289AC58DEDCE}"/>
          </ac:spMkLst>
        </pc:spChg>
        <pc:spChg chg="mod">
          <ac:chgData name="varitsara monsiri" userId="d21832565e14aca8" providerId="LiveId" clId="{AAB1ECC4-CB15-4E1C-96EB-11282AA5BC0B}" dt="2023-09-18T11:33:26.008" v="5081" actId="207"/>
          <ac:spMkLst>
            <pc:docMk/>
            <pc:sldMk cId="322029096" sldId="271"/>
            <ac:spMk id="61" creationId="{9C53401A-2995-4E7A-AA88-981B73794E31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62" creationId="{1CE054DA-1AAB-4368-81A6-1426C80BF9F6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63" creationId="{E77EC856-F5BB-4E35-B038-6792D3F11D87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64" creationId="{DE3554AC-91EF-433E-8567-65707CFCD848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65" creationId="{66214E52-77A8-4B9F-8DF3-E2BAB336A2A3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66" creationId="{919D19C1-4ACF-4D09-BF45-1E38971EE2D6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68" creationId="{47DF1318-A213-486A-812C-5832B8BC13AB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69" creationId="{10092E42-5C76-4B99-903D-E75580A4CC48}"/>
          </ac:spMkLst>
        </pc:spChg>
        <pc:spChg chg="mod">
          <ac:chgData name="varitsara monsiri" userId="d21832565e14aca8" providerId="LiveId" clId="{AAB1ECC4-CB15-4E1C-96EB-11282AA5BC0B}" dt="2023-09-18T11:33:16.360" v="5080" actId="207"/>
          <ac:spMkLst>
            <pc:docMk/>
            <pc:sldMk cId="322029096" sldId="271"/>
            <ac:spMk id="73" creationId="{3EACD4A3-1E6C-41D7-B43D-ED7BB6CF88F6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74" creationId="{F5535048-AF9B-4F3D-A6E9-524E1A4B48CC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75" creationId="{95BA8A77-653E-4731-96A1-FB054FEF08D1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76" creationId="{C28F41DE-CB29-4701-A331-27E60283D22F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77" creationId="{8731F549-78AA-4509-AC42-FD244C90686F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78" creationId="{0F9103BC-40E5-43F1-B2D5-AF1E2EDB4039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80" creationId="{10514F8D-C95E-4A6C-AB1A-2CD3C8584F6A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81" creationId="{BB4FFEF0-9EBE-4E75-9B84-3917C11EA2B3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83" creationId="{DE9483D5-576E-4D52-BB82-29C3BF4D6D3D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84" creationId="{4132CD76-7477-43AC-8721-81364A2B5825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85" creationId="{39F17BA6-8F95-4873-891B-CCF919F9476E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86" creationId="{66466688-BE27-4C7D-A8AD-1AFA31A7D207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87" creationId="{C32F4BC5-886B-438F-B960-E114B1743379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92" creationId="{2D3025F6-E589-4011-8F38-28B525D1BFDA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93" creationId="{06BCA430-AADF-43E5-8D10-2412DD182788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94" creationId="{0A02BB9C-E44D-472E-B016-28BFE8745119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95" creationId="{142766F5-44DF-4CB9-A8AF-91AF14AA432F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96" creationId="{2486F6A0-7E5A-4622-86B4-D5EFA3BFD0CD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97" creationId="{061755EB-8640-4E67-8BAF-5DBEDC984132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98" creationId="{42F9A5AC-2EA6-467F-B5F8-F2249B1473B1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100" creationId="{6E8D8CA6-3B93-4B9A-8A58-25F97D2CF2D7}"/>
          </ac:spMkLst>
        </pc:spChg>
        <pc:spChg chg="mod">
          <ac:chgData name="varitsara monsiri" userId="d21832565e14aca8" providerId="LiveId" clId="{AAB1ECC4-CB15-4E1C-96EB-11282AA5BC0B}" dt="2023-09-18T09:59:32.871" v="4216"/>
          <ac:spMkLst>
            <pc:docMk/>
            <pc:sldMk cId="322029096" sldId="271"/>
            <ac:spMk id="101" creationId="{8E910B7C-A1C5-4276-842D-47A08D6BB1D5}"/>
          </ac:spMkLst>
        </pc:spChg>
        <pc:spChg chg="mod">
          <ac:chgData name="varitsara monsiri" userId="d21832565e14aca8" providerId="LiveId" clId="{AAB1ECC4-CB15-4E1C-96EB-11282AA5BC0B}" dt="2023-09-18T10:00:17.937" v="4222"/>
          <ac:spMkLst>
            <pc:docMk/>
            <pc:sldMk cId="322029096" sldId="271"/>
            <ac:spMk id="103" creationId="{1200A194-23D1-4F42-8A74-A23B605A32B6}"/>
          </ac:spMkLst>
        </pc:spChg>
        <pc:spChg chg="mod">
          <ac:chgData name="varitsara monsiri" userId="d21832565e14aca8" providerId="LiveId" clId="{AAB1ECC4-CB15-4E1C-96EB-11282AA5BC0B}" dt="2023-09-18T10:00:17.937" v="4222"/>
          <ac:spMkLst>
            <pc:docMk/>
            <pc:sldMk cId="322029096" sldId="271"/>
            <ac:spMk id="104" creationId="{FADD676E-6287-41A9-9D99-9C825700F47A}"/>
          </ac:spMkLst>
        </pc:spChg>
        <pc:spChg chg="mod">
          <ac:chgData name="varitsara monsiri" userId="d21832565e14aca8" providerId="LiveId" clId="{AAB1ECC4-CB15-4E1C-96EB-11282AA5BC0B}" dt="2023-09-18T10:00:26.567" v="4225"/>
          <ac:spMkLst>
            <pc:docMk/>
            <pc:sldMk cId="322029096" sldId="271"/>
            <ac:spMk id="106" creationId="{E1376483-BACE-41EC-83A6-A2CC5709288D}"/>
          </ac:spMkLst>
        </pc:spChg>
        <pc:spChg chg="mod">
          <ac:chgData name="varitsara monsiri" userId="d21832565e14aca8" providerId="LiveId" clId="{AAB1ECC4-CB15-4E1C-96EB-11282AA5BC0B}" dt="2023-09-18T10:00:26.567" v="4225"/>
          <ac:spMkLst>
            <pc:docMk/>
            <pc:sldMk cId="322029096" sldId="271"/>
            <ac:spMk id="107" creationId="{3DF2CD10-17CA-4264-8AB5-C8CD826601B5}"/>
          </ac:spMkLst>
        </pc:spChg>
        <pc:spChg chg="mod">
          <ac:chgData name="varitsara monsiri" userId="d21832565e14aca8" providerId="LiveId" clId="{AAB1ECC4-CB15-4E1C-96EB-11282AA5BC0B}" dt="2023-09-18T10:03:58.999" v="4283"/>
          <ac:spMkLst>
            <pc:docMk/>
            <pc:sldMk cId="322029096" sldId="271"/>
            <ac:spMk id="109" creationId="{B2CA55E1-5D76-4DCE-AE9C-215F16D33735}"/>
          </ac:spMkLst>
        </pc:spChg>
        <pc:spChg chg="mod">
          <ac:chgData name="varitsara monsiri" userId="d21832565e14aca8" providerId="LiveId" clId="{AAB1ECC4-CB15-4E1C-96EB-11282AA5BC0B}" dt="2023-09-18T10:03:58.999" v="4283"/>
          <ac:spMkLst>
            <pc:docMk/>
            <pc:sldMk cId="322029096" sldId="271"/>
            <ac:spMk id="110" creationId="{0FA86ABA-0B45-420A-85F2-DF099544D423}"/>
          </ac:spMkLst>
        </pc:spChg>
        <pc:spChg chg="mod">
          <ac:chgData name="varitsara monsiri" userId="d21832565e14aca8" providerId="LiveId" clId="{AAB1ECC4-CB15-4E1C-96EB-11282AA5BC0B}" dt="2023-09-18T10:03:58.999" v="4283"/>
          <ac:spMkLst>
            <pc:docMk/>
            <pc:sldMk cId="322029096" sldId="271"/>
            <ac:spMk id="111" creationId="{27FC061D-6171-4B21-BB02-D7D32818E12B}"/>
          </ac:spMkLst>
        </pc:spChg>
        <pc:spChg chg="mod">
          <ac:chgData name="varitsara monsiri" userId="d21832565e14aca8" providerId="LiveId" clId="{AAB1ECC4-CB15-4E1C-96EB-11282AA5BC0B}" dt="2023-09-18T10:03:58.999" v="4283"/>
          <ac:spMkLst>
            <pc:docMk/>
            <pc:sldMk cId="322029096" sldId="271"/>
            <ac:spMk id="112" creationId="{28CCC0FD-C423-4541-A2AE-2589D5C503CA}"/>
          </ac:spMkLst>
        </pc:spChg>
        <pc:spChg chg="mod">
          <ac:chgData name="varitsara monsiri" userId="d21832565e14aca8" providerId="LiveId" clId="{AAB1ECC4-CB15-4E1C-96EB-11282AA5BC0B}" dt="2023-09-18T10:03:58.999" v="4283"/>
          <ac:spMkLst>
            <pc:docMk/>
            <pc:sldMk cId="322029096" sldId="271"/>
            <ac:spMk id="113" creationId="{81467861-BAA4-4EDF-8EE6-961A1143FEF5}"/>
          </ac:spMkLst>
        </pc:spChg>
        <pc:spChg chg="mod">
          <ac:chgData name="varitsara monsiri" userId="d21832565e14aca8" providerId="LiveId" clId="{AAB1ECC4-CB15-4E1C-96EB-11282AA5BC0B}" dt="2023-09-18T10:03:58.999" v="4283"/>
          <ac:spMkLst>
            <pc:docMk/>
            <pc:sldMk cId="322029096" sldId="271"/>
            <ac:spMk id="114" creationId="{CB94FA82-3BEE-41E5-97F7-0081C5CA3F8A}"/>
          </ac:spMkLst>
        </pc:spChg>
        <pc:grpChg chg="add del mod">
          <ac:chgData name="varitsara monsiri" userId="d21832565e14aca8" providerId="LiveId" clId="{AAB1ECC4-CB15-4E1C-96EB-11282AA5BC0B}" dt="2023-09-18T09:56:00.849" v="4138" actId="165"/>
          <ac:grpSpMkLst>
            <pc:docMk/>
            <pc:sldMk cId="322029096" sldId="271"/>
            <ac:grpSpMk id="28" creationId="{5CD61B98-1423-4C53-AB1C-BE804D5FDA53}"/>
          </ac:grpSpMkLst>
        </pc:grpChg>
        <pc:grpChg chg="del mod topLvl">
          <ac:chgData name="varitsara monsiri" userId="d21832565e14aca8" providerId="LiveId" clId="{AAB1ECC4-CB15-4E1C-96EB-11282AA5BC0B}" dt="2023-09-18T09:56:03.037" v="4139" actId="165"/>
          <ac:grpSpMkLst>
            <pc:docMk/>
            <pc:sldMk cId="322029096" sldId="271"/>
            <ac:grpSpMk id="33" creationId="{C8278683-0E40-4D94-A05C-B1C630A4F425}"/>
          </ac:grpSpMkLst>
        </pc:grpChg>
        <pc:grpChg chg="del mod topLvl">
          <ac:chgData name="varitsara monsiri" userId="d21832565e14aca8" providerId="LiveId" clId="{AAB1ECC4-CB15-4E1C-96EB-11282AA5BC0B}" dt="2023-09-18T09:56:12.101" v="4142" actId="165"/>
          <ac:grpSpMkLst>
            <pc:docMk/>
            <pc:sldMk cId="322029096" sldId="271"/>
            <ac:grpSpMk id="34" creationId="{FA94E299-CCBF-443A-96DA-872B46513BC6}"/>
          </ac:grpSpMkLst>
        </pc:grpChg>
        <pc:grpChg chg="add mod">
          <ac:chgData name="varitsara monsiri" userId="d21832565e14aca8" providerId="LiveId" clId="{AAB1ECC4-CB15-4E1C-96EB-11282AA5BC0B}" dt="2023-09-18T09:59:32.871" v="4216"/>
          <ac:grpSpMkLst>
            <pc:docMk/>
            <pc:sldMk cId="322029096" sldId="271"/>
            <ac:grpSpMk id="52" creationId="{0250CD93-EE02-4168-B329-B26072E30220}"/>
          </ac:grpSpMkLst>
        </pc:grpChg>
        <pc:grpChg chg="add mod">
          <ac:chgData name="varitsara monsiri" userId="d21832565e14aca8" providerId="LiveId" clId="{AAB1ECC4-CB15-4E1C-96EB-11282AA5BC0B}" dt="2023-09-18T09:59:32.871" v="4216"/>
          <ac:grpSpMkLst>
            <pc:docMk/>
            <pc:sldMk cId="322029096" sldId="271"/>
            <ac:grpSpMk id="55" creationId="{EA243864-8BA0-4F49-8EBF-E3B055901126}"/>
          </ac:grpSpMkLst>
        </pc:grpChg>
        <pc:grpChg chg="mod">
          <ac:chgData name="varitsara monsiri" userId="d21832565e14aca8" providerId="LiveId" clId="{AAB1ECC4-CB15-4E1C-96EB-11282AA5BC0B}" dt="2023-09-18T09:59:32.871" v="4216"/>
          <ac:grpSpMkLst>
            <pc:docMk/>
            <pc:sldMk cId="322029096" sldId="271"/>
            <ac:grpSpMk id="58" creationId="{457ED49F-B1B3-445B-96B8-9875FA3D7F30}"/>
          </ac:grpSpMkLst>
        </pc:grpChg>
        <pc:grpChg chg="mod">
          <ac:chgData name="varitsara monsiri" userId="d21832565e14aca8" providerId="LiveId" clId="{AAB1ECC4-CB15-4E1C-96EB-11282AA5BC0B}" dt="2023-09-18T09:59:32.871" v="4216"/>
          <ac:grpSpMkLst>
            <pc:docMk/>
            <pc:sldMk cId="322029096" sldId="271"/>
            <ac:grpSpMk id="59" creationId="{A1F37BE5-C3A7-434C-BFFC-F0D4C722CCD6}"/>
          </ac:grpSpMkLst>
        </pc:grpChg>
        <pc:grpChg chg="mod">
          <ac:chgData name="varitsara monsiri" userId="d21832565e14aca8" providerId="LiveId" clId="{AAB1ECC4-CB15-4E1C-96EB-11282AA5BC0B}" dt="2023-09-18T09:59:32.871" v="4216"/>
          <ac:grpSpMkLst>
            <pc:docMk/>
            <pc:sldMk cId="322029096" sldId="271"/>
            <ac:grpSpMk id="60" creationId="{FA221F1F-60D0-4988-AD28-74D5C6E87AEF}"/>
          </ac:grpSpMkLst>
        </pc:grpChg>
        <pc:grpChg chg="add mod">
          <ac:chgData name="varitsara monsiri" userId="d21832565e14aca8" providerId="LiveId" clId="{AAB1ECC4-CB15-4E1C-96EB-11282AA5BC0B}" dt="2023-09-18T10:00:11.325" v="4219" actId="1076"/>
          <ac:grpSpMkLst>
            <pc:docMk/>
            <pc:sldMk cId="322029096" sldId="271"/>
            <ac:grpSpMk id="67" creationId="{D2B6FF93-9C2E-4921-9310-F38F16B44B65}"/>
          </ac:grpSpMkLst>
        </pc:grpChg>
        <pc:grpChg chg="mod">
          <ac:chgData name="varitsara monsiri" userId="d21832565e14aca8" providerId="LiveId" clId="{AAB1ECC4-CB15-4E1C-96EB-11282AA5BC0B}" dt="2023-09-18T09:59:32.871" v="4216"/>
          <ac:grpSpMkLst>
            <pc:docMk/>
            <pc:sldMk cId="322029096" sldId="271"/>
            <ac:grpSpMk id="70" creationId="{DE712E95-C51A-4DBC-8AAE-EE7988A45122}"/>
          </ac:grpSpMkLst>
        </pc:grpChg>
        <pc:grpChg chg="mod">
          <ac:chgData name="varitsara monsiri" userId="d21832565e14aca8" providerId="LiveId" clId="{AAB1ECC4-CB15-4E1C-96EB-11282AA5BC0B}" dt="2023-09-18T09:59:32.871" v="4216"/>
          <ac:grpSpMkLst>
            <pc:docMk/>
            <pc:sldMk cId="322029096" sldId="271"/>
            <ac:grpSpMk id="71" creationId="{3D750C89-C50D-4BDC-98FD-EB8FC4D1D8FD}"/>
          </ac:grpSpMkLst>
        </pc:grpChg>
        <pc:grpChg chg="mod">
          <ac:chgData name="varitsara monsiri" userId="d21832565e14aca8" providerId="LiveId" clId="{AAB1ECC4-CB15-4E1C-96EB-11282AA5BC0B}" dt="2023-09-18T09:59:32.871" v="4216"/>
          <ac:grpSpMkLst>
            <pc:docMk/>
            <pc:sldMk cId="322029096" sldId="271"/>
            <ac:grpSpMk id="72" creationId="{44A03865-35B3-44EC-BBE1-9AA0A8DEF440}"/>
          </ac:grpSpMkLst>
        </pc:grpChg>
        <pc:grpChg chg="add mod">
          <ac:chgData name="varitsara monsiri" userId="d21832565e14aca8" providerId="LiveId" clId="{AAB1ECC4-CB15-4E1C-96EB-11282AA5BC0B}" dt="2023-09-18T09:59:32.871" v="4216"/>
          <ac:grpSpMkLst>
            <pc:docMk/>
            <pc:sldMk cId="322029096" sldId="271"/>
            <ac:grpSpMk id="79" creationId="{F2302ACC-F2C7-43F3-AFCA-0EB7BF6701B3}"/>
          </ac:grpSpMkLst>
        </pc:grpChg>
        <pc:grpChg chg="add mod">
          <ac:chgData name="varitsara monsiri" userId="d21832565e14aca8" providerId="LiveId" clId="{AAB1ECC4-CB15-4E1C-96EB-11282AA5BC0B}" dt="2023-09-18T09:59:45.141" v="4217" actId="1076"/>
          <ac:grpSpMkLst>
            <pc:docMk/>
            <pc:sldMk cId="322029096" sldId="271"/>
            <ac:grpSpMk id="82" creationId="{5BD16432-007B-4BF5-92BA-C63A3563F75B}"/>
          </ac:grpSpMkLst>
        </pc:grpChg>
        <pc:grpChg chg="add del mod">
          <ac:chgData name="varitsara monsiri" userId="d21832565e14aca8" providerId="LiveId" clId="{AAB1ECC4-CB15-4E1C-96EB-11282AA5BC0B}" dt="2023-09-18T10:00:15.422" v="4221" actId="478"/>
          <ac:grpSpMkLst>
            <pc:docMk/>
            <pc:sldMk cId="322029096" sldId="271"/>
            <ac:grpSpMk id="88" creationId="{C3A2E27F-D33C-400B-BDBA-57BF86B266B2}"/>
          </ac:grpSpMkLst>
        </pc:grpChg>
        <pc:grpChg chg="mod">
          <ac:chgData name="varitsara monsiri" userId="d21832565e14aca8" providerId="LiveId" clId="{AAB1ECC4-CB15-4E1C-96EB-11282AA5BC0B}" dt="2023-09-18T09:59:32.871" v="4216"/>
          <ac:grpSpMkLst>
            <pc:docMk/>
            <pc:sldMk cId="322029096" sldId="271"/>
            <ac:grpSpMk id="89" creationId="{79B7ED23-99DB-43A5-9C82-C50F604D6200}"/>
          </ac:grpSpMkLst>
        </pc:grpChg>
        <pc:grpChg chg="mod">
          <ac:chgData name="varitsara monsiri" userId="d21832565e14aca8" providerId="LiveId" clId="{AAB1ECC4-CB15-4E1C-96EB-11282AA5BC0B}" dt="2023-09-18T09:59:32.871" v="4216"/>
          <ac:grpSpMkLst>
            <pc:docMk/>
            <pc:sldMk cId="322029096" sldId="271"/>
            <ac:grpSpMk id="90" creationId="{8054C82D-C8A9-4BC8-900F-82E80187785F}"/>
          </ac:grpSpMkLst>
        </pc:grpChg>
        <pc:grpChg chg="mod">
          <ac:chgData name="varitsara monsiri" userId="d21832565e14aca8" providerId="LiveId" clId="{AAB1ECC4-CB15-4E1C-96EB-11282AA5BC0B}" dt="2023-09-18T09:59:32.871" v="4216"/>
          <ac:grpSpMkLst>
            <pc:docMk/>
            <pc:sldMk cId="322029096" sldId="271"/>
            <ac:grpSpMk id="91" creationId="{D1C9CDC7-3042-4465-A874-5E4EFB7CFBBB}"/>
          </ac:grpSpMkLst>
        </pc:grpChg>
        <pc:grpChg chg="add mod">
          <ac:chgData name="varitsara monsiri" userId="d21832565e14aca8" providerId="LiveId" clId="{AAB1ECC4-CB15-4E1C-96EB-11282AA5BC0B}" dt="2023-09-18T10:04:15.189" v="4285" actId="1076"/>
          <ac:grpSpMkLst>
            <pc:docMk/>
            <pc:sldMk cId="322029096" sldId="271"/>
            <ac:grpSpMk id="99" creationId="{93A77C59-BC5F-4169-A624-ECEB215CC142}"/>
          </ac:grpSpMkLst>
        </pc:grpChg>
        <pc:grpChg chg="add mod">
          <ac:chgData name="varitsara monsiri" userId="d21832565e14aca8" providerId="LiveId" clId="{AAB1ECC4-CB15-4E1C-96EB-11282AA5BC0B}" dt="2023-09-18T10:00:25.504" v="4224" actId="1076"/>
          <ac:grpSpMkLst>
            <pc:docMk/>
            <pc:sldMk cId="322029096" sldId="271"/>
            <ac:grpSpMk id="102" creationId="{C039CDC5-C8F0-4157-A764-78668A407336}"/>
          </ac:grpSpMkLst>
        </pc:grpChg>
        <pc:grpChg chg="add mod">
          <ac:chgData name="varitsara monsiri" userId="d21832565e14aca8" providerId="LiveId" clId="{AAB1ECC4-CB15-4E1C-96EB-11282AA5BC0B}" dt="2023-09-18T10:00:31.170" v="4226" actId="1076"/>
          <ac:grpSpMkLst>
            <pc:docMk/>
            <pc:sldMk cId="322029096" sldId="271"/>
            <ac:grpSpMk id="105" creationId="{F20D5665-33CD-4259-9F23-25701461D061}"/>
          </ac:grpSpMkLst>
        </pc:grpChg>
        <pc:grpChg chg="add mod">
          <ac:chgData name="varitsara monsiri" userId="d21832565e14aca8" providerId="LiveId" clId="{AAB1ECC4-CB15-4E1C-96EB-11282AA5BC0B}" dt="2023-09-18T11:00:10.649" v="4837" actId="1036"/>
          <ac:grpSpMkLst>
            <pc:docMk/>
            <pc:sldMk cId="322029096" sldId="271"/>
            <ac:grpSpMk id="108" creationId="{96535554-791D-48CC-A33A-2BE9AD07A3AF}"/>
          </ac:grpSpMkLst>
        </pc:grpChg>
        <pc:picChg chg="add mod">
          <ac:chgData name="varitsara monsiri" userId="d21832565e14aca8" providerId="LiveId" clId="{AAB1ECC4-CB15-4E1C-96EB-11282AA5BC0B}" dt="2023-09-18T09:58:34.588" v="4211" actId="1076"/>
          <ac:picMkLst>
            <pc:docMk/>
            <pc:sldMk cId="322029096" sldId="271"/>
            <ac:picMk id="48" creationId="{989BC126-7FED-4D86-A252-22B82F8A5A38}"/>
          </ac:picMkLst>
        </pc:picChg>
        <pc:picChg chg="add mod">
          <ac:chgData name="varitsara monsiri" userId="d21832565e14aca8" providerId="LiveId" clId="{AAB1ECC4-CB15-4E1C-96EB-11282AA5BC0B}" dt="2023-09-18T09:58:58.819" v="4215" actId="1036"/>
          <ac:picMkLst>
            <pc:docMk/>
            <pc:sldMk cId="322029096" sldId="271"/>
            <ac:picMk id="49" creationId="{09490480-7DA8-4AF0-9B63-437DB42ABAC0}"/>
          </ac:picMkLst>
        </pc:picChg>
        <pc:picChg chg="add mod">
          <ac:chgData name="varitsara monsiri" userId="d21832565e14aca8" providerId="LiveId" clId="{AAB1ECC4-CB15-4E1C-96EB-11282AA5BC0B}" dt="2023-09-18T09:58:58.819" v="4215" actId="1036"/>
          <ac:picMkLst>
            <pc:docMk/>
            <pc:sldMk cId="322029096" sldId="271"/>
            <ac:picMk id="50" creationId="{A225D200-1D17-43A8-BE8C-1D232C678BEB}"/>
          </ac:picMkLst>
        </pc:picChg>
        <pc:picChg chg="add mod">
          <ac:chgData name="varitsara monsiri" userId="d21832565e14aca8" providerId="LiveId" clId="{AAB1ECC4-CB15-4E1C-96EB-11282AA5BC0B}" dt="2023-09-18T09:58:30.705" v="4210" actId="1035"/>
          <ac:picMkLst>
            <pc:docMk/>
            <pc:sldMk cId="322029096" sldId="271"/>
            <ac:picMk id="51" creationId="{6424372D-2B85-457A-A3AE-6281F2CCC0AC}"/>
          </ac:picMkLst>
        </pc:picChg>
        <pc:cxnChg chg="mod topLvl">
          <ac:chgData name="varitsara monsiri" userId="d21832565e14aca8" providerId="LiveId" clId="{AAB1ECC4-CB15-4E1C-96EB-11282AA5BC0B}" dt="2023-09-18T09:56:28.321" v="4145" actId="108"/>
          <ac:cxnSpMkLst>
            <pc:docMk/>
            <pc:sldMk cId="322029096" sldId="271"/>
            <ac:cxnSpMk id="39" creationId="{B9856E97-A9A4-4604-8E44-F42287AFE93B}"/>
          </ac:cxnSpMkLst>
        </pc:cxnChg>
        <pc:cxnChg chg="del mod topLvl">
          <ac:chgData name="varitsara monsiri" userId="d21832565e14aca8" providerId="LiveId" clId="{AAB1ECC4-CB15-4E1C-96EB-11282AA5BC0B}" dt="2023-09-18T09:56:16.119" v="4144" actId="478"/>
          <ac:cxnSpMkLst>
            <pc:docMk/>
            <pc:sldMk cId="322029096" sldId="271"/>
            <ac:cxnSpMk id="40" creationId="{6BDCCB37-8A7C-4330-8F02-44E1DB1CF8FE}"/>
          </ac:cxnSpMkLst>
        </pc:cxnChg>
        <pc:cxnChg chg="del mod topLvl">
          <ac:chgData name="varitsara monsiri" userId="d21832565e14aca8" providerId="LiveId" clId="{AAB1ECC4-CB15-4E1C-96EB-11282AA5BC0B}" dt="2023-09-18T09:56:14.162" v="4143" actId="478"/>
          <ac:cxnSpMkLst>
            <pc:docMk/>
            <pc:sldMk cId="322029096" sldId="271"/>
            <ac:cxnSpMk id="42" creationId="{CAC504B8-1E20-460B-9B88-029F2C46092D}"/>
          </ac:cxnSpMkLst>
        </pc:cxnChg>
        <pc:cxnChg chg="del mod topLvl">
          <ac:chgData name="varitsara monsiri" userId="d21832565e14aca8" providerId="LiveId" clId="{AAB1ECC4-CB15-4E1C-96EB-11282AA5BC0B}" dt="2023-09-18T09:56:14.162" v="4143" actId="478"/>
          <ac:cxnSpMkLst>
            <pc:docMk/>
            <pc:sldMk cId="322029096" sldId="271"/>
            <ac:cxnSpMk id="44" creationId="{D365B903-6CBA-4430-A3EE-32BAF72D0207}"/>
          </ac:cxnSpMkLst>
        </pc:cxnChg>
        <pc:cxnChg chg="del mod topLvl">
          <ac:chgData name="varitsara monsiri" userId="d21832565e14aca8" providerId="LiveId" clId="{AAB1ECC4-CB15-4E1C-96EB-11282AA5BC0B}" dt="2023-09-18T09:56:16.119" v="4144" actId="478"/>
          <ac:cxnSpMkLst>
            <pc:docMk/>
            <pc:sldMk cId="322029096" sldId="271"/>
            <ac:cxnSpMk id="46" creationId="{49BAA56F-9C1E-4C88-B6E9-545538BCEFE2}"/>
          </ac:cxnSpMkLst>
        </pc:cxnChg>
      </pc:sldChg>
      <pc:sldChg chg="addSp delSp modSp new del mod modClrScheme chgLayout">
        <pc:chgData name="varitsara monsiri" userId="d21832565e14aca8" providerId="LiveId" clId="{AAB1ECC4-CB15-4E1C-96EB-11282AA5BC0B}" dt="2023-09-18T10:50:38.732" v="4743" actId="47"/>
        <pc:sldMkLst>
          <pc:docMk/>
          <pc:sldMk cId="2811547863" sldId="272"/>
        </pc:sldMkLst>
        <pc:spChg chg="del">
          <ac:chgData name="varitsara monsiri" userId="d21832565e14aca8" providerId="LiveId" clId="{AAB1ECC4-CB15-4E1C-96EB-11282AA5BC0B}" dt="2023-09-18T06:15:51.409" v="2125" actId="700"/>
          <ac:spMkLst>
            <pc:docMk/>
            <pc:sldMk cId="2811547863" sldId="272"/>
            <ac:spMk id="2" creationId="{72D7CF4F-D835-46B1-B4FB-8539CE50C82D}"/>
          </ac:spMkLst>
        </pc:spChg>
        <pc:spChg chg="del">
          <ac:chgData name="varitsara monsiri" userId="d21832565e14aca8" providerId="LiveId" clId="{AAB1ECC4-CB15-4E1C-96EB-11282AA5BC0B}" dt="2023-09-18T06:15:51.409" v="2125" actId="700"/>
          <ac:spMkLst>
            <pc:docMk/>
            <pc:sldMk cId="2811547863" sldId="272"/>
            <ac:spMk id="3" creationId="{9DE4E74B-2EAE-407D-966C-2ABAEB5DE16A}"/>
          </ac:spMkLst>
        </pc:spChg>
        <pc:spChg chg="del">
          <ac:chgData name="varitsara monsiri" userId="d21832565e14aca8" providerId="LiveId" clId="{AAB1ECC4-CB15-4E1C-96EB-11282AA5BC0B}" dt="2023-09-18T06:15:51.409" v="2125" actId="700"/>
          <ac:spMkLst>
            <pc:docMk/>
            <pc:sldMk cId="2811547863" sldId="272"/>
            <ac:spMk id="4" creationId="{0F6B3BA6-7EE1-43DB-B4AD-D5AF917302FA}"/>
          </ac:spMkLst>
        </pc:spChg>
        <pc:spChg chg="del">
          <ac:chgData name="varitsara monsiri" userId="d21832565e14aca8" providerId="LiveId" clId="{AAB1ECC4-CB15-4E1C-96EB-11282AA5BC0B}" dt="2023-09-18T06:15:51.409" v="2125" actId="700"/>
          <ac:spMkLst>
            <pc:docMk/>
            <pc:sldMk cId="2811547863" sldId="272"/>
            <ac:spMk id="5" creationId="{CA1D50FB-A0DA-4B96-8174-0FC4EF055136}"/>
          </ac:spMkLst>
        </pc:spChg>
        <pc:spChg chg="del">
          <ac:chgData name="varitsara monsiri" userId="d21832565e14aca8" providerId="LiveId" clId="{AAB1ECC4-CB15-4E1C-96EB-11282AA5BC0B}" dt="2023-09-18T06:15:51.409" v="2125" actId="700"/>
          <ac:spMkLst>
            <pc:docMk/>
            <pc:sldMk cId="2811547863" sldId="272"/>
            <ac:spMk id="6" creationId="{427E5BD1-D0CA-40BC-A0B0-FFC2B559F700}"/>
          </ac:spMkLst>
        </pc:spChg>
        <pc:spChg chg="del">
          <ac:chgData name="varitsara monsiri" userId="d21832565e14aca8" providerId="LiveId" clId="{AAB1ECC4-CB15-4E1C-96EB-11282AA5BC0B}" dt="2023-09-18T06:15:51.409" v="2125" actId="700"/>
          <ac:spMkLst>
            <pc:docMk/>
            <pc:sldMk cId="2811547863" sldId="272"/>
            <ac:spMk id="7" creationId="{68358051-9CDF-469C-9E40-00FA40703916}"/>
          </ac:spMkLst>
        </pc:spChg>
        <pc:spChg chg="del">
          <ac:chgData name="varitsara monsiri" userId="d21832565e14aca8" providerId="LiveId" clId="{AAB1ECC4-CB15-4E1C-96EB-11282AA5BC0B}" dt="2023-09-18T06:15:51.409" v="2125" actId="700"/>
          <ac:spMkLst>
            <pc:docMk/>
            <pc:sldMk cId="2811547863" sldId="272"/>
            <ac:spMk id="8" creationId="{7F2669E3-85F1-4E70-938F-41FB3680BCD2}"/>
          </ac:spMkLst>
        </pc:spChg>
        <pc:spChg chg="del">
          <ac:chgData name="varitsara monsiri" userId="d21832565e14aca8" providerId="LiveId" clId="{AAB1ECC4-CB15-4E1C-96EB-11282AA5BC0B}" dt="2023-09-18T06:15:51.409" v="2125" actId="700"/>
          <ac:spMkLst>
            <pc:docMk/>
            <pc:sldMk cId="2811547863" sldId="272"/>
            <ac:spMk id="9" creationId="{339BD561-4A43-4483-8A08-AB611FECCF05}"/>
          </ac:spMkLst>
        </pc:spChg>
        <pc:spChg chg="del">
          <ac:chgData name="varitsara monsiri" userId="d21832565e14aca8" providerId="LiveId" clId="{AAB1ECC4-CB15-4E1C-96EB-11282AA5BC0B}" dt="2023-09-18T06:15:51.409" v="2125" actId="700"/>
          <ac:spMkLst>
            <pc:docMk/>
            <pc:sldMk cId="2811547863" sldId="272"/>
            <ac:spMk id="10" creationId="{02700BAF-F0C9-47C4-9B77-83EEA5C76D14}"/>
          </ac:spMkLst>
        </pc:spChg>
        <pc:spChg chg="del">
          <ac:chgData name="varitsara monsiri" userId="d21832565e14aca8" providerId="LiveId" clId="{AAB1ECC4-CB15-4E1C-96EB-11282AA5BC0B}" dt="2023-09-18T06:15:51.409" v="2125" actId="700"/>
          <ac:spMkLst>
            <pc:docMk/>
            <pc:sldMk cId="2811547863" sldId="272"/>
            <ac:spMk id="11" creationId="{24F9BDB4-723E-4BE8-ADC2-480B706ABE04}"/>
          </ac:spMkLst>
        </pc:spChg>
        <pc:spChg chg="del">
          <ac:chgData name="varitsara monsiri" userId="d21832565e14aca8" providerId="LiveId" clId="{AAB1ECC4-CB15-4E1C-96EB-11282AA5BC0B}" dt="2023-09-18T06:15:51.409" v="2125" actId="700"/>
          <ac:spMkLst>
            <pc:docMk/>
            <pc:sldMk cId="2811547863" sldId="272"/>
            <ac:spMk id="12" creationId="{476FB8B6-8708-4BD0-99A3-EAA0CDB76A6C}"/>
          </ac:spMkLst>
        </pc:spChg>
        <pc:spChg chg="del">
          <ac:chgData name="varitsara monsiri" userId="d21832565e14aca8" providerId="LiveId" clId="{AAB1ECC4-CB15-4E1C-96EB-11282AA5BC0B}" dt="2023-09-18T06:15:51.409" v="2125" actId="700"/>
          <ac:spMkLst>
            <pc:docMk/>
            <pc:sldMk cId="2811547863" sldId="272"/>
            <ac:spMk id="13" creationId="{9B2DBE31-E2A7-4CFC-BB57-548D5B183CFC}"/>
          </ac:spMkLst>
        </pc:spChg>
        <pc:spChg chg="del">
          <ac:chgData name="varitsara monsiri" userId="d21832565e14aca8" providerId="LiveId" clId="{AAB1ECC4-CB15-4E1C-96EB-11282AA5BC0B}" dt="2023-09-18T06:15:51.409" v="2125" actId="700"/>
          <ac:spMkLst>
            <pc:docMk/>
            <pc:sldMk cId="2811547863" sldId="272"/>
            <ac:spMk id="14" creationId="{1C930E08-4BDD-49BF-92E3-9506524A69B7}"/>
          </ac:spMkLst>
        </pc:spChg>
        <pc:spChg chg="del">
          <ac:chgData name="varitsara monsiri" userId="d21832565e14aca8" providerId="LiveId" clId="{AAB1ECC4-CB15-4E1C-96EB-11282AA5BC0B}" dt="2023-09-18T06:15:51.409" v="2125" actId="700"/>
          <ac:spMkLst>
            <pc:docMk/>
            <pc:sldMk cId="2811547863" sldId="272"/>
            <ac:spMk id="15" creationId="{FA3278D2-A055-46F9-819B-101A83873412}"/>
          </ac:spMkLst>
        </pc:spChg>
        <pc:spChg chg="del">
          <ac:chgData name="varitsara monsiri" userId="d21832565e14aca8" providerId="LiveId" clId="{AAB1ECC4-CB15-4E1C-96EB-11282AA5BC0B}" dt="2023-09-18T06:15:51.409" v="2125" actId="700"/>
          <ac:spMkLst>
            <pc:docMk/>
            <pc:sldMk cId="2811547863" sldId="272"/>
            <ac:spMk id="16" creationId="{9782E7BB-4735-4A43-8F3B-EBB17471F070}"/>
          </ac:spMkLst>
        </pc:spChg>
        <pc:spChg chg="del">
          <ac:chgData name="varitsara monsiri" userId="d21832565e14aca8" providerId="LiveId" clId="{AAB1ECC4-CB15-4E1C-96EB-11282AA5BC0B}" dt="2023-09-18T06:15:51.409" v="2125" actId="700"/>
          <ac:spMkLst>
            <pc:docMk/>
            <pc:sldMk cId="2811547863" sldId="272"/>
            <ac:spMk id="17" creationId="{322F8D80-F4B0-4C21-BC7E-7BF813E28C69}"/>
          </ac:spMkLst>
        </pc:spChg>
        <pc:spChg chg="del">
          <ac:chgData name="varitsara monsiri" userId="d21832565e14aca8" providerId="LiveId" clId="{AAB1ECC4-CB15-4E1C-96EB-11282AA5BC0B}" dt="2023-09-18T06:15:51.409" v="2125" actId="700"/>
          <ac:spMkLst>
            <pc:docMk/>
            <pc:sldMk cId="2811547863" sldId="272"/>
            <ac:spMk id="18" creationId="{280DB6C9-6B2B-4DB2-AF5C-BE77C1C9AC04}"/>
          </ac:spMkLst>
        </pc:spChg>
        <pc:spChg chg="del">
          <ac:chgData name="varitsara monsiri" userId="d21832565e14aca8" providerId="LiveId" clId="{AAB1ECC4-CB15-4E1C-96EB-11282AA5BC0B}" dt="2023-09-18T06:15:51.409" v="2125" actId="700"/>
          <ac:spMkLst>
            <pc:docMk/>
            <pc:sldMk cId="2811547863" sldId="272"/>
            <ac:spMk id="19" creationId="{6783516F-18EE-4B5A-A304-CC0939546858}"/>
          </ac:spMkLst>
        </pc:spChg>
        <pc:spChg chg="add mod">
          <ac:chgData name="varitsara monsiri" userId="d21832565e14aca8" providerId="LiveId" clId="{AAB1ECC4-CB15-4E1C-96EB-11282AA5BC0B}" dt="2023-09-18T10:44:55.436" v="4673" actId="20577"/>
          <ac:spMkLst>
            <pc:docMk/>
            <pc:sldMk cId="2811547863" sldId="272"/>
            <ac:spMk id="20" creationId="{C7C943B6-C709-4336-8445-5B07BF5B0632}"/>
          </ac:spMkLst>
        </pc:spChg>
        <pc:spChg chg="add mod">
          <ac:chgData name="varitsara monsiri" userId="d21832565e14aca8" providerId="LiveId" clId="{AAB1ECC4-CB15-4E1C-96EB-11282AA5BC0B}" dt="2023-09-18T10:45:18.482" v="4687" actId="20577"/>
          <ac:spMkLst>
            <pc:docMk/>
            <pc:sldMk cId="2811547863" sldId="272"/>
            <ac:spMk id="21" creationId="{2DDA7F28-45CF-4DAA-A86D-4BA887F101D0}"/>
          </ac:spMkLst>
        </pc:spChg>
        <pc:spChg chg="add mod">
          <ac:chgData name="varitsara monsiri" userId="d21832565e14aca8" providerId="LiveId" clId="{AAB1ECC4-CB15-4E1C-96EB-11282AA5BC0B}" dt="2023-09-18T10:45:06.339" v="4679" actId="20577"/>
          <ac:spMkLst>
            <pc:docMk/>
            <pc:sldMk cId="2811547863" sldId="272"/>
            <ac:spMk id="22" creationId="{A732F188-8837-44F0-86CA-E5FEA87E19ED}"/>
          </ac:spMkLst>
        </pc:spChg>
        <pc:spChg chg="add mod">
          <ac:chgData name="varitsara monsiri" userId="d21832565e14aca8" providerId="LiveId" clId="{AAB1ECC4-CB15-4E1C-96EB-11282AA5BC0B}" dt="2023-09-18T10:45:20.186" v="4689" actId="20577"/>
          <ac:spMkLst>
            <pc:docMk/>
            <pc:sldMk cId="2811547863" sldId="272"/>
            <ac:spMk id="23" creationId="{82D154B3-C7DA-4C51-9831-26176946BD5D}"/>
          </ac:spMkLst>
        </pc:spChg>
        <pc:spChg chg="add mod">
          <ac:chgData name="varitsara monsiri" userId="d21832565e14aca8" providerId="LiveId" clId="{AAB1ECC4-CB15-4E1C-96EB-11282AA5BC0B}" dt="2023-09-18T10:45:08.052" v="4681" actId="20577"/>
          <ac:spMkLst>
            <pc:docMk/>
            <pc:sldMk cId="2811547863" sldId="272"/>
            <ac:spMk id="24" creationId="{9F058926-DFDB-4CC9-BF97-D487F184014B}"/>
          </ac:spMkLst>
        </pc:spChg>
        <pc:spChg chg="add mod">
          <ac:chgData name="varitsara monsiri" userId="d21832565e14aca8" providerId="LiveId" clId="{AAB1ECC4-CB15-4E1C-96EB-11282AA5BC0B}" dt="2023-09-18T10:45:15.193" v="4683" actId="20577"/>
          <ac:spMkLst>
            <pc:docMk/>
            <pc:sldMk cId="2811547863" sldId="272"/>
            <ac:spMk id="25" creationId="{4E1C0964-5BE5-40B5-887B-09FC590C1234}"/>
          </ac:spMkLst>
        </pc:spChg>
        <pc:spChg chg="add mod">
          <ac:chgData name="varitsara monsiri" userId="d21832565e14aca8" providerId="LiveId" clId="{AAB1ECC4-CB15-4E1C-96EB-11282AA5BC0B}" dt="2023-09-18T10:45:02.758" v="4675" actId="20577"/>
          <ac:spMkLst>
            <pc:docMk/>
            <pc:sldMk cId="2811547863" sldId="272"/>
            <ac:spMk id="26" creationId="{D8BE4AE6-231F-4AF2-8315-3EF0CD880070}"/>
          </ac:spMkLst>
        </pc:spChg>
        <pc:spChg chg="add mod">
          <ac:chgData name="varitsara monsiri" userId="d21832565e14aca8" providerId="LiveId" clId="{AAB1ECC4-CB15-4E1C-96EB-11282AA5BC0B}" dt="2023-09-18T10:45:16.698" v="4685" actId="20577"/>
          <ac:spMkLst>
            <pc:docMk/>
            <pc:sldMk cId="2811547863" sldId="272"/>
            <ac:spMk id="27" creationId="{AAD6A94E-3212-46C7-8932-45EDEDE724E0}"/>
          </ac:spMkLst>
        </pc:spChg>
        <pc:spChg chg="add mod">
          <ac:chgData name="varitsara monsiri" userId="d21832565e14aca8" providerId="LiveId" clId="{AAB1ECC4-CB15-4E1C-96EB-11282AA5BC0B}" dt="2023-09-18T10:45:04.356" v="4677" actId="20577"/>
          <ac:spMkLst>
            <pc:docMk/>
            <pc:sldMk cId="2811547863" sldId="272"/>
            <ac:spMk id="28" creationId="{206B97CB-78C8-44CF-BFB9-7BF2D2096D68}"/>
          </ac:spMkLst>
        </pc:spChg>
        <pc:grpChg chg="add mod">
          <ac:chgData name="varitsara monsiri" userId="d21832565e14aca8" providerId="LiveId" clId="{AAB1ECC4-CB15-4E1C-96EB-11282AA5BC0B}" dt="2023-09-18T10:48:59.515" v="4730" actId="12788"/>
          <ac:grpSpMkLst>
            <pc:docMk/>
            <pc:sldMk cId="2811547863" sldId="272"/>
            <ac:grpSpMk id="33" creationId="{AA5432B4-9625-4A40-9B48-746EB0C69D71}"/>
          </ac:grpSpMkLst>
        </pc:grpChg>
        <pc:picChg chg="add mod">
          <ac:chgData name="varitsara monsiri" userId="d21832565e14aca8" providerId="LiveId" clId="{AAB1ECC4-CB15-4E1C-96EB-11282AA5BC0B}" dt="2023-09-18T10:48:53.422" v="4729" actId="164"/>
          <ac:picMkLst>
            <pc:docMk/>
            <pc:sldMk cId="2811547863" sldId="272"/>
            <ac:picMk id="29" creationId="{27B4558C-BE60-41DF-A3AB-AB500C9DC9C5}"/>
          </ac:picMkLst>
        </pc:picChg>
        <pc:picChg chg="add mod">
          <ac:chgData name="varitsara monsiri" userId="d21832565e14aca8" providerId="LiveId" clId="{AAB1ECC4-CB15-4E1C-96EB-11282AA5BC0B}" dt="2023-09-18T10:48:53.422" v="4729" actId="164"/>
          <ac:picMkLst>
            <pc:docMk/>
            <pc:sldMk cId="2811547863" sldId="272"/>
            <ac:picMk id="30" creationId="{481225A2-61C6-4CBF-9FFF-963D4AABFAEB}"/>
          </ac:picMkLst>
        </pc:picChg>
        <pc:picChg chg="add mod">
          <ac:chgData name="varitsara monsiri" userId="d21832565e14aca8" providerId="LiveId" clId="{AAB1ECC4-CB15-4E1C-96EB-11282AA5BC0B}" dt="2023-09-18T10:48:53.422" v="4729" actId="164"/>
          <ac:picMkLst>
            <pc:docMk/>
            <pc:sldMk cId="2811547863" sldId="272"/>
            <ac:picMk id="31" creationId="{4F6E9713-0D66-4D0F-AE2F-2BA4F186E2E9}"/>
          </ac:picMkLst>
        </pc:picChg>
        <pc:picChg chg="add mod">
          <ac:chgData name="varitsara monsiri" userId="d21832565e14aca8" providerId="LiveId" clId="{AAB1ECC4-CB15-4E1C-96EB-11282AA5BC0B}" dt="2023-09-18T10:48:53.422" v="4729" actId="164"/>
          <ac:picMkLst>
            <pc:docMk/>
            <pc:sldMk cId="2811547863" sldId="272"/>
            <ac:picMk id="32" creationId="{C7C732DE-D342-49A7-8347-0C451FA746F5}"/>
          </ac:picMkLst>
        </pc:picChg>
      </pc:sldChg>
      <pc:sldChg chg="addSp delSp modSp new mod modClrScheme chgLayout">
        <pc:chgData name="varitsara monsiri" userId="d21832565e14aca8" providerId="LiveId" clId="{AAB1ECC4-CB15-4E1C-96EB-11282AA5BC0B}" dt="2023-09-18T11:34:12.873" v="5086" actId="207"/>
        <pc:sldMkLst>
          <pc:docMk/>
          <pc:sldMk cId="2002135959" sldId="273"/>
        </pc:sldMkLst>
        <pc:spChg chg="del">
          <ac:chgData name="varitsara monsiri" userId="d21832565e14aca8" providerId="LiveId" clId="{AAB1ECC4-CB15-4E1C-96EB-11282AA5BC0B}" dt="2023-09-18T06:15:55.118" v="2126" actId="700"/>
          <ac:spMkLst>
            <pc:docMk/>
            <pc:sldMk cId="2002135959" sldId="273"/>
            <ac:spMk id="2" creationId="{993EFAD1-91E6-4EF8-ACB8-C40101E4C778}"/>
          </ac:spMkLst>
        </pc:spChg>
        <pc:spChg chg="del">
          <ac:chgData name="varitsara monsiri" userId="d21832565e14aca8" providerId="LiveId" clId="{AAB1ECC4-CB15-4E1C-96EB-11282AA5BC0B}" dt="2023-09-18T06:15:55.118" v="2126" actId="700"/>
          <ac:spMkLst>
            <pc:docMk/>
            <pc:sldMk cId="2002135959" sldId="273"/>
            <ac:spMk id="3" creationId="{CEB9C34D-BEDE-470F-8FD6-9E3C41A83A09}"/>
          </ac:spMkLst>
        </pc:spChg>
        <pc:spChg chg="del">
          <ac:chgData name="varitsara monsiri" userId="d21832565e14aca8" providerId="LiveId" clId="{AAB1ECC4-CB15-4E1C-96EB-11282AA5BC0B}" dt="2023-09-18T06:15:55.118" v="2126" actId="700"/>
          <ac:spMkLst>
            <pc:docMk/>
            <pc:sldMk cId="2002135959" sldId="273"/>
            <ac:spMk id="4" creationId="{B6E845C9-368D-4068-9334-65A4A90FA242}"/>
          </ac:spMkLst>
        </pc:spChg>
        <pc:spChg chg="del">
          <ac:chgData name="varitsara monsiri" userId="d21832565e14aca8" providerId="LiveId" clId="{AAB1ECC4-CB15-4E1C-96EB-11282AA5BC0B}" dt="2023-09-18T06:15:55.118" v="2126" actId="700"/>
          <ac:spMkLst>
            <pc:docMk/>
            <pc:sldMk cId="2002135959" sldId="273"/>
            <ac:spMk id="5" creationId="{EA62D2EB-E4AB-47DF-8081-9C0B2250E838}"/>
          </ac:spMkLst>
        </pc:spChg>
        <pc:spChg chg="del">
          <ac:chgData name="varitsara monsiri" userId="d21832565e14aca8" providerId="LiveId" clId="{AAB1ECC4-CB15-4E1C-96EB-11282AA5BC0B}" dt="2023-09-18T06:15:55.118" v="2126" actId="700"/>
          <ac:spMkLst>
            <pc:docMk/>
            <pc:sldMk cId="2002135959" sldId="273"/>
            <ac:spMk id="6" creationId="{AF6172DC-5785-416F-8546-801277984D43}"/>
          </ac:spMkLst>
        </pc:spChg>
        <pc:spChg chg="del">
          <ac:chgData name="varitsara monsiri" userId="d21832565e14aca8" providerId="LiveId" clId="{AAB1ECC4-CB15-4E1C-96EB-11282AA5BC0B}" dt="2023-09-18T06:15:55.118" v="2126" actId="700"/>
          <ac:spMkLst>
            <pc:docMk/>
            <pc:sldMk cId="2002135959" sldId="273"/>
            <ac:spMk id="7" creationId="{227BBEF0-3DFA-42B0-A2EF-53D4B7005F3F}"/>
          </ac:spMkLst>
        </pc:spChg>
        <pc:spChg chg="del">
          <ac:chgData name="varitsara monsiri" userId="d21832565e14aca8" providerId="LiveId" clId="{AAB1ECC4-CB15-4E1C-96EB-11282AA5BC0B}" dt="2023-09-18T06:15:55.118" v="2126" actId="700"/>
          <ac:spMkLst>
            <pc:docMk/>
            <pc:sldMk cId="2002135959" sldId="273"/>
            <ac:spMk id="8" creationId="{16A0F513-6A1A-4D19-865B-E56E1134A1EA}"/>
          </ac:spMkLst>
        </pc:spChg>
        <pc:spChg chg="del">
          <ac:chgData name="varitsara monsiri" userId="d21832565e14aca8" providerId="LiveId" clId="{AAB1ECC4-CB15-4E1C-96EB-11282AA5BC0B}" dt="2023-09-18T06:15:55.118" v="2126" actId="700"/>
          <ac:spMkLst>
            <pc:docMk/>
            <pc:sldMk cId="2002135959" sldId="273"/>
            <ac:spMk id="9" creationId="{B079B4DC-3AAA-4CB3-8A52-91B241139DBE}"/>
          </ac:spMkLst>
        </pc:spChg>
        <pc:spChg chg="del">
          <ac:chgData name="varitsara monsiri" userId="d21832565e14aca8" providerId="LiveId" clId="{AAB1ECC4-CB15-4E1C-96EB-11282AA5BC0B}" dt="2023-09-18T06:15:55.118" v="2126" actId="700"/>
          <ac:spMkLst>
            <pc:docMk/>
            <pc:sldMk cId="2002135959" sldId="273"/>
            <ac:spMk id="10" creationId="{56CF8FA0-B4ED-4DD5-80AB-56053834E000}"/>
          </ac:spMkLst>
        </pc:spChg>
        <pc:spChg chg="del">
          <ac:chgData name="varitsara monsiri" userId="d21832565e14aca8" providerId="LiveId" clId="{AAB1ECC4-CB15-4E1C-96EB-11282AA5BC0B}" dt="2023-09-18T06:15:55.118" v="2126" actId="700"/>
          <ac:spMkLst>
            <pc:docMk/>
            <pc:sldMk cId="2002135959" sldId="273"/>
            <ac:spMk id="11" creationId="{602E8833-48A2-48C9-B1BA-0E1243CF5761}"/>
          </ac:spMkLst>
        </pc:spChg>
        <pc:spChg chg="del">
          <ac:chgData name="varitsara monsiri" userId="d21832565e14aca8" providerId="LiveId" clId="{AAB1ECC4-CB15-4E1C-96EB-11282AA5BC0B}" dt="2023-09-18T06:15:55.118" v="2126" actId="700"/>
          <ac:spMkLst>
            <pc:docMk/>
            <pc:sldMk cId="2002135959" sldId="273"/>
            <ac:spMk id="12" creationId="{09D0CD10-6FAC-414C-B35F-2AC830DE8E05}"/>
          </ac:spMkLst>
        </pc:spChg>
        <pc:spChg chg="del">
          <ac:chgData name="varitsara monsiri" userId="d21832565e14aca8" providerId="LiveId" clId="{AAB1ECC4-CB15-4E1C-96EB-11282AA5BC0B}" dt="2023-09-18T06:15:55.118" v="2126" actId="700"/>
          <ac:spMkLst>
            <pc:docMk/>
            <pc:sldMk cId="2002135959" sldId="273"/>
            <ac:spMk id="13" creationId="{0BD2ADB4-2FDF-44A6-B021-B5F86C6DE34A}"/>
          </ac:spMkLst>
        </pc:spChg>
        <pc:spChg chg="del">
          <ac:chgData name="varitsara monsiri" userId="d21832565e14aca8" providerId="LiveId" clId="{AAB1ECC4-CB15-4E1C-96EB-11282AA5BC0B}" dt="2023-09-18T06:15:55.118" v="2126" actId="700"/>
          <ac:spMkLst>
            <pc:docMk/>
            <pc:sldMk cId="2002135959" sldId="273"/>
            <ac:spMk id="14" creationId="{B306DADF-BBF2-4541-99D3-71F860981427}"/>
          </ac:spMkLst>
        </pc:spChg>
        <pc:spChg chg="del">
          <ac:chgData name="varitsara monsiri" userId="d21832565e14aca8" providerId="LiveId" clId="{AAB1ECC4-CB15-4E1C-96EB-11282AA5BC0B}" dt="2023-09-18T06:15:55.118" v="2126" actId="700"/>
          <ac:spMkLst>
            <pc:docMk/>
            <pc:sldMk cId="2002135959" sldId="273"/>
            <ac:spMk id="15" creationId="{409F388F-8579-4E6D-AA0A-6D8C0A2EAB0A}"/>
          </ac:spMkLst>
        </pc:spChg>
        <pc:spChg chg="del">
          <ac:chgData name="varitsara monsiri" userId="d21832565e14aca8" providerId="LiveId" clId="{AAB1ECC4-CB15-4E1C-96EB-11282AA5BC0B}" dt="2023-09-18T06:15:55.118" v="2126" actId="700"/>
          <ac:spMkLst>
            <pc:docMk/>
            <pc:sldMk cId="2002135959" sldId="273"/>
            <ac:spMk id="16" creationId="{C9BD733C-BE72-442C-8ACA-09362AC3A895}"/>
          </ac:spMkLst>
        </pc:spChg>
        <pc:spChg chg="del">
          <ac:chgData name="varitsara monsiri" userId="d21832565e14aca8" providerId="LiveId" clId="{AAB1ECC4-CB15-4E1C-96EB-11282AA5BC0B}" dt="2023-09-18T06:15:55.118" v="2126" actId="700"/>
          <ac:spMkLst>
            <pc:docMk/>
            <pc:sldMk cId="2002135959" sldId="273"/>
            <ac:spMk id="17" creationId="{7E04C38D-5EA5-4AF4-88D9-D20C80821A3C}"/>
          </ac:spMkLst>
        </pc:spChg>
        <pc:spChg chg="del">
          <ac:chgData name="varitsara monsiri" userId="d21832565e14aca8" providerId="LiveId" clId="{AAB1ECC4-CB15-4E1C-96EB-11282AA5BC0B}" dt="2023-09-18T06:15:55.118" v="2126" actId="700"/>
          <ac:spMkLst>
            <pc:docMk/>
            <pc:sldMk cId="2002135959" sldId="273"/>
            <ac:spMk id="18" creationId="{1D202713-15A3-45C7-9C6C-D052AFE21528}"/>
          </ac:spMkLst>
        </pc:spChg>
        <pc:spChg chg="del">
          <ac:chgData name="varitsara monsiri" userId="d21832565e14aca8" providerId="LiveId" clId="{AAB1ECC4-CB15-4E1C-96EB-11282AA5BC0B}" dt="2023-09-18T06:15:55.118" v="2126" actId="700"/>
          <ac:spMkLst>
            <pc:docMk/>
            <pc:sldMk cId="2002135959" sldId="273"/>
            <ac:spMk id="19" creationId="{C47BCA67-3A70-4FB8-A360-A45B8DC62A89}"/>
          </ac:spMkLst>
        </pc:spChg>
        <pc:spChg chg="add mod">
          <ac:chgData name="varitsara monsiri" userId="d21832565e14aca8" providerId="LiveId" clId="{AAB1ECC4-CB15-4E1C-96EB-11282AA5BC0B}" dt="2023-09-18T11:00:46.865" v="4838"/>
          <ac:spMkLst>
            <pc:docMk/>
            <pc:sldMk cId="2002135959" sldId="273"/>
            <ac:spMk id="20" creationId="{CBA134E2-134F-4D15-9B59-BD8AC51E1AD0}"/>
          </ac:spMkLst>
        </pc:spChg>
        <pc:spChg chg="add mod">
          <ac:chgData name="varitsara monsiri" userId="d21832565e14aca8" providerId="LiveId" clId="{AAB1ECC4-CB15-4E1C-96EB-11282AA5BC0B}" dt="2023-09-18T11:01:14.389" v="4845" actId="1076"/>
          <ac:spMkLst>
            <pc:docMk/>
            <pc:sldMk cId="2002135959" sldId="273"/>
            <ac:spMk id="22" creationId="{67A853E5-541B-4F01-9A32-4A7B9238BF1F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24" creationId="{2B06F714-10FF-4043-BEB0-82DD70AE7D45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25" creationId="{6A2379DC-CC7C-4681-87C0-C8ABF1789F4E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27" creationId="{CE995584-8C9C-44F5-9BAC-D6998D6A8999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28" creationId="{ACCB5623-E14A-4B8F-9D8D-FFFC5AA7B0C4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32" creationId="{5D8C4570-1B90-46FE-B900-E638FDA42859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33" creationId="{EEBB9003-A5E6-4726-86EB-140DB3107A8F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34" creationId="{FA59C95A-9ABB-468B-B646-20E3270CC769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35" creationId="{6F1CE916-2568-4CE1-A32D-A7D21048FEC7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36" creationId="{2E1B9824-2DDA-4185-A13A-E58BE1362E31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37" creationId="{99F5CA61-4721-4F15-99F2-5DB0FC46332D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39" creationId="{417CFE60-10B2-41C8-8D13-45B142C19CEC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40" creationId="{4A37853D-C3C0-4FE9-807A-1D8A0FE2D7FE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44" creationId="{97626D4C-9C35-41CC-A364-EC314DA75DBC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45" creationId="{9BC7EBD2-DAFB-4180-B49D-03B69490285D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46" creationId="{8F093381-7CA1-4D48-B2A9-95F7C2B1C9BF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47" creationId="{401BF779-B0EF-4F92-87F2-D19B0C89B3C9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48" creationId="{3C48A053-D2D7-45B8-B483-B29A418D1F13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49" creationId="{0812E811-3A0F-4FD8-8491-0C4552775AD5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51" creationId="{A40604CF-9F77-46C1-9775-86F9D8D036B8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52" creationId="{8FEB85D8-4F99-42D4-88DD-D2216070170F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54" creationId="{8077E0A6-CABA-4790-8316-A97EDC113BEB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55" creationId="{C1E8F3BA-AE95-4B56-9017-6CB9895AE717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56" creationId="{16785CA4-89DC-4972-8FA5-916EB316F57D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57" creationId="{CDB4F823-6127-46CE-8190-C944BBA55162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58" creationId="{780B2E29-6B96-410B-BBD5-33D4B888F09D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59" creationId="{5C7BE669-5184-42C4-B869-A5F3AA37AC58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61" creationId="{06D72F8E-746E-4468-988C-5A692A0D954A}"/>
          </ac:spMkLst>
        </pc:spChg>
        <pc:spChg chg="mod">
          <ac:chgData name="varitsara monsiri" userId="d21832565e14aca8" providerId="LiveId" clId="{AAB1ECC4-CB15-4E1C-96EB-11282AA5BC0B}" dt="2023-09-18T11:02:02.109" v="4858"/>
          <ac:spMkLst>
            <pc:docMk/>
            <pc:sldMk cId="2002135959" sldId="273"/>
            <ac:spMk id="62" creationId="{8D37C4D0-8A22-4883-8BB2-56303DA06440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64" creationId="{79FB26C4-649F-41C7-92DD-10F1626DC240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65" creationId="{6CB19C3B-7C43-4ED1-9964-A65335A43440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67" creationId="{53B57361-AB41-45AE-BB18-4C795655E94E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68" creationId="{5D15A1E2-86B6-401D-8ADD-FFF9DC3E5DF1}"/>
          </ac:spMkLst>
        </pc:spChg>
        <pc:spChg chg="mod">
          <ac:chgData name="varitsara monsiri" userId="d21832565e14aca8" providerId="LiveId" clId="{AAB1ECC4-CB15-4E1C-96EB-11282AA5BC0B}" dt="2023-09-18T11:33:52.783" v="5084" actId="207"/>
          <ac:spMkLst>
            <pc:docMk/>
            <pc:sldMk cId="2002135959" sldId="273"/>
            <ac:spMk id="72" creationId="{FCCB10F6-0BBC-4D80-ABE6-4933E774F5C7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73" creationId="{15690A61-272F-4120-8637-99ED1773ADFE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74" creationId="{047BC39A-4753-45AB-8CD6-42BF8A2AA995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75" creationId="{E2446A1F-F474-447D-8166-8E28641FC09A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76" creationId="{D86683AC-9F35-4B82-AEDF-36EEB1CDBBE2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77" creationId="{9C92FE1D-F977-44A5-BD99-B786A01F278B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79" creationId="{681E0CC5-7887-4EE2-B590-BCDE3133EDA8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80" creationId="{0FD73AD4-08C6-46CD-962C-C86CF461082E}"/>
          </ac:spMkLst>
        </pc:spChg>
        <pc:spChg chg="mod">
          <ac:chgData name="varitsara monsiri" userId="d21832565e14aca8" providerId="LiveId" clId="{AAB1ECC4-CB15-4E1C-96EB-11282AA5BC0B}" dt="2023-09-18T11:33:35.655" v="5082" actId="207"/>
          <ac:spMkLst>
            <pc:docMk/>
            <pc:sldMk cId="2002135959" sldId="273"/>
            <ac:spMk id="84" creationId="{7CCC33C6-6E03-4534-A445-E6C6DCBD850D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85" creationId="{00BEE128-D910-4C57-9704-EE3595876FEB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86" creationId="{1F959DE6-3C89-4828-B1B9-D94C493888EE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87" creationId="{A22DBF19-678E-4596-ACC6-F9BF0D8D4724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88" creationId="{3BBBC01B-0D77-4E9F-9ADE-E2C71E6203F5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89" creationId="{A0EE2E4F-BD3D-402C-8CDA-B55826ECD7C6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91" creationId="{5226BED2-A672-4D49-AE01-825979B98F6A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92" creationId="{B6A0AEC8-8D12-43E6-8FE7-5AFC1613C427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94" creationId="{67B2806F-CBF8-438C-95E8-A0062FBF58A4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95" creationId="{C54E8C3B-7CD6-4C56-8519-F47A47E54831}"/>
          </ac:spMkLst>
        </pc:spChg>
        <pc:spChg chg="mod">
          <ac:chgData name="varitsara monsiri" userId="d21832565e14aca8" providerId="LiveId" clId="{AAB1ECC4-CB15-4E1C-96EB-11282AA5BC0B}" dt="2023-09-18T11:34:12.873" v="5086" actId="207"/>
          <ac:spMkLst>
            <pc:docMk/>
            <pc:sldMk cId="2002135959" sldId="273"/>
            <ac:spMk id="100" creationId="{507CA325-F8FC-4FED-A922-0BA5485F4AFE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101" creationId="{A51B3082-051A-4737-9A9C-F7C0DD130BF6}"/>
          </ac:spMkLst>
        </pc:spChg>
        <pc:spChg chg="mod">
          <ac:chgData name="varitsara monsiri" userId="d21832565e14aca8" providerId="LiveId" clId="{AAB1ECC4-CB15-4E1C-96EB-11282AA5BC0B}" dt="2023-09-18T11:34:08.406" v="5085" actId="207"/>
          <ac:spMkLst>
            <pc:docMk/>
            <pc:sldMk cId="2002135959" sldId="273"/>
            <ac:spMk id="102" creationId="{F09A388B-5F3A-4D87-A486-9973F3919C77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103" creationId="{14F745BE-6D78-4A0D-8004-FE5CCE193904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104" creationId="{1ED1F48A-959A-4F67-B08F-13B201C10919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105" creationId="{561B9C6C-6EB1-45E2-81EC-FBD9F6190FEE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106" creationId="{73F498BF-732C-4134-B738-205CB7721AD7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108" creationId="{6A372E7B-8063-4F6F-9BC5-FFFAA19BA5FA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109" creationId="{87DDFEC4-74FF-4B77-A4D6-D68B8EC40CCC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111" creationId="{CD94C762-8767-4639-BF9F-291337719174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112" creationId="{4B99A35D-7ABE-4F23-8566-AA84C21F84AB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113" creationId="{030207FE-1AC2-42DF-BE6B-3BF527CC7470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114" creationId="{3603BCAA-50D6-4D42-8EA7-705E214A36C9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115" creationId="{5BADCA75-CEDA-404C-88A0-CEC87CEBBB13}"/>
          </ac:spMkLst>
        </pc:spChg>
        <pc:spChg chg="mod">
          <ac:chgData name="varitsara monsiri" userId="d21832565e14aca8" providerId="LiveId" clId="{AAB1ECC4-CB15-4E1C-96EB-11282AA5BC0B}" dt="2023-09-18T11:03:16.394" v="4894"/>
          <ac:spMkLst>
            <pc:docMk/>
            <pc:sldMk cId="2002135959" sldId="273"/>
            <ac:spMk id="116" creationId="{8F1E5276-802C-4945-99F1-E41F180A1FE5}"/>
          </ac:spMkLst>
        </pc:spChg>
        <pc:grpChg chg="add del mod">
          <ac:chgData name="varitsara monsiri" userId="d21832565e14aca8" providerId="LiveId" clId="{AAB1ECC4-CB15-4E1C-96EB-11282AA5BC0B}" dt="2023-09-18T11:02:05.021" v="4859" actId="478"/>
          <ac:grpSpMkLst>
            <pc:docMk/>
            <pc:sldMk cId="2002135959" sldId="273"/>
            <ac:grpSpMk id="23" creationId="{2F97781A-C2AD-4840-96FE-14D51FED598D}"/>
          </ac:grpSpMkLst>
        </pc:grpChg>
        <pc:grpChg chg="add del mod">
          <ac:chgData name="varitsara monsiri" userId="d21832565e14aca8" providerId="LiveId" clId="{AAB1ECC4-CB15-4E1C-96EB-11282AA5BC0B}" dt="2023-09-18T11:02:05.021" v="4859" actId="478"/>
          <ac:grpSpMkLst>
            <pc:docMk/>
            <pc:sldMk cId="2002135959" sldId="273"/>
            <ac:grpSpMk id="26" creationId="{10ED2586-7BAE-42DD-9E4A-42EFCCA20D6C}"/>
          </ac:grpSpMkLst>
        </pc:grpChg>
        <pc:grpChg chg="mod">
          <ac:chgData name="varitsara monsiri" userId="d21832565e14aca8" providerId="LiveId" clId="{AAB1ECC4-CB15-4E1C-96EB-11282AA5BC0B}" dt="2023-09-18T11:02:02.109" v="4858"/>
          <ac:grpSpMkLst>
            <pc:docMk/>
            <pc:sldMk cId="2002135959" sldId="273"/>
            <ac:grpSpMk id="29" creationId="{DF9F65A7-E38A-4CEF-B897-463C4F96A643}"/>
          </ac:grpSpMkLst>
        </pc:grpChg>
        <pc:grpChg chg="mod">
          <ac:chgData name="varitsara monsiri" userId="d21832565e14aca8" providerId="LiveId" clId="{AAB1ECC4-CB15-4E1C-96EB-11282AA5BC0B}" dt="2023-09-18T11:02:02.109" v="4858"/>
          <ac:grpSpMkLst>
            <pc:docMk/>
            <pc:sldMk cId="2002135959" sldId="273"/>
            <ac:grpSpMk id="30" creationId="{316B5A74-8648-4CEF-8918-AE13E9D15DDD}"/>
          </ac:grpSpMkLst>
        </pc:grpChg>
        <pc:grpChg chg="mod">
          <ac:chgData name="varitsara monsiri" userId="d21832565e14aca8" providerId="LiveId" clId="{AAB1ECC4-CB15-4E1C-96EB-11282AA5BC0B}" dt="2023-09-18T11:02:02.109" v="4858"/>
          <ac:grpSpMkLst>
            <pc:docMk/>
            <pc:sldMk cId="2002135959" sldId="273"/>
            <ac:grpSpMk id="31" creationId="{7B30FD7F-D3FB-4099-9DDC-CE4DA695981F}"/>
          </ac:grpSpMkLst>
        </pc:grpChg>
        <pc:grpChg chg="add del mod">
          <ac:chgData name="varitsara monsiri" userId="d21832565e14aca8" providerId="LiveId" clId="{AAB1ECC4-CB15-4E1C-96EB-11282AA5BC0B}" dt="2023-09-18T11:02:05.021" v="4859" actId="478"/>
          <ac:grpSpMkLst>
            <pc:docMk/>
            <pc:sldMk cId="2002135959" sldId="273"/>
            <ac:grpSpMk id="38" creationId="{D9D7A7DF-3231-408E-9BD4-122FA341BD72}"/>
          </ac:grpSpMkLst>
        </pc:grpChg>
        <pc:grpChg chg="mod">
          <ac:chgData name="varitsara monsiri" userId="d21832565e14aca8" providerId="LiveId" clId="{AAB1ECC4-CB15-4E1C-96EB-11282AA5BC0B}" dt="2023-09-18T11:02:02.109" v="4858"/>
          <ac:grpSpMkLst>
            <pc:docMk/>
            <pc:sldMk cId="2002135959" sldId="273"/>
            <ac:grpSpMk id="41" creationId="{E75EE7D5-C4B8-4D07-8FA3-A417FA68D4C0}"/>
          </ac:grpSpMkLst>
        </pc:grpChg>
        <pc:grpChg chg="mod">
          <ac:chgData name="varitsara monsiri" userId="d21832565e14aca8" providerId="LiveId" clId="{AAB1ECC4-CB15-4E1C-96EB-11282AA5BC0B}" dt="2023-09-18T11:02:02.109" v="4858"/>
          <ac:grpSpMkLst>
            <pc:docMk/>
            <pc:sldMk cId="2002135959" sldId="273"/>
            <ac:grpSpMk id="42" creationId="{E6694F30-1847-4BE6-9E29-62E0A5283A73}"/>
          </ac:grpSpMkLst>
        </pc:grpChg>
        <pc:grpChg chg="mod">
          <ac:chgData name="varitsara monsiri" userId="d21832565e14aca8" providerId="LiveId" clId="{AAB1ECC4-CB15-4E1C-96EB-11282AA5BC0B}" dt="2023-09-18T11:02:02.109" v="4858"/>
          <ac:grpSpMkLst>
            <pc:docMk/>
            <pc:sldMk cId="2002135959" sldId="273"/>
            <ac:grpSpMk id="43" creationId="{6A10BD8C-4771-4329-8059-08C5C57F52DB}"/>
          </ac:grpSpMkLst>
        </pc:grpChg>
        <pc:grpChg chg="add del mod">
          <ac:chgData name="varitsara monsiri" userId="d21832565e14aca8" providerId="LiveId" clId="{AAB1ECC4-CB15-4E1C-96EB-11282AA5BC0B}" dt="2023-09-18T11:02:05.021" v="4859" actId="478"/>
          <ac:grpSpMkLst>
            <pc:docMk/>
            <pc:sldMk cId="2002135959" sldId="273"/>
            <ac:grpSpMk id="50" creationId="{9A637290-49FF-41A7-A97A-285A57A1EE09}"/>
          </ac:grpSpMkLst>
        </pc:grpChg>
        <pc:grpChg chg="add del mod">
          <ac:chgData name="varitsara monsiri" userId="d21832565e14aca8" providerId="LiveId" clId="{AAB1ECC4-CB15-4E1C-96EB-11282AA5BC0B}" dt="2023-09-18T11:02:05.021" v="4859" actId="478"/>
          <ac:grpSpMkLst>
            <pc:docMk/>
            <pc:sldMk cId="2002135959" sldId="273"/>
            <ac:grpSpMk id="53" creationId="{CB7993BC-ECCA-4E1A-965C-320DF5C5DF02}"/>
          </ac:grpSpMkLst>
        </pc:grpChg>
        <pc:grpChg chg="add del mod">
          <ac:chgData name="varitsara monsiri" userId="d21832565e14aca8" providerId="LiveId" clId="{AAB1ECC4-CB15-4E1C-96EB-11282AA5BC0B}" dt="2023-09-18T11:02:05.021" v="4859" actId="478"/>
          <ac:grpSpMkLst>
            <pc:docMk/>
            <pc:sldMk cId="2002135959" sldId="273"/>
            <ac:grpSpMk id="60" creationId="{4C672861-A79F-469E-B9EF-6976716EE37C}"/>
          </ac:grpSpMkLst>
        </pc:grpChg>
        <pc:grpChg chg="add mod">
          <ac:chgData name="varitsara monsiri" userId="d21832565e14aca8" providerId="LiveId" clId="{AAB1ECC4-CB15-4E1C-96EB-11282AA5BC0B}" dt="2023-09-18T11:04:13.940" v="4914" actId="1076"/>
          <ac:grpSpMkLst>
            <pc:docMk/>
            <pc:sldMk cId="2002135959" sldId="273"/>
            <ac:grpSpMk id="63" creationId="{F6574AB7-5577-4EF9-AEFD-899BE3449E86}"/>
          </ac:grpSpMkLst>
        </pc:grpChg>
        <pc:grpChg chg="add mod">
          <ac:chgData name="varitsara monsiri" userId="d21832565e14aca8" providerId="LiveId" clId="{AAB1ECC4-CB15-4E1C-96EB-11282AA5BC0B}" dt="2023-09-18T11:03:39.651" v="4899" actId="1076"/>
          <ac:grpSpMkLst>
            <pc:docMk/>
            <pc:sldMk cId="2002135959" sldId="273"/>
            <ac:grpSpMk id="66" creationId="{3894C122-DDDA-4BB5-B12E-2F42B6E613D4}"/>
          </ac:grpSpMkLst>
        </pc:grpChg>
        <pc:grpChg chg="mod">
          <ac:chgData name="varitsara monsiri" userId="d21832565e14aca8" providerId="LiveId" clId="{AAB1ECC4-CB15-4E1C-96EB-11282AA5BC0B}" dt="2023-09-18T11:03:16.394" v="4894"/>
          <ac:grpSpMkLst>
            <pc:docMk/>
            <pc:sldMk cId="2002135959" sldId="273"/>
            <ac:grpSpMk id="69" creationId="{8F484CD1-888B-4028-93A5-A78029C90156}"/>
          </ac:grpSpMkLst>
        </pc:grpChg>
        <pc:grpChg chg="mod">
          <ac:chgData name="varitsara monsiri" userId="d21832565e14aca8" providerId="LiveId" clId="{AAB1ECC4-CB15-4E1C-96EB-11282AA5BC0B}" dt="2023-09-18T11:03:16.394" v="4894"/>
          <ac:grpSpMkLst>
            <pc:docMk/>
            <pc:sldMk cId="2002135959" sldId="273"/>
            <ac:grpSpMk id="70" creationId="{DE6E22EE-05B0-4346-B414-385F22767897}"/>
          </ac:grpSpMkLst>
        </pc:grpChg>
        <pc:grpChg chg="mod">
          <ac:chgData name="varitsara monsiri" userId="d21832565e14aca8" providerId="LiveId" clId="{AAB1ECC4-CB15-4E1C-96EB-11282AA5BC0B}" dt="2023-09-18T11:03:16.394" v="4894"/>
          <ac:grpSpMkLst>
            <pc:docMk/>
            <pc:sldMk cId="2002135959" sldId="273"/>
            <ac:grpSpMk id="71" creationId="{AAAC9519-B60F-4F03-9921-F242D7E88BDB}"/>
          </ac:grpSpMkLst>
        </pc:grpChg>
        <pc:grpChg chg="add mod">
          <ac:chgData name="varitsara monsiri" userId="d21832565e14aca8" providerId="LiveId" clId="{AAB1ECC4-CB15-4E1C-96EB-11282AA5BC0B}" dt="2023-09-18T11:05:28.686" v="4922" actId="1076"/>
          <ac:grpSpMkLst>
            <pc:docMk/>
            <pc:sldMk cId="2002135959" sldId="273"/>
            <ac:grpSpMk id="78" creationId="{C8408B9F-C852-4ABB-A051-9486EF7B18F8}"/>
          </ac:grpSpMkLst>
        </pc:grpChg>
        <pc:grpChg chg="mod">
          <ac:chgData name="varitsara monsiri" userId="d21832565e14aca8" providerId="LiveId" clId="{AAB1ECC4-CB15-4E1C-96EB-11282AA5BC0B}" dt="2023-09-18T11:03:16.394" v="4894"/>
          <ac:grpSpMkLst>
            <pc:docMk/>
            <pc:sldMk cId="2002135959" sldId="273"/>
            <ac:grpSpMk id="81" creationId="{CD1B7044-F42F-4761-BC88-35F90FAB924F}"/>
          </ac:grpSpMkLst>
        </pc:grpChg>
        <pc:grpChg chg="mod">
          <ac:chgData name="varitsara monsiri" userId="d21832565e14aca8" providerId="LiveId" clId="{AAB1ECC4-CB15-4E1C-96EB-11282AA5BC0B}" dt="2023-09-18T11:03:16.394" v="4894"/>
          <ac:grpSpMkLst>
            <pc:docMk/>
            <pc:sldMk cId="2002135959" sldId="273"/>
            <ac:grpSpMk id="82" creationId="{C66F46AF-5FC4-45DB-8307-2907BC798B44}"/>
          </ac:grpSpMkLst>
        </pc:grpChg>
        <pc:grpChg chg="mod">
          <ac:chgData name="varitsara monsiri" userId="d21832565e14aca8" providerId="LiveId" clId="{AAB1ECC4-CB15-4E1C-96EB-11282AA5BC0B}" dt="2023-09-18T11:03:16.394" v="4894"/>
          <ac:grpSpMkLst>
            <pc:docMk/>
            <pc:sldMk cId="2002135959" sldId="273"/>
            <ac:grpSpMk id="83" creationId="{1BED77B5-23DF-4AB9-9AA6-9D0DBCC07811}"/>
          </ac:grpSpMkLst>
        </pc:grpChg>
        <pc:grpChg chg="add mod">
          <ac:chgData name="varitsara monsiri" userId="d21832565e14aca8" providerId="LiveId" clId="{AAB1ECC4-CB15-4E1C-96EB-11282AA5BC0B}" dt="2023-09-18T11:04:04.667" v="4911" actId="1076"/>
          <ac:grpSpMkLst>
            <pc:docMk/>
            <pc:sldMk cId="2002135959" sldId="273"/>
            <ac:grpSpMk id="90" creationId="{60685EAC-288F-426E-A91B-611FDD333EC1}"/>
          </ac:grpSpMkLst>
        </pc:grpChg>
        <pc:grpChg chg="add mod">
          <ac:chgData name="varitsara monsiri" userId="d21832565e14aca8" providerId="LiveId" clId="{AAB1ECC4-CB15-4E1C-96EB-11282AA5BC0B}" dt="2023-09-18T11:04:07.235" v="4912" actId="1076"/>
          <ac:grpSpMkLst>
            <pc:docMk/>
            <pc:sldMk cId="2002135959" sldId="273"/>
            <ac:grpSpMk id="93" creationId="{67ED3421-0E2D-4ABB-9203-1164BD2C02D8}"/>
          </ac:grpSpMkLst>
        </pc:grpChg>
        <pc:grpChg chg="add mod">
          <ac:chgData name="varitsara monsiri" userId="d21832565e14aca8" providerId="LiveId" clId="{AAB1ECC4-CB15-4E1C-96EB-11282AA5BC0B}" dt="2023-09-18T11:06:32.261" v="4928" actId="1076"/>
          <ac:grpSpMkLst>
            <pc:docMk/>
            <pc:sldMk cId="2002135959" sldId="273"/>
            <ac:grpSpMk id="96" creationId="{66046C5D-ED26-454B-863A-382F986897B5}"/>
          </ac:grpSpMkLst>
        </pc:grpChg>
        <pc:grpChg chg="mod">
          <ac:chgData name="varitsara monsiri" userId="d21832565e14aca8" providerId="LiveId" clId="{AAB1ECC4-CB15-4E1C-96EB-11282AA5BC0B}" dt="2023-09-18T11:03:16.394" v="4894"/>
          <ac:grpSpMkLst>
            <pc:docMk/>
            <pc:sldMk cId="2002135959" sldId="273"/>
            <ac:grpSpMk id="97" creationId="{9516C38E-A439-4954-83B8-453A07B077D4}"/>
          </ac:grpSpMkLst>
        </pc:grpChg>
        <pc:grpChg chg="mod">
          <ac:chgData name="varitsara monsiri" userId="d21832565e14aca8" providerId="LiveId" clId="{AAB1ECC4-CB15-4E1C-96EB-11282AA5BC0B}" dt="2023-09-18T11:03:16.394" v="4894"/>
          <ac:grpSpMkLst>
            <pc:docMk/>
            <pc:sldMk cId="2002135959" sldId="273"/>
            <ac:grpSpMk id="98" creationId="{A1854D69-7F9B-4D1C-935A-D0230ADE170A}"/>
          </ac:grpSpMkLst>
        </pc:grpChg>
        <pc:grpChg chg="mod">
          <ac:chgData name="varitsara monsiri" userId="d21832565e14aca8" providerId="LiveId" clId="{AAB1ECC4-CB15-4E1C-96EB-11282AA5BC0B}" dt="2023-09-18T11:03:16.394" v="4894"/>
          <ac:grpSpMkLst>
            <pc:docMk/>
            <pc:sldMk cId="2002135959" sldId="273"/>
            <ac:grpSpMk id="99" creationId="{1BEC0803-0305-4E46-9544-266EE4B1EB83}"/>
          </ac:grpSpMkLst>
        </pc:grpChg>
        <pc:grpChg chg="add mod">
          <ac:chgData name="varitsara monsiri" userId="d21832565e14aca8" providerId="LiveId" clId="{AAB1ECC4-CB15-4E1C-96EB-11282AA5BC0B}" dt="2023-09-18T11:04:16.386" v="4915" actId="1076"/>
          <ac:grpSpMkLst>
            <pc:docMk/>
            <pc:sldMk cId="2002135959" sldId="273"/>
            <ac:grpSpMk id="107" creationId="{60ABF9AF-DCB2-4D3C-A809-A1EBDFDC2ED6}"/>
          </ac:grpSpMkLst>
        </pc:grpChg>
        <pc:grpChg chg="add mod">
          <ac:chgData name="varitsara monsiri" userId="d21832565e14aca8" providerId="LiveId" clId="{AAB1ECC4-CB15-4E1C-96EB-11282AA5BC0B}" dt="2023-09-18T11:05:32.839" v="4923" actId="1076"/>
          <ac:grpSpMkLst>
            <pc:docMk/>
            <pc:sldMk cId="2002135959" sldId="273"/>
            <ac:grpSpMk id="110" creationId="{0F2BF1EA-8016-4989-9B36-A191F4BF7564}"/>
          </ac:grpSpMkLst>
        </pc:grpChg>
        <pc:graphicFrameChg chg="add mod">
          <ac:chgData name="varitsara monsiri" userId="d21832565e14aca8" providerId="LiveId" clId="{AAB1ECC4-CB15-4E1C-96EB-11282AA5BC0B}" dt="2023-09-18T11:01:36.415" v="4857" actId="1035"/>
          <ac:graphicFrameMkLst>
            <pc:docMk/>
            <pc:sldMk cId="2002135959" sldId="273"/>
            <ac:graphicFrameMk id="21" creationId="{E44850AB-3304-4CB2-AFBB-29F7C86D4E55}"/>
          </ac:graphicFrameMkLst>
        </pc:graphicFrameChg>
      </pc:sldChg>
      <pc:sldChg chg="addSp delSp modSp new del mod modClrScheme chgLayout">
        <pc:chgData name="varitsara monsiri" userId="d21832565e14aca8" providerId="LiveId" clId="{AAB1ECC4-CB15-4E1C-96EB-11282AA5BC0B}" dt="2023-09-18T10:37:42.307" v="4610" actId="47"/>
        <pc:sldMkLst>
          <pc:docMk/>
          <pc:sldMk cId="1614498449" sldId="274"/>
        </pc:sldMkLst>
        <pc:spChg chg="del">
          <ac:chgData name="varitsara monsiri" userId="d21832565e14aca8" providerId="LiveId" clId="{AAB1ECC4-CB15-4E1C-96EB-11282AA5BC0B}" dt="2023-09-18T06:15:58.916" v="2127" actId="700"/>
          <ac:spMkLst>
            <pc:docMk/>
            <pc:sldMk cId="1614498449" sldId="274"/>
            <ac:spMk id="2" creationId="{139A64B0-9AD8-4FC0-8EAB-82F9B14B6B76}"/>
          </ac:spMkLst>
        </pc:spChg>
        <pc:spChg chg="del">
          <ac:chgData name="varitsara monsiri" userId="d21832565e14aca8" providerId="LiveId" clId="{AAB1ECC4-CB15-4E1C-96EB-11282AA5BC0B}" dt="2023-09-18T06:15:58.916" v="2127" actId="700"/>
          <ac:spMkLst>
            <pc:docMk/>
            <pc:sldMk cId="1614498449" sldId="274"/>
            <ac:spMk id="3" creationId="{AB41DA97-A3CF-48F6-A8D6-D7FFFCAD91E3}"/>
          </ac:spMkLst>
        </pc:spChg>
        <pc:spChg chg="del">
          <ac:chgData name="varitsara monsiri" userId="d21832565e14aca8" providerId="LiveId" clId="{AAB1ECC4-CB15-4E1C-96EB-11282AA5BC0B}" dt="2023-09-18T06:15:58.916" v="2127" actId="700"/>
          <ac:spMkLst>
            <pc:docMk/>
            <pc:sldMk cId="1614498449" sldId="274"/>
            <ac:spMk id="4" creationId="{6844440C-B45C-49B4-AE52-4808BADDA672}"/>
          </ac:spMkLst>
        </pc:spChg>
        <pc:spChg chg="del">
          <ac:chgData name="varitsara monsiri" userId="d21832565e14aca8" providerId="LiveId" clId="{AAB1ECC4-CB15-4E1C-96EB-11282AA5BC0B}" dt="2023-09-18T06:15:58.916" v="2127" actId="700"/>
          <ac:spMkLst>
            <pc:docMk/>
            <pc:sldMk cId="1614498449" sldId="274"/>
            <ac:spMk id="5" creationId="{0290F45D-D593-4385-9AF8-8B00C915F4C9}"/>
          </ac:spMkLst>
        </pc:spChg>
        <pc:spChg chg="del">
          <ac:chgData name="varitsara monsiri" userId="d21832565e14aca8" providerId="LiveId" clId="{AAB1ECC4-CB15-4E1C-96EB-11282AA5BC0B}" dt="2023-09-18T06:15:58.916" v="2127" actId="700"/>
          <ac:spMkLst>
            <pc:docMk/>
            <pc:sldMk cId="1614498449" sldId="274"/>
            <ac:spMk id="6" creationId="{483182F3-552F-4F5E-95A1-E07F126FA831}"/>
          </ac:spMkLst>
        </pc:spChg>
        <pc:spChg chg="del">
          <ac:chgData name="varitsara monsiri" userId="d21832565e14aca8" providerId="LiveId" clId="{AAB1ECC4-CB15-4E1C-96EB-11282AA5BC0B}" dt="2023-09-18T06:15:58.916" v="2127" actId="700"/>
          <ac:spMkLst>
            <pc:docMk/>
            <pc:sldMk cId="1614498449" sldId="274"/>
            <ac:spMk id="7" creationId="{374F7C6C-DDB9-4E15-B126-246F79338D35}"/>
          </ac:spMkLst>
        </pc:spChg>
        <pc:spChg chg="del">
          <ac:chgData name="varitsara monsiri" userId="d21832565e14aca8" providerId="LiveId" clId="{AAB1ECC4-CB15-4E1C-96EB-11282AA5BC0B}" dt="2023-09-18T06:15:58.916" v="2127" actId="700"/>
          <ac:spMkLst>
            <pc:docMk/>
            <pc:sldMk cId="1614498449" sldId="274"/>
            <ac:spMk id="8" creationId="{F356B026-4675-4DD9-AB93-EBD943D409AC}"/>
          </ac:spMkLst>
        </pc:spChg>
        <pc:spChg chg="del">
          <ac:chgData name="varitsara monsiri" userId="d21832565e14aca8" providerId="LiveId" clId="{AAB1ECC4-CB15-4E1C-96EB-11282AA5BC0B}" dt="2023-09-18T06:15:58.916" v="2127" actId="700"/>
          <ac:spMkLst>
            <pc:docMk/>
            <pc:sldMk cId="1614498449" sldId="274"/>
            <ac:spMk id="9" creationId="{172119F7-EA14-455C-8ABC-6DEA1A14772B}"/>
          </ac:spMkLst>
        </pc:spChg>
        <pc:spChg chg="del">
          <ac:chgData name="varitsara monsiri" userId="d21832565e14aca8" providerId="LiveId" clId="{AAB1ECC4-CB15-4E1C-96EB-11282AA5BC0B}" dt="2023-09-18T06:15:58.916" v="2127" actId="700"/>
          <ac:spMkLst>
            <pc:docMk/>
            <pc:sldMk cId="1614498449" sldId="274"/>
            <ac:spMk id="10" creationId="{73D71BF2-8BBE-4F1A-898C-217A212D9E2B}"/>
          </ac:spMkLst>
        </pc:spChg>
        <pc:spChg chg="del">
          <ac:chgData name="varitsara monsiri" userId="d21832565e14aca8" providerId="LiveId" clId="{AAB1ECC4-CB15-4E1C-96EB-11282AA5BC0B}" dt="2023-09-18T06:15:58.916" v="2127" actId="700"/>
          <ac:spMkLst>
            <pc:docMk/>
            <pc:sldMk cId="1614498449" sldId="274"/>
            <ac:spMk id="11" creationId="{4D9D6A86-34C1-4D4E-A101-AAFA8F9101CD}"/>
          </ac:spMkLst>
        </pc:spChg>
        <pc:spChg chg="del">
          <ac:chgData name="varitsara monsiri" userId="d21832565e14aca8" providerId="LiveId" clId="{AAB1ECC4-CB15-4E1C-96EB-11282AA5BC0B}" dt="2023-09-18T06:15:58.916" v="2127" actId="700"/>
          <ac:spMkLst>
            <pc:docMk/>
            <pc:sldMk cId="1614498449" sldId="274"/>
            <ac:spMk id="12" creationId="{76E23762-7F56-4EE6-A3F7-1925F6A8C0CB}"/>
          </ac:spMkLst>
        </pc:spChg>
        <pc:spChg chg="del">
          <ac:chgData name="varitsara monsiri" userId="d21832565e14aca8" providerId="LiveId" clId="{AAB1ECC4-CB15-4E1C-96EB-11282AA5BC0B}" dt="2023-09-18T06:15:58.916" v="2127" actId="700"/>
          <ac:spMkLst>
            <pc:docMk/>
            <pc:sldMk cId="1614498449" sldId="274"/>
            <ac:spMk id="13" creationId="{2B794546-C6AD-44C7-89C3-683F26124626}"/>
          </ac:spMkLst>
        </pc:spChg>
        <pc:spChg chg="del">
          <ac:chgData name="varitsara monsiri" userId="d21832565e14aca8" providerId="LiveId" clId="{AAB1ECC4-CB15-4E1C-96EB-11282AA5BC0B}" dt="2023-09-18T06:15:58.916" v="2127" actId="700"/>
          <ac:spMkLst>
            <pc:docMk/>
            <pc:sldMk cId="1614498449" sldId="274"/>
            <ac:spMk id="14" creationId="{871F15AA-AB37-4034-B6F9-72FA3BCB7FD6}"/>
          </ac:spMkLst>
        </pc:spChg>
        <pc:spChg chg="del">
          <ac:chgData name="varitsara monsiri" userId="d21832565e14aca8" providerId="LiveId" clId="{AAB1ECC4-CB15-4E1C-96EB-11282AA5BC0B}" dt="2023-09-18T06:15:58.916" v="2127" actId="700"/>
          <ac:spMkLst>
            <pc:docMk/>
            <pc:sldMk cId="1614498449" sldId="274"/>
            <ac:spMk id="15" creationId="{6553A094-9761-4F64-A467-1FBB7EEC5EAD}"/>
          </ac:spMkLst>
        </pc:spChg>
        <pc:spChg chg="del">
          <ac:chgData name="varitsara monsiri" userId="d21832565e14aca8" providerId="LiveId" clId="{AAB1ECC4-CB15-4E1C-96EB-11282AA5BC0B}" dt="2023-09-18T06:15:58.916" v="2127" actId="700"/>
          <ac:spMkLst>
            <pc:docMk/>
            <pc:sldMk cId="1614498449" sldId="274"/>
            <ac:spMk id="16" creationId="{5D19F36C-6F00-4AC9-859F-3BE45CBDDF63}"/>
          </ac:spMkLst>
        </pc:spChg>
        <pc:spChg chg="del">
          <ac:chgData name="varitsara monsiri" userId="d21832565e14aca8" providerId="LiveId" clId="{AAB1ECC4-CB15-4E1C-96EB-11282AA5BC0B}" dt="2023-09-18T06:15:58.916" v="2127" actId="700"/>
          <ac:spMkLst>
            <pc:docMk/>
            <pc:sldMk cId="1614498449" sldId="274"/>
            <ac:spMk id="17" creationId="{E03FFD3E-702F-432B-8948-8ECAF2D34329}"/>
          </ac:spMkLst>
        </pc:spChg>
        <pc:spChg chg="del">
          <ac:chgData name="varitsara monsiri" userId="d21832565e14aca8" providerId="LiveId" clId="{AAB1ECC4-CB15-4E1C-96EB-11282AA5BC0B}" dt="2023-09-18T06:15:58.916" v="2127" actId="700"/>
          <ac:spMkLst>
            <pc:docMk/>
            <pc:sldMk cId="1614498449" sldId="274"/>
            <ac:spMk id="18" creationId="{CDBDAB47-0CBA-49E4-91D3-40B81FB0BD8B}"/>
          </ac:spMkLst>
        </pc:spChg>
        <pc:spChg chg="del">
          <ac:chgData name="varitsara monsiri" userId="d21832565e14aca8" providerId="LiveId" clId="{AAB1ECC4-CB15-4E1C-96EB-11282AA5BC0B}" dt="2023-09-18T06:15:58.916" v="2127" actId="700"/>
          <ac:spMkLst>
            <pc:docMk/>
            <pc:sldMk cId="1614498449" sldId="274"/>
            <ac:spMk id="19" creationId="{7389207B-9F9F-42F9-996D-2A60A58B05CA}"/>
          </ac:spMkLst>
        </pc:spChg>
        <pc:spChg chg="del mod topLvl">
          <ac:chgData name="varitsara monsiri" userId="d21832565e14aca8" providerId="LiveId" clId="{AAB1ECC4-CB15-4E1C-96EB-11282AA5BC0B}" dt="2023-09-18T10:23:35.020" v="4522" actId="478"/>
          <ac:spMkLst>
            <pc:docMk/>
            <pc:sldMk cId="1614498449" sldId="274"/>
            <ac:spMk id="22" creationId="{B69E5BF3-80B1-4BD2-A485-49CC80C89E7F}"/>
          </ac:spMkLst>
        </pc:spChg>
        <pc:spChg chg="del mod topLvl">
          <ac:chgData name="varitsara monsiri" userId="d21832565e14aca8" providerId="LiveId" clId="{AAB1ECC4-CB15-4E1C-96EB-11282AA5BC0B}" dt="2023-09-18T10:23:35.020" v="4522" actId="478"/>
          <ac:spMkLst>
            <pc:docMk/>
            <pc:sldMk cId="1614498449" sldId="274"/>
            <ac:spMk id="25" creationId="{6DD2988E-9384-4140-A7D1-1FC39B70A3B1}"/>
          </ac:spMkLst>
        </pc:spChg>
        <pc:spChg chg="del mod topLvl">
          <ac:chgData name="varitsara monsiri" userId="d21832565e14aca8" providerId="LiveId" clId="{AAB1ECC4-CB15-4E1C-96EB-11282AA5BC0B}" dt="2023-09-18T10:23:35.020" v="4522" actId="478"/>
          <ac:spMkLst>
            <pc:docMk/>
            <pc:sldMk cId="1614498449" sldId="274"/>
            <ac:spMk id="28" creationId="{02022C97-F7C6-4CF6-B286-1D150B93679A}"/>
          </ac:spMkLst>
        </pc:spChg>
        <pc:spChg chg="add mod ord">
          <ac:chgData name="varitsara monsiri" userId="d21832565e14aca8" providerId="LiveId" clId="{AAB1ECC4-CB15-4E1C-96EB-11282AA5BC0B}" dt="2023-09-18T10:22:34.765" v="4503" actId="20577"/>
          <ac:spMkLst>
            <pc:docMk/>
            <pc:sldMk cId="1614498449" sldId="274"/>
            <ac:spMk id="29" creationId="{76C71AA1-9F2E-4FF3-8D5E-D647A1F15827}"/>
          </ac:spMkLst>
        </pc:spChg>
        <pc:spChg chg="add mod ord">
          <ac:chgData name="varitsara monsiri" userId="d21832565e14aca8" providerId="LiveId" clId="{AAB1ECC4-CB15-4E1C-96EB-11282AA5BC0B}" dt="2023-09-18T10:23:17.655" v="4514" actId="20577"/>
          <ac:spMkLst>
            <pc:docMk/>
            <pc:sldMk cId="1614498449" sldId="274"/>
            <ac:spMk id="30" creationId="{E4F0F7AF-74CB-4EB7-AE7D-EFDCF5C39728}"/>
          </ac:spMkLst>
        </pc:spChg>
        <pc:spChg chg="add mod ord">
          <ac:chgData name="varitsara monsiri" userId="d21832565e14aca8" providerId="LiveId" clId="{AAB1ECC4-CB15-4E1C-96EB-11282AA5BC0B}" dt="2023-09-18T10:23:06.079" v="4507" actId="20577"/>
          <ac:spMkLst>
            <pc:docMk/>
            <pc:sldMk cId="1614498449" sldId="274"/>
            <ac:spMk id="31" creationId="{9D351E8E-1C60-456F-9DC1-AA062D5034FA}"/>
          </ac:spMkLst>
        </pc:spChg>
        <pc:spChg chg="add mod ord">
          <ac:chgData name="varitsara monsiri" userId="d21832565e14aca8" providerId="LiveId" clId="{AAB1ECC4-CB15-4E1C-96EB-11282AA5BC0B}" dt="2023-09-18T10:23:19.447" v="4517" actId="20577"/>
          <ac:spMkLst>
            <pc:docMk/>
            <pc:sldMk cId="1614498449" sldId="274"/>
            <ac:spMk id="32" creationId="{CE3013F3-6C70-40E8-B523-277F991F6FF4}"/>
          </ac:spMkLst>
        </pc:spChg>
        <pc:spChg chg="add mod ord">
          <ac:chgData name="varitsara monsiri" userId="d21832565e14aca8" providerId="LiveId" clId="{AAB1ECC4-CB15-4E1C-96EB-11282AA5BC0B}" dt="2023-09-18T10:23:07.781" v="4509" actId="20577"/>
          <ac:spMkLst>
            <pc:docMk/>
            <pc:sldMk cId="1614498449" sldId="274"/>
            <ac:spMk id="33" creationId="{5516D712-5F3F-45AF-9311-D2BD805A90C0}"/>
          </ac:spMkLst>
        </pc:spChg>
        <pc:spChg chg="add mod ord">
          <ac:chgData name="varitsara monsiri" userId="d21832565e14aca8" providerId="LiveId" clId="{AAB1ECC4-CB15-4E1C-96EB-11282AA5BC0B}" dt="2023-09-18T10:23:21.791" v="4520" actId="20577"/>
          <ac:spMkLst>
            <pc:docMk/>
            <pc:sldMk cId="1614498449" sldId="274"/>
            <ac:spMk id="34" creationId="{ED576182-7EBA-4318-A571-BBBB3869AD16}"/>
          </ac:spMkLst>
        </pc:spChg>
        <pc:spChg chg="add mod ord">
          <ac:chgData name="varitsara monsiri" userId="d21832565e14aca8" providerId="LiveId" clId="{AAB1ECC4-CB15-4E1C-96EB-11282AA5BC0B}" dt="2023-09-18T10:23:09.446" v="4511" actId="20577"/>
          <ac:spMkLst>
            <pc:docMk/>
            <pc:sldMk cId="1614498449" sldId="274"/>
            <ac:spMk id="35" creationId="{F8C41CF3-2B22-4CB9-8E7D-A665207699E5}"/>
          </ac:spMkLst>
        </pc:spChg>
        <pc:spChg chg="add mod ord">
          <ac:chgData name="varitsara monsiri" userId="d21832565e14aca8" providerId="LiveId" clId="{AAB1ECC4-CB15-4E1C-96EB-11282AA5BC0B}" dt="2023-09-18T10:22:57.492" v="4505" actId="167"/>
          <ac:spMkLst>
            <pc:docMk/>
            <pc:sldMk cId="1614498449" sldId="274"/>
            <ac:spMk id="36" creationId="{5C2E70AE-0428-4D61-86E6-EBE8F1A89877}"/>
          </ac:spMkLst>
        </pc:spChg>
        <pc:spChg chg="add mod ord">
          <ac:chgData name="varitsara monsiri" userId="d21832565e14aca8" providerId="LiveId" clId="{AAB1ECC4-CB15-4E1C-96EB-11282AA5BC0B}" dt="2023-09-18T10:22:57.492" v="4505" actId="167"/>
          <ac:spMkLst>
            <pc:docMk/>
            <pc:sldMk cId="1614498449" sldId="274"/>
            <ac:spMk id="37" creationId="{A334FF7E-694C-4E0B-A26D-A242EA0BFA82}"/>
          </ac:spMkLst>
        </pc:spChg>
        <pc:spChg chg="add mod ord">
          <ac:chgData name="varitsara monsiri" userId="d21832565e14aca8" providerId="LiveId" clId="{AAB1ECC4-CB15-4E1C-96EB-11282AA5BC0B}" dt="2023-09-18T10:22:57.492" v="4505" actId="167"/>
          <ac:spMkLst>
            <pc:docMk/>
            <pc:sldMk cId="1614498449" sldId="274"/>
            <ac:spMk id="38" creationId="{1362EFDE-E160-4E80-AD80-2B2C43F7612E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41" creationId="{15BF1208-0F13-4F70-8F2B-18468F4B18FD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42" creationId="{D7D471CD-0E54-42A6-8A64-F5A1B7AF92C3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44" creationId="{710DD892-230C-48E9-9F4C-5DBB7DE5BCDC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45" creationId="{B194F28E-9D2C-45B2-A8CE-9C6DAA4D8590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49" creationId="{D0E9CB9E-08FD-4690-BDCA-2833CF44D320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50" creationId="{9BE29440-7109-4695-BD4F-32B9C155850D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51" creationId="{399D8070-89A4-42F1-88CD-4E51D96BDBDD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52" creationId="{3CC2F243-B2F1-4C2D-A704-DDE568B3D6BC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53" creationId="{A38C6F96-B668-40D6-AB0F-814135E5ABC1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54" creationId="{1DA28831-B63A-46CE-B0E2-4FA0FA5716CB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56" creationId="{A335C41A-46E1-4AC8-ACC5-E27A0EB70CD6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57" creationId="{396EA577-7598-40CF-8309-1ED34D5BAE8A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61" creationId="{12D72923-7585-4F9F-9063-161FFB9D9349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62" creationId="{7CF57040-9808-40F1-9FAC-2752344F84F0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63" creationId="{374FF3E1-41DB-4B4E-ACFD-1E6A589256D1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64" creationId="{CA08E4E1-2D95-40B5-A838-CCEF4171CA04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65" creationId="{D6F53E97-D525-4724-A767-3D0C3912A8DC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66" creationId="{D2C176AB-2EA3-430B-A0BD-55FDC4D1C54F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68" creationId="{C9E5F589-49D1-43A3-BC66-525761A76B45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69" creationId="{E7092F2C-8701-4DB2-8973-5AC8C83B3A76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71" creationId="{7BB69C6A-A117-4754-8631-BCE86251433A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72" creationId="{1CB125F4-42CB-4147-8D61-655740A3FD05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77" creationId="{3344B915-4EB9-4B11-8630-DE45F70CF386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78" creationId="{F915BF65-AD18-404D-9695-E7DF3208ED43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79" creationId="{A970D164-AB48-454B-86DF-05FAE969E5D2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80" creationId="{8E13B539-3854-48D8-A196-52F8386AC656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81" creationId="{C0BEA122-0583-4565-8F85-F8ED47B8244A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82" creationId="{44FF5CAD-2B9F-4B1C-B1CC-6834735BC218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83" creationId="{3788B9DE-A2BF-4838-84C0-96622D5CFB54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85" creationId="{FCB6BF74-E46A-41DF-8772-DA559EE492BB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86" creationId="{D7B89A9A-A24A-404C-9411-D3FC04038DCD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88" creationId="{DD940876-F17B-4A0D-B13B-18C56122CD1A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89" creationId="{C3E5C262-D2E7-45E2-BE02-3DCF389AFA59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90" creationId="{46CB2990-3A4D-4BA7-925C-3BA19C3C93FA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91" creationId="{B9095438-D454-4EAB-8633-B353B65F014F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92" creationId="{F8EF1896-455D-40C1-80F6-5BDFB3AC324B}"/>
          </ac:spMkLst>
        </pc:spChg>
        <pc:spChg chg="mod">
          <ac:chgData name="varitsara monsiri" userId="d21832565e14aca8" providerId="LiveId" clId="{AAB1ECC4-CB15-4E1C-96EB-11282AA5BC0B}" dt="2023-09-18T10:26:28.698" v="4545"/>
          <ac:spMkLst>
            <pc:docMk/>
            <pc:sldMk cId="1614498449" sldId="274"/>
            <ac:spMk id="93" creationId="{A0A1AFE6-9B4D-4050-9813-8191F661480D}"/>
          </ac:spMkLst>
        </pc:spChg>
        <pc:spChg chg="mod">
          <ac:chgData name="varitsara monsiri" userId="d21832565e14aca8" providerId="LiveId" clId="{AAB1ECC4-CB15-4E1C-96EB-11282AA5BC0B}" dt="2023-09-18T10:26:54.476" v="4551"/>
          <ac:spMkLst>
            <pc:docMk/>
            <pc:sldMk cId="1614498449" sldId="274"/>
            <ac:spMk id="95" creationId="{2B15C83F-D67C-4A7B-9A33-D4ED35190BFF}"/>
          </ac:spMkLst>
        </pc:spChg>
        <pc:spChg chg="mod">
          <ac:chgData name="varitsara monsiri" userId="d21832565e14aca8" providerId="LiveId" clId="{AAB1ECC4-CB15-4E1C-96EB-11282AA5BC0B}" dt="2023-09-18T10:26:54.476" v="4551"/>
          <ac:spMkLst>
            <pc:docMk/>
            <pc:sldMk cId="1614498449" sldId="274"/>
            <ac:spMk id="96" creationId="{89CF9FC3-3A19-4B8D-9673-6A760BDFA92C}"/>
          </ac:spMkLst>
        </pc:spChg>
        <pc:spChg chg="mod">
          <ac:chgData name="varitsara monsiri" userId="d21832565e14aca8" providerId="LiveId" clId="{AAB1ECC4-CB15-4E1C-96EB-11282AA5BC0B}" dt="2023-09-18T10:29:42.416" v="4561" actId="692"/>
          <ac:spMkLst>
            <pc:docMk/>
            <pc:sldMk cId="1614498449" sldId="274"/>
            <ac:spMk id="98" creationId="{5F47581A-933D-4A32-A270-1A8CE3DC5E7F}"/>
          </ac:spMkLst>
        </pc:spChg>
        <pc:spChg chg="mod">
          <ac:chgData name="varitsara monsiri" userId="d21832565e14aca8" providerId="LiveId" clId="{AAB1ECC4-CB15-4E1C-96EB-11282AA5BC0B}" dt="2023-09-18T10:29:42.416" v="4561" actId="692"/>
          <ac:spMkLst>
            <pc:docMk/>
            <pc:sldMk cId="1614498449" sldId="274"/>
            <ac:spMk id="99" creationId="{38AABCD9-4115-4120-9903-F7BFD7F76E63}"/>
          </ac:spMkLst>
        </pc:spChg>
        <pc:spChg chg="mod">
          <ac:chgData name="varitsara monsiri" userId="d21832565e14aca8" providerId="LiveId" clId="{AAB1ECC4-CB15-4E1C-96EB-11282AA5BC0B}" dt="2023-09-18T10:29:42.416" v="4561" actId="692"/>
          <ac:spMkLst>
            <pc:docMk/>
            <pc:sldMk cId="1614498449" sldId="274"/>
            <ac:spMk id="100" creationId="{AB266E35-153E-4CBD-B9EA-C8D962FA6E9D}"/>
          </ac:spMkLst>
        </pc:spChg>
        <pc:spChg chg="mod">
          <ac:chgData name="varitsara monsiri" userId="d21832565e14aca8" providerId="LiveId" clId="{AAB1ECC4-CB15-4E1C-96EB-11282AA5BC0B}" dt="2023-09-18T10:29:42.416" v="4561" actId="692"/>
          <ac:spMkLst>
            <pc:docMk/>
            <pc:sldMk cId="1614498449" sldId="274"/>
            <ac:spMk id="101" creationId="{A31379F2-69C8-4A92-BE41-F0418968EBC3}"/>
          </ac:spMkLst>
        </pc:spChg>
        <pc:spChg chg="mod">
          <ac:chgData name="varitsara monsiri" userId="d21832565e14aca8" providerId="LiveId" clId="{AAB1ECC4-CB15-4E1C-96EB-11282AA5BC0B}" dt="2023-09-18T10:29:42.416" v="4561" actId="692"/>
          <ac:spMkLst>
            <pc:docMk/>
            <pc:sldMk cId="1614498449" sldId="274"/>
            <ac:spMk id="102" creationId="{29E8D481-2E32-47A3-906C-84018590B8D8}"/>
          </ac:spMkLst>
        </pc:spChg>
        <pc:spChg chg="add mod">
          <ac:chgData name="varitsara monsiri" userId="d21832565e14aca8" providerId="LiveId" clId="{AAB1ECC4-CB15-4E1C-96EB-11282AA5BC0B}" dt="2023-09-18T10:30:35.729" v="4567" actId="1076"/>
          <ac:spMkLst>
            <pc:docMk/>
            <pc:sldMk cId="1614498449" sldId="274"/>
            <ac:spMk id="103" creationId="{FE3D4601-3D2D-44B2-A4E2-2A693DF1DB69}"/>
          </ac:spMkLst>
        </pc:spChg>
        <pc:spChg chg="add mod">
          <ac:chgData name="varitsara monsiri" userId="d21832565e14aca8" providerId="LiveId" clId="{AAB1ECC4-CB15-4E1C-96EB-11282AA5BC0B}" dt="2023-09-18T10:30:26.724" v="4566" actId="1076"/>
          <ac:spMkLst>
            <pc:docMk/>
            <pc:sldMk cId="1614498449" sldId="274"/>
            <ac:spMk id="104" creationId="{813C1DF1-22F9-4A28-9E1C-6E316CCF33A2}"/>
          </ac:spMkLst>
        </pc:spChg>
        <pc:grpChg chg="add del mod">
          <ac:chgData name="varitsara monsiri" userId="d21832565e14aca8" providerId="LiveId" clId="{AAB1ECC4-CB15-4E1C-96EB-11282AA5BC0B}" dt="2023-09-18T10:23:31.940" v="4521" actId="165"/>
          <ac:grpSpMkLst>
            <pc:docMk/>
            <pc:sldMk cId="1614498449" sldId="274"/>
            <ac:grpSpMk id="20" creationId="{4699DB60-EBAD-499E-864B-20C7480E04EE}"/>
          </ac:grpSpMkLst>
        </pc:grpChg>
        <pc:grpChg chg="add del mod">
          <ac:chgData name="varitsara monsiri" userId="d21832565e14aca8" providerId="LiveId" clId="{AAB1ECC4-CB15-4E1C-96EB-11282AA5BC0B}" dt="2023-09-18T10:23:31.940" v="4521" actId="165"/>
          <ac:grpSpMkLst>
            <pc:docMk/>
            <pc:sldMk cId="1614498449" sldId="274"/>
            <ac:grpSpMk id="23" creationId="{AF8777D6-D716-40D5-B33B-9187E5613F49}"/>
          </ac:grpSpMkLst>
        </pc:grpChg>
        <pc:grpChg chg="add del mod">
          <ac:chgData name="varitsara monsiri" userId="d21832565e14aca8" providerId="LiveId" clId="{AAB1ECC4-CB15-4E1C-96EB-11282AA5BC0B}" dt="2023-09-18T10:23:31.940" v="4521" actId="165"/>
          <ac:grpSpMkLst>
            <pc:docMk/>
            <pc:sldMk cId="1614498449" sldId="274"/>
            <ac:grpSpMk id="26" creationId="{1DB9DEA7-5862-4F00-9222-34B3FB1E89B4}"/>
          </ac:grpSpMkLst>
        </pc:grpChg>
        <pc:grpChg chg="add del mod">
          <ac:chgData name="varitsara monsiri" userId="d21832565e14aca8" providerId="LiveId" clId="{AAB1ECC4-CB15-4E1C-96EB-11282AA5BC0B}" dt="2023-09-18T10:25:38.923" v="4537" actId="165"/>
          <ac:grpSpMkLst>
            <pc:docMk/>
            <pc:sldMk cId="1614498449" sldId="274"/>
            <ac:grpSpMk id="39" creationId="{CB1488C5-6CF9-4561-A6ED-4F4554560EA6}"/>
          </ac:grpSpMkLst>
        </pc:grpChg>
        <pc:grpChg chg="add mod">
          <ac:chgData name="varitsara monsiri" userId="d21832565e14aca8" providerId="LiveId" clId="{AAB1ECC4-CB15-4E1C-96EB-11282AA5BC0B}" dt="2023-09-18T10:26:28.698" v="4545"/>
          <ac:grpSpMkLst>
            <pc:docMk/>
            <pc:sldMk cId="1614498449" sldId="274"/>
            <ac:grpSpMk id="40" creationId="{ECFDA267-B8CA-4938-A77B-24DCE229AF15}"/>
          </ac:grpSpMkLst>
        </pc:grpChg>
        <pc:grpChg chg="add mod">
          <ac:chgData name="varitsara monsiri" userId="d21832565e14aca8" providerId="LiveId" clId="{AAB1ECC4-CB15-4E1C-96EB-11282AA5BC0B}" dt="2023-09-18T10:26:38.266" v="4547" actId="1076"/>
          <ac:grpSpMkLst>
            <pc:docMk/>
            <pc:sldMk cId="1614498449" sldId="274"/>
            <ac:grpSpMk id="43" creationId="{6096C25E-DA6E-4E07-8A94-020D3B8E054F}"/>
          </ac:grpSpMkLst>
        </pc:grpChg>
        <pc:grpChg chg="mod">
          <ac:chgData name="varitsara monsiri" userId="d21832565e14aca8" providerId="LiveId" clId="{AAB1ECC4-CB15-4E1C-96EB-11282AA5BC0B}" dt="2023-09-18T10:26:28.698" v="4545"/>
          <ac:grpSpMkLst>
            <pc:docMk/>
            <pc:sldMk cId="1614498449" sldId="274"/>
            <ac:grpSpMk id="46" creationId="{E609FF1E-D6AC-49FD-9A36-9B22C065E5C2}"/>
          </ac:grpSpMkLst>
        </pc:grpChg>
        <pc:grpChg chg="mod">
          <ac:chgData name="varitsara monsiri" userId="d21832565e14aca8" providerId="LiveId" clId="{AAB1ECC4-CB15-4E1C-96EB-11282AA5BC0B}" dt="2023-09-18T10:26:28.698" v="4545"/>
          <ac:grpSpMkLst>
            <pc:docMk/>
            <pc:sldMk cId="1614498449" sldId="274"/>
            <ac:grpSpMk id="47" creationId="{A0B8DD9B-5C36-4FB7-8799-20019A96BEF5}"/>
          </ac:grpSpMkLst>
        </pc:grpChg>
        <pc:grpChg chg="mod">
          <ac:chgData name="varitsara monsiri" userId="d21832565e14aca8" providerId="LiveId" clId="{AAB1ECC4-CB15-4E1C-96EB-11282AA5BC0B}" dt="2023-09-18T10:26:28.698" v="4545"/>
          <ac:grpSpMkLst>
            <pc:docMk/>
            <pc:sldMk cId="1614498449" sldId="274"/>
            <ac:grpSpMk id="48" creationId="{2D270B5A-45A2-43E5-B174-84505E5E839F}"/>
          </ac:grpSpMkLst>
        </pc:grpChg>
        <pc:grpChg chg="add mod">
          <ac:chgData name="varitsara monsiri" userId="d21832565e14aca8" providerId="LiveId" clId="{AAB1ECC4-CB15-4E1C-96EB-11282AA5BC0B}" dt="2023-09-18T10:27:08.800" v="4554" actId="688"/>
          <ac:grpSpMkLst>
            <pc:docMk/>
            <pc:sldMk cId="1614498449" sldId="274"/>
            <ac:grpSpMk id="55" creationId="{2A42726D-0079-4C43-8809-F1A5D0AD4BC8}"/>
          </ac:grpSpMkLst>
        </pc:grpChg>
        <pc:grpChg chg="mod">
          <ac:chgData name="varitsara monsiri" userId="d21832565e14aca8" providerId="LiveId" clId="{AAB1ECC4-CB15-4E1C-96EB-11282AA5BC0B}" dt="2023-09-18T10:26:28.698" v="4545"/>
          <ac:grpSpMkLst>
            <pc:docMk/>
            <pc:sldMk cId="1614498449" sldId="274"/>
            <ac:grpSpMk id="58" creationId="{9B7B7127-7C17-4A80-93E6-C4F6862B1665}"/>
          </ac:grpSpMkLst>
        </pc:grpChg>
        <pc:grpChg chg="mod">
          <ac:chgData name="varitsara monsiri" userId="d21832565e14aca8" providerId="LiveId" clId="{AAB1ECC4-CB15-4E1C-96EB-11282AA5BC0B}" dt="2023-09-18T10:26:28.698" v="4545"/>
          <ac:grpSpMkLst>
            <pc:docMk/>
            <pc:sldMk cId="1614498449" sldId="274"/>
            <ac:grpSpMk id="59" creationId="{9329703D-7F47-4C12-8D47-9DE0A59D407E}"/>
          </ac:grpSpMkLst>
        </pc:grpChg>
        <pc:grpChg chg="mod">
          <ac:chgData name="varitsara monsiri" userId="d21832565e14aca8" providerId="LiveId" clId="{AAB1ECC4-CB15-4E1C-96EB-11282AA5BC0B}" dt="2023-09-18T10:26:28.698" v="4545"/>
          <ac:grpSpMkLst>
            <pc:docMk/>
            <pc:sldMk cId="1614498449" sldId="274"/>
            <ac:grpSpMk id="60" creationId="{74668608-EAA1-44EA-AA40-65ED1D20AFC3}"/>
          </ac:grpSpMkLst>
        </pc:grpChg>
        <pc:grpChg chg="add mod">
          <ac:chgData name="varitsara monsiri" userId="d21832565e14aca8" providerId="LiveId" clId="{AAB1ECC4-CB15-4E1C-96EB-11282AA5BC0B}" dt="2023-09-18T10:26:43.434" v="4548" actId="1076"/>
          <ac:grpSpMkLst>
            <pc:docMk/>
            <pc:sldMk cId="1614498449" sldId="274"/>
            <ac:grpSpMk id="67" creationId="{9EE31FF0-0D38-470E-8FAF-C635A8F04AB8}"/>
          </ac:grpSpMkLst>
        </pc:grpChg>
        <pc:grpChg chg="add mod">
          <ac:chgData name="varitsara monsiri" userId="d21832565e14aca8" providerId="LiveId" clId="{AAB1ECC4-CB15-4E1C-96EB-11282AA5BC0B}" dt="2023-09-18T10:26:28.698" v="4545"/>
          <ac:grpSpMkLst>
            <pc:docMk/>
            <pc:sldMk cId="1614498449" sldId="274"/>
            <ac:grpSpMk id="70" creationId="{D49238EB-ADB6-4862-834F-ABFE8B09AD8D}"/>
          </ac:grpSpMkLst>
        </pc:grpChg>
        <pc:grpChg chg="add del mod">
          <ac:chgData name="varitsara monsiri" userId="d21832565e14aca8" providerId="LiveId" clId="{AAB1ECC4-CB15-4E1C-96EB-11282AA5BC0B}" dt="2023-09-18T10:27:16.404" v="4555" actId="478"/>
          <ac:grpSpMkLst>
            <pc:docMk/>
            <pc:sldMk cId="1614498449" sldId="274"/>
            <ac:grpSpMk id="73" creationId="{BA5486A1-5302-47B3-BEC3-0848916DE6F7}"/>
          </ac:grpSpMkLst>
        </pc:grpChg>
        <pc:grpChg chg="mod">
          <ac:chgData name="varitsara monsiri" userId="d21832565e14aca8" providerId="LiveId" clId="{AAB1ECC4-CB15-4E1C-96EB-11282AA5BC0B}" dt="2023-09-18T10:26:28.698" v="4545"/>
          <ac:grpSpMkLst>
            <pc:docMk/>
            <pc:sldMk cId="1614498449" sldId="274"/>
            <ac:grpSpMk id="74" creationId="{DE97629B-73D7-434D-A647-00F30E41B109}"/>
          </ac:grpSpMkLst>
        </pc:grpChg>
        <pc:grpChg chg="mod">
          <ac:chgData name="varitsara monsiri" userId="d21832565e14aca8" providerId="LiveId" clId="{AAB1ECC4-CB15-4E1C-96EB-11282AA5BC0B}" dt="2023-09-18T10:26:28.698" v="4545"/>
          <ac:grpSpMkLst>
            <pc:docMk/>
            <pc:sldMk cId="1614498449" sldId="274"/>
            <ac:grpSpMk id="75" creationId="{8C9F72AC-3C8D-4FB6-8E0C-0FFAD15AE130}"/>
          </ac:grpSpMkLst>
        </pc:grpChg>
        <pc:grpChg chg="mod">
          <ac:chgData name="varitsara monsiri" userId="d21832565e14aca8" providerId="LiveId" clId="{AAB1ECC4-CB15-4E1C-96EB-11282AA5BC0B}" dt="2023-09-18T10:26:28.698" v="4545"/>
          <ac:grpSpMkLst>
            <pc:docMk/>
            <pc:sldMk cId="1614498449" sldId="274"/>
            <ac:grpSpMk id="76" creationId="{66252888-4810-4EF8-BD15-C5CDAD2E9758}"/>
          </ac:grpSpMkLst>
        </pc:grpChg>
        <pc:grpChg chg="add mod">
          <ac:chgData name="varitsara monsiri" userId="d21832565e14aca8" providerId="LiveId" clId="{AAB1ECC4-CB15-4E1C-96EB-11282AA5BC0B}" dt="2023-09-18T10:27:03.297" v="4553" actId="1076"/>
          <ac:grpSpMkLst>
            <pc:docMk/>
            <pc:sldMk cId="1614498449" sldId="274"/>
            <ac:grpSpMk id="84" creationId="{7F8BD8B5-22CB-490D-9196-B85F264F1271}"/>
          </ac:grpSpMkLst>
        </pc:grpChg>
        <pc:grpChg chg="add mod">
          <ac:chgData name="varitsara monsiri" userId="d21832565e14aca8" providerId="LiveId" clId="{AAB1ECC4-CB15-4E1C-96EB-11282AA5BC0B}" dt="2023-09-18T10:26:34.109" v="4546" actId="1076"/>
          <ac:grpSpMkLst>
            <pc:docMk/>
            <pc:sldMk cId="1614498449" sldId="274"/>
            <ac:grpSpMk id="87" creationId="{F56B535C-F839-431A-AD1B-327072A20E0A}"/>
          </ac:grpSpMkLst>
        </pc:grpChg>
        <pc:grpChg chg="add mod">
          <ac:chgData name="varitsara monsiri" userId="d21832565e14aca8" providerId="LiveId" clId="{AAB1ECC4-CB15-4E1C-96EB-11282AA5BC0B}" dt="2023-09-18T10:26:57.948" v="4552" actId="1076"/>
          <ac:grpSpMkLst>
            <pc:docMk/>
            <pc:sldMk cId="1614498449" sldId="274"/>
            <ac:grpSpMk id="94" creationId="{6D389AD4-3ACF-406A-860A-7FF6E06EB091}"/>
          </ac:grpSpMkLst>
        </pc:grpChg>
        <pc:grpChg chg="add mod">
          <ac:chgData name="varitsara monsiri" userId="d21832565e14aca8" providerId="LiveId" clId="{AAB1ECC4-CB15-4E1C-96EB-11282AA5BC0B}" dt="2023-09-18T10:30:15.670" v="4565" actId="1076"/>
          <ac:grpSpMkLst>
            <pc:docMk/>
            <pc:sldMk cId="1614498449" sldId="274"/>
            <ac:grpSpMk id="97" creationId="{B560BF16-1A84-4B51-BB32-3BD855A3CAF3}"/>
          </ac:grpSpMkLst>
        </pc:grpChg>
        <pc:graphicFrameChg chg="mod topLvl">
          <ac:chgData name="varitsara monsiri" userId="d21832565e14aca8" providerId="LiveId" clId="{AAB1ECC4-CB15-4E1C-96EB-11282AA5BC0B}" dt="2023-09-18T10:25:41.990" v="4543" actId="1035"/>
          <ac:graphicFrameMkLst>
            <pc:docMk/>
            <pc:sldMk cId="1614498449" sldId="274"/>
            <ac:graphicFrameMk id="21" creationId="{5A07F5F1-1434-4D75-95FB-1E53D814D72C}"/>
          </ac:graphicFrameMkLst>
        </pc:graphicFrameChg>
        <pc:graphicFrameChg chg="mod topLvl">
          <ac:chgData name="varitsara monsiri" userId="d21832565e14aca8" providerId="LiveId" clId="{AAB1ECC4-CB15-4E1C-96EB-11282AA5BC0B}" dt="2023-09-18T10:25:41.990" v="4543" actId="1035"/>
          <ac:graphicFrameMkLst>
            <pc:docMk/>
            <pc:sldMk cId="1614498449" sldId="274"/>
            <ac:graphicFrameMk id="24" creationId="{CFE0623E-CCEA-4A2D-AEB4-EC1C0EF64137}"/>
          </ac:graphicFrameMkLst>
        </pc:graphicFrameChg>
        <pc:graphicFrameChg chg="mod topLvl">
          <ac:chgData name="varitsara monsiri" userId="d21832565e14aca8" providerId="LiveId" clId="{AAB1ECC4-CB15-4E1C-96EB-11282AA5BC0B}" dt="2023-09-18T10:25:57.308" v="4544"/>
          <ac:graphicFrameMkLst>
            <pc:docMk/>
            <pc:sldMk cId="1614498449" sldId="274"/>
            <ac:graphicFrameMk id="27" creationId="{E2ED6FBB-DF48-49BE-8201-5E97F285F6C5}"/>
          </ac:graphicFrameMkLst>
        </pc:graphicFrameChg>
      </pc:sldChg>
      <pc:sldChg chg="addSp delSp modSp new del mod modClrScheme chgLayout">
        <pc:chgData name="varitsara monsiri" userId="d21832565e14aca8" providerId="LiveId" clId="{AAB1ECC4-CB15-4E1C-96EB-11282AA5BC0B}" dt="2023-09-18T07:14:19.076" v="2626" actId="47"/>
        <pc:sldMkLst>
          <pc:docMk/>
          <pc:sldMk cId="4158341173" sldId="275"/>
        </pc:sldMkLst>
        <pc:spChg chg="del">
          <ac:chgData name="varitsara monsiri" userId="d21832565e14aca8" providerId="LiveId" clId="{AAB1ECC4-CB15-4E1C-96EB-11282AA5BC0B}" dt="2023-09-18T06:16:02.306" v="2128" actId="700"/>
          <ac:spMkLst>
            <pc:docMk/>
            <pc:sldMk cId="4158341173" sldId="275"/>
            <ac:spMk id="2" creationId="{F2818DD8-111E-4C4F-9D89-44CDFAE42987}"/>
          </ac:spMkLst>
        </pc:spChg>
        <pc:spChg chg="del">
          <ac:chgData name="varitsara monsiri" userId="d21832565e14aca8" providerId="LiveId" clId="{AAB1ECC4-CB15-4E1C-96EB-11282AA5BC0B}" dt="2023-09-18T06:16:02.306" v="2128" actId="700"/>
          <ac:spMkLst>
            <pc:docMk/>
            <pc:sldMk cId="4158341173" sldId="275"/>
            <ac:spMk id="3" creationId="{EECCD890-9B68-4493-AA73-616FFABD93F7}"/>
          </ac:spMkLst>
        </pc:spChg>
        <pc:spChg chg="del">
          <ac:chgData name="varitsara monsiri" userId="d21832565e14aca8" providerId="LiveId" clId="{AAB1ECC4-CB15-4E1C-96EB-11282AA5BC0B}" dt="2023-09-18T06:16:02.306" v="2128" actId="700"/>
          <ac:spMkLst>
            <pc:docMk/>
            <pc:sldMk cId="4158341173" sldId="275"/>
            <ac:spMk id="4" creationId="{F71F45FB-CB32-4696-A291-06199C827242}"/>
          </ac:spMkLst>
        </pc:spChg>
        <pc:spChg chg="del">
          <ac:chgData name="varitsara monsiri" userId="d21832565e14aca8" providerId="LiveId" clId="{AAB1ECC4-CB15-4E1C-96EB-11282AA5BC0B}" dt="2023-09-18T06:16:02.306" v="2128" actId="700"/>
          <ac:spMkLst>
            <pc:docMk/>
            <pc:sldMk cId="4158341173" sldId="275"/>
            <ac:spMk id="5" creationId="{4D6F11AD-0A31-4F85-AAFF-6377C2846A0A}"/>
          </ac:spMkLst>
        </pc:spChg>
        <pc:spChg chg="del">
          <ac:chgData name="varitsara monsiri" userId="d21832565e14aca8" providerId="LiveId" clId="{AAB1ECC4-CB15-4E1C-96EB-11282AA5BC0B}" dt="2023-09-18T06:16:02.306" v="2128" actId="700"/>
          <ac:spMkLst>
            <pc:docMk/>
            <pc:sldMk cId="4158341173" sldId="275"/>
            <ac:spMk id="6" creationId="{BC44983D-1D42-45DC-A388-BEE9DBB68589}"/>
          </ac:spMkLst>
        </pc:spChg>
        <pc:spChg chg="del">
          <ac:chgData name="varitsara monsiri" userId="d21832565e14aca8" providerId="LiveId" clId="{AAB1ECC4-CB15-4E1C-96EB-11282AA5BC0B}" dt="2023-09-18T06:16:02.306" v="2128" actId="700"/>
          <ac:spMkLst>
            <pc:docMk/>
            <pc:sldMk cId="4158341173" sldId="275"/>
            <ac:spMk id="7" creationId="{31D2F5C7-597D-4917-9611-733020B27B0F}"/>
          </ac:spMkLst>
        </pc:spChg>
        <pc:spChg chg="del">
          <ac:chgData name="varitsara monsiri" userId="d21832565e14aca8" providerId="LiveId" clId="{AAB1ECC4-CB15-4E1C-96EB-11282AA5BC0B}" dt="2023-09-18T06:16:02.306" v="2128" actId="700"/>
          <ac:spMkLst>
            <pc:docMk/>
            <pc:sldMk cId="4158341173" sldId="275"/>
            <ac:spMk id="8" creationId="{24FC41BF-D624-4D0B-ACF6-E26B0DF13833}"/>
          </ac:spMkLst>
        </pc:spChg>
        <pc:spChg chg="del">
          <ac:chgData name="varitsara monsiri" userId="d21832565e14aca8" providerId="LiveId" clId="{AAB1ECC4-CB15-4E1C-96EB-11282AA5BC0B}" dt="2023-09-18T06:16:02.306" v="2128" actId="700"/>
          <ac:spMkLst>
            <pc:docMk/>
            <pc:sldMk cId="4158341173" sldId="275"/>
            <ac:spMk id="9" creationId="{D634595F-D98A-4476-A8C7-5211B7E4F1F3}"/>
          </ac:spMkLst>
        </pc:spChg>
        <pc:spChg chg="del">
          <ac:chgData name="varitsara monsiri" userId="d21832565e14aca8" providerId="LiveId" clId="{AAB1ECC4-CB15-4E1C-96EB-11282AA5BC0B}" dt="2023-09-18T06:16:02.306" v="2128" actId="700"/>
          <ac:spMkLst>
            <pc:docMk/>
            <pc:sldMk cId="4158341173" sldId="275"/>
            <ac:spMk id="10" creationId="{53DFAEF1-BD3F-4FE1-ABA6-4D1967FA4246}"/>
          </ac:spMkLst>
        </pc:spChg>
        <pc:spChg chg="del">
          <ac:chgData name="varitsara monsiri" userId="d21832565e14aca8" providerId="LiveId" clId="{AAB1ECC4-CB15-4E1C-96EB-11282AA5BC0B}" dt="2023-09-18T06:16:02.306" v="2128" actId="700"/>
          <ac:spMkLst>
            <pc:docMk/>
            <pc:sldMk cId="4158341173" sldId="275"/>
            <ac:spMk id="11" creationId="{0EF22147-FF32-4454-9C7E-5C30FB3C0311}"/>
          </ac:spMkLst>
        </pc:spChg>
        <pc:spChg chg="del">
          <ac:chgData name="varitsara monsiri" userId="d21832565e14aca8" providerId="LiveId" clId="{AAB1ECC4-CB15-4E1C-96EB-11282AA5BC0B}" dt="2023-09-18T06:16:02.306" v="2128" actId="700"/>
          <ac:spMkLst>
            <pc:docMk/>
            <pc:sldMk cId="4158341173" sldId="275"/>
            <ac:spMk id="12" creationId="{878D1AFF-4CDF-40AE-88D0-ECB73A9959DF}"/>
          </ac:spMkLst>
        </pc:spChg>
        <pc:spChg chg="del">
          <ac:chgData name="varitsara monsiri" userId="d21832565e14aca8" providerId="LiveId" clId="{AAB1ECC4-CB15-4E1C-96EB-11282AA5BC0B}" dt="2023-09-18T06:16:02.306" v="2128" actId="700"/>
          <ac:spMkLst>
            <pc:docMk/>
            <pc:sldMk cId="4158341173" sldId="275"/>
            <ac:spMk id="13" creationId="{6A553CC5-58FE-4941-9776-EDE1F4ADA366}"/>
          </ac:spMkLst>
        </pc:spChg>
        <pc:spChg chg="del">
          <ac:chgData name="varitsara monsiri" userId="d21832565e14aca8" providerId="LiveId" clId="{AAB1ECC4-CB15-4E1C-96EB-11282AA5BC0B}" dt="2023-09-18T06:16:02.306" v="2128" actId="700"/>
          <ac:spMkLst>
            <pc:docMk/>
            <pc:sldMk cId="4158341173" sldId="275"/>
            <ac:spMk id="14" creationId="{36411259-3D4B-44C2-82E4-5E4E5BE85513}"/>
          </ac:spMkLst>
        </pc:spChg>
        <pc:spChg chg="del">
          <ac:chgData name="varitsara monsiri" userId="d21832565e14aca8" providerId="LiveId" clId="{AAB1ECC4-CB15-4E1C-96EB-11282AA5BC0B}" dt="2023-09-18T06:16:02.306" v="2128" actId="700"/>
          <ac:spMkLst>
            <pc:docMk/>
            <pc:sldMk cId="4158341173" sldId="275"/>
            <ac:spMk id="15" creationId="{CFAAF7EE-6B25-4B34-BAA2-D2A2A0246E22}"/>
          </ac:spMkLst>
        </pc:spChg>
        <pc:spChg chg="del">
          <ac:chgData name="varitsara monsiri" userId="d21832565e14aca8" providerId="LiveId" clId="{AAB1ECC4-CB15-4E1C-96EB-11282AA5BC0B}" dt="2023-09-18T06:16:02.306" v="2128" actId="700"/>
          <ac:spMkLst>
            <pc:docMk/>
            <pc:sldMk cId="4158341173" sldId="275"/>
            <ac:spMk id="16" creationId="{35319240-A313-44E4-8464-5C5CC83D0FD5}"/>
          </ac:spMkLst>
        </pc:spChg>
        <pc:spChg chg="del">
          <ac:chgData name="varitsara monsiri" userId="d21832565e14aca8" providerId="LiveId" clId="{AAB1ECC4-CB15-4E1C-96EB-11282AA5BC0B}" dt="2023-09-18T06:16:02.306" v="2128" actId="700"/>
          <ac:spMkLst>
            <pc:docMk/>
            <pc:sldMk cId="4158341173" sldId="275"/>
            <ac:spMk id="17" creationId="{B68EEA29-5536-4308-B1F9-1CB5F5331F5F}"/>
          </ac:spMkLst>
        </pc:spChg>
        <pc:spChg chg="del">
          <ac:chgData name="varitsara monsiri" userId="d21832565e14aca8" providerId="LiveId" clId="{AAB1ECC4-CB15-4E1C-96EB-11282AA5BC0B}" dt="2023-09-18T06:16:02.306" v="2128" actId="700"/>
          <ac:spMkLst>
            <pc:docMk/>
            <pc:sldMk cId="4158341173" sldId="275"/>
            <ac:spMk id="18" creationId="{4F3DB218-335F-4CDB-A80A-DF73842A9CBB}"/>
          </ac:spMkLst>
        </pc:spChg>
        <pc:spChg chg="del">
          <ac:chgData name="varitsara monsiri" userId="d21832565e14aca8" providerId="LiveId" clId="{AAB1ECC4-CB15-4E1C-96EB-11282AA5BC0B}" dt="2023-09-18T06:16:02.306" v="2128" actId="700"/>
          <ac:spMkLst>
            <pc:docMk/>
            <pc:sldMk cId="4158341173" sldId="275"/>
            <ac:spMk id="19" creationId="{2720B467-7D88-4EC0-B296-DA0C7E532C12}"/>
          </ac:spMkLst>
        </pc:spChg>
        <pc:spChg chg="add mod ord">
          <ac:chgData name="varitsara monsiri" userId="d21832565e14aca8" providerId="LiveId" clId="{AAB1ECC4-CB15-4E1C-96EB-11282AA5BC0B}" dt="2023-09-18T07:06:42.634" v="2526" actId="1038"/>
          <ac:spMkLst>
            <pc:docMk/>
            <pc:sldMk cId="4158341173" sldId="275"/>
            <ac:spMk id="20" creationId="{9AA4D8A0-AC3A-4CA4-AA88-CE03C55E0CF1}"/>
          </ac:spMkLst>
        </pc:spChg>
        <pc:spChg chg="add del mod">
          <ac:chgData name="varitsara monsiri" userId="d21832565e14aca8" providerId="LiveId" clId="{AAB1ECC4-CB15-4E1C-96EB-11282AA5BC0B}" dt="2023-09-18T07:01:31.995" v="2380" actId="478"/>
          <ac:spMkLst>
            <pc:docMk/>
            <pc:sldMk cId="4158341173" sldId="275"/>
            <ac:spMk id="21" creationId="{2CC5728D-2600-4357-9245-1129307942E9}"/>
          </ac:spMkLst>
        </pc:spChg>
        <pc:spChg chg="add mod ord">
          <ac:chgData name="varitsara monsiri" userId="d21832565e14aca8" providerId="LiveId" clId="{AAB1ECC4-CB15-4E1C-96EB-11282AA5BC0B}" dt="2023-09-18T07:06:42.634" v="2526" actId="1038"/>
          <ac:spMkLst>
            <pc:docMk/>
            <pc:sldMk cId="4158341173" sldId="275"/>
            <ac:spMk id="22" creationId="{330F67AA-BA1A-4A08-AB16-D31C3EC3CCD8}"/>
          </ac:spMkLst>
        </pc:spChg>
        <pc:spChg chg="add mod ord">
          <ac:chgData name="varitsara monsiri" userId="d21832565e14aca8" providerId="LiveId" clId="{AAB1ECC4-CB15-4E1C-96EB-11282AA5BC0B}" dt="2023-09-18T07:06:42.634" v="2526" actId="1038"/>
          <ac:spMkLst>
            <pc:docMk/>
            <pc:sldMk cId="4158341173" sldId="275"/>
            <ac:spMk id="23" creationId="{869FF835-0557-41AA-A682-A0D411566CFC}"/>
          </ac:spMkLst>
        </pc:spChg>
        <pc:spChg chg="add mod ord">
          <ac:chgData name="varitsara monsiri" userId="d21832565e14aca8" providerId="LiveId" clId="{AAB1ECC4-CB15-4E1C-96EB-11282AA5BC0B}" dt="2023-09-18T07:06:42.634" v="2526" actId="1038"/>
          <ac:spMkLst>
            <pc:docMk/>
            <pc:sldMk cId="4158341173" sldId="275"/>
            <ac:spMk id="24" creationId="{677329BB-6BE9-421A-B25E-606EAAEB03B1}"/>
          </ac:spMkLst>
        </pc:spChg>
        <pc:spChg chg="add mod ord">
          <ac:chgData name="varitsara monsiri" userId="d21832565e14aca8" providerId="LiveId" clId="{AAB1ECC4-CB15-4E1C-96EB-11282AA5BC0B}" dt="2023-09-18T07:10:46.742" v="2588" actId="1037"/>
          <ac:spMkLst>
            <pc:docMk/>
            <pc:sldMk cId="4158341173" sldId="275"/>
            <ac:spMk id="26" creationId="{D52A4991-C91A-4E01-A654-AB50489F04C9}"/>
          </ac:spMkLst>
        </pc:spChg>
        <pc:spChg chg="add del">
          <ac:chgData name="varitsara monsiri" userId="d21832565e14aca8" providerId="LiveId" clId="{AAB1ECC4-CB15-4E1C-96EB-11282AA5BC0B}" dt="2023-09-18T07:02:32.423" v="2409" actId="478"/>
          <ac:spMkLst>
            <pc:docMk/>
            <pc:sldMk cId="4158341173" sldId="275"/>
            <ac:spMk id="28" creationId="{AFA82C69-7E22-4381-9CE7-5655E89C5382}"/>
          </ac:spMkLst>
        </pc:spChg>
        <pc:spChg chg="mod">
          <ac:chgData name="varitsara monsiri" userId="d21832565e14aca8" providerId="LiveId" clId="{AAB1ECC4-CB15-4E1C-96EB-11282AA5BC0B}" dt="2023-09-18T07:07:05.369" v="2540" actId="207"/>
          <ac:spMkLst>
            <pc:docMk/>
            <pc:sldMk cId="4158341173" sldId="275"/>
            <ac:spMk id="30" creationId="{1749C925-E65A-456F-84AB-240B479EE4AD}"/>
          </ac:spMkLst>
        </pc:spChg>
        <pc:spChg chg="mod">
          <ac:chgData name="varitsara monsiri" userId="d21832565e14aca8" providerId="LiveId" clId="{AAB1ECC4-CB15-4E1C-96EB-11282AA5BC0B}" dt="2023-09-18T07:07:08.273" v="2541" actId="1076"/>
          <ac:spMkLst>
            <pc:docMk/>
            <pc:sldMk cId="4158341173" sldId="275"/>
            <ac:spMk id="31" creationId="{D4B905F2-A4A1-420A-8A02-584FBC245AB3}"/>
          </ac:spMkLst>
        </pc:spChg>
        <pc:spChg chg="mod">
          <ac:chgData name="varitsara monsiri" userId="d21832565e14aca8" providerId="LiveId" clId="{AAB1ECC4-CB15-4E1C-96EB-11282AA5BC0B}" dt="2023-09-18T07:07:05.004" v="2539" actId="207"/>
          <ac:spMkLst>
            <pc:docMk/>
            <pc:sldMk cId="4158341173" sldId="275"/>
            <ac:spMk id="32" creationId="{57709FED-79B8-4FDB-9717-32285DCD1B85}"/>
          </ac:spMkLst>
        </pc:spChg>
        <pc:spChg chg="add mod ord">
          <ac:chgData name="varitsara monsiri" userId="d21832565e14aca8" providerId="LiveId" clId="{AAB1ECC4-CB15-4E1C-96EB-11282AA5BC0B}" dt="2023-09-18T07:06:42.634" v="2526" actId="1038"/>
          <ac:spMkLst>
            <pc:docMk/>
            <pc:sldMk cId="4158341173" sldId="275"/>
            <ac:spMk id="37" creationId="{3E595739-1817-4D87-8ADE-9404141CE808}"/>
          </ac:spMkLst>
        </pc:spChg>
        <pc:spChg chg="add mod ord">
          <ac:chgData name="varitsara monsiri" userId="d21832565e14aca8" providerId="LiveId" clId="{AAB1ECC4-CB15-4E1C-96EB-11282AA5BC0B}" dt="2023-09-18T07:06:42.634" v="2526" actId="1038"/>
          <ac:spMkLst>
            <pc:docMk/>
            <pc:sldMk cId="4158341173" sldId="275"/>
            <ac:spMk id="38" creationId="{08583976-01FB-4F57-BEF7-F3D883A7618D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42" creationId="{2E1BEC1E-0A83-458E-810D-869EB7F089D4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43" creationId="{866680A7-7C5F-4924-A3B9-2BB4B4D7FB48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45" creationId="{34E377F2-86FC-40CE-95FE-5D7B4A863DA5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46" creationId="{F0FA24B4-07EB-4879-851A-2BC6928824F2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50" creationId="{FA83CCD4-3A04-418D-8B01-A6A12579A545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51" creationId="{2EF3AF32-84AF-49E1-BB87-912644F1D58C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52" creationId="{053BE8AC-F1DB-4A8B-9C71-6335832D7E9E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53" creationId="{0CE73A39-075C-4A1B-8091-4E0875E3BB86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54" creationId="{21190013-3C94-4D83-A5E3-6880F52C501C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55" creationId="{CD807FF7-49AF-4622-B9F9-37EF900F83FB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57" creationId="{72008858-A761-4583-908B-E44A9849588E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58" creationId="{90C830E2-6884-4ACB-A711-A84DCFAA4CB5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62" creationId="{640020C8-923D-4C87-9F1D-AE33CE3C2F5D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63" creationId="{ADD6CBF8-7FD8-4F9C-9995-4E70F042AD1E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64" creationId="{A774D1E6-7140-4D56-AD06-0B4F2301143B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65" creationId="{E9E0D4A8-A4A4-4B5F-8D44-862C9710F1B1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66" creationId="{1DCA2D37-03BF-4CEB-8AC0-16E2CE0CDCC7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67" creationId="{69E3BFC2-124B-404C-8F11-A32FDDE0B857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69" creationId="{28E4EA8F-1ED3-4582-9A31-767E7C7730EA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70" creationId="{E3ABD0E1-92BD-4217-B9D6-564CE0574404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72" creationId="{95696305-35BD-4DC6-9627-E6964D176532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73" creationId="{8B433BC9-8D43-4518-9506-3EDBE660D29B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78" creationId="{2D40ABFE-83D1-485E-AEE2-FB30F1DEB2F0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79" creationId="{635C52B3-1301-46D4-AFAE-E5B3BC31986D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80" creationId="{7DF77FEB-B4F8-4A45-A1EF-BD21C98CEE15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81" creationId="{44448CAF-3953-4FB2-9EB4-AC87A1D34EAF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82" creationId="{1C7A976A-0572-457E-8E9F-B4E1C030240B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83" creationId="{D9A0C98E-DB97-4614-A696-8A7B505A5CCD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84" creationId="{02FEF001-F2E5-4013-97E5-FDEC430A3E3A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86" creationId="{AF14F0D1-4442-4871-BFF9-1A51031C5267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87" creationId="{094F8773-7898-4BE0-BE85-A04FA30E63BC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89" creationId="{ED9CD012-775F-4290-83EC-4DF5ECBF8957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90" creationId="{66B04C29-7A60-4A68-813A-FDE60366A673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91" creationId="{F91BEC4C-3505-4962-B1C8-954F2211E438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92" creationId="{172AA747-830D-4009-9E17-721AB28F0C76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93" creationId="{E0E5BA98-916D-4C73-B027-54F64681A3CE}"/>
          </ac:spMkLst>
        </pc:spChg>
        <pc:spChg chg="mod">
          <ac:chgData name="varitsara monsiri" userId="d21832565e14aca8" providerId="LiveId" clId="{AAB1ECC4-CB15-4E1C-96EB-11282AA5BC0B}" dt="2023-09-18T07:09:06.153" v="2549"/>
          <ac:spMkLst>
            <pc:docMk/>
            <pc:sldMk cId="4158341173" sldId="275"/>
            <ac:spMk id="94" creationId="{1B8F27F7-1719-4E53-9BF7-02042D0C3A7F}"/>
          </ac:spMkLst>
        </pc:spChg>
        <pc:grpChg chg="add mod ord">
          <ac:chgData name="varitsara monsiri" userId="d21832565e14aca8" providerId="LiveId" clId="{AAB1ECC4-CB15-4E1C-96EB-11282AA5BC0B}" dt="2023-09-18T07:04:54.028" v="2479" actId="164"/>
          <ac:grpSpMkLst>
            <pc:docMk/>
            <pc:sldMk cId="4158341173" sldId="275"/>
            <ac:grpSpMk id="29" creationId="{1E23C8F6-39C2-486A-AAA3-D94DBB9C143E}"/>
          </ac:grpSpMkLst>
        </pc:grpChg>
        <pc:grpChg chg="add mod ord">
          <ac:chgData name="varitsara monsiri" userId="d21832565e14aca8" providerId="LiveId" clId="{AAB1ECC4-CB15-4E1C-96EB-11282AA5BC0B}" dt="2023-09-18T07:10:28.978" v="2575" actId="1037"/>
          <ac:grpSpMkLst>
            <pc:docMk/>
            <pc:sldMk cId="4158341173" sldId="275"/>
            <ac:grpSpMk id="36" creationId="{A5088FA5-C252-4F4A-90A8-CA864F952835}"/>
          </ac:grpSpMkLst>
        </pc:grpChg>
        <pc:grpChg chg="add mod">
          <ac:chgData name="varitsara monsiri" userId="d21832565e14aca8" providerId="LiveId" clId="{AAB1ECC4-CB15-4E1C-96EB-11282AA5BC0B}" dt="2023-09-18T07:09:32.599" v="2555" actId="1076"/>
          <ac:grpSpMkLst>
            <pc:docMk/>
            <pc:sldMk cId="4158341173" sldId="275"/>
            <ac:grpSpMk id="41" creationId="{8F88A6D8-DE04-4DDE-9B39-614DB103D137}"/>
          </ac:grpSpMkLst>
        </pc:grpChg>
        <pc:grpChg chg="add mod">
          <ac:chgData name="varitsara monsiri" userId="d21832565e14aca8" providerId="LiveId" clId="{AAB1ECC4-CB15-4E1C-96EB-11282AA5BC0B}" dt="2023-09-18T07:09:06.153" v="2549"/>
          <ac:grpSpMkLst>
            <pc:docMk/>
            <pc:sldMk cId="4158341173" sldId="275"/>
            <ac:grpSpMk id="44" creationId="{93AF0F28-C995-4BDD-8016-1CECED97D831}"/>
          </ac:grpSpMkLst>
        </pc:grpChg>
        <pc:grpChg chg="mod">
          <ac:chgData name="varitsara monsiri" userId="d21832565e14aca8" providerId="LiveId" clId="{AAB1ECC4-CB15-4E1C-96EB-11282AA5BC0B}" dt="2023-09-18T07:09:06.153" v="2549"/>
          <ac:grpSpMkLst>
            <pc:docMk/>
            <pc:sldMk cId="4158341173" sldId="275"/>
            <ac:grpSpMk id="47" creationId="{CB30CBFB-8170-45BF-8BF8-7BBFE358429F}"/>
          </ac:grpSpMkLst>
        </pc:grpChg>
        <pc:grpChg chg="mod">
          <ac:chgData name="varitsara monsiri" userId="d21832565e14aca8" providerId="LiveId" clId="{AAB1ECC4-CB15-4E1C-96EB-11282AA5BC0B}" dt="2023-09-18T07:09:06.153" v="2549"/>
          <ac:grpSpMkLst>
            <pc:docMk/>
            <pc:sldMk cId="4158341173" sldId="275"/>
            <ac:grpSpMk id="48" creationId="{630F11F8-A1CE-40A3-ADFA-05CC7010861B}"/>
          </ac:grpSpMkLst>
        </pc:grpChg>
        <pc:grpChg chg="mod">
          <ac:chgData name="varitsara monsiri" userId="d21832565e14aca8" providerId="LiveId" clId="{AAB1ECC4-CB15-4E1C-96EB-11282AA5BC0B}" dt="2023-09-18T07:09:06.153" v="2549"/>
          <ac:grpSpMkLst>
            <pc:docMk/>
            <pc:sldMk cId="4158341173" sldId="275"/>
            <ac:grpSpMk id="49" creationId="{65886EF9-F80C-4099-86BE-96DE880A7AC1}"/>
          </ac:grpSpMkLst>
        </pc:grpChg>
        <pc:grpChg chg="add mod">
          <ac:chgData name="varitsara monsiri" userId="d21832565e14aca8" providerId="LiveId" clId="{AAB1ECC4-CB15-4E1C-96EB-11282AA5BC0B}" dt="2023-09-18T07:09:46.657" v="2559" actId="1076"/>
          <ac:grpSpMkLst>
            <pc:docMk/>
            <pc:sldMk cId="4158341173" sldId="275"/>
            <ac:grpSpMk id="56" creationId="{A209E1C7-259B-47E7-A052-D281BB484679}"/>
          </ac:grpSpMkLst>
        </pc:grpChg>
        <pc:grpChg chg="mod">
          <ac:chgData name="varitsara monsiri" userId="d21832565e14aca8" providerId="LiveId" clId="{AAB1ECC4-CB15-4E1C-96EB-11282AA5BC0B}" dt="2023-09-18T07:09:06.153" v="2549"/>
          <ac:grpSpMkLst>
            <pc:docMk/>
            <pc:sldMk cId="4158341173" sldId="275"/>
            <ac:grpSpMk id="59" creationId="{7E5E962C-4267-43BC-BDEF-BF7E4A0B9204}"/>
          </ac:grpSpMkLst>
        </pc:grpChg>
        <pc:grpChg chg="mod">
          <ac:chgData name="varitsara monsiri" userId="d21832565e14aca8" providerId="LiveId" clId="{AAB1ECC4-CB15-4E1C-96EB-11282AA5BC0B}" dt="2023-09-18T07:09:06.153" v="2549"/>
          <ac:grpSpMkLst>
            <pc:docMk/>
            <pc:sldMk cId="4158341173" sldId="275"/>
            <ac:grpSpMk id="60" creationId="{4FFC2AFD-EBDB-4556-B424-5EC037C35E91}"/>
          </ac:grpSpMkLst>
        </pc:grpChg>
        <pc:grpChg chg="mod">
          <ac:chgData name="varitsara monsiri" userId="d21832565e14aca8" providerId="LiveId" clId="{AAB1ECC4-CB15-4E1C-96EB-11282AA5BC0B}" dt="2023-09-18T07:09:06.153" v="2549"/>
          <ac:grpSpMkLst>
            <pc:docMk/>
            <pc:sldMk cId="4158341173" sldId="275"/>
            <ac:grpSpMk id="61" creationId="{729F2380-B6C4-457F-9178-E747B1CE3F8F}"/>
          </ac:grpSpMkLst>
        </pc:grpChg>
        <pc:grpChg chg="add mod">
          <ac:chgData name="varitsara monsiri" userId="d21832565e14aca8" providerId="LiveId" clId="{AAB1ECC4-CB15-4E1C-96EB-11282AA5BC0B}" dt="2023-09-18T07:09:52.036" v="2560" actId="1076"/>
          <ac:grpSpMkLst>
            <pc:docMk/>
            <pc:sldMk cId="4158341173" sldId="275"/>
            <ac:grpSpMk id="68" creationId="{E5A8C9C3-226F-4D2E-9409-E9E25BD668BD}"/>
          </ac:grpSpMkLst>
        </pc:grpChg>
        <pc:grpChg chg="add mod">
          <ac:chgData name="varitsara monsiri" userId="d21832565e14aca8" providerId="LiveId" clId="{AAB1ECC4-CB15-4E1C-96EB-11282AA5BC0B}" dt="2023-09-18T07:09:35.999" v="2556" actId="1076"/>
          <ac:grpSpMkLst>
            <pc:docMk/>
            <pc:sldMk cId="4158341173" sldId="275"/>
            <ac:grpSpMk id="71" creationId="{B14E0470-02BA-4131-A793-ED92B7B90975}"/>
          </ac:grpSpMkLst>
        </pc:grpChg>
        <pc:grpChg chg="add mod">
          <ac:chgData name="varitsara monsiri" userId="d21832565e14aca8" providerId="LiveId" clId="{AAB1ECC4-CB15-4E1C-96EB-11282AA5BC0B}" dt="2023-09-18T07:09:28.632" v="2554" actId="1076"/>
          <ac:grpSpMkLst>
            <pc:docMk/>
            <pc:sldMk cId="4158341173" sldId="275"/>
            <ac:grpSpMk id="74" creationId="{75C30543-E22B-4C8B-9546-B83FB3B1DBF1}"/>
          </ac:grpSpMkLst>
        </pc:grpChg>
        <pc:grpChg chg="mod">
          <ac:chgData name="varitsara monsiri" userId="d21832565e14aca8" providerId="LiveId" clId="{AAB1ECC4-CB15-4E1C-96EB-11282AA5BC0B}" dt="2023-09-18T07:09:06.153" v="2549"/>
          <ac:grpSpMkLst>
            <pc:docMk/>
            <pc:sldMk cId="4158341173" sldId="275"/>
            <ac:grpSpMk id="75" creationId="{73F8DCC9-0359-4E62-9CBF-88ED611411E0}"/>
          </ac:grpSpMkLst>
        </pc:grpChg>
        <pc:grpChg chg="mod">
          <ac:chgData name="varitsara monsiri" userId="d21832565e14aca8" providerId="LiveId" clId="{AAB1ECC4-CB15-4E1C-96EB-11282AA5BC0B}" dt="2023-09-18T07:09:06.153" v="2549"/>
          <ac:grpSpMkLst>
            <pc:docMk/>
            <pc:sldMk cId="4158341173" sldId="275"/>
            <ac:grpSpMk id="76" creationId="{30DFD12F-C704-4563-A1B1-0210BCCCC1D3}"/>
          </ac:grpSpMkLst>
        </pc:grpChg>
        <pc:grpChg chg="mod">
          <ac:chgData name="varitsara monsiri" userId="d21832565e14aca8" providerId="LiveId" clId="{AAB1ECC4-CB15-4E1C-96EB-11282AA5BC0B}" dt="2023-09-18T07:09:06.153" v="2549"/>
          <ac:grpSpMkLst>
            <pc:docMk/>
            <pc:sldMk cId="4158341173" sldId="275"/>
            <ac:grpSpMk id="77" creationId="{0319F50D-5624-4AC7-9D90-D8379F4BF6B7}"/>
          </ac:grpSpMkLst>
        </pc:grpChg>
        <pc:grpChg chg="add mod">
          <ac:chgData name="varitsara monsiri" userId="d21832565e14aca8" providerId="LiveId" clId="{AAB1ECC4-CB15-4E1C-96EB-11282AA5BC0B}" dt="2023-09-18T07:09:23.254" v="2552" actId="1076"/>
          <ac:grpSpMkLst>
            <pc:docMk/>
            <pc:sldMk cId="4158341173" sldId="275"/>
            <ac:grpSpMk id="85" creationId="{50A4E40B-737A-4361-B43C-67EF1AB6C9E1}"/>
          </ac:grpSpMkLst>
        </pc:grpChg>
        <pc:grpChg chg="add mod">
          <ac:chgData name="varitsara monsiri" userId="d21832565e14aca8" providerId="LiveId" clId="{AAB1ECC4-CB15-4E1C-96EB-11282AA5BC0B}" dt="2023-09-18T07:09:26.071" v="2553" actId="1076"/>
          <ac:grpSpMkLst>
            <pc:docMk/>
            <pc:sldMk cId="4158341173" sldId="275"/>
            <ac:grpSpMk id="88" creationId="{0FBB8817-A222-432E-B1EC-5730811F144B}"/>
          </ac:grpSpMkLst>
        </pc:grpChg>
        <pc:picChg chg="add del mod ord">
          <ac:chgData name="varitsara monsiri" userId="d21832565e14aca8" providerId="LiveId" clId="{AAB1ECC4-CB15-4E1C-96EB-11282AA5BC0B}" dt="2023-09-18T07:01:29.878" v="2379" actId="478"/>
          <ac:picMkLst>
            <pc:docMk/>
            <pc:sldMk cId="4158341173" sldId="275"/>
            <ac:picMk id="25" creationId="{4B1C36E2-8272-47B3-806B-7B936DEB8F9C}"/>
          </ac:picMkLst>
        </pc:picChg>
        <pc:picChg chg="add mod">
          <ac:chgData name="varitsara monsiri" userId="d21832565e14aca8" providerId="LiveId" clId="{AAB1ECC4-CB15-4E1C-96EB-11282AA5BC0B}" dt="2023-09-18T07:10:15.218" v="2565" actId="1037"/>
          <ac:picMkLst>
            <pc:docMk/>
            <pc:sldMk cId="4158341173" sldId="275"/>
            <ac:picMk id="39" creationId="{3830CB25-74ED-45C4-9E6B-A996E6E8F1AA}"/>
          </ac:picMkLst>
        </pc:picChg>
        <pc:picChg chg="add mod">
          <ac:chgData name="varitsara monsiri" userId="d21832565e14aca8" providerId="LiveId" clId="{AAB1ECC4-CB15-4E1C-96EB-11282AA5BC0B}" dt="2023-09-18T07:10:15.218" v="2565" actId="1037"/>
          <ac:picMkLst>
            <pc:docMk/>
            <pc:sldMk cId="4158341173" sldId="275"/>
            <ac:picMk id="40" creationId="{182AFC80-FA2C-469C-A96A-0439FF62491A}"/>
          </ac:picMkLst>
        </pc:picChg>
        <pc:cxnChg chg="add mod">
          <ac:chgData name="varitsara monsiri" userId="d21832565e14aca8" providerId="LiveId" clId="{AAB1ECC4-CB15-4E1C-96EB-11282AA5BC0B}" dt="2023-09-18T07:04:54.028" v="2479" actId="164"/>
          <ac:cxnSpMkLst>
            <pc:docMk/>
            <pc:sldMk cId="4158341173" sldId="275"/>
            <ac:cxnSpMk id="34" creationId="{18304536-E064-4EA1-B2E6-984884C9525D}"/>
          </ac:cxnSpMkLst>
        </pc:cxnChg>
      </pc:sldChg>
      <pc:sldChg chg="addSp delSp modSp new mod modClrScheme chgLayout">
        <pc:chgData name="varitsara monsiri" userId="d21832565e14aca8" providerId="LiveId" clId="{AAB1ECC4-CB15-4E1C-96EB-11282AA5BC0B}" dt="2023-09-18T11:35:45.991" v="5094" actId="207"/>
        <pc:sldMkLst>
          <pc:docMk/>
          <pc:sldMk cId="1850218211" sldId="276"/>
        </pc:sldMkLst>
        <pc:spChg chg="del">
          <ac:chgData name="varitsara monsiri" userId="d21832565e14aca8" providerId="LiveId" clId="{AAB1ECC4-CB15-4E1C-96EB-11282AA5BC0B}" dt="2023-09-18T06:16:08.980" v="2129" actId="700"/>
          <ac:spMkLst>
            <pc:docMk/>
            <pc:sldMk cId="1850218211" sldId="276"/>
            <ac:spMk id="2" creationId="{68888177-65E2-4FBB-A985-2CBF8CA2D61E}"/>
          </ac:spMkLst>
        </pc:spChg>
        <pc:spChg chg="del">
          <ac:chgData name="varitsara monsiri" userId="d21832565e14aca8" providerId="LiveId" clId="{AAB1ECC4-CB15-4E1C-96EB-11282AA5BC0B}" dt="2023-09-18T06:16:08.980" v="2129" actId="700"/>
          <ac:spMkLst>
            <pc:docMk/>
            <pc:sldMk cId="1850218211" sldId="276"/>
            <ac:spMk id="3" creationId="{F7324731-AA33-4BC4-A406-22CF14249F47}"/>
          </ac:spMkLst>
        </pc:spChg>
        <pc:spChg chg="del">
          <ac:chgData name="varitsara monsiri" userId="d21832565e14aca8" providerId="LiveId" clId="{AAB1ECC4-CB15-4E1C-96EB-11282AA5BC0B}" dt="2023-09-18T06:16:08.980" v="2129" actId="700"/>
          <ac:spMkLst>
            <pc:docMk/>
            <pc:sldMk cId="1850218211" sldId="276"/>
            <ac:spMk id="4" creationId="{67EAA354-D5E1-4527-B388-7DC1811F4EF9}"/>
          </ac:spMkLst>
        </pc:spChg>
        <pc:spChg chg="del">
          <ac:chgData name="varitsara monsiri" userId="d21832565e14aca8" providerId="LiveId" clId="{AAB1ECC4-CB15-4E1C-96EB-11282AA5BC0B}" dt="2023-09-18T06:16:08.980" v="2129" actId="700"/>
          <ac:spMkLst>
            <pc:docMk/>
            <pc:sldMk cId="1850218211" sldId="276"/>
            <ac:spMk id="5" creationId="{96EEFD95-0B98-42D4-98E5-9F4D52A23A41}"/>
          </ac:spMkLst>
        </pc:spChg>
        <pc:spChg chg="del">
          <ac:chgData name="varitsara monsiri" userId="d21832565e14aca8" providerId="LiveId" clId="{AAB1ECC4-CB15-4E1C-96EB-11282AA5BC0B}" dt="2023-09-18T06:16:08.980" v="2129" actId="700"/>
          <ac:spMkLst>
            <pc:docMk/>
            <pc:sldMk cId="1850218211" sldId="276"/>
            <ac:spMk id="6" creationId="{7EDD9647-4A20-48EA-8858-282342BB58BF}"/>
          </ac:spMkLst>
        </pc:spChg>
        <pc:spChg chg="del">
          <ac:chgData name="varitsara monsiri" userId="d21832565e14aca8" providerId="LiveId" clId="{AAB1ECC4-CB15-4E1C-96EB-11282AA5BC0B}" dt="2023-09-18T06:16:08.980" v="2129" actId="700"/>
          <ac:spMkLst>
            <pc:docMk/>
            <pc:sldMk cId="1850218211" sldId="276"/>
            <ac:spMk id="7" creationId="{CE80864E-73AD-4500-AB81-D2392992B33F}"/>
          </ac:spMkLst>
        </pc:spChg>
        <pc:spChg chg="del">
          <ac:chgData name="varitsara monsiri" userId="d21832565e14aca8" providerId="LiveId" clId="{AAB1ECC4-CB15-4E1C-96EB-11282AA5BC0B}" dt="2023-09-18T06:16:08.980" v="2129" actId="700"/>
          <ac:spMkLst>
            <pc:docMk/>
            <pc:sldMk cId="1850218211" sldId="276"/>
            <ac:spMk id="8" creationId="{37F2E861-0CD5-4A95-95C9-F0B8F6A30E7E}"/>
          </ac:spMkLst>
        </pc:spChg>
        <pc:spChg chg="del">
          <ac:chgData name="varitsara monsiri" userId="d21832565e14aca8" providerId="LiveId" clId="{AAB1ECC4-CB15-4E1C-96EB-11282AA5BC0B}" dt="2023-09-18T06:16:08.980" v="2129" actId="700"/>
          <ac:spMkLst>
            <pc:docMk/>
            <pc:sldMk cId="1850218211" sldId="276"/>
            <ac:spMk id="9" creationId="{7E0489E2-02E3-4213-80D6-2BF4047EFC9E}"/>
          </ac:spMkLst>
        </pc:spChg>
        <pc:spChg chg="del">
          <ac:chgData name="varitsara monsiri" userId="d21832565e14aca8" providerId="LiveId" clId="{AAB1ECC4-CB15-4E1C-96EB-11282AA5BC0B}" dt="2023-09-18T06:16:08.980" v="2129" actId="700"/>
          <ac:spMkLst>
            <pc:docMk/>
            <pc:sldMk cId="1850218211" sldId="276"/>
            <ac:spMk id="10" creationId="{60E5A4B3-2810-4CDE-B1A3-A4BE1E20447C}"/>
          </ac:spMkLst>
        </pc:spChg>
        <pc:spChg chg="del">
          <ac:chgData name="varitsara monsiri" userId="d21832565e14aca8" providerId="LiveId" clId="{AAB1ECC4-CB15-4E1C-96EB-11282AA5BC0B}" dt="2023-09-18T06:16:08.980" v="2129" actId="700"/>
          <ac:spMkLst>
            <pc:docMk/>
            <pc:sldMk cId="1850218211" sldId="276"/>
            <ac:spMk id="11" creationId="{BBDFE886-E05E-4CD2-B3D9-06728EC379B1}"/>
          </ac:spMkLst>
        </pc:spChg>
        <pc:spChg chg="del">
          <ac:chgData name="varitsara monsiri" userId="d21832565e14aca8" providerId="LiveId" clId="{AAB1ECC4-CB15-4E1C-96EB-11282AA5BC0B}" dt="2023-09-18T06:16:08.980" v="2129" actId="700"/>
          <ac:spMkLst>
            <pc:docMk/>
            <pc:sldMk cId="1850218211" sldId="276"/>
            <ac:spMk id="12" creationId="{6EC953E5-A06B-4126-9CB8-3E95ADD743EB}"/>
          </ac:spMkLst>
        </pc:spChg>
        <pc:spChg chg="del">
          <ac:chgData name="varitsara monsiri" userId="d21832565e14aca8" providerId="LiveId" clId="{AAB1ECC4-CB15-4E1C-96EB-11282AA5BC0B}" dt="2023-09-18T06:16:08.980" v="2129" actId="700"/>
          <ac:spMkLst>
            <pc:docMk/>
            <pc:sldMk cId="1850218211" sldId="276"/>
            <ac:spMk id="13" creationId="{332158FC-EBBA-45DF-B0C9-AF70572C7116}"/>
          </ac:spMkLst>
        </pc:spChg>
        <pc:spChg chg="del">
          <ac:chgData name="varitsara monsiri" userId="d21832565e14aca8" providerId="LiveId" clId="{AAB1ECC4-CB15-4E1C-96EB-11282AA5BC0B}" dt="2023-09-18T06:16:08.980" v="2129" actId="700"/>
          <ac:spMkLst>
            <pc:docMk/>
            <pc:sldMk cId="1850218211" sldId="276"/>
            <ac:spMk id="14" creationId="{2752D7F9-296F-4EF8-80A6-BCD81B10A619}"/>
          </ac:spMkLst>
        </pc:spChg>
        <pc:spChg chg="del">
          <ac:chgData name="varitsara monsiri" userId="d21832565e14aca8" providerId="LiveId" clId="{AAB1ECC4-CB15-4E1C-96EB-11282AA5BC0B}" dt="2023-09-18T06:16:08.980" v="2129" actId="700"/>
          <ac:spMkLst>
            <pc:docMk/>
            <pc:sldMk cId="1850218211" sldId="276"/>
            <ac:spMk id="15" creationId="{575209E2-71F5-4DED-BCB9-E75B79907BCA}"/>
          </ac:spMkLst>
        </pc:spChg>
        <pc:spChg chg="del">
          <ac:chgData name="varitsara monsiri" userId="d21832565e14aca8" providerId="LiveId" clId="{AAB1ECC4-CB15-4E1C-96EB-11282AA5BC0B}" dt="2023-09-18T06:16:08.980" v="2129" actId="700"/>
          <ac:spMkLst>
            <pc:docMk/>
            <pc:sldMk cId="1850218211" sldId="276"/>
            <ac:spMk id="16" creationId="{448BFF9B-025D-459C-9BDB-CD5E2B176F0D}"/>
          </ac:spMkLst>
        </pc:spChg>
        <pc:spChg chg="del">
          <ac:chgData name="varitsara monsiri" userId="d21832565e14aca8" providerId="LiveId" clId="{AAB1ECC4-CB15-4E1C-96EB-11282AA5BC0B}" dt="2023-09-18T06:16:08.980" v="2129" actId="700"/>
          <ac:spMkLst>
            <pc:docMk/>
            <pc:sldMk cId="1850218211" sldId="276"/>
            <ac:spMk id="17" creationId="{2B74C588-2CBC-47B0-8627-42573292182D}"/>
          </ac:spMkLst>
        </pc:spChg>
        <pc:spChg chg="del">
          <ac:chgData name="varitsara monsiri" userId="d21832565e14aca8" providerId="LiveId" clId="{AAB1ECC4-CB15-4E1C-96EB-11282AA5BC0B}" dt="2023-09-18T06:16:08.980" v="2129" actId="700"/>
          <ac:spMkLst>
            <pc:docMk/>
            <pc:sldMk cId="1850218211" sldId="276"/>
            <ac:spMk id="18" creationId="{B59220EC-9934-4C4C-8674-F33DE8F9F6F5}"/>
          </ac:spMkLst>
        </pc:spChg>
        <pc:spChg chg="del">
          <ac:chgData name="varitsara monsiri" userId="d21832565e14aca8" providerId="LiveId" clId="{AAB1ECC4-CB15-4E1C-96EB-11282AA5BC0B}" dt="2023-09-18T06:16:08.980" v="2129" actId="700"/>
          <ac:spMkLst>
            <pc:docMk/>
            <pc:sldMk cId="1850218211" sldId="276"/>
            <ac:spMk id="19" creationId="{8F1783F4-C6A3-471A-BBDB-18A72163F116}"/>
          </ac:spMkLst>
        </pc:spChg>
        <pc:spChg chg="add del mod ord">
          <ac:chgData name="varitsara monsiri" userId="d21832565e14aca8" providerId="LiveId" clId="{AAB1ECC4-CB15-4E1C-96EB-11282AA5BC0B}" dt="2023-09-18T11:09:24.745" v="4942" actId="22"/>
          <ac:spMkLst>
            <pc:docMk/>
            <pc:sldMk cId="1850218211" sldId="276"/>
            <ac:spMk id="20" creationId="{03F998C1-4D86-46E3-A07C-5619B3618F47}"/>
          </ac:spMkLst>
        </pc:spChg>
        <pc:spChg chg="add del mod">
          <ac:chgData name="varitsara monsiri" userId="d21832565e14aca8" providerId="LiveId" clId="{AAB1ECC4-CB15-4E1C-96EB-11282AA5BC0B}" dt="2023-09-18T11:08:26.428" v="4937" actId="22"/>
          <ac:spMkLst>
            <pc:docMk/>
            <pc:sldMk cId="1850218211" sldId="276"/>
            <ac:spMk id="21" creationId="{624CAD7E-C7ED-4AF7-87FF-D33F449EA95C}"/>
          </ac:spMkLst>
        </pc:spChg>
        <pc:spChg chg="add mod">
          <ac:chgData name="varitsara monsiri" userId="d21832565e14aca8" providerId="LiveId" clId="{AAB1ECC4-CB15-4E1C-96EB-11282AA5BC0B}" dt="2023-09-18T07:47:37.623" v="2710" actId="20577"/>
          <ac:spMkLst>
            <pc:docMk/>
            <pc:sldMk cId="1850218211" sldId="276"/>
            <ac:spMk id="22" creationId="{ECBD752B-BABD-4338-8CFF-6CF09E89D3BA}"/>
          </ac:spMkLst>
        </pc:spChg>
        <pc:spChg chg="add mod">
          <ac:chgData name="varitsara monsiri" userId="d21832565e14aca8" providerId="LiveId" clId="{AAB1ECC4-CB15-4E1C-96EB-11282AA5BC0B}" dt="2023-09-18T07:47:59.091" v="2712" actId="20577"/>
          <ac:spMkLst>
            <pc:docMk/>
            <pc:sldMk cId="1850218211" sldId="276"/>
            <ac:spMk id="23" creationId="{4ED2D453-D46A-4FF4-9A9F-50EF1ADB3647}"/>
          </ac:spMkLst>
        </pc:spChg>
        <pc:spChg chg="add mod">
          <ac:chgData name="varitsara monsiri" userId="d21832565e14aca8" providerId="LiveId" clId="{AAB1ECC4-CB15-4E1C-96EB-11282AA5BC0B}" dt="2023-09-18T07:48:09.704" v="2719" actId="20577"/>
          <ac:spMkLst>
            <pc:docMk/>
            <pc:sldMk cId="1850218211" sldId="276"/>
            <ac:spMk id="24" creationId="{034137C7-3BCF-4BB2-B8B3-CC2E87E5115F}"/>
          </ac:spMkLst>
        </pc:spChg>
        <pc:spChg chg="mod">
          <ac:chgData name="varitsara monsiri" userId="d21832565e14aca8" providerId="LiveId" clId="{AAB1ECC4-CB15-4E1C-96EB-11282AA5BC0B}" dt="2023-09-18T07:48:47.141" v="2750" actId="207"/>
          <ac:spMkLst>
            <pc:docMk/>
            <pc:sldMk cId="1850218211" sldId="276"/>
            <ac:spMk id="26" creationId="{C11A24B9-B6A7-403A-9D21-0FFA0D288065}"/>
          </ac:spMkLst>
        </pc:spChg>
        <pc:spChg chg="mod">
          <ac:chgData name="varitsara monsiri" userId="d21832565e14aca8" providerId="LiveId" clId="{AAB1ECC4-CB15-4E1C-96EB-11282AA5BC0B}" dt="2023-09-18T07:48:52.581" v="2753" actId="207"/>
          <ac:spMkLst>
            <pc:docMk/>
            <pc:sldMk cId="1850218211" sldId="276"/>
            <ac:spMk id="27" creationId="{AE7C58E5-3CD2-4EFD-B4B5-B25EF7AE962D}"/>
          </ac:spMkLst>
        </pc:spChg>
        <pc:spChg chg="mod">
          <ac:chgData name="varitsara monsiri" userId="d21832565e14aca8" providerId="LiveId" clId="{AAB1ECC4-CB15-4E1C-96EB-11282AA5BC0B}" dt="2023-09-18T07:48:58.670" v="2754" actId="207"/>
          <ac:spMkLst>
            <pc:docMk/>
            <pc:sldMk cId="1850218211" sldId="276"/>
            <ac:spMk id="29" creationId="{59FD6DE6-2E09-47D3-85BF-1D290CC0C619}"/>
          </ac:spMkLst>
        </pc:spChg>
        <pc:spChg chg="mod">
          <ac:chgData name="varitsara monsiri" userId="d21832565e14aca8" providerId="LiveId" clId="{AAB1ECC4-CB15-4E1C-96EB-11282AA5BC0B}" dt="2023-09-18T07:49:04.770" v="2756" actId="207"/>
          <ac:spMkLst>
            <pc:docMk/>
            <pc:sldMk cId="1850218211" sldId="276"/>
            <ac:spMk id="30" creationId="{29BE7F0D-3BD2-4D77-9CEA-3216A08AD147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32" creationId="{EF02E65B-A72E-48A0-BDD9-9215C20EF6E6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33" creationId="{0C9D63DE-FCB9-4B87-A28C-F1D30C19B726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35" creationId="{94026037-D671-4209-B16A-BE41A8E2D4D5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36" creationId="{F94CF10F-6CF9-4114-B6BD-4302A2850EB4}"/>
          </ac:spMkLst>
        </pc:spChg>
        <pc:spChg chg="mod">
          <ac:chgData name="varitsara monsiri" userId="d21832565e14aca8" providerId="LiveId" clId="{AAB1ECC4-CB15-4E1C-96EB-11282AA5BC0B}" dt="2023-09-18T11:35:35.526" v="5093" actId="207"/>
          <ac:spMkLst>
            <pc:docMk/>
            <pc:sldMk cId="1850218211" sldId="276"/>
            <ac:spMk id="40" creationId="{2B1CC06F-2DED-4C59-AEEA-61A43EDC923F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41" creationId="{B304D1C5-B2C9-4D34-85D9-5E19A36AC022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42" creationId="{E70004FF-DA67-4D25-AABD-389488B5D66F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43" creationId="{E070B355-4E14-4044-81EF-8D92CB71695D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44" creationId="{6DF2BE86-E8BB-45C5-B160-4A4388D7DBAC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45" creationId="{C1A92006-6D37-41F8-B4CA-CA2AADEBBBDA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47" creationId="{FC840E42-7DD4-4310-B2E7-FF5E9E04B33C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48" creationId="{839C7F8D-59F3-4535-97AF-F75F69F8665F}"/>
          </ac:spMkLst>
        </pc:spChg>
        <pc:spChg chg="mod">
          <ac:chgData name="varitsara monsiri" userId="d21832565e14aca8" providerId="LiveId" clId="{AAB1ECC4-CB15-4E1C-96EB-11282AA5BC0B}" dt="2023-09-18T11:35:30.140" v="5092" actId="207"/>
          <ac:spMkLst>
            <pc:docMk/>
            <pc:sldMk cId="1850218211" sldId="276"/>
            <ac:spMk id="52" creationId="{74007803-6C96-4F6D-B81C-7DA672E092BC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53" creationId="{D29AB17A-1FF3-45F1-9471-77C5A39F9863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54" creationId="{07F1FAC0-2AFF-4A0C-B8E5-07514743A1DA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55" creationId="{B033728B-FC7B-4E69-8B41-53DCE6EAB676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56" creationId="{42AF709D-729C-49D0-828D-B8617F0E598A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57" creationId="{C102AB85-315E-48A8-9C77-835A473EA5E7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59" creationId="{4B13821A-946B-40C7-BF97-F22D0F45E01B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60" creationId="{512432F9-F396-4EA3-8F92-D35C4DA739E3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62" creationId="{83E8D1D6-401D-46B9-9598-DA902B15DAFC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63" creationId="{8E433E0D-07F1-4086-9AC5-8CD59F92CEC7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64" creationId="{AC50DA01-A095-40C3-9EB3-37EDA1AA102D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65" creationId="{C4572D3F-E3D3-4498-B7E8-AC587ECDE83E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66" creationId="{274E0FFB-6E38-4CB3-AEBF-83F007AFFD94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71" creationId="{525B2BFF-D314-425F-B836-4A99EBDB0AA5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72" creationId="{26042161-FCEA-40D1-9FC7-C83F5B5B8AD7}"/>
          </ac:spMkLst>
        </pc:spChg>
        <pc:spChg chg="mod">
          <ac:chgData name="varitsara monsiri" userId="d21832565e14aca8" providerId="LiveId" clId="{AAB1ECC4-CB15-4E1C-96EB-11282AA5BC0B}" dt="2023-09-18T11:35:45.991" v="5094" actId="207"/>
          <ac:spMkLst>
            <pc:docMk/>
            <pc:sldMk cId="1850218211" sldId="276"/>
            <ac:spMk id="73" creationId="{A712336E-B071-4E48-B589-EDA08542163D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74" creationId="{CA58F2DE-359B-4565-9B3D-FAAAFA30E2A6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75" creationId="{05A9E246-E4B3-4D82-AB28-6A67356EF566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76" creationId="{4F885445-CEC8-4E3C-81A6-B703B07A6309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77" creationId="{4A6D1B79-C05F-4F55-8A0D-34E71A39D00C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79" creationId="{212A37BF-E5DE-4479-8888-BCFA5E06E931}"/>
          </ac:spMkLst>
        </pc:spChg>
        <pc:spChg chg="mod">
          <ac:chgData name="varitsara monsiri" userId="d21832565e14aca8" providerId="LiveId" clId="{AAB1ECC4-CB15-4E1C-96EB-11282AA5BC0B}" dt="2023-09-18T07:50:25.177" v="2772"/>
          <ac:spMkLst>
            <pc:docMk/>
            <pc:sldMk cId="1850218211" sldId="276"/>
            <ac:spMk id="80" creationId="{366A04CE-8C94-4962-903F-CC8AFBFF757A}"/>
          </ac:spMkLst>
        </pc:spChg>
        <pc:spChg chg="mod">
          <ac:chgData name="varitsara monsiri" userId="d21832565e14aca8" providerId="LiveId" clId="{AAB1ECC4-CB15-4E1C-96EB-11282AA5BC0B}" dt="2023-09-18T07:51:01.549" v="2796"/>
          <ac:spMkLst>
            <pc:docMk/>
            <pc:sldMk cId="1850218211" sldId="276"/>
            <ac:spMk id="82" creationId="{98EDC271-80B3-47A4-9BE4-67247DBE85E9}"/>
          </ac:spMkLst>
        </pc:spChg>
        <pc:spChg chg="mod">
          <ac:chgData name="varitsara monsiri" userId="d21832565e14aca8" providerId="LiveId" clId="{AAB1ECC4-CB15-4E1C-96EB-11282AA5BC0B}" dt="2023-09-18T07:51:01.549" v="2796"/>
          <ac:spMkLst>
            <pc:docMk/>
            <pc:sldMk cId="1850218211" sldId="276"/>
            <ac:spMk id="83" creationId="{CD584834-126C-45DD-94B5-5FE52C4FE7CA}"/>
          </ac:spMkLst>
        </pc:spChg>
        <pc:spChg chg="mod">
          <ac:chgData name="varitsara monsiri" userId="d21832565e14aca8" providerId="LiveId" clId="{AAB1ECC4-CB15-4E1C-96EB-11282AA5BC0B}" dt="2023-09-18T07:51:36.915" v="2803"/>
          <ac:spMkLst>
            <pc:docMk/>
            <pc:sldMk cId="1850218211" sldId="276"/>
            <ac:spMk id="85" creationId="{F5BC045A-B063-4E19-BA8F-B25B00F3CC67}"/>
          </ac:spMkLst>
        </pc:spChg>
        <pc:spChg chg="mod">
          <ac:chgData name="varitsara monsiri" userId="d21832565e14aca8" providerId="LiveId" clId="{AAB1ECC4-CB15-4E1C-96EB-11282AA5BC0B}" dt="2023-09-18T07:51:36.915" v="2803"/>
          <ac:spMkLst>
            <pc:docMk/>
            <pc:sldMk cId="1850218211" sldId="276"/>
            <ac:spMk id="86" creationId="{78935D4C-2AFB-46A8-AA1E-13E5AF9EFDF8}"/>
          </ac:spMkLst>
        </pc:spChg>
        <pc:spChg chg="mod">
          <ac:chgData name="varitsara monsiri" userId="d21832565e14aca8" providerId="LiveId" clId="{AAB1ECC4-CB15-4E1C-96EB-11282AA5BC0B}" dt="2023-09-18T07:51:36.915" v="2803"/>
          <ac:spMkLst>
            <pc:docMk/>
            <pc:sldMk cId="1850218211" sldId="276"/>
            <ac:spMk id="87" creationId="{4A6BC24C-507B-4803-861C-5164CA2AA7D3}"/>
          </ac:spMkLst>
        </pc:spChg>
        <pc:spChg chg="mod">
          <ac:chgData name="varitsara monsiri" userId="d21832565e14aca8" providerId="LiveId" clId="{AAB1ECC4-CB15-4E1C-96EB-11282AA5BC0B}" dt="2023-09-18T07:51:36.915" v="2803"/>
          <ac:spMkLst>
            <pc:docMk/>
            <pc:sldMk cId="1850218211" sldId="276"/>
            <ac:spMk id="88" creationId="{3AB1CCE3-7275-4FF2-A459-79294134D5C2}"/>
          </ac:spMkLst>
        </pc:spChg>
        <pc:spChg chg="mod">
          <ac:chgData name="varitsara monsiri" userId="d21832565e14aca8" providerId="LiveId" clId="{AAB1ECC4-CB15-4E1C-96EB-11282AA5BC0B}" dt="2023-09-18T07:51:36.915" v="2803"/>
          <ac:spMkLst>
            <pc:docMk/>
            <pc:sldMk cId="1850218211" sldId="276"/>
            <ac:spMk id="89" creationId="{F93FA7D3-85BB-4AD1-84F6-3295E794BCEA}"/>
          </ac:spMkLst>
        </pc:spChg>
        <pc:spChg chg="mod">
          <ac:chgData name="varitsara monsiri" userId="d21832565e14aca8" providerId="LiveId" clId="{AAB1ECC4-CB15-4E1C-96EB-11282AA5BC0B}" dt="2023-09-18T07:51:36.915" v="2803"/>
          <ac:spMkLst>
            <pc:docMk/>
            <pc:sldMk cId="1850218211" sldId="276"/>
            <ac:spMk id="90" creationId="{2429964F-13DC-40DD-A21F-1DD633DAC60A}"/>
          </ac:spMkLst>
        </pc:spChg>
        <pc:spChg chg="add del mod">
          <ac:chgData name="varitsara monsiri" userId="d21832565e14aca8" providerId="LiveId" clId="{AAB1ECC4-CB15-4E1C-96EB-11282AA5BC0B}" dt="2023-09-18T11:12:24.728" v="4975" actId="22"/>
          <ac:spMkLst>
            <pc:docMk/>
            <pc:sldMk cId="1850218211" sldId="276"/>
            <ac:spMk id="96" creationId="{CA5D84A3-1B19-4DE6-A14C-5BE70BE337C7}"/>
          </ac:spMkLst>
        </pc:spChg>
        <pc:grpChg chg="add mod ord">
          <ac:chgData name="varitsara monsiri" userId="d21832565e14aca8" providerId="LiveId" clId="{AAB1ECC4-CB15-4E1C-96EB-11282AA5BC0B}" dt="2023-09-18T07:49:12.351" v="2762" actId="171"/>
          <ac:grpSpMkLst>
            <pc:docMk/>
            <pc:sldMk cId="1850218211" sldId="276"/>
            <ac:grpSpMk id="25" creationId="{730F2C30-A992-468E-BE2B-49739143BFAE}"/>
          </ac:grpSpMkLst>
        </pc:grpChg>
        <pc:grpChg chg="add mod">
          <ac:chgData name="varitsara monsiri" userId="d21832565e14aca8" providerId="LiveId" clId="{AAB1ECC4-CB15-4E1C-96EB-11282AA5BC0B}" dt="2023-09-18T07:48:38.378" v="2749" actId="1038"/>
          <ac:grpSpMkLst>
            <pc:docMk/>
            <pc:sldMk cId="1850218211" sldId="276"/>
            <ac:grpSpMk id="28" creationId="{2CEBE0B5-BE36-43EF-82DD-1A24816961E1}"/>
          </ac:grpSpMkLst>
        </pc:grpChg>
        <pc:grpChg chg="add mod">
          <ac:chgData name="varitsara monsiri" userId="d21832565e14aca8" providerId="LiveId" clId="{AAB1ECC4-CB15-4E1C-96EB-11282AA5BC0B}" dt="2023-09-18T07:51:00.380" v="2795" actId="1076"/>
          <ac:grpSpMkLst>
            <pc:docMk/>
            <pc:sldMk cId="1850218211" sldId="276"/>
            <ac:grpSpMk id="31" creationId="{DF8C92E4-B987-4F6C-A8CB-D8E7A15A8812}"/>
          </ac:grpSpMkLst>
        </pc:grpChg>
        <pc:grpChg chg="add mod">
          <ac:chgData name="varitsara monsiri" userId="d21832565e14aca8" providerId="LiveId" clId="{AAB1ECC4-CB15-4E1C-96EB-11282AA5BC0B}" dt="2023-09-18T07:51:46.709" v="2806" actId="1076"/>
          <ac:grpSpMkLst>
            <pc:docMk/>
            <pc:sldMk cId="1850218211" sldId="276"/>
            <ac:grpSpMk id="34" creationId="{90DBD18D-0FEF-494B-BA3D-2D5758A42312}"/>
          </ac:grpSpMkLst>
        </pc:grpChg>
        <pc:grpChg chg="mod">
          <ac:chgData name="varitsara monsiri" userId="d21832565e14aca8" providerId="LiveId" clId="{AAB1ECC4-CB15-4E1C-96EB-11282AA5BC0B}" dt="2023-09-18T07:50:25.177" v="2772"/>
          <ac:grpSpMkLst>
            <pc:docMk/>
            <pc:sldMk cId="1850218211" sldId="276"/>
            <ac:grpSpMk id="37" creationId="{3D9E8661-6028-45E2-8495-461E3D496511}"/>
          </ac:grpSpMkLst>
        </pc:grpChg>
        <pc:grpChg chg="mod">
          <ac:chgData name="varitsara monsiri" userId="d21832565e14aca8" providerId="LiveId" clId="{AAB1ECC4-CB15-4E1C-96EB-11282AA5BC0B}" dt="2023-09-18T07:50:25.177" v="2772"/>
          <ac:grpSpMkLst>
            <pc:docMk/>
            <pc:sldMk cId="1850218211" sldId="276"/>
            <ac:grpSpMk id="38" creationId="{24BAE242-CF7E-42DB-888C-0B1E201DC82F}"/>
          </ac:grpSpMkLst>
        </pc:grpChg>
        <pc:grpChg chg="mod">
          <ac:chgData name="varitsara monsiri" userId="d21832565e14aca8" providerId="LiveId" clId="{AAB1ECC4-CB15-4E1C-96EB-11282AA5BC0B}" dt="2023-09-18T07:50:25.177" v="2772"/>
          <ac:grpSpMkLst>
            <pc:docMk/>
            <pc:sldMk cId="1850218211" sldId="276"/>
            <ac:grpSpMk id="39" creationId="{09FAA899-FF08-4757-BE49-CE652BB711DC}"/>
          </ac:grpSpMkLst>
        </pc:grpChg>
        <pc:grpChg chg="add mod">
          <ac:chgData name="varitsara monsiri" userId="d21832565e14aca8" providerId="LiveId" clId="{AAB1ECC4-CB15-4E1C-96EB-11282AA5BC0B}" dt="2023-09-18T07:50:36.148" v="2776" actId="1076"/>
          <ac:grpSpMkLst>
            <pc:docMk/>
            <pc:sldMk cId="1850218211" sldId="276"/>
            <ac:grpSpMk id="46" creationId="{A44A0FC9-B58E-4B80-A420-48955017793A}"/>
          </ac:grpSpMkLst>
        </pc:grpChg>
        <pc:grpChg chg="mod">
          <ac:chgData name="varitsara monsiri" userId="d21832565e14aca8" providerId="LiveId" clId="{AAB1ECC4-CB15-4E1C-96EB-11282AA5BC0B}" dt="2023-09-18T07:50:25.177" v="2772"/>
          <ac:grpSpMkLst>
            <pc:docMk/>
            <pc:sldMk cId="1850218211" sldId="276"/>
            <ac:grpSpMk id="49" creationId="{5C74885B-9FD4-4DE9-A58F-F556B3E78198}"/>
          </ac:grpSpMkLst>
        </pc:grpChg>
        <pc:grpChg chg="mod">
          <ac:chgData name="varitsara monsiri" userId="d21832565e14aca8" providerId="LiveId" clId="{AAB1ECC4-CB15-4E1C-96EB-11282AA5BC0B}" dt="2023-09-18T07:50:25.177" v="2772"/>
          <ac:grpSpMkLst>
            <pc:docMk/>
            <pc:sldMk cId="1850218211" sldId="276"/>
            <ac:grpSpMk id="50" creationId="{2379EBB4-9987-454E-BED9-B78A2556CE71}"/>
          </ac:grpSpMkLst>
        </pc:grpChg>
        <pc:grpChg chg="mod">
          <ac:chgData name="varitsara monsiri" userId="d21832565e14aca8" providerId="LiveId" clId="{AAB1ECC4-CB15-4E1C-96EB-11282AA5BC0B}" dt="2023-09-18T07:50:25.177" v="2772"/>
          <ac:grpSpMkLst>
            <pc:docMk/>
            <pc:sldMk cId="1850218211" sldId="276"/>
            <ac:grpSpMk id="51" creationId="{A7BF15C4-075A-4094-B668-91A39D5DFB74}"/>
          </ac:grpSpMkLst>
        </pc:grpChg>
        <pc:grpChg chg="add mod">
          <ac:chgData name="varitsara monsiri" userId="d21832565e14aca8" providerId="LiveId" clId="{AAB1ECC4-CB15-4E1C-96EB-11282AA5BC0B}" dt="2023-09-18T07:50:46.181" v="2791" actId="1076"/>
          <ac:grpSpMkLst>
            <pc:docMk/>
            <pc:sldMk cId="1850218211" sldId="276"/>
            <ac:grpSpMk id="58" creationId="{B930D790-37CA-42EA-9B98-5C76767896DD}"/>
          </ac:grpSpMkLst>
        </pc:grpChg>
        <pc:grpChg chg="add del mod">
          <ac:chgData name="varitsara monsiri" userId="d21832565e14aca8" providerId="LiveId" clId="{AAB1ECC4-CB15-4E1C-96EB-11282AA5BC0B}" dt="2023-09-18T07:51:35.766" v="2802" actId="478"/>
          <ac:grpSpMkLst>
            <pc:docMk/>
            <pc:sldMk cId="1850218211" sldId="276"/>
            <ac:grpSpMk id="61" creationId="{A16A9636-EFE8-4152-923E-69D02B3E3E3F}"/>
          </ac:grpSpMkLst>
        </pc:grpChg>
        <pc:grpChg chg="add mod ord">
          <ac:chgData name="varitsara monsiri" userId="d21832565e14aca8" providerId="LiveId" clId="{AAB1ECC4-CB15-4E1C-96EB-11282AA5BC0B}" dt="2023-09-18T07:52:24.544" v="2812" actId="1076"/>
          <ac:grpSpMkLst>
            <pc:docMk/>
            <pc:sldMk cId="1850218211" sldId="276"/>
            <ac:grpSpMk id="67" creationId="{C4EE9F17-2EAB-41EA-85F0-98F238ACC00E}"/>
          </ac:grpSpMkLst>
        </pc:grpChg>
        <pc:grpChg chg="mod">
          <ac:chgData name="varitsara monsiri" userId="d21832565e14aca8" providerId="LiveId" clId="{AAB1ECC4-CB15-4E1C-96EB-11282AA5BC0B}" dt="2023-09-18T07:50:25.177" v="2772"/>
          <ac:grpSpMkLst>
            <pc:docMk/>
            <pc:sldMk cId="1850218211" sldId="276"/>
            <ac:grpSpMk id="68" creationId="{0F465AE0-BAF9-42B9-B900-EE082317DE1F}"/>
          </ac:grpSpMkLst>
        </pc:grpChg>
        <pc:grpChg chg="mod">
          <ac:chgData name="varitsara monsiri" userId="d21832565e14aca8" providerId="LiveId" clId="{AAB1ECC4-CB15-4E1C-96EB-11282AA5BC0B}" dt="2023-09-18T07:50:25.177" v="2772"/>
          <ac:grpSpMkLst>
            <pc:docMk/>
            <pc:sldMk cId="1850218211" sldId="276"/>
            <ac:grpSpMk id="69" creationId="{41E3724C-0723-4868-B60B-E6FCA02B30F9}"/>
          </ac:grpSpMkLst>
        </pc:grpChg>
        <pc:grpChg chg="mod">
          <ac:chgData name="varitsara monsiri" userId="d21832565e14aca8" providerId="LiveId" clId="{AAB1ECC4-CB15-4E1C-96EB-11282AA5BC0B}" dt="2023-09-18T07:50:25.177" v="2772"/>
          <ac:grpSpMkLst>
            <pc:docMk/>
            <pc:sldMk cId="1850218211" sldId="276"/>
            <ac:grpSpMk id="70" creationId="{FCC83AE7-B352-40AE-80D4-73B7BCAE5F14}"/>
          </ac:grpSpMkLst>
        </pc:grpChg>
        <pc:grpChg chg="add mod">
          <ac:chgData name="varitsara monsiri" userId="d21832565e14aca8" providerId="LiveId" clId="{AAB1ECC4-CB15-4E1C-96EB-11282AA5BC0B}" dt="2023-09-18T07:50:48.703" v="2792" actId="1076"/>
          <ac:grpSpMkLst>
            <pc:docMk/>
            <pc:sldMk cId="1850218211" sldId="276"/>
            <ac:grpSpMk id="78" creationId="{B4F80241-03A1-492C-988A-484F5259B174}"/>
          </ac:grpSpMkLst>
        </pc:grpChg>
        <pc:grpChg chg="add mod">
          <ac:chgData name="varitsara monsiri" userId="d21832565e14aca8" providerId="LiveId" clId="{AAB1ECC4-CB15-4E1C-96EB-11282AA5BC0B}" dt="2023-09-18T07:51:05.038" v="2797" actId="1076"/>
          <ac:grpSpMkLst>
            <pc:docMk/>
            <pc:sldMk cId="1850218211" sldId="276"/>
            <ac:grpSpMk id="81" creationId="{32212CB7-E1FA-4108-A42E-D9C512B94EF9}"/>
          </ac:grpSpMkLst>
        </pc:grpChg>
        <pc:grpChg chg="add mod">
          <ac:chgData name="varitsara monsiri" userId="d21832565e14aca8" providerId="LiveId" clId="{AAB1ECC4-CB15-4E1C-96EB-11282AA5BC0B}" dt="2023-09-18T07:52:30.113" v="2814" actId="1037"/>
          <ac:grpSpMkLst>
            <pc:docMk/>
            <pc:sldMk cId="1850218211" sldId="276"/>
            <ac:grpSpMk id="84" creationId="{78C57C1E-DBF9-4993-83B9-8E9B10158848}"/>
          </ac:grpSpMkLst>
        </pc:grpChg>
        <pc:picChg chg="add mod ord modCrop">
          <ac:chgData name="varitsara monsiri" userId="d21832565e14aca8" providerId="LiveId" clId="{AAB1ECC4-CB15-4E1C-96EB-11282AA5BC0B}" dt="2023-09-18T11:08:36.795" v="4939" actId="18131"/>
          <ac:picMkLst>
            <pc:docMk/>
            <pc:sldMk cId="1850218211" sldId="276"/>
            <ac:picMk id="92" creationId="{EDB7804D-819E-4761-9FF0-E254C082D422}"/>
          </ac:picMkLst>
        </pc:picChg>
        <pc:picChg chg="add del mod ord modCrop">
          <ac:chgData name="varitsara monsiri" userId="d21832565e14aca8" providerId="LiveId" clId="{AAB1ECC4-CB15-4E1C-96EB-11282AA5BC0B}" dt="2023-09-18T11:12:22.586" v="4974" actId="478"/>
          <ac:picMkLst>
            <pc:docMk/>
            <pc:sldMk cId="1850218211" sldId="276"/>
            <ac:picMk id="94" creationId="{4A4D4A9A-1CBB-47AB-AF79-0555F7F71511}"/>
          </ac:picMkLst>
        </pc:picChg>
        <pc:picChg chg="add mod ord modCrop">
          <ac:chgData name="varitsara monsiri" userId="d21832565e14aca8" providerId="LiveId" clId="{AAB1ECC4-CB15-4E1C-96EB-11282AA5BC0B}" dt="2023-09-18T11:12:40.563" v="4978" actId="167"/>
          <ac:picMkLst>
            <pc:docMk/>
            <pc:sldMk cId="1850218211" sldId="276"/>
            <ac:picMk id="98" creationId="{4E80F53B-A71A-4239-A5D9-36B568F69E5E}"/>
          </ac:picMkLst>
        </pc:picChg>
      </pc:sldChg>
      <pc:sldChg chg="addSp delSp modSp new mod modClrScheme chgLayout">
        <pc:chgData name="varitsara monsiri" userId="d21832565e14aca8" providerId="LiveId" clId="{AAB1ECC4-CB15-4E1C-96EB-11282AA5BC0B}" dt="2023-09-18T11:36:12.067" v="5097" actId="207"/>
        <pc:sldMkLst>
          <pc:docMk/>
          <pc:sldMk cId="998612769" sldId="277"/>
        </pc:sldMkLst>
        <pc:spChg chg="del">
          <ac:chgData name="varitsara monsiri" userId="d21832565e14aca8" providerId="LiveId" clId="{AAB1ECC4-CB15-4E1C-96EB-11282AA5BC0B}" dt="2023-09-18T06:16:12.348" v="2130" actId="700"/>
          <ac:spMkLst>
            <pc:docMk/>
            <pc:sldMk cId="998612769" sldId="277"/>
            <ac:spMk id="2" creationId="{9E979F12-39A6-445F-A48E-68CC3688AF1E}"/>
          </ac:spMkLst>
        </pc:spChg>
        <pc:spChg chg="del">
          <ac:chgData name="varitsara monsiri" userId="d21832565e14aca8" providerId="LiveId" clId="{AAB1ECC4-CB15-4E1C-96EB-11282AA5BC0B}" dt="2023-09-18T06:16:12.348" v="2130" actId="700"/>
          <ac:spMkLst>
            <pc:docMk/>
            <pc:sldMk cId="998612769" sldId="277"/>
            <ac:spMk id="3" creationId="{2538DB69-5F61-4338-B098-40B18DF4C368}"/>
          </ac:spMkLst>
        </pc:spChg>
        <pc:spChg chg="del">
          <ac:chgData name="varitsara monsiri" userId="d21832565e14aca8" providerId="LiveId" clId="{AAB1ECC4-CB15-4E1C-96EB-11282AA5BC0B}" dt="2023-09-18T06:16:12.348" v="2130" actId="700"/>
          <ac:spMkLst>
            <pc:docMk/>
            <pc:sldMk cId="998612769" sldId="277"/>
            <ac:spMk id="4" creationId="{11E5DADF-8F3E-4CE1-9600-1B4D454C4342}"/>
          </ac:spMkLst>
        </pc:spChg>
        <pc:spChg chg="del">
          <ac:chgData name="varitsara monsiri" userId="d21832565e14aca8" providerId="LiveId" clId="{AAB1ECC4-CB15-4E1C-96EB-11282AA5BC0B}" dt="2023-09-18T06:16:12.348" v="2130" actId="700"/>
          <ac:spMkLst>
            <pc:docMk/>
            <pc:sldMk cId="998612769" sldId="277"/>
            <ac:spMk id="5" creationId="{21D0D0A3-F716-4903-AAF5-83679B6A38E8}"/>
          </ac:spMkLst>
        </pc:spChg>
        <pc:spChg chg="del">
          <ac:chgData name="varitsara monsiri" userId="d21832565e14aca8" providerId="LiveId" clId="{AAB1ECC4-CB15-4E1C-96EB-11282AA5BC0B}" dt="2023-09-18T06:16:12.348" v="2130" actId="700"/>
          <ac:spMkLst>
            <pc:docMk/>
            <pc:sldMk cId="998612769" sldId="277"/>
            <ac:spMk id="6" creationId="{96ADC46A-9FCF-40F0-9BAD-15BC032D44D5}"/>
          </ac:spMkLst>
        </pc:spChg>
        <pc:spChg chg="del">
          <ac:chgData name="varitsara monsiri" userId="d21832565e14aca8" providerId="LiveId" clId="{AAB1ECC4-CB15-4E1C-96EB-11282AA5BC0B}" dt="2023-09-18T06:16:12.348" v="2130" actId="700"/>
          <ac:spMkLst>
            <pc:docMk/>
            <pc:sldMk cId="998612769" sldId="277"/>
            <ac:spMk id="7" creationId="{8E9C6D67-F6D0-4893-9F3F-F69149D4227A}"/>
          </ac:spMkLst>
        </pc:spChg>
        <pc:spChg chg="del">
          <ac:chgData name="varitsara monsiri" userId="d21832565e14aca8" providerId="LiveId" clId="{AAB1ECC4-CB15-4E1C-96EB-11282AA5BC0B}" dt="2023-09-18T06:16:12.348" v="2130" actId="700"/>
          <ac:spMkLst>
            <pc:docMk/>
            <pc:sldMk cId="998612769" sldId="277"/>
            <ac:spMk id="8" creationId="{A4E6D826-66D7-4D95-963D-DBB7641CCA6A}"/>
          </ac:spMkLst>
        </pc:spChg>
        <pc:spChg chg="del">
          <ac:chgData name="varitsara monsiri" userId="d21832565e14aca8" providerId="LiveId" clId="{AAB1ECC4-CB15-4E1C-96EB-11282AA5BC0B}" dt="2023-09-18T06:16:12.348" v="2130" actId="700"/>
          <ac:spMkLst>
            <pc:docMk/>
            <pc:sldMk cId="998612769" sldId="277"/>
            <ac:spMk id="9" creationId="{8E0D899B-A82D-44FF-8071-F5CA1078E953}"/>
          </ac:spMkLst>
        </pc:spChg>
        <pc:spChg chg="del">
          <ac:chgData name="varitsara monsiri" userId="d21832565e14aca8" providerId="LiveId" clId="{AAB1ECC4-CB15-4E1C-96EB-11282AA5BC0B}" dt="2023-09-18T06:16:12.348" v="2130" actId="700"/>
          <ac:spMkLst>
            <pc:docMk/>
            <pc:sldMk cId="998612769" sldId="277"/>
            <ac:spMk id="10" creationId="{74AFEFD4-409D-48DA-A6E5-7E624A42B7C8}"/>
          </ac:spMkLst>
        </pc:spChg>
        <pc:spChg chg="del">
          <ac:chgData name="varitsara monsiri" userId="d21832565e14aca8" providerId="LiveId" clId="{AAB1ECC4-CB15-4E1C-96EB-11282AA5BC0B}" dt="2023-09-18T06:16:12.348" v="2130" actId="700"/>
          <ac:spMkLst>
            <pc:docMk/>
            <pc:sldMk cId="998612769" sldId="277"/>
            <ac:spMk id="11" creationId="{1852DAA4-87F7-4F08-9937-3A2F222D3BC2}"/>
          </ac:spMkLst>
        </pc:spChg>
        <pc:spChg chg="del">
          <ac:chgData name="varitsara monsiri" userId="d21832565e14aca8" providerId="LiveId" clId="{AAB1ECC4-CB15-4E1C-96EB-11282AA5BC0B}" dt="2023-09-18T06:16:12.348" v="2130" actId="700"/>
          <ac:spMkLst>
            <pc:docMk/>
            <pc:sldMk cId="998612769" sldId="277"/>
            <ac:spMk id="12" creationId="{C3938C7D-B718-4CAE-96FD-512C6FBF45A0}"/>
          </ac:spMkLst>
        </pc:spChg>
        <pc:spChg chg="del">
          <ac:chgData name="varitsara monsiri" userId="d21832565e14aca8" providerId="LiveId" clId="{AAB1ECC4-CB15-4E1C-96EB-11282AA5BC0B}" dt="2023-09-18T06:16:12.348" v="2130" actId="700"/>
          <ac:spMkLst>
            <pc:docMk/>
            <pc:sldMk cId="998612769" sldId="277"/>
            <ac:spMk id="13" creationId="{61758D8C-8643-458F-A288-748A370FDEF1}"/>
          </ac:spMkLst>
        </pc:spChg>
        <pc:spChg chg="del">
          <ac:chgData name="varitsara monsiri" userId="d21832565e14aca8" providerId="LiveId" clId="{AAB1ECC4-CB15-4E1C-96EB-11282AA5BC0B}" dt="2023-09-18T06:16:12.348" v="2130" actId="700"/>
          <ac:spMkLst>
            <pc:docMk/>
            <pc:sldMk cId="998612769" sldId="277"/>
            <ac:spMk id="14" creationId="{71A49852-47E1-4A8F-B1A9-F62ACD06495E}"/>
          </ac:spMkLst>
        </pc:spChg>
        <pc:spChg chg="del">
          <ac:chgData name="varitsara monsiri" userId="d21832565e14aca8" providerId="LiveId" clId="{AAB1ECC4-CB15-4E1C-96EB-11282AA5BC0B}" dt="2023-09-18T06:16:12.348" v="2130" actId="700"/>
          <ac:spMkLst>
            <pc:docMk/>
            <pc:sldMk cId="998612769" sldId="277"/>
            <ac:spMk id="15" creationId="{5885CBDC-563D-49F9-85CD-1CCFCDC4F04D}"/>
          </ac:spMkLst>
        </pc:spChg>
        <pc:spChg chg="del">
          <ac:chgData name="varitsara monsiri" userId="d21832565e14aca8" providerId="LiveId" clId="{AAB1ECC4-CB15-4E1C-96EB-11282AA5BC0B}" dt="2023-09-18T06:16:12.348" v="2130" actId="700"/>
          <ac:spMkLst>
            <pc:docMk/>
            <pc:sldMk cId="998612769" sldId="277"/>
            <ac:spMk id="16" creationId="{D918E0B6-2329-40EF-9179-8D1A84D159A3}"/>
          </ac:spMkLst>
        </pc:spChg>
        <pc:spChg chg="del">
          <ac:chgData name="varitsara monsiri" userId="d21832565e14aca8" providerId="LiveId" clId="{AAB1ECC4-CB15-4E1C-96EB-11282AA5BC0B}" dt="2023-09-18T06:16:12.348" v="2130" actId="700"/>
          <ac:spMkLst>
            <pc:docMk/>
            <pc:sldMk cId="998612769" sldId="277"/>
            <ac:spMk id="17" creationId="{7679E8AA-1290-4EFD-A444-BD3A91E5C3ED}"/>
          </ac:spMkLst>
        </pc:spChg>
        <pc:spChg chg="del">
          <ac:chgData name="varitsara monsiri" userId="d21832565e14aca8" providerId="LiveId" clId="{AAB1ECC4-CB15-4E1C-96EB-11282AA5BC0B}" dt="2023-09-18T06:16:12.348" v="2130" actId="700"/>
          <ac:spMkLst>
            <pc:docMk/>
            <pc:sldMk cId="998612769" sldId="277"/>
            <ac:spMk id="18" creationId="{1349BCDB-E6C7-47D3-939E-EF2837B9D4C4}"/>
          </ac:spMkLst>
        </pc:spChg>
        <pc:spChg chg="del">
          <ac:chgData name="varitsara monsiri" userId="d21832565e14aca8" providerId="LiveId" clId="{AAB1ECC4-CB15-4E1C-96EB-11282AA5BC0B}" dt="2023-09-18T06:16:12.348" v="2130" actId="700"/>
          <ac:spMkLst>
            <pc:docMk/>
            <pc:sldMk cId="998612769" sldId="277"/>
            <ac:spMk id="19" creationId="{EAEDF75A-4FA7-483A-9D95-D67213B97BB9}"/>
          </ac:spMkLst>
        </pc:spChg>
        <pc:spChg chg="add mod">
          <ac:chgData name="varitsara monsiri" userId="d21832565e14aca8" providerId="LiveId" clId="{AAB1ECC4-CB15-4E1C-96EB-11282AA5BC0B}" dt="2023-09-18T08:09:07.431" v="2894" actId="1038"/>
          <ac:spMkLst>
            <pc:docMk/>
            <pc:sldMk cId="998612769" sldId="277"/>
            <ac:spMk id="55" creationId="{B64CEBD2-0A8B-4197-ADAE-6FE825FFF6E6}"/>
          </ac:spMkLst>
        </pc:spChg>
        <pc:spChg chg="mod topLvl">
          <ac:chgData name="varitsara monsiri" userId="d21832565e14aca8" providerId="LiveId" clId="{AAB1ECC4-CB15-4E1C-96EB-11282AA5BC0B}" dt="2023-09-18T08:09:07.431" v="2894" actId="1038"/>
          <ac:spMkLst>
            <pc:docMk/>
            <pc:sldMk cId="998612769" sldId="277"/>
            <ac:spMk id="57" creationId="{41D74248-910A-4FBE-943D-1F6522334B75}"/>
          </ac:spMkLst>
        </pc:spChg>
        <pc:spChg chg="mod topLvl">
          <ac:chgData name="varitsara monsiri" userId="d21832565e14aca8" providerId="LiveId" clId="{AAB1ECC4-CB15-4E1C-96EB-11282AA5BC0B}" dt="2023-09-18T08:09:07.431" v="2894" actId="1038"/>
          <ac:spMkLst>
            <pc:docMk/>
            <pc:sldMk cId="998612769" sldId="277"/>
            <ac:spMk id="58" creationId="{0D7D6AA6-FF17-4AFB-A70E-FB4E6EBEB9DE}"/>
          </ac:spMkLst>
        </pc:spChg>
        <pc:spChg chg="mod topLvl">
          <ac:chgData name="varitsara monsiri" userId="d21832565e14aca8" providerId="LiveId" clId="{AAB1ECC4-CB15-4E1C-96EB-11282AA5BC0B}" dt="2023-09-18T08:09:07.431" v="2894" actId="1038"/>
          <ac:spMkLst>
            <pc:docMk/>
            <pc:sldMk cId="998612769" sldId="277"/>
            <ac:spMk id="59" creationId="{1EBE2FDF-BEC2-4FD5-80DD-DEF380339B87}"/>
          </ac:spMkLst>
        </pc:spChg>
        <pc:spChg chg="mod topLvl">
          <ac:chgData name="varitsara monsiri" userId="d21832565e14aca8" providerId="LiveId" clId="{AAB1ECC4-CB15-4E1C-96EB-11282AA5BC0B}" dt="2023-09-18T08:09:07.431" v="2894" actId="1038"/>
          <ac:spMkLst>
            <pc:docMk/>
            <pc:sldMk cId="998612769" sldId="277"/>
            <ac:spMk id="60" creationId="{D1D8958D-8F5A-4E31-906F-FB7A15BBA18E}"/>
          </ac:spMkLst>
        </pc:spChg>
        <pc:spChg chg="mod topLvl">
          <ac:chgData name="varitsara monsiri" userId="d21832565e14aca8" providerId="LiveId" clId="{AAB1ECC4-CB15-4E1C-96EB-11282AA5BC0B}" dt="2023-09-18T08:09:07.431" v="2894" actId="1038"/>
          <ac:spMkLst>
            <pc:docMk/>
            <pc:sldMk cId="998612769" sldId="277"/>
            <ac:spMk id="61" creationId="{021DFB3A-A0ED-4AB7-918D-3D64AC83E8D3}"/>
          </ac:spMkLst>
        </pc:spChg>
        <pc:spChg chg="mod topLvl">
          <ac:chgData name="varitsara monsiri" userId="d21832565e14aca8" providerId="LiveId" clId="{AAB1ECC4-CB15-4E1C-96EB-11282AA5BC0B}" dt="2023-09-18T08:09:07.431" v="2894" actId="1038"/>
          <ac:spMkLst>
            <pc:docMk/>
            <pc:sldMk cId="998612769" sldId="277"/>
            <ac:spMk id="62" creationId="{0F5B9F99-61F1-4267-924A-0E6A211AC48C}"/>
          </ac:spMkLst>
        </pc:spChg>
        <pc:spChg chg="mod">
          <ac:chgData name="varitsara monsiri" userId="d21832565e14aca8" providerId="LiveId" clId="{AAB1ECC4-CB15-4E1C-96EB-11282AA5BC0B}" dt="2023-09-18T07:58:44.479" v="2833" actId="165"/>
          <ac:spMkLst>
            <pc:docMk/>
            <pc:sldMk cId="998612769" sldId="277"/>
            <ac:spMk id="66" creationId="{34466EBD-4D9C-42A8-82B6-ABA31C10F4A2}"/>
          </ac:spMkLst>
        </pc:spChg>
        <pc:spChg chg="mod">
          <ac:chgData name="varitsara monsiri" userId="d21832565e14aca8" providerId="LiveId" clId="{AAB1ECC4-CB15-4E1C-96EB-11282AA5BC0B}" dt="2023-09-18T07:58:44.479" v="2833" actId="165"/>
          <ac:spMkLst>
            <pc:docMk/>
            <pc:sldMk cId="998612769" sldId="277"/>
            <ac:spMk id="67" creationId="{7AE5692C-412F-4E9B-BD27-8587D3D76C39}"/>
          </ac:spMkLst>
        </pc:spChg>
        <pc:spChg chg="mod">
          <ac:chgData name="varitsara monsiri" userId="d21832565e14aca8" providerId="LiveId" clId="{AAB1ECC4-CB15-4E1C-96EB-11282AA5BC0B}" dt="2023-09-18T07:58:44.479" v="2833" actId="165"/>
          <ac:spMkLst>
            <pc:docMk/>
            <pc:sldMk cId="998612769" sldId="277"/>
            <ac:spMk id="68" creationId="{62724C16-D720-4482-92CD-65796EAA3F30}"/>
          </ac:spMkLst>
        </pc:spChg>
        <pc:spChg chg="mod">
          <ac:chgData name="varitsara monsiri" userId="d21832565e14aca8" providerId="LiveId" clId="{AAB1ECC4-CB15-4E1C-96EB-11282AA5BC0B}" dt="2023-09-18T07:58:44.479" v="2833" actId="165"/>
          <ac:spMkLst>
            <pc:docMk/>
            <pc:sldMk cId="998612769" sldId="277"/>
            <ac:spMk id="69" creationId="{A52D58EC-3F92-4804-8168-4FA0DB74625B}"/>
          </ac:spMkLst>
        </pc:spChg>
        <pc:spChg chg="mod">
          <ac:chgData name="varitsara monsiri" userId="d21832565e14aca8" providerId="LiveId" clId="{AAB1ECC4-CB15-4E1C-96EB-11282AA5BC0B}" dt="2023-09-18T08:09:07.431" v="2894" actId="1038"/>
          <ac:spMkLst>
            <pc:docMk/>
            <pc:sldMk cId="998612769" sldId="277"/>
            <ac:spMk id="70" creationId="{F515FB78-9A22-42CB-BBF6-1F776C233A3E}"/>
          </ac:spMkLst>
        </pc:spChg>
        <pc:spChg chg="mod ord">
          <ac:chgData name="varitsara monsiri" userId="d21832565e14aca8" providerId="LiveId" clId="{AAB1ECC4-CB15-4E1C-96EB-11282AA5BC0B}" dt="2023-09-18T08:09:07.431" v="2894" actId="1038"/>
          <ac:spMkLst>
            <pc:docMk/>
            <pc:sldMk cId="998612769" sldId="277"/>
            <ac:spMk id="71" creationId="{5060E875-A4A9-4973-96E2-C6B800BE490B}"/>
          </ac:spMkLst>
        </pc:spChg>
        <pc:spChg chg="mod">
          <ac:chgData name="varitsara monsiri" userId="d21832565e14aca8" providerId="LiveId" clId="{AAB1ECC4-CB15-4E1C-96EB-11282AA5BC0B}" dt="2023-09-18T07:59:07.074" v="2835"/>
          <ac:spMkLst>
            <pc:docMk/>
            <pc:sldMk cId="998612769" sldId="277"/>
            <ac:spMk id="73" creationId="{38F37E05-B4F2-4EE8-9A39-67680E2175C0}"/>
          </ac:spMkLst>
        </pc:spChg>
        <pc:spChg chg="mod">
          <ac:chgData name="varitsara monsiri" userId="d21832565e14aca8" providerId="LiveId" clId="{AAB1ECC4-CB15-4E1C-96EB-11282AA5BC0B}" dt="2023-09-18T07:59:07.074" v="2835"/>
          <ac:spMkLst>
            <pc:docMk/>
            <pc:sldMk cId="998612769" sldId="277"/>
            <ac:spMk id="74" creationId="{CEBD4210-18CE-4B82-AF76-5CB94EBF0E86}"/>
          </ac:spMkLst>
        </pc:spChg>
        <pc:spChg chg="mod">
          <ac:chgData name="varitsara monsiri" userId="d21832565e14aca8" providerId="LiveId" clId="{AAB1ECC4-CB15-4E1C-96EB-11282AA5BC0B}" dt="2023-09-18T08:09:07.431" v="2894" actId="1038"/>
          <ac:spMkLst>
            <pc:docMk/>
            <pc:sldMk cId="998612769" sldId="277"/>
            <ac:spMk id="76" creationId="{D3148B28-0053-4775-8B2F-27D1EF9E4DB9}"/>
          </ac:spMkLst>
        </pc:spChg>
        <pc:spChg chg="mod">
          <ac:chgData name="varitsara monsiri" userId="d21832565e14aca8" providerId="LiveId" clId="{AAB1ECC4-CB15-4E1C-96EB-11282AA5BC0B}" dt="2023-09-18T08:09:07.431" v="2894" actId="1038"/>
          <ac:spMkLst>
            <pc:docMk/>
            <pc:sldMk cId="998612769" sldId="277"/>
            <ac:spMk id="77" creationId="{C31ED82E-A523-4C66-997D-F720C836E3EE}"/>
          </ac:spMkLst>
        </pc:spChg>
        <pc:spChg chg="mod">
          <ac:chgData name="varitsara monsiri" userId="d21832565e14aca8" providerId="LiveId" clId="{AAB1ECC4-CB15-4E1C-96EB-11282AA5BC0B}" dt="2023-09-18T08:00:18.980" v="2841"/>
          <ac:spMkLst>
            <pc:docMk/>
            <pc:sldMk cId="998612769" sldId="277"/>
            <ac:spMk id="79" creationId="{6D17C1C0-70AE-4896-A5D1-70CE8CED9C5D}"/>
          </ac:spMkLst>
        </pc:spChg>
        <pc:spChg chg="mod">
          <ac:chgData name="varitsara monsiri" userId="d21832565e14aca8" providerId="LiveId" clId="{AAB1ECC4-CB15-4E1C-96EB-11282AA5BC0B}" dt="2023-09-18T08:00:18.980" v="2841"/>
          <ac:spMkLst>
            <pc:docMk/>
            <pc:sldMk cId="998612769" sldId="277"/>
            <ac:spMk id="80" creationId="{AC8D3A45-58FB-4546-A629-C234263B2BC9}"/>
          </ac:spMkLst>
        </pc:spChg>
        <pc:spChg chg="mod">
          <ac:chgData name="varitsara monsiri" userId="d21832565e14aca8" providerId="LiveId" clId="{AAB1ECC4-CB15-4E1C-96EB-11282AA5BC0B}" dt="2023-09-18T08:09:07.431" v="2894" actId="1038"/>
          <ac:spMkLst>
            <pc:docMk/>
            <pc:sldMk cId="998612769" sldId="277"/>
            <ac:spMk id="82" creationId="{96FA7D7A-6837-4A39-8848-18FE7579AC32}"/>
          </ac:spMkLst>
        </pc:spChg>
        <pc:spChg chg="mod">
          <ac:chgData name="varitsara monsiri" userId="d21832565e14aca8" providerId="LiveId" clId="{AAB1ECC4-CB15-4E1C-96EB-11282AA5BC0B}" dt="2023-09-18T08:09:07.431" v="2894" actId="1038"/>
          <ac:spMkLst>
            <pc:docMk/>
            <pc:sldMk cId="998612769" sldId="277"/>
            <ac:spMk id="83" creationId="{95B672AD-1A32-4E70-8492-54C54A99D8CE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93" creationId="{3D106C28-F20B-4A86-9098-77CE0CD1F457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94" creationId="{94226BBF-CAD8-479E-A519-E4EB08DC5A9B}"/>
          </ac:spMkLst>
        </pc:spChg>
        <pc:spChg chg="mod">
          <ac:chgData name="varitsara monsiri" userId="d21832565e14aca8" providerId="LiveId" clId="{AAB1ECC4-CB15-4E1C-96EB-11282AA5BC0B}" dt="2023-09-18T11:36:03.410" v="5096" actId="207"/>
          <ac:spMkLst>
            <pc:docMk/>
            <pc:sldMk cId="998612769" sldId="277"/>
            <ac:spMk id="95" creationId="{31C5868B-8A37-4AA6-B04F-090A90073129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96" creationId="{D34E93C5-8545-4134-A6BC-38B7DD82F72F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97" creationId="{2DAB0391-7E7B-4282-9119-5EF1BC305126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98" creationId="{3654B0B6-489B-4D23-B05B-5DEFF212CD6B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99" creationId="{E1F11CF9-9FC7-402A-94BE-CA22D1DF3C4D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01" creationId="{ED830B5A-B655-49B7-B43C-F0EB08CB6D49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02" creationId="{409DD0EE-883A-4263-A328-BB7862AD0787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04" creationId="{7CE64E8A-B8F4-46B2-B4A5-BB27FF7143CD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05" creationId="{70BCEF16-6FE5-4E91-97A1-E9D41C21829E}"/>
          </ac:spMkLst>
        </pc:spChg>
        <pc:spChg chg="mod">
          <ac:chgData name="varitsara monsiri" userId="d21832565e14aca8" providerId="LiveId" clId="{AAB1ECC4-CB15-4E1C-96EB-11282AA5BC0B}" dt="2023-09-18T11:35:56.883" v="5095" actId="207"/>
          <ac:spMkLst>
            <pc:docMk/>
            <pc:sldMk cId="998612769" sldId="277"/>
            <ac:spMk id="109" creationId="{32EDF908-7EC7-4C4A-9FA4-DDB1305752C0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10" creationId="{DB355682-BF26-4CC1-8A3B-C9AFE55D5E9A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11" creationId="{4ABE8780-38A9-4F04-BAC1-22FBEA2D8425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12" creationId="{C08CED32-4502-4E3E-8AF0-CD2700C82D11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13" creationId="{89410669-91E5-4468-BC54-60C472A54288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14" creationId="{886CEB0A-A286-4F5A-8632-106912ACC800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16" creationId="{7A9C4EA2-CCB1-4AA5-BA81-A238A7578CCF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17" creationId="{4A19A536-8C42-47BB-9453-D71ADDECA464}"/>
          </ac:spMkLst>
        </pc:spChg>
        <pc:spChg chg="mod">
          <ac:chgData name="varitsara monsiri" userId="d21832565e14aca8" providerId="LiveId" clId="{AAB1ECC4-CB15-4E1C-96EB-11282AA5BC0B}" dt="2023-09-18T11:36:12.067" v="5097" actId="207"/>
          <ac:spMkLst>
            <pc:docMk/>
            <pc:sldMk cId="998612769" sldId="277"/>
            <ac:spMk id="121" creationId="{C60189E7-4A3F-4073-9289-451C67B1183D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22" creationId="{4E1AB6BD-C1AE-429E-AD64-B96D455CC2B1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23" creationId="{FA50B0AC-20D2-4935-8DEA-D359EBC5BA4B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24" creationId="{4EE01703-8C1D-4E60-B9A5-ECF598EC18E2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25" creationId="{E3ACDB28-3445-4B7D-B83C-065AD2153B2C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26" creationId="{E27BD649-8529-4CFE-82AE-A1CBD3A35D54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28" creationId="{5FEA5AAE-3D0D-4D9B-914F-237D613BF79E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29" creationId="{F715A624-A97C-442C-9A9E-D8D6233ACED7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31" creationId="{159C352B-5764-4908-B491-919065EEF2BC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32" creationId="{A92FF365-EDFE-4CF6-93D1-205E2B0321BC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34" creationId="{57127DC3-A57F-411A-B601-65A7FC8AAED4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35" creationId="{A9F03151-55CC-4745-A103-D3C1CD446EA7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37" creationId="{24408421-0F92-4B29-8CE3-844A23AEB69D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38" creationId="{315EB41F-EA8D-41EB-856D-199A36603D36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39" creationId="{410DDBDE-6440-429B-981E-D80B5CA8FFEE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40" creationId="{F055B6D0-FE87-4D28-A1B0-30B3F6EA964D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41" creationId="{31F6063B-E3AC-45CA-BDF2-839D1B1B8C28}"/>
          </ac:spMkLst>
        </pc:spChg>
        <pc:spChg chg="mod">
          <ac:chgData name="varitsara monsiri" userId="d21832565e14aca8" providerId="LiveId" clId="{AAB1ECC4-CB15-4E1C-96EB-11282AA5BC0B}" dt="2023-09-18T08:08:02.645" v="2870"/>
          <ac:spMkLst>
            <pc:docMk/>
            <pc:sldMk cId="998612769" sldId="277"/>
            <ac:spMk id="142" creationId="{B3B14E8C-EC40-4EDC-B3C9-1DA197C81D64}"/>
          </ac:spMkLst>
        </pc:spChg>
        <pc:spChg chg="mod">
          <ac:chgData name="varitsara monsiri" userId="d21832565e14aca8" providerId="LiveId" clId="{AAB1ECC4-CB15-4E1C-96EB-11282AA5BC0B}" dt="2023-09-18T08:09:56.781" v="2898"/>
          <ac:spMkLst>
            <pc:docMk/>
            <pc:sldMk cId="998612769" sldId="277"/>
            <ac:spMk id="144" creationId="{CDAA46F0-1101-42B0-8C5F-969ED263987A}"/>
          </ac:spMkLst>
        </pc:spChg>
        <pc:spChg chg="mod">
          <ac:chgData name="varitsara monsiri" userId="d21832565e14aca8" providerId="LiveId" clId="{AAB1ECC4-CB15-4E1C-96EB-11282AA5BC0B}" dt="2023-09-18T08:09:56.781" v="2898"/>
          <ac:spMkLst>
            <pc:docMk/>
            <pc:sldMk cId="998612769" sldId="277"/>
            <ac:spMk id="145" creationId="{107E8426-2478-4271-A21C-754A69CFA4F4}"/>
          </ac:spMkLst>
        </pc:spChg>
        <pc:spChg chg="mod">
          <ac:chgData name="varitsara monsiri" userId="d21832565e14aca8" providerId="LiveId" clId="{AAB1ECC4-CB15-4E1C-96EB-11282AA5BC0B}" dt="2023-09-18T08:11:51.365" v="2957"/>
          <ac:spMkLst>
            <pc:docMk/>
            <pc:sldMk cId="998612769" sldId="277"/>
            <ac:spMk id="147" creationId="{DE94BB1B-9AFA-4C59-B45A-F053812D370D}"/>
          </ac:spMkLst>
        </pc:spChg>
        <pc:spChg chg="mod">
          <ac:chgData name="varitsara monsiri" userId="d21832565e14aca8" providerId="LiveId" clId="{AAB1ECC4-CB15-4E1C-96EB-11282AA5BC0B}" dt="2023-09-18T08:11:51.365" v="2957"/>
          <ac:spMkLst>
            <pc:docMk/>
            <pc:sldMk cId="998612769" sldId="277"/>
            <ac:spMk id="148" creationId="{157FE788-4021-4F18-B41E-0F52CFFC65FF}"/>
          </ac:spMkLst>
        </pc:spChg>
        <pc:spChg chg="mod">
          <ac:chgData name="varitsara monsiri" userId="d21832565e14aca8" providerId="LiveId" clId="{AAB1ECC4-CB15-4E1C-96EB-11282AA5BC0B}" dt="2023-09-18T08:11:51.365" v="2957"/>
          <ac:spMkLst>
            <pc:docMk/>
            <pc:sldMk cId="998612769" sldId="277"/>
            <ac:spMk id="149" creationId="{6FC4B941-57C5-4F44-A1DE-CED058BF5A95}"/>
          </ac:spMkLst>
        </pc:spChg>
        <pc:spChg chg="mod">
          <ac:chgData name="varitsara monsiri" userId="d21832565e14aca8" providerId="LiveId" clId="{AAB1ECC4-CB15-4E1C-96EB-11282AA5BC0B}" dt="2023-09-18T08:11:51.365" v="2957"/>
          <ac:spMkLst>
            <pc:docMk/>
            <pc:sldMk cId="998612769" sldId="277"/>
            <ac:spMk id="150" creationId="{63EBB11A-6782-481A-B39B-02ACB9797658}"/>
          </ac:spMkLst>
        </pc:spChg>
        <pc:spChg chg="mod">
          <ac:chgData name="varitsara monsiri" userId="d21832565e14aca8" providerId="LiveId" clId="{AAB1ECC4-CB15-4E1C-96EB-11282AA5BC0B}" dt="2023-09-18T08:11:51.365" v="2957"/>
          <ac:spMkLst>
            <pc:docMk/>
            <pc:sldMk cId="998612769" sldId="277"/>
            <ac:spMk id="151" creationId="{236C16E2-F301-4325-A092-E0AAD03E2F93}"/>
          </ac:spMkLst>
        </pc:spChg>
        <pc:spChg chg="mod">
          <ac:chgData name="varitsara monsiri" userId="d21832565e14aca8" providerId="LiveId" clId="{AAB1ECC4-CB15-4E1C-96EB-11282AA5BC0B}" dt="2023-09-18T08:11:51.365" v="2957"/>
          <ac:spMkLst>
            <pc:docMk/>
            <pc:sldMk cId="998612769" sldId="277"/>
            <ac:spMk id="152" creationId="{F2D576FD-8A9E-4946-B9D9-4BCF54005FC1}"/>
          </ac:spMkLst>
        </pc:spChg>
        <pc:spChg chg="mod">
          <ac:chgData name="varitsara monsiri" userId="d21832565e14aca8" providerId="LiveId" clId="{AAB1ECC4-CB15-4E1C-96EB-11282AA5BC0B}" dt="2023-09-18T08:12:21.966" v="2964"/>
          <ac:spMkLst>
            <pc:docMk/>
            <pc:sldMk cId="998612769" sldId="277"/>
            <ac:spMk id="154" creationId="{1B18B37C-0518-473C-A0C9-C02645E45683}"/>
          </ac:spMkLst>
        </pc:spChg>
        <pc:spChg chg="mod">
          <ac:chgData name="varitsara monsiri" userId="d21832565e14aca8" providerId="LiveId" clId="{AAB1ECC4-CB15-4E1C-96EB-11282AA5BC0B}" dt="2023-09-18T08:12:21.966" v="2964"/>
          <ac:spMkLst>
            <pc:docMk/>
            <pc:sldMk cId="998612769" sldId="277"/>
            <ac:spMk id="155" creationId="{2522651E-D370-4C43-84DC-B6EBE06F7C32}"/>
          </ac:spMkLst>
        </pc:spChg>
        <pc:grpChg chg="add del mod">
          <ac:chgData name="varitsara monsiri" userId="d21832565e14aca8" providerId="LiveId" clId="{AAB1ECC4-CB15-4E1C-96EB-11282AA5BC0B}" dt="2023-09-18T06:25:50.908" v="2179" actId="21"/>
          <ac:grpSpMkLst>
            <pc:docMk/>
            <pc:sldMk cId="998612769" sldId="277"/>
            <ac:grpSpMk id="46" creationId="{5FBC283F-A8CB-4282-8B7D-A77051A394CD}"/>
          </ac:grpSpMkLst>
        </pc:grpChg>
        <pc:grpChg chg="add del mod">
          <ac:chgData name="varitsara monsiri" userId="d21832565e14aca8" providerId="LiveId" clId="{AAB1ECC4-CB15-4E1C-96EB-11282AA5BC0B}" dt="2023-09-18T06:25:50.908" v="2179" actId="21"/>
          <ac:grpSpMkLst>
            <pc:docMk/>
            <pc:sldMk cId="998612769" sldId="277"/>
            <ac:grpSpMk id="47" creationId="{A3A7B0D4-D694-4A74-9055-E21600F298DD}"/>
          </ac:grpSpMkLst>
        </pc:grpChg>
        <pc:grpChg chg="add del mod">
          <ac:chgData name="varitsara monsiri" userId="d21832565e14aca8" providerId="LiveId" clId="{AAB1ECC4-CB15-4E1C-96EB-11282AA5BC0B}" dt="2023-09-18T06:25:50.908" v="2179" actId="21"/>
          <ac:grpSpMkLst>
            <pc:docMk/>
            <pc:sldMk cId="998612769" sldId="277"/>
            <ac:grpSpMk id="54" creationId="{76A63C43-AF19-4ADC-8D35-F19498DBF8F7}"/>
          </ac:grpSpMkLst>
        </pc:grpChg>
        <pc:grpChg chg="add del mod">
          <ac:chgData name="varitsara monsiri" userId="d21832565e14aca8" providerId="LiveId" clId="{AAB1ECC4-CB15-4E1C-96EB-11282AA5BC0B}" dt="2023-09-18T07:58:44.479" v="2833" actId="165"/>
          <ac:grpSpMkLst>
            <pc:docMk/>
            <pc:sldMk cId="998612769" sldId="277"/>
            <ac:grpSpMk id="56" creationId="{15AF1D2B-FE13-4A8B-BFE1-5ACFDB4A2314}"/>
          </ac:grpSpMkLst>
        </pc:grpChg>
        <pc:grpChg chg="mod topLvl">
          <ac:chgData name="varitsara monsiri" userId="d21832565e14aca8" providerId="LiveId" clId="{AAB1ECC4-CB15-4E1C-96EB-11282AA5BC0B}" dt="2023-09-18T08:09:07.431" v="2894" actId="1038"/>
          <ac:grpSpMkLst>
            <pc:docMk/>
            <pc:sldMk cId="998612769" sldId="277"/>
            <ac:grpSpMk id="63" creationId="{B6494973-AB68-47EC-93BB-77E1AE946122}"/>
          </ac:grpSpMkLst>
        </pc:grpChg>
        <pc:grpChg chg="del mod topLvl">
          <ac:chgData name="varitsara monsiri" userId="d21832565e14aca8" providerId="LiveId" clId="{AAB1ECC4-CB15-4E1C-96EB-11282AA5BC0B}" dt="2023-09-18T08:00:06.894" v="2838" actId="478"/>
          <ac:grpSpMkLst>
            <pc:docMk/>
            <pc:sldMk cId="998612769" sldId="277"/>
            <ac:grpSpMk id="64" creationId="{F5F0E197-A969-40C1-95D7-92764E3A7F35}"/>
          </ac:grpSpMkLst>
        </pc:grpChg>
        <pc:grpChg chg="del mod topLvl">
          <ac:chgData name="varitsara monsiri" userId="d21832565e14aca8" providerId="LiveId" clId="{AAB1ECC4-CB15-4E1C-96EB-11282AA5BC0B}" dt="2023-09-18T08:00:37.120" v="2844" actId="478"/>
          <ac:grpSpMkLst>
            <pc:docMk/>
            <pc:sldMk cId="998612769" sldId="277"/>
            <ac:grpSpMk id="65" creationId="{8E208C1D-8BF0-4DF5-877E-6901E6A655B3}"/>
          </ac:grpSpMkLst>
        </pc:grpChg>
        <pc:grpChg chg="add del mod">
          <ac:chgData name="varitsara monsiri" userId="d21832565e14aca8" providerId="LiveId" clId="{AAB1ECC4-CB15-4E1C-96EB-11282AA5BC0B}" dt="2023-09-18T07:59:15.245" v="2837" actId="21"/>
          <ac:grpSpMkLst>
            <pc:docMk/>
            <pc:sldMk cId="998612769" sldId="277"/>
            <ac:grpSpMk id="72" creationId="{5004FC6F-06E3-4652-91C1-CA00EFE0CCBF}"/>
          </ac:grpSpMkLst>
        </pc:grpChg>
        <pc:grpChg chg="add mod">
          <ac:chgData name="varitsara monsiri" userId="d21832565e14aca8" providerId="LiveId" clId="{AAB1ECC4-CB15-4E1C-96EB-11282AA5BC0B}" dt="2023-09-18T08:09:07.431" v="2894" actId="1038"/>
          <ac:grpSpMkLst>
            <pc:docMk/>
            <pc:sldMk cId="998612769" sldId="277"/>
            <ac:grpSpMk id="75" creationId="{7F8F0300-AEDF-4F62-AB78-46BD223863DF}"/>
          </ac:grpSpMkLst>
        </pc:grpChg>
        <pc:grpChg chg="add del mod">
          <ac:chgData name="varitsara monsiri" userId="d21832565e14aca8" providerId="LiveId" clId="{AAB1ECC4-CB15-4E1C-96EB-11282AA5BC0B}" dt="2023-09-18T08:00:27.690" v="2843" actId="21"/>
          <ac:grpSpMkLst>
            <pc:docMk/>
            <pc:sldMk cId="998612769" sldId="277"/>
            <ac:grpSpMk id="78" creationId="{E7F5E589-9C2A-479D-8C4C-1FEBA2F3ABCE}"/>
          </ac:grpSpMkLst>
        </pc:grpChg>
        <pc:grpChg chg="add mod">
          <ac:chgData name="varitsara monsiri" userId="d21832565e14aca8" providerId="LiveId" clId="{AAB1ECC4-CB15-4E1C-96EB-11282AA5BC0B}" dt="2023-09-18T08:09:07.431" v="2894" actId="1038"/>
          <ac:grpSpMkLst>
            <pc:docMk/>
            <pc:sldMk cId="998612769" sldId="277"/>
            <ac:grpSpMk id="81" creationId="{20A93084-5958-4165-9BA4-609D62495216}"/>
          </ac:grpSpMkLst>
        </pc:grpChg>
        <pc:grpChg chg="add mod">
          <ac:chgData name="varitsara monsiri" userId="d21832565e14aca8" providerId="LiveId" clId="{AAB1ECC4-CB15-4E1C-96EB-11282AA5BC0B}" dt="2023-09-18T08:09:07.431" v="2894" actId="1038"/>
          <ac:grpSpMkLst>
            <pc:docMk/>
            <pc:sldMk cId="998612769" sldId="277"/>
            <ac:grpSpMk id="84" creationId="{49878FDB-B9DF-4369-8EDD-5071DE32A978}"/>
          </ac:grpSpMkLst>
        </pc:grpChg>
        <pc:grpChg chg="add mod">
          <ac:chgData name="varitsara monsiri" userId="d21832565e14aca8" providerId="LiveId" clId="{AAB1ECC4-CB15-4E1C-96EB-11282AA5BC0B}" dt="2023-09-18T08:09:07.431" v="2894" actId="1038"/>
          <ac:grpSpMkLst>
            <pc:docMk/>
            <pc:sldMk cId="998612769" sldId="277"/>
            <ac:grpSpMk id="85" creationId="{92C06F6A-9316-425E-A3A0-35EC5187D91F}"/>
          </ac:grpSpMkLst>
        </pc:grpChg>
        <pc:grpChg chg="add mod">
          <ac:chgData name="varitsara monsiri" userId="d21832565e14aca8" providerId="LiveId" clId="{AAB1ECC4-CB15-4E1C-96EB-11282AA5BC0B}" dt="2023-09-18T08:09:07.431" v="2894" actId="1038"/>
          <ac:grpSpMkLst>
            <pc:docMk/>
            <pc:sldMk cId="998612769" sldId="277"/>
            <ac:grpSpMk id="86" creationId="{9862ADE4-4192-4660-BE87-1402375F2956}"/>
          </ac:grpSpMkLst>
        </pc:grpChg>
        <pc:grpChg chg="add mod">
          <ac:chgData name="varitsara monsiri" userId="d21832565e14aca8" providerId="LiveId" clId="{AAB1ECC4-CB15-4E1C-96EB-11282AA5BC0B}" dt="2023-09-18T08:09:07.431" v="2894" actId="1038"/>
          <ac:grpSpMkLst>
            <pc:docMk/>
            <pc:sldMk cId="998612769" sldId="277"/>
            <ac:grpSpMk id="88" creationId="{14433059-3669-48CD-B7EA-061662E99A3B}"/>
          </ac:grpSpMkLst>
        </pc:grpChg>
        <pc:grpChg chg="add mod">
          <ac:chgData name="varitsara monsiri" userId="d21832565e14aca8" providerId="LiveId" clId="{AAB1ECC4-CB15-4E1C-96EB-11282AA5BC0B}" dt="2023-09-18T08:09:45.868" v="2896" actId="1076"/>
          <ac:grpSpMkLst>
            <pc:docMk/>
            <pc:sldMk cId="998612769" sldId="277"/>
            <ac:grpSpMk id="89" creationId="{9CCE4408-FB3B-45F9-AD43-6C277212039B}"/>
          </ac:grpSpMkLst>
        </pc:grpChg>
        <pc:grpChg chg="mod">
          <ac:chgData name="varitsara monsiri" userId="d21832565e14aca8" providerId="LiveId" clId="{AAB1ECC4-CB15-4E1C-96EB-11282AA5BC0B}" dt="2023-09-18T08:08:02.645" v="2870"/>
          <ac:grpSpMkLst>
            <pc:docMk/>
            <pc:sldMk cId="998612769" sldId="277"/>
            <ac:grpSpMk id="90" creationId="{DA43DD83-BEBB-4FBB-B779-05BB19A50577}"/>
          </ac:grpSpMkLst>
        </pc:grpChg>
        <pc:grpChg chg="mod">
          <ac:chgData name="varitsara monsiri" userId="d21832565e14aca8" providerId="LiveId" clId="{AAB1ECC4-CB15-4E1C-96EB-11282AA5BC0B}" dt="2023-09-18T08:08:02.645" v="2870"/>
          <ac:grpSpMkLst>
            <pc:docMk/>
            <pc:sldMk cId="998612769" sldId="277"/>
            <ac:grpSpMk id="91" creationId="{92105B33-017D-4543-952F-F5526AA50128}"/>
          </ac:grpSpMkLst>
        </pc:grpChg>
        <pc:grpChg chg="mod">
          <ac:chgData name="varitsara monsiri" userId="d21832565e14aca8" providerId="LiveId" clId="{AAB1ECC4-CB15-4E1C-96EB-11282AA5BC0B}" dt="2023-09-18T08:08:02.645" v="2870"/>
          <ac:grpSpMkLst>
            <pc:docMk/>
            <pc:sldMk cId="998612769" sldId="277"/>
            <ac:grpSpMk id="92" creationId="{FDD75109-7308-4BA6-ADE2-C29529EE01F2}"/>
          </ac:grpSpMkLst>
        </pc:grpChg>
        <pc:grpChg chg="add mod">
          <ac:chgData name="varitsara monsiri" userId="d21832565e14aca8" providerId="LiveId" clId="{AAB1ECC4-CB15-4E1C-96EB-11282AA5BC0B}" dt="2023-09-18T08:12:15.782" v="2962" actId="1076"/>
          <ac:grpSpMkLst>
            <pc:docMk/>
            <pc:sldMk cId="998612769" sldId="277"/>
            <ac:grpSpMk id="100" creationId="{3114DFEC-0D94-4B67-84E8-A9DBC923671E}"/>
          </ac:grpSpMkLst>
        </pc:grpChg>
        <pc:grpChg chg="add mod">
          <ac:chgData name="varitsara monsiri" userId="d21832565e14aca8" providerId="LiveId" clId="{AAB1ECC4-CB15-4E1C-96EB-11282AA5BC0B}" dt="2023-09-18T08:12:47.548" v="2969" actId="688"/>
          <ac:grpSpMkLst>
            <pc:docMk/>
            <pc:sldMk cId="998612769" sldId="277"/>
            <ac:grpSpMk id="103" creationId="{8111EA1E-C526-47E3-90EF-F4BB299E80EB}"/>
          </ac:grpSpMkLst>
        </pc:grpChg>
        <pc:grpChg chg="mod">
          <ac:chgData name="varitsara monsiri" userId="d21832565e14aca8" providerId="LiveId" clId="{AAB1ECC4-CB15-4E1C-96EB-11282AA5BC0B}" dt="2023-09-18T08:08:02.645" v="2870"/>
          <ac:grpSpMkLst>
            <pc:docMk/>
            <pc:sldMk cId="998612769" sldId="277"/>
            <ac:grpSpMk id="106" creationId="{2FEBF7BA-D128-4158-A454-83420C976906}"/>
          </ac:grpSpMkLst>
        </pc:grpChg>
        <pc:grpChg chg="mod">
          <ac:chgData name="varitsara monsiri" userId="d21832565e14aca8" providerId="LiveId" clId="{AAB1ECC4-CB15-4E1C-96EB-11282AA5BC0B}" dt="2023-09-18T08:08:02.645" v="2870"/>
          <ac:grpSpMkLst>
            <pc:docMk/>
            <pc:sldMk cId="998612769" sldId="277"/>
            <ac:grpSpMk id="107" creationId="{1B2E314C-7B90-41AF-A3E3-98B4899C4D5F}"/>
          </ac:grpSpMkLst>
        </pc:grpChg>
        <pc:grpChg chg="mod">
          <ac:chgData name="varitsara monsiri" userId="d21832565e14aca8" providerId="LiveId" clId="{AAB1ECC4-CB15-4E1C-96EB-11282AA5BC0B}" dt="2023-09-18T08:08:02.645" v="2870"/>
          <ac:grpSpMkLst>
            <pc:docMk/>
            <pc:sldMk cId="998612769" sldId="277"/>
            <ac:grpSpMk id="108" creationId="{3D3E6CF3-B99C-4B0E-BFA6-7739674ABE75}"/>
          </ac:grpSpMkLst>
        </pc:grpChg>
        <pc:grpChg chg="add mod">
          <ac:chgData name="varitsara monsiri" userId="d21832565e14aca8" providerId="LiveId" clId="{AAB1ECC4-CB15-4E1C-96EB-11282AA5BC0B}" dt="2023-09-18T08:08:11.738" v="2872" actId="1076"/>
          <ac:grpSpMkLst>
            <pc:docMk/>
            <pc:sldMk cId="998612769" sldId="277"/>
            <ac:grpSpMk id="115" creationId="{CE376678-8CF3-4C77-BC4A-D45B277FDBE8}"/>
          </ac:grpSpMkLst>
        </pc:grpChg>
        <pc:grpChg chg="mod">
          <ac:chgData name="varitsara monsiri" userId="d21832565e14aca8" providerId="LiveId" clId="{AAB1ECC4-CB15-4E1C-96EB-11282AA5BC0B}" dt="2023-09-18T08:08:02.645" v="2870"/>
          <ac:grpSpMkLst>
            <pc:docMk/>
            <pc:sldMk cId="998612769" sldId="277"/>
            <ac:grpSpMk id="118" creationId="{F3240644-4D2E-452F-B3F1-5BC87394BC4C}"/>
          </ac:grpSpMkLst>
        </pc:grpChg>
        <pc:grpChg chg="mod">
          <ac:chgData name="varitsara monsiri" userId="d21832565e14aca8" providerId="LiveId" clId="{AAB1ECC4-CB15-4E1C-96EB-11282AA5BC0B}" dt="2023-09-18T08:08:02.645" v="2870"/>
          <ac:grpSpMkLst>
            <pc:docMk/>
            <pc:sldMk cId="998612769" sldId="277"/>
            <ac:grpSpMk id="119" creationId="{F1C90DDF-6C55-43AC-BD56-0A5D6120E7BE}"/>
          </ac:grpSpMkLst>
        </pc:grpChg>
        <pc:grpChg chg="mod">
          <ac:chgData name="varitsara monsiri" userId="d21832565e14aca8" providerId="LiveId" clId="{AAB1ECC4-CB15-4E1C-96EB-11282AA5BC0B}" dt="2023-09-18T08:08:02.645" v="2870"/>
          <ac:grpSpMkLst>
            <pc:docMk/>
            <pc:sldMk cId="998612769" sldId="277"/>
            <ac:grpSpMk id="120" creationId="{E077A2C4-BB9C-425C-90DA-658531E602DB}"/>
          </ac:grpSpMkLst>
        </pc:grpChg>
        <pc:grpChg chg="add mod">
          <ac:chgData name="varitsara monsiri" userId="d21832565e14aca8" providerId="LiveId" clId="{AAB1ECC4-CB15-4E1C-96EB-11282AA5BC0B}" dt="2023-09-18T08:08:14.967" v="2873" actId="1076"/>
          <ac:grpSpMkLst>
            <pc:docMk/>
            <pc:sldMk cId="998612769" sldId="277"/>
            <ac:grpSpMk id="127" creationId="{C1E71C07-EB4A-47BF-84BE-466A08186D0D}"/>
          </ac:grpSpMkLst>
        </pc:grpChg>
        <pc:grpChg chg="add mod">
          <ac:chgData name="varitsara monsiri" userId="d21832565e14aca8" providerId="LiveId" clId="{AAB1ECC4-CB15-4E1C-96EB-11282AA5BC0B}" dt="2023-09-18T08:12:31.948" v="2967" actId="1076"/>
          <ac:grpSpMkLst>
            <pc:docMk/>
            <pc:sldMk cId="998612769" sldId="277"/>
            <ac:grpSpMk id="130" creationId="{0AE457BC-0611-4B9B-9686-87694FD6C247}"/>
          </ac:grpSpMkLst>
        </pc:grpChg>
        <pc:grpChg chg="add mod">
          <ac:chgData name="varitsara monsiri" userId="d21832565e14aca8" providerId="LiveId" clId="{AAB1ECC4-CB15-4E1C-96EB-11282AA5BC0B}" dt="2023-09-18T08:12:19.199" v="2963" actId="1076"/>
          <ac:grpSpMkLst>
            <pc:docMk/>
            <pc:sldMk cId="998612769" sldId="277"/>
            <ac:grpSpMk id="133" creationId="{86DEFDC4-130F-46B9-B717-AF48729C0005}"/>
          </ac:grpSpMkLst>
        </pc:grpChg>
        <pc:grpChg chg="add del mod">
          <ac:chgData name="varitsara monsiri" userId="d21832565e14aca8" providerId="LiveId" clId="{AAB1ECC4-CB15-4E1C-96EB-11282AA5BC0B}" dt="2023-09-18T08:12:27.979" v="2966" actId="21"/>
          <ac:grpSpMkLst>
            <pc:docMk/>
            <pc:sldMk cId="998612769" sldId="277"/>
            <ac:grpSpMk id="136" creationId="{50BA977F-75F3-426F-964B-92CA1DF1763F}"/>
          </ac:grpSpMkLst>
        </pc:grpChg>
        <pc:grpChg chg="add mod">
          <ac:chgData name="varitsara monsiri" userId="d21832565e14aca8" providerId="LiveId" clId="{AAB1ECC4-CB15-4E1C-96EB-11282AA5BC0B}" dt="2023-09-18T08:12:35.319" v="2968" actId="1076"/>
          <ac:grpSpMkLst>
            <pc:docMk/>
            <pc:sldMk cId="998612769" sldId="277"/>
            <ac:grpSpMk id="143" creationId="{3CB77E2D-1B54-44E6-9E61-1D78D43AB1A0}"/>
          </ac:grpSpMkLst>
        </pc:grpChg>
        <pc:grpChg chg="add mod">
          <ac:chgData name="varitsara monsiri" userId="d21832565e14aca8" providerId="LiveId" clId="{AAB1ECC4-CB15-4E1C-96EB-11282AA5BC0B}" dt="2023-09-18T08:11:56.944" v="2959" actId="688"/>
          <ac:grpSpMkLst>
            <pc:docMk/>
            <pc:sldMk cId="998612769" sldId="277"/>
            <ac:grpSpMk id="146" creationId="{61FB428B-070C-4AB9-B0EC-139CF1AE9AD2}"/>
          </ac:grpSpMkLst>
        </pc:grpChg>
        <pc:grpChg chg="add mod">
          <ac:chgData name="varitsara monsiri" userId="d21832565e14aca8" providerId="LiveId" clId="{AAB1ECC4-CB15-4E1C-96EB-11282AA5BC0B}" dt="2023-09-18T08:12:26.060" v="2965" actId="1076"/>
          <ac:grpSpMkLst>
            <pc:docMk/>
            <pc:sldMk cId="998612769" sldId="277"/>
            <ac:grpSpMk id="153" creationId="{2A1A0E54-31BE-4D0F-89FF-70F582550469}"/>
          </ac:grpSpMkLst>
        </pc:grpChg>
        <pc:picChg chg="add mod">
          <ac:chgData name="varitsara monsiri" userId="d21832565e14aca8" providerId="LiveId" clId="{AAB1ECC4-CB15-4E1C-96EB-11282AA5BC0B}" dt="2023-09-18T06:23:23.058" v="2146" actId="164"/>
          <ac:picMkLst>
            <pc:docMk/>
            <pc:sldMk cId="998612769" sldId="277"/>
            <ac:picMk id="21" creationId="{107B1371-28CE-4B5C-8789-D5F9D5BD1DD9}"/>
          </ac:picMkLst>
        </pc:picChg>
        <pc:picChg chg="add mod">
          <ac:chgData name="varitsara monsiri" userId="d21832565e14aca8" providerId="LiveId" clId="{AAB1ECC4-CB15-4E1C-96EB-11282AA5BC0B}" dt="2023-09-18T06:23:23.058" v="2146" actId="164"/>
          <ac:picMkLst>
            <pc:docMk/>
            <pc:sldMk cId="998612769" sldId="277"/>
            <ac:picMk id="23" creationId="{DAAB6EB5-37ED-4CC9-A244-17157D28F6F0}"/>
          </ac:picMkLst>
        </pc:picChg>
        <pc:picChg chg="add mod">
          <ac:chgData name="varitsara monsiri" userId="d21832565e14aca8" providerId="LiveId" clId="{AAB1ECC4-CB15-4E1C-96EB-11282AA5BC0B}" dt="2023-09-18T06:23:23.058" v="2146" actId="164"/>
          <ac:picMkLst>
            <pc:docMk/>
            <pc:sldMk cId="998612769" sldId="277"/>
            <ac:picMk id="25" creationId="{572A3696-313D-451A-AE45-E947E8750263}"/>
          </ac:picMkLst>
        </pc:picChg>
        <pc:picChg chg="add mod">
          <ac:chgData name="varitsara monsiri" userId="d21832565e14aca8" providerId="LiveId" clId="{AAB1ECC4-CB15-4E1C-96EB-11282AA5BC0B}" dt="2023-09-18T06:23:23.058" v="2146" actId="164"/>
          <ac:picMkLst>
            <pc:docMk/>
            <pc:sldMk cId="998612769" sldId="277"/>
            <ac:picMk id="27" creationId="{A6F3F14B-B131-4317-877F-FDA17A010389}"/>
          </ac:picMkLst>
        </pc:picChg>
        <pc:picChg chg="add mod">
          <ac:chgData name="varitsara monsiri" userId="d21832565e14aca8" providerId="LiveId" clId="{AAB1ECC4-CB15-4E1C-96EB-11282AA5BC0B}" dt="2023-09-18T06:23:59.563" v="2157" actId="164"/>
          <ac:picMkLst>
            <pc:docMk/>
            <pc:sldMk cId="998612769" sldId="277"/>
            <ac:picMk id="29" creationId="{10820CF4-2200-497A-B425-E708FE2966DC}"/>
          </ac:picMkLst>
        </pc:picChg>
        <pc:picChg chg="add mod">
          <ac:chgData name="varitsara monsiri" userId="d21832565e14aca8" providerId="LiveId" clId="{AAB1ECC4-CB15-4E1C-96EB-11282AA5BC0B}" dt="2023-09-18T06:23:59.563" v="2157" actId="164"/>
          <ac:picMkLst>
            <pc:docMk/>
            <pc:sldMk cId="998612769" sldId="277"/>
            <ac:picMk id="31" creationId="{B47ADC2C-A013-4CE6-8913-397CA77BC218}"/>
          </ac:picMkLst>
        </pc:picChg>
        <pc:picChg chg="add mod">
          <ac:chgData name="varitsara monsiri" userId="d21832565e14aca8" providerId="LiveId" clId="{AAB1ECC4-CB15-4E1C-96EB-11282AA5BC0B}" dt="2023-09-18T06:23:59.563" v="2157" actId="164"/>
          <ac:picMkLst>
            <pc:docMk/>
            <pc:sldMk cId="998612769" sldId="277"/>
            <ac:picMk id="33" creationId="{9B04DC2B-4F8A-41EE-B637-5B7FF27F9158}"/>
          </ac:picMkLst>
        </pc:picChg>
        <pc:picChg chg="add mod">
          <ac:chgData name="varitsara monsiri" userId="d21832565e14aca8" providerId="LiveId" clId="{AAB1ECC4-CB15-4E1C-96EB-11282AA5BC0B}" dt="2023-09-18T06:23:59.563" v="2157" actId="164"/>
          <ac:picMkLst>
            <pc:docMk/>
            <pc:sldMk cId="998612769" sldId="277"/>
            <ac:picMk id="35" creationId="{DB6A1741-4279-47BB-BA15-5F083449A1DD}"/>
          </ac:picMkLst>
        </pc:picChg>
        <pc:picChg chg="add mod">
          <ac:chgData name="varitsara monsiri" userId="d21832565e14aca8" providerId="LiveId" clId="{AAB1ECC4-CB15-4E1C-96EB-11282AA5BC0B}" dt="2023-09-18T06:23:59.563" v="2157" actId="164"/>
          <ac:picMkLst>
            <pc:docMk/>
            <pc:sldMk cId="998612769" sldId="277"/>
            <ac:picMk id="37" creationId="{32C96442-72CC-46A1-8196-A357FFCCEF07}"/>
          </ac:picMkLst>
        </pc:picChg>
        <pc:picChg chg="add mod">
          <ac:chgData name="varitsara monsiri" userId="d21832565e14aca8" providerId="LiveId" clId="{AAB1ECC4-CB15-4E1C-96EB-11282AA5BC0B}" dt="2023-09-18T06:23:59.563" v="2157" actId="164"/>
          <ac:picMkLst>
            <pc:docMk/>
            <pc:sldMk cId="998612769" sldId="277"/>
            <ac:picMk id="39" creationId="{761DEC31-94CC-4A7D-9F52-3BA4FE770C94}"/>
          </ac:picMkLst>
        </pc:picChg>
        <pc:picChg chg="add mod">
          <ac:chgData name="varitsara monsiri" userId="d21832565e14aca8" providerId="LiveId" clId="{AAB1ECC4-CB15-4E1C-96EB-11282AA5BC0B}" dt="2023-09-18T06:23:59.563" v="2157" actId="164"/>
          <ac:picMkLst>
            <pc:docMk/>
            <pc:sldMk cId="998612769" sldId="277"/>
            <ac:picMk id="41" creationId="{3B5598CB-7646-46F4-85E8-F3C082075C2D}"/>
          </ac:picMkLst>
        </pc:picChg>
        <pc:picChg chg="add mod">
          <ac:chgData name="varitsara monsiri" userId="d21832565e14aca8" providerId="LiveId" clId="{AAB1ECC4-CB15-4E1C-96EB-11282AA5BC0B}" dt="2023-09-18T06:23:59.563" v="2157" actId="164"/>
          <ac:picMkLst>
            <pc:docMk/>
            <pc:sldMk cId="998612769" sldId="277"/>
            <ac:picMk id="43" creationId="{53A329EF-D0F8-4C92-A31F-10EC7A2E60C7}"/>
          </ac:picMkLst>
        </pc:picChg>
        <pc:picChg chg="add mod">
          <ac:chgData name="varitsara monsiri" userId="d21832565e14aca8" providerId="LiveId" clId="{AAB1ECC4-CB15-4E1C-96EB-11282AA5BC0B}" dt="2023-09-18T06:23:59.563" v="2157" actId="164"/>
          <ac:picMkLst>
            <pc:docMk/>
            <pc:sldMk cId="998612769" sldId="277"/>
            <ac:picMk id="45" creationId="{8C26482E-59AE-45FF-9B5C-D2B3AF701307}"/>
          </ac:picMkLst>
        </pc:picChg>
        <pc:picChg chg="add mod">
          <ac:chgData name="varitsara monsiri" userId="d21832565e14aca8" providerId="LiveId" clId="{AAB1ECC4-CB15-4E1C-96EB-11282AA5BC0B}" dt="2023-09-18T06:25:25.164" v="2177" actId="164"/>
          <ac:picMkLst>
            <pc:docMk/>
            <pc:sldMk cId="998612769" sldId="277"/>
            <ac:picMk id="48" creationId="{BB8991FE-19EF-4B46-ACF6-F44608FFD6EB}"/>
          </ac:picMkLst>
        </pc:picChg>
        <pc:picChg chg="add mod">
          <ac:chgData name="varitsara monsiri" userId="d21832565e14aca8" providerId="LiveId" clId="{AAB1ECC4-CB15-4E1C-96EB-11282AA5BC0B}" dt="2023-09-18T06:25:25.164" v="2177" actId="164"/>
          <ac:picMkLst>
            <pc:docMk/>
            <pc:sldMk cId="998612769" sldId="277"/>
            <ac:picMk id="49" creationId="{C839F7FE-5CC3-4C99-AFFD-428B90DE2C74}"/>
          </ac:picMkLst>
        </pc:picChg>
        <pc:picChg chg="add mod">
          <ac:chgData name="varitsara monsiri" userId="d21832565e14aca8" providerId="LiveId" clId="{AAB1ECC4-CB15-4E1C-96EB-11282AA5BC0B}" dt="2023-09-18T06:25:25.164" v="2177" actId="164"/>
          <ac:picMkLst>
            <pc:docMk/>
            <pc:sldMk cId="998612769" sldId="277"/>
            <ac:picMk id="50" creationId="{0EE12D44-5526-4112-B223-C2C16ED110B0}"/>
          </ac:picMkLst>
        </pc:picChg>
        <pc:picChg chg="add mod">
          <ac:chgData name="varitsara monsiri" userId="d21832565e14aca8" providerId="LiveId" clId="{AAB1ECC4-CB15-4E1C-96EB-11282AA5BC0B}" dt="2023-09-18T06:25:25.164" v="2177" actId="164"/>
          <ac:picMkLst>
            <pc:docMk/>
            <pc:sldMk cId="998612769" sldId="277"/>
            <ac:picMk id="51" creationId="{787DC39B-EBCB-4184-930F-A470D49570FB}"/>
          </ac:picMkLst>
        </pc:picChg>
        <pc:picChg chg="add del mod">
          <ac:chgData name="varitsara monsiri" userId="d21832565e14aca8" providerId="LiveId" clId="{AAB1ECC4-CB15-4E1C-96EB-11282AA5BC0B}" dt="2023-09-18T06:25:50.908" v="2179" actId="21"/>
          <ac:picMkLst>
            <pc:docMk/>
            <pc:sldMk cId="998612769" sldId="277"/>
            <ac:picMk id="52" creationId="{452C331B-0E11-41C1-B23A-071AA0F8BB1B}"/>
          </ac:picMkLst>
        </pc:picChg>
        <pc:picChg chg="add del mod">
          <ac:chgData name="varitsara monsiri" userId="d21832565e14aca8" providerId="LiveId" clId="{AAB1ECC4-CB15-4E1C-96EB-11282AA5BC0B}" dt="2023-09-18T06:25:50.908" v="2179" actId="21"/>
          <ac:picMkLst>
            <pc:docMk/>
            <pc:sldMk cId="998612769" sldId="277"/>
            <ac:picMk id="53" creationId="{6E6DE2E6-27A3-4CEE-AFCB-E07BDB1EBEA4}"/>
          </ac:picMkLst>
        </pc:picChg>
        <pc:picChg chg="add mod">
          <ac:chgData name="varitsara monsiri" userId="d21832565e14aca8" providerId="LiveId" clId="{AAB1ECC4-CB15-4E1C-96EB-11282AA5BC0B}" dt="2023-09-18T08:10:32.907" v="2906" actId="14100"/>
          <ac:picMkLst>
            <pc:docMk/>
            <pc:sldMk cId="998612769" sldId="277"/>
            <ac:picMk id="87" creationId="{9B3820C3-02C5-4406-BDF1-C74815D4B9C7}"/>
          </ac:picMkLst>
        </pc:picChg>
      </pc:sldChg>
      <pc:sldChg chg="addSp delSp modSp new mod modClrScheme chgLayout">
        <pc:chgData name="varitsara monsiri" userId="d21832565e14aca8" providerId="LiveId" clId="{AAB1ECC4-CB15-4E1C-96EB-11282AA5BC0B}" dt="2023-09-18T11:36:40.373" v="5100" actId="207"/>
        <pc:sldMkLst>
          <pc:docMk/>
          <pc:sldMk cId="2094610019" sldId="278"/>
        </pc:sldMkLst>
        <pc:spChg chg="del">
          <ac:chgData name="varitsara monsiri" userId="d21832565e14aca8" providerId="LiveId" clId="{AAB1ECC4-CB15-4E1C-96EB-11282AA5BC0B}" dt="2023-09-18T06:16:19.598" v="2132" actId="700"/>
          <ac:spMkLst>
            <pc:docMk/>
            <pc:sldMk cId="2094610019" sldId="278"/>
            <ac:spMk id="2" creationId="{F9777289-4D34-4BD4-91F7-F43500134D4C}"/>
          </ac:spMkLst>
        </pc:spChg>
        <pc:spChg chg="del">
          <ac:chgData name="varitsara monsiri" userId="d21832565e14aca8" providerId="LiveId" clId="{AAB1ECC4-CB15-4E1C-96EB-11282AA5BC0B}" dt="2023-09-18T06:16:19.598" v="2132" actId="700"/>
          <ac:spMkLst>
            <pc:docMk/>
            <pc:sldMk cId="2094610019" sldId="278"/>
            <ac:spMk id="3" creationId="{16C40DF8-BDF0-4354-B1F4-FF5EC3699248}"/>
          </ac:spMkLst>
        </pc:spChg>
        <pc:spChg chg="del">
          <ac:chgData name="varitsara monsiri" userId="d21832565e14aca8" providerId="LiveId" clId="{AAB1ECC4-CB15-4E1C-96EB-11282AA5BC0B}" dt="2023-09-18T06:16:19.598" v="2132" actId="700"/>
          <ac:spMkLst>
            <pc:docMk/>
            <pc:sldMk cId="2094610019" sldId="278"/>
            <ac:spMk id="4" creationId="{7D102CE4-4CB1-40BA-860C-02D2A708A9C9}"/>
          </ac:spMkLst>
        </pc:spChg>
        <pc:spChg chg="del">
          <ac:chgData name="varitsara monsiri" userId="d21832565e14aca8" providerId="LiveId" clId="{AAB1ECC4-CB15-4E1C-96EB-11282AA5BC0B}" dt="2023-09-18T06:16:19.598" v="2132" actId="700"/>
          <ac:spMkLst>
            <pc:docMk/>
            <pc:sldMk cId="2094610019" sldId="278"/>
            <ac:spMk id="5" creationId="{5E6636DA-6E2B-46AB-997F-626A0B0D713B}"/>
          </ac:spMkLst>
        </pc:spChg>
        <pc:spChg chg="del">
          <ac:chgData name="varitsara monsiri" userId="d21832565e14aca8" providerId="LiveId" clId="{AAB1ECC4-CB15-4E1C-96EB-11282AA5BC0B}" dt="2023-09-18T06:16:19.598" v="2132" actId="700"/>
          <ac:spMkLst>
            <pc:docMk/>
            <pc:sldMk cId="2094610019" sldId="278"/>
            <ac:spMk id="6" creationId="{063B3023-DA6E-4432-8508-C056F361103B}"/>
          </ac:spMkLst>
        </pc:spChg>
        <pc:spChg chg="del">
          <ac:chgData name="varitsara monsiri" userId="d21832565e14aca8" providerId="LiveId" clId="{AAB1ECC4-CB15-4E1C-96EB-11282AA5BC0B}" dt="2023-09-18T06:16:19.598" v="2132" actId="700"/>
          <ac:spMkLst>
            <pc:docMk/>
            <pc:sldMk cId="2094610019" sldId="278"/>
            <ac:spMk id="7" creationId="{18199528-2FB6-4213-A0BE-9A018F4CFB63}"/>
          </ac:spMkLst>
        </pc:spChg>
        <pc:spChg chg="del">
          <ac:chgData name="varitsara monsiri" userId="d21832565e14aca8" providerId="LiveId" clId="{AAB1ECC4-CB15-4E1C-96EB-11282AA5BC0B}" dt="2023-09-18T06:16:19.598" v="2132" actId="700"/>
          <ac:spMkLst>
            <pc:docMk/>
            <pc:sldMk cId="2094610019" sldId="278"/>
            <ac:spMk id="8" creationId="{DA6CFB55-EB6E-45BC-8FC7-AC2A2EC43BD9}"/>
          </ac:spMkLst>
        </pc:spChg>
        <pc:spChg chg="del">
          <ac:chgData name="varitsara monsiri" userId="d21832565e14aca8" providerId="LiveId" clId="{AAB1ECC4-CB15-4E1C-96EB-11282AA5BC0B}" dt="2023-09-18T06:16:19.598" v="2132" actId="700"/>
          <ac:spMkLst>
            <pc:docMk/>
            <pc:sldMk cId="2094610019" sldId="278"/>
            <ac:spMk id="9" creationId="{123F3F00-EF1C-4E98-838C-EF3628CB7B0F}"/>
          </ac:spMkLst>
        </pc:spChg>
        <pc:spChg chg="del">
          <ac:chgData name="varitsara monsiri" userId="d21832565e14aca8" providerId="LiveId" clId="{AAB1ECC4-CB15-4E1C-96EB-11282AA5BC0B}" dt="2023-09-18T06:16:19.598" v="2132" actId="700"/>
          <ac:spMkLst>
            <pc:docMk/>
            <pc:sldMk cId="2094610019" sldId="278"/>
            <ac:spMk id="10" creationId="{22D1D080-84A9-43F8-BADA-FE56E8E8BC78}"/>
          </ac:spMkLst>
        </pc:spChg>
        <pc:spChg chg="del">
          <ac:chgData name="varitsara monsiri" userId="d21832565e14aca8" providerId="LiveId" clId="{AAB1ECC4-CB15-4E1C-96EB-11282AA5BC0B}" dt="2023-09-18T06:16:19.598" v="2132" actId="700"/>
          <ac:spMkLst>
            <pc:docMk/>
            <pc:sldMk cId="2094610019" sldId="278"/>
            <ac:spMk id="11" creationId="{10C0E23E-1A5B-44DE-B948-65496C3BA0B7}"/>
          </ac:spMkLst>
        </pc:spChg>
        <pc:spChg chg="del">
          <ac:chgData name="varitsara monsiri" userId="d21832565e14aca8" providerId="LiveId" clId="{AAB1ECC4-CB15-4E1C-96EB-11282AA5BC0B}" dt="2023-09-18T06:16:19.598" v="2132" actId="700"/>
          <ac:spMkLst>
            <pc:docMk/>
            <pc:sldMk cId="2094610019" sldId="278"/>
            <ac:spMk id="12" creationId="{4E905BB8-A542-4F3F-A9B0-A3AD8553D05E}"/>
          </ac:spMkLst>
        </pc:spChg>
        <pc:spChg chg="del">
          <ac:chgData name="varitsara monsiri" userId="d21832565e14aca8" providerId="LiveId" clId="{AAB1ECC4-CB15-4E1C-96EB-11282AA5BC0B}" dt="2023-09-18T06:16:19.598" v="2132" actId="700"/>
          <ac:spMkLst>
            <pc:docMk/>
            <pc:sldMk cId="2094610019" sldId="278"/>
            <ac:spMk id="13" creationId="{EC359BCA-4E50-48B7-9E0C-65F4A983FDC0}"/>
          </ac:spMkLst>
        </pc:spChg>
        <pc:spChg chg="del">
          <ac:chgData name="varitsara monsiri" userId="d21832565e14aca8" providerId="LiveId" clId="{AAB1ECC4-CB15-4E1C-96EB-11282AA5BC0B}" dt="2023-09-18T06:16:19.598" v="2132" actId="700"/>
          <ac:spMkLst>
            <pc:docMk/>
            <pc:sldMk cId="2094610019" sldId="278"/>
            <ac:spMk id="14" creationId="{AC029A70-BEE1-42DF-A75D-688393548C20}"/>
          </ac:spMkLst>
        </pc:spChg>
        <pc:spChg chg="del">
          <ac:chgData name="varitsara monsiri" userId="d21832565e14aca8" providerId="LiveId" clId="{AAB1ECC4-CB15-4E1C-96EB-11282AA5BC0B}" dt="2023-09-18T06:16:19.598" v="2132" actId="700"/>
          <ac:spMkLst>
            <pc:docMk/>
            <pc:sldMk cId="2094610019" sldId="278"/>
            <ac:spMk id="15" creationId="{D8CED0BF-111F-4DEB-956C-23E4525B60BA}"/>
          </ac:spMkLst>
        </pc:spChg>
        <pc:spChg chg="del">
          <ac:chgData name="varitsara monsiri" userId="d21832565e14aca8" providerId="LiveId" clId="{AAB1ECC4-CB15-4E1C-96EB-11282AA5BC0B}" dt="2023-09-18T06:16:19.598" v="2132" actId="700"/>
          <ac:spMkLst>
            <pc:docMk/>
            <pc:sldMk cId="2094610019" sldId="278"/>
            <ac:spMk id="16" creationId="{E58021AA-0ABA-40F2-AF58-0EF7492B0C03}"/>
          </ac:spMkLst>
        </pc:spChg>
        <pc:spChg chg="del">
          <ac:chgData name="varitsara monsiri" userId="d21832565e14aca8" providerId="LiveId" clId="{AAB1ECC4-CB15-4E1C-96EB-11282AA5BC0B}" dt="2023-09-18T06:16:19.598" v="2132" actId="700"/>
          <ac:spMkLst>
            <pc:docMk/>
            <pc:sldMk cId="2094610019" sldId="278"/>
            <ac:spMk id="17" creationId="{C38691B4-2E4C-46E9-8900-2E74D37326B9}"/>
          </ac:spMkLst>
        </pc:spChg>
        <pc:spChg chg="del">
          <ac:chgData name="varitsara monsiri" userId="d21832565e14aca8" providerId="LiveId" clId="{AAB1ECC4-CB15-4E1C-96EB-11282AA5BC0B}" dt="2023-09-18T06:16:19.598" v="2132" actId="700"/>
          <ac:spMkLst>
            <pc:docMk/>
            <pc:sldMk cId="2094610019" sldId="278"/>
            <ac:spMk id="18" creationId="{C4A6A29C-70AD-47F4-BAC3-8E5A7305F13A}"/>
          </ac:spMkLst>
        </pc:spChg>
        <pc:spChg chg="del">
          <ac:chgData name="varitsara monsiri" userId="d21832565e14aca8" providerId="LiveId" clId="{AAB1ECC4-CB15-4E1C-96EB-11282AA5BC0B}" dt="2023-09-18T06:16:19.598" v="2132" actId="700"/>
          <ac:spMkLst>
            <pc:docMk/>
            <pc:sldMk cId="2094610019" sldId="278"/>
            <ac:spMk id="19" creationId="{2259BEA5-F7B1-4C0C-A819-FCF8CE74BADE}"/>
          </ac:spMkLst>
        </pc:spChg>
        <pc:spChg chg="add mod">
          <ac:chgData name="varitsara monsiri" userId="d21832565e14aca8" providerId="LiveId" clId="{AAB1ECC4-CB15-4E1C-96EB-11282AA5BC0B}" dt="2023-09-18T08:18:38.720" v="3122" actId="1037"/>
          <ac:spMkLst>
            <pc:docMk/>
            <pc:sldMk cId="2094610019" sldId="278"/>
            <ac:spMk id="20" creationId="{A4D1CB47-4212-4286-9C24-DA5758A77678}"/>
          </ac:spMkLst>
        </pc:spChg>
        <pc:spChg chg="add mod">
          <ac:chgData name="varitsara monsiri" userId="d21832565e14aca8" providerId="LiveId" clId="{AAB1ECC4-CB15-4E1C-96EB-11282AA5BC0B}" dt="2023-09-18T08:15:14.685" v="2989" actId="20577"/>
          <ac:spMkLst>
            <pc:docMk/>
            <pc:sldMk cId="2094610019" sldId="278"/>
            <ac:spMk id="21" creationId="{E70F3600-6C7A-4611-BD89-6EFBAE0315D7}"/>
          </ac:spMkLst>
        </pc:spChg>
        <pc:spChg chg="add mod ord">
          <ac:chgData name="varitsara monsiri" userId="d21832565e14aca8" providerId="LiveId" clId="{AAB1ECC4-CB15-4E1C-96EB-11282AA5BC0B}" dt="2023-09-18T08:15:20.642" v="2990" actId="1036"/>
          <ac:spMkLst>
            <pc:docMk/>
            <pc:sldMk cId="2094610019" sldId="278"/>
            <ac:spMk id="22" creationId="{59A8E1E1-DB65-4631-BFCB-5B6C49D8BF70}"/>
          </ac:spMkLst>
        </pc:spChg>
        <pc:spChg chg="mod">
          <ac:chgData name="varitsara monsiri" userId="d21832565e14aca8" providerId="LiveId" clId="{AAB1ECC4-CB15-4E1C-96EB-11282AA5BC0B}" dt="2023-09-18T11:36:32.683" v="5099" actId="207"/>
          <ac:spMkLst>
            <pc:docMk/>
            <pc:sldMk cId="2094610019" sldId="278"/>
            <ac:spMk id="36" creationId="{CB28F50A-C053-4099-8C3F-FF02F3B61C4D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37" creationId="{882ED6AF-1165-48B3-BEC8-74436FC38F81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38" creationId="{5E094639-13A9-4279-B995-BCB6775C4DD9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39" creationId="{354908FC-BCC6-4548-9BC0-4D3573E67FFC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40" creationId="{58A34F90-AEAF-477C-95DF-B4B18D982EF5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41" creationId="{AD05CCA6-A505-466F-A105-BC2BF51E4CE7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42" creationId="{A7283BD9-F254-4B90-B510-DE592BC38A98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44" creationId="{E2CBE1F0-32DF-4AE5-8724-199981D92068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45" creationId="{95BC1CD0-834A-426B-8D15-B891C00E669D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47" creationId="{04DB2DE9-9634-4228-A1D9-EA6B2F53D845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48" creationId="{1DBE13C1-EF43-4949-8D45-89A965BD77FD}"/>
          </ac:spMkLst>
        </pc:spChg>
        <pc:spChg chg="mod">
          <ac:chgData name="varitsara monsiri" userId="d21832565e14aca8" providerId="LiveId" clId="{AAB1ECC4-CB15-4E1C-96EB-11282AA5BC0B}" dt="2023-09-18T11:36:26.041" v="5098" actId="207"/>
          <ac:spMkLst>
            <pc:docMk/>
            <pc:sldMk cId="2094610019" sldId="278"/>
            <ac:spMk id="52" creationId="{427BE6C2-DEA3-459B-B414-8D3F215BF0D2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53" creationId="{9110BAAA-695A-4BC5-950D-7ED005C2DBF1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54" creationId="{1E16B091-DF1F-4319-840A-C3CCFA00AAF3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55" creationId="{7C33ABB1-1E5F-43A0-ABE5-2EF697403DA6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56" creationId="{63964D00-9C57-45E0-844B-65CB004043D1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57" creationId="{C5861AD4-2131-4BCA-A50D-3EEC1CEA52DB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59" creationId="{B73F53E7-6C03-45DB-8784-9E930C67EF8A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60" creationId="{6C5976DA-C0DA-415B-8274-3E414C431E5E}"/>
          </ac:spMkLst>
        </pc:spChg>
        <pc:spChg chg="mod">
          <ac:chgData name="varitsara monsiri" userId="d21832565e14aca8" providerId="LiveId" clId="{AAB1ECC4-CB15-4E1C-96EB-11282AA5BC0B}" dt="2023-09-18T11:36:40.373" v="5100" actId="207"/>
          <ac:spMkLst>
            <pc:docMk/>
            <pc:sldMk cId="2094610019" sldId="278"/>
            <ac:spMk id="64" creationId="{60BE71FD-F935-44ED-9F45-36AFAD597FA9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65" creationId="{18DA3BC8-1E5E-429C-A782-5967DBFFE1FD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66" creationId="{66A1A0CA-BCDC-4AAB-84A3-E88F85C1A74C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67" creationId="{02BC8708-6ECD-40CB-8031-D35E514236DB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68" creationId="{15D5B90F-36E5-4E72-BB2D-58FB8A99545B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69" creationId="{4051C9D9-43AE-4773-AE20-437F4B5ABBE7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71" creationId="{F954CDA6-DB01-4635-8477-246D3638D154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72" creationId="{BC6AF50D-02D1-44A2-A5D2-A6F204538B07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74" creationId="{166BDBC2-7832-49CC-9DF2-133ECFBF1E10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75" creationId="{092E2EA7-524F-4B11-A12D-00CE34DA103A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77" creationId="{C0710B37-B53B-4147-93FF-12B373CD7064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78" creationId="{64617023-65BD-4912-B842-544FA3FEF633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80" creationId="{ABDF2C91-114D-4C66-8B70-A43F354FCB0D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81" creationId="{99EAF1A8-1ADC-49FE-AA90-BF611B34A44B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83" creationId="{D2FEB93F-8FC9-4284-9351-FE03BE0EDB9C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84" creationId="{3348F6C1-F86B-4ED1-B20A-DDC82F414119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85" creationId="{A875A416-8FFC-4E89-A932-1A70CA5B0FFA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86" creationId="{75C0B193-31EF-4534-A529-DE6F8B83F091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87" creationId="{37A76C61-3B03-4038-A553-0A96907C29FE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88" creationId="{72402C4B-86D2-44DE-93DF-5E813F905D54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90" creationId="{D34EADB4-072A-49FF-A30D-BE772CA651E0}"/>
          </ac:spMkLst>
        </pc:spChg>
        <pc:spChg chg="mod">
          <ac:chgData name="varitsara monsiri" userId="d21832565e14aca8" providerId="LiveId" clId="{AAB1ECC4-CB15-4E1C-96EB-11282AA5BC0B}" dt="2023-09-18T08:18:57.759" v="3125"/>
          <ac:spMkLst>
            <pc:docMk/>
            <pc:sldMk cId="2094610019" sldId="278"/>
            <ac:spMk id="91" creationId="{69E7BC6D-5FCF-41F9-88E6-FACFD5433E99}"/>
          </ac:spMkLst>
        </pc:spChg>
        <pc:spChg chg="mod">
          <ac:chgData name="varitsara monsiri" userId="d21832565e14aca8" providerId="LiveId" clId="{AAB1ECC4-CB15-4E1C-96EB-11282AA5BC0B}" dt="2023-09-18T08:19:32.795" v="3133"/>
          <ac:spMkLst>
            <pc:docMk/>
            <pc:sldMk cId="2094610019" sldId="278"/>
            <ac:spMk id="93" creationId="{7591FE54-A020-4AD0-B729-EC92D477A337}"/>
          </ac:spMkLst>
        </pc:spChg>
        <pc:spChg chg="mod">
          <ac:chgData name="varitsara monsiri" userId="d21832565e14aca8" providerId="LiveId" clId="{AAB1ECC4-CB15-4E1C-96EB-11282AA5BC0B}" dt="2023-09-18T08:19:32.795" v="3133"/>
          <ac:spMkLst>
            <pc:docMk/>
            <pc:sldMk cId="2094610019" sldId="278"/>
            <ac:spMk id="94" creationId="{BCE5A573-BC65-43A8-9B4B-A6FECE454E03}"/>
          </ac:spMkLst>
        </pc:spChg>
        <pc:grpChg chg="add mod">
          <ac:chgData name="varitsara monsiri" userId="d21832565e14aca8" providerId="LiveId" clId="{AAB1ECC4-CB15-4E1C-96EB-11282AA5BC0B}" dt="2023-09-18T08:18:27.137" v="3116" actId="164"/>
          <ac:grpSpMkLst>
            <pc:docMk/>
            <pc:sldMk cId="2094610019" sldId="278"/>
            <ac:grpSpMk id="30" creationId="{9E7CE0EB-C803-4EB5-BF4E-343F5F315A71}"/>
          </ac:grpSpMkLst>
        </pc:grpChg>
        <pc:grpChg chg="add mod">
          <ac:chgData name="varitsara monsiri" userId="d21832565e14aca8" providerId="LiveId" clId="{AAB1ECC4-CB15-4E1C-96EB-11282AA5BC0B}" dt="2023-09-18T08:18:41.043" v="3124" actId="1038"/>
          <ac:grpSpMkLst>
            <pc:docMk/>
            <pc:sldMk cId="2094610019" sldId="278"/>
            <ac:grpSpMk id="31" creationId="{058CABCB-BB51-4AF2-ABB7-A11B97135F3D}"/>
          </ac:grpSpMkLst>
        </pc:grpChg>
        <pc:grpChg chg="add mod">
          <ac:chgData name="varitsara monsiri" userId="d21832565e14aca8" providerId="LiveId" clId="{AAB1ECC4-CB15-4E1C-96EB-11282AA5BC0B}" dt="2023-09-18T08:19:24.736" v="3130" actId="1076"/>
          <ac:grpSpMkLst>
            <pc:docMk/>
            <pc:sldMk cId="2094610019" sldId="278"/>
            <ac:grpSpMk id="32" creationId="{D9C18AD6-3D82-46F6-B064-B65DF5450DA8}"/>
          </ac:grpSpMkLst>
        </pc:grpChg>
        <pc:grpChg chg="mod">
          <ac:chgData name="varitsara monsiri" userId="d21832565e14aca8" providerId="LiveId" clId="{AAB1ECC4-CB15-4E1C-96EB-11282AA5BC0B}" dt="2023-09-18T08:18:57.759" v="3125"/>
          <ac:grpSpMkLst>
            <pc:docMk/>
            <pc:sldMk cId="2094610019" sldId="278"/>
            <ac:grpSpMk id="33" creationId="{1277EE0E-AE8B-40B6-AEF0-A897A5819EC0}"/>
          </ac:grpSpMkLst>
        </pc:grpChg>
        <pc:grpChg chg="mod">
          <ac:chgData name="varitsara monsiri" userId="d21832565e14aca8" providerId="LiveId" clId="{AAB1ECC4-CB15-4E1C-96EB-11282AA5BC0B}" dt="2023-09-18T08:18:57.759" v="3125"/>
          <ac:grpSpMkLst>
            <pc:docMk/>
            <pc:sldMk cId="2094610019" sldId="278"/>
            <ac:grpSpMk id="34" creationId="{7BE14655-694F-4C6B-BE0C-DCE6CD05AF8B}"/>
          </ac:grpSpMkLst>
        </pc:grpChg>
        <pc:grpChg chg="mod">
          <ac:chgData name="varitsara monsiri" userId="d21832565e14aca8" providerId="LiveId" clId="{AAB1ECC4-CB15-4E1C-96EB-11282AA5BC0B}" dt="2023-09-18T08:18:57.759" v="3125"/>
          <ac:grpSpMkLst>
            <pc:docMk/>
            <pc:sldMk cId="2094610019" sldId="278"/>
            <ac:grpSpMk id="35" creationId="{0E51DE02-FFC0-426D-ABD5-7E3EBF88D8BB}"/>
          </ac:grpSpMkLst>
        </pc:grpChg>
        <pc:grpChg chg="add mod">
          <ac:chgData name="varitsara monsiri" userId="d21832565e14aca8" providerId="LiveId" clId="{AAB1ECC4-CB15-4E1C-96EB-11282AA5BC0B}" dt="2023-09-18T08:19:29.533" v="3132" actId="1076"/>
          <ac:grpSpMkLst>
            <pc:docMk/>
            <pc:sldMk cId="2094610019" sldId="278"/>
            <ac:grpSpMk id="43" creationId="{83086016-6A2C-40A0-A560-85DBB18CE019}"/>
          </ac:grpSpMkLst>
        </pc:grpChg>
        <pc:grpChg chg="add mod">
          <ac:chgData name="varitsara monsiri" userId="d21832565e14aca8" providerId="LiveId" clId="{AAB1ECC4-CB15-4E1C-96EB-11282AA5BC0B}" dt="2023-09-18T08:19:40.248" v="3136" actId="1076"/>
          <ac:grpSpMkLst>
            <pc:docMk/>
            <pc:sldMk cId="2094610019" sldId="278"/>
            <ac:grpSpMk id="46" creationId="{7345A8ED-6889-46C7-B2F2-B9FBA24B5A20}"/>
          </ac:grpSpMkLst>
        </pc:grpChg>
        <pc:grpChg chg="mod">
          <ac:chgData name="varitsara monsiri" userId="d21832565e14aca8" providerId="LiveId" clId="{AAB1ECC4-CB15-4E1C-96EB-11282AA5BC0B}" dt="2023-09-18T08:18:57.759" v="3125"/>
          <ac:grpSpMkLst>
            <pc:docMk/>
            <pc:sldMk cId="2094610019" sldId="278"/>
            <ac:grpSpMk id="49" creationId="{791E4548-6C2B-4CE1-87AB-256BC782CEDD}"/>
          </ac:grpSpMkLst>
        </pc:grpChg>
        <pc:grpChg chg="mod">
          <ac:chgData name="varitsara monsiri" userId="d21832565e14aca8" providerId="LiveId" clId="{AAB1ECC4-CB15-4E1C-96EB-11282AA5BC0B}" dt="2023-09-18T08:18:57.759" v="3125"/>
          <ac:grpSpMkLst>
            <pc:docMk/>
            <pc:sldMk cId="2094610019" sldId="278"/>
            <ac:grpSpMk id="50" creationId="{F4FCB29C-E06C-4EA6-8FC1-D0D14F649747}"/>
          </ac:grpSpMkLst>
        </pc:grpChg>
        <pc:grpChg chg="mod">
          <ac:chgData name="varitsara monsiri" userId="d21832565e14aca8" providerId="LiveId" clId="{AAB1ECC4-CB15-4E1C-96EB-11282AA5BC0B}" dt="2023-09-18T08:18:57.759" v="3125"/>
          <ac:grpSpMkLst>
            <pc:docMk/>
            <pc:sldMk cId="2094610019" sldId="278"/>
            <ac:grpSpMk id="51" creationId="{E56E3007-8D69-4378-ADF8-6A70525275D4}"/>
          </ac:grpSpMkLst>
        </pc:grpChg>
        <pc:grpChg chg="add mod">
          <ac:chgData name="varitsara monsiri" userId="d21832565e14aca8" providerId="LiveId" clId="{AAB1ECC4-CB15-4E1C-96EB-11282AA5BC0B}" dt="2023-09-18T08:19:04.845" v="3126" actId="1076"/>
          <ac:grpSpMkLst>
            <pc:docMk/>
            <pc:sldMk cId="2094610019" sldId="278"/>
            <ac:grpSpMk id="58" creationId="{2FDF3D2E-525B-4585-8792-51D90E28D246}"/>
          </ac:grpSpMkLst>
        </pc:grpChg>
        <pc:grpChg chg="mod">
          <ac:chgData name="varitsara monsiri" userId="d21832565e14aca8" providerId="LiveId" clId="{AAB1ECC4-CB15-4E1C-96EB-11282AA5BC0B}" dt="2023-09-18T08:18:57.759" v="3125"/>
          <ac:grpSpMkLst>
            <pc:docMk/>
            <pc:sldMk cId="2094610019" sldId="278"/>
            <ac:grpSpMk id="61" creationId="{E66C7889-2994-4807-BCEC-BB6021789220}"/>
          </ac:grpSpMkLst>
        </pc:grpChg>
        <pc:grpChg chg="mod">
          <ac:chgData name="varitsara monsiri" userId="d21832565e14aca8" providerId="LiveId" clId="{AAB1ECC4-CB15-4E1C-96EB-11282AA5BC0B}" dt="2023-09-18T08:18:57.759" v="3125"/>
          <ac:grpSpMkLst>
            <pc:docMk/>
            <pc:sldMk cId="2094610019" sldId="278"/>
            <ac:grpSpMk id="62" creationId="{CDFA5394-B184-4A71-BD68-103C77F6A162}"/>
          </ac:grpSpMkLst>
        </pc:grpChg>
        <pc:grpChg chg="mod">
          <ac:chgData name="varitsara monsiri" userId="d21832565e14aca8" providerId="LiveId" clId="{AAB1ECC4-CB15-4E1C-96EB-11282AA5BC0B}" dt="2023-09-18T08:18:57.759" v="3125"/>
          <ac:grpSpMkLst>
            <pc:docMk/>
            <pc:sldMk cId="2094610019" sldId="278"/>
            <ac:grpSpMk id="63" creationId="{A23D33A4-7D69-414D-BB42-23537D73629D}"/>
          </ac:grpSpMkLst>
        </pc:grpChg>
        <pc:grpChg chg="add mod">
          <ac:chgData name="varitsara monsiri" userId="d21832565e14aca8" providerId="LiveId" clId="{AAB1ECC4-CB15-4E1C-96EB-11282AA5BC0B}" dt="2023-09-18T08:18:57.759" v="3125"/>
          <ac:grpSpMkLst>
            <pc:docMk/>
            <pc:sldMk cId="2094610019" sldId="278"/>
            <ac:grpSpMk id="70" creationId="{7FFB83BE-DB55-41A4-93C2-77C8D60F2C47}"/>
          </ac:grpSpMkLst>
        </pc:grpChg>
        <pc:grpChg chg="add mod">
          <ac:chgData name="varitsara monsiri" userId="d21832565e14aca8" providerId="LiveId" clId="{AAB1ECC4-CB15-4E1C-96EB-11282AA5BC0B}" dt="2023-09-18T08:18:57.759" v="3125"/>
          <ac:grpSpMkLst>
            <pc:docMk/>
            <pc:sldMk cId="2094610019" sldId="278"/>
            <ac:grpSpMk id="73" creationId="{3D3066C4-A6FA-4A5A-B374-F86F593EEC7D}"/>
          </ac:grpSpMkLst>
        </pc:grpChg>
        <pc:grpChg chg="add mod">
          <ac:chgData name="varitsara monsiri" userId="d21832565e14aca8" providerId="LiveId" clId="{AAB1ECC4-CB15-4E1C-96EB-11282AA5BC0B}" dt="2023-09-18T08:19:26.879" v="3131" actId="1076"/>
          <ac:grpSpMkLst>
            <pc:docMk/>
            <pc:sldMk cId="2094610019" sldId="278"/>
            <ac:grpSpMk id="76" creationId="{6C91A20D-22E3-4FD1-8264-810BB51D8F57}"/>
          </ac:grpSpMkLst>
        </pc:grpChg>
        <pc:grpChg chg="add mod">
          <ac:chgData name="varitsara monsiri" userId="d21832565e14aca8" providerId="LiveId" clId="{AAB1ECC4-CB15-4E1C-96EB-11282AA5BC0B}" dt="2023-09-18T08:18:57.759" v="3125"/>
          <ac:grpSpMkLst>
            <pc:docMk/>
            <pc:sldMk cId="2094610019" sldId="278"/>
            <ac:grpSpMk id="79" creationId="{291F98D0-3D05-47BB-8837-396740B84C79}"/>
          </ac:grpSpMkLst>
        </pc:grpChg>
        <pc:grpChg chg="add mod">
          <ac:chgData name="varitsara monsiri" userId="d21832565e14aca8" providerId="LiveId" clId="{AAB1ECC4-CB15-4E1C-96EB-11282AA5BC0B}" dt="2023-09-18T08:19:37.663" v="3135" actId="1076"/>
          <ac:grpSpMkLst>
            <pc:docMk/>
            <pc:sldMk cId="2094610019" sldId="278"/>
            <ac:grpSpMk id="82" creationId="{83501F1E-CF20-483E-92AD-096169CA35FD}"/>
          </ac:grpSpMkLst>
        </pc:grpChg>
        <pc:grpChg chg="add mod">
          <ac:chgData name="varitsara monsiri" userId="d21832565e14aca8" providerId="LiveId" clId="{AAB1ECC4-CB15-4E1C-96EB-11282AA5BC0B}" dt="2023-09-18T08:18:57.759" v="3125"/>
          <ac:grpSpMkLst>
            <pc:docMk/>
            <pc:sldMk cId="2094610019" sldId="278"/>
            <ac:grpSpMk id="89" creationId="{4903D908-A50C-45F8-BC31-8D1F28FE1CEA}"/>
          </ac:grpSpMkLst>
        </pc:grpChg>
        <pc:grpChg chg="add mod">
          <ac:chgData name="varitsara monsiri" userId="d21832565e14aca8" providerId="LiveId" clId="{AAB1ECC4-CB15-4E1C-96EB-11282AA5BC0B}" dt="2023-09-18T08:19:35.274" v="3134" actId="1076"/>
          <ac:grpSpMkLst>
            <pc:docMk/>
            <pc:sldMk cId="2094610019" sldId="278"/>
            <ac:grpSpMk id="92" creationId="{4C5C80AF-7126-47CA-8064-2D76D1C3E434}"/>
          </ac:grpSpMkLst>
        </pc:grpChg>
        <pc:picChg chg="add mod">
          <ac:chgData name="varitsara monsiri" userId="d21832565e14aca8" providerId="LiveId" clId="{AAB1ECC4-CB15-4E1C-96EB-11282AA5BC0B}" dt="2023-09-18T08:18:27.137" v="3116" actId="164"/>
          <ac:picMkLst>
            <pc:docMk/>
            <pc:sldMk cId="2094610019" sldId="278"/>
            <ac:picMk id="23" creationId="{EC7C1793-DE8F-4FE1-A4C9-E505AD0164F6}"/>
          </ac:picMkLst>
        </pc:picChg>
        <pc:picChg chg="add mod">
          <ac:chgData name="varitsara monsiri" userId="d21832565e14aca8" providerId="LiveId" clId="{AAB1ECC4-CB15-4E1C-96EB-11282AA5BC0B}" dt="2023-09-18T08:18:29.652" v="3117" actId="164"/>
          <ac:picMkLst>
            <pc:docMk/>
            <pc:sldMk cId="2094610019" sldId="278"/>
            <ac:picMk id="24" creationId="{0D0C122C-7F3D-419E-AEF4-4E39012A772E}"/>
          </ac:picMkLst>
        </pc:picChg>
        <pc:cxnChg chg="add mod">
          <ac:chgData name="varitsara monsiri" userId="d21832565e14aca8" providerId="LiveId" clId="{AAB1ECC4-CB15-4E1C-96EB-11282AA5BC0B}" dt="2023-09-18T08:18:29.652" v="3117" actId="164"/>
          <ac:cxnSpMkLst>
            <pc:docMk/>
            <pc:sldMk cId="2094610019" sldId="278"/>
            <ac:cxnSpMk id="26" creationId="{A982E293-B5C0-4DD0-A0D3-AD9F3A8D03C2}"/>
          </ac:cxnSpMkLst>
        </pc:cxnChg>
        <pc:cxnChg chg="add mod">
          <ac:chgData name="varitsara monsiri" userId="d21832565e14aca8" providerId="LiveId" clId="{AAB1ECC4-CB15-4E1C-96EB-11282AA5BC0B}" dt="2023-09-18T08:18:27.137" v="3116" actId="164"/>
          <ac:cxnSpMkLst>
            <pc:docMk/>
            <pc:sldMk cId="2094610019" sldId="278"/>
            <ac:cxnSpMk id="28" creationId="{F5A05BAF-0CFA-4219-8EAC-100DF7C97DF0}"/>
          </ac:cxnSpMkLst>
        </pc:cxnChg>
      </pc:sldChg>
      <pc:sldChg chg="addSp delSp modSp new mod modClrScheme chgLayout">
        <pc:chgData name="varitsara monsiri" userId="d21832565e14aca8" providerId="LiveId" clId="{AAB1ECC4-CB15-4E1C-96EB-11282AA5BC0B}" dt="2023-09-18T06:59:36.939" v="2318" actId="165"/>
        <pc:sldMkLst>
          <pc:docMk/>
          <pc:sldMk cId="1070360495" sldId="279"/>
        </pc:sldMkLst>
        <pc:spChg chg="del">
          <ac:chgData name="varitsara monsiri" userId="d21832565e14aca8" providerId="LiveId" clId="{AAB1ECC4-CB15-4E1C-96EB-11282AA5BC0B}" dt="2023-09-18T06:16:22.774" v="2133" actId="700"/>
          <ac:spMkLst>
            <pc:docMk/>
            <pc:sldMk cId="1070360495" sldId="279"/>
            <ac:spMk id="2" creationId="{1FA75666-9369-4AC6-A521-47FD5E09CFC8}"/>
          </ac:spMkLst>
        </pc:spChg>
        <pc:spChg chg="del">
          <ac:chgData name="varitsara monsiri" userId="d21832565e14aca8" providerId="LiveId" clId="{AAB1ECC4-CB15-4E1C-96EB-11282AA5BC0B}" dt="2023-09-18T06:16:22.774" v="2133" actId="700"/>
          <ac:spMkLst>
            <pc:docMk/>
            <pc:sldMk cId="1070360495" sldId="279"/>
            <ac:spMk id="3" creationId="{F8FA94D1-3BE1-4BFD-A696-B47F119F90AF}"/>
          </ac:spMkLst>
        </pc:spChg>
        <pc:spChg chg="del">
          <ac:chgData name="varitsara monsiri" userId="d21832565e14aca8" providerId="LiveId" clId="{AAB1ECC4-CB15-4E1C-96EB-11282AA5BC0B}" dt="2023-09-18T06:16:22.774" v="2133" actId="700"/>
          <ac:spMkLst>
            <pc:docMk/>
            <pc:sldMk cId="1070360495" sldId="279"/>
            <ac:spMk id="4" creationId="{8554C7AC-F3A4-4C09-9EBA-0C835AD0FA6D}"/>
          </ac:spMkLst>
        </pc:spChg>
        <pc:spChg chg="del">
          <ac:chgData name="varitsara monsiri" userId="d21832565e14aca8" providerId="LiveId" clId="{AAB1ECC4-CB15-4E1C-96EB-11282AA5BC0B}" dt="2023-09-18T06:16:22.774" v="2133" actId="700"/>
          <ac:spMkLst>
            <pc:docMk/>
            <pc:sldMk cId="1070360495" sldId="279"/>
            <ac:spMk id="5" creationId="{9A1CBD16-7176-4CDF-84DF-19CBCCD877DE}"/>
          </ac:spMkLst>
        </pc:spChg>
        <pc:spChg chg="del">
          <ac:chgData name="varitsara monsiri" userId="d21832565e14aca8" providerId="LiveId" clId="{AAB1ECC4-CB15-4E1C-96EB-11282AA5BC0B}" dt="2023-09-18T06:16:22.774" v="2133" actId="700"/>
          <ac:spMkLst>
            <pc:docMk/>
            <pc:sldMk cId="1070360495" sldId="279"/>
            <ac:spMk id="6" creationId="{7D37F58C-5238-454E-B792-A7226D0E7214}"/>
          </ac:spMkLst>
        </pc:spChg>
        <pc:spChg chg="del">
          <ac:chgData name="varitsara monsiri" userId="d21832565e14aca8" providerId="LiveId" clId="{AAB1ECC4-CB15-4E1C-96EB-11282AA5BC0B}" dt="2023-09-18T06:16:22.774" v="2133" actId="700"/>
          <ac:spMkLst>
            <pc:docMk/>
            <pc:sldMk cId="1070360495" sldId="279"/>
            <ac:spMk id="7" creationId="{56BA7896-EF2D-48C8-AA11-C92F354A967D}"/>
          </ac:spMkLst>
        </pc:spChg>
        <pc:spChg chg="del">
          <ac:chgData name="varitsara monsiri" userId="d21832565e14aca8" providerId="LiveId" clId="{AAB1ECC4-CB15-4E1C-96EB-11282AA5BC0B}" dt="2023-09-18T06:16:22.774" v="2133" actId="700"/>
          <ac:spMkLst>
            <pc:docMk/>
            <pc:sldMk cId="1070360495" sldId="279"/>
            <ac:spMk id="8" creationId="{9321AB45-DF88-431F-BC93-7E0E9A269DB3}"/>
          </ac:spMkLst>
        </pc:spChg>
        <pc:spChg chg="del">
          <ac:chgData name="varitsara monsiri" userId="d21832565e14aca8" providerId="LiveId" clId="{AAB1ECC4-CB15-4E1C-96EB-11282AA5BC0B}" dt="2023-09-18T06:16:22.774" v="2133" actId="700"/>
          <ac:spMkLst>
            <pc:docMk/>
            <pc:sldMk cId="1070360495" sldId="279"/>
            <ac:spMk id="9" creationId="{C46C81AC-3F49-414D-A7E2-229F148D318B}"/>
          </ac:spMkLst>
        </pc:spChg>
        <pc:spChg chg="del">
          <ac:chgData name="varitsara monsiri" userId="d21832565e14aca8" providerId="LiveId" clId="{AAB1ECC4-CB15-4E1C-96EB-11282AA5BC0B}" dt="2023-09-18T06:16:22.774" v="2133" actId="700"/>
          <ac:spMkLst>
            <pc:docMk/>
            <pc:sldMk cId="1070360495" sldId="279"/>
            <ac:spMk id="10" creationId="{A1FD2BC4-417B-4330-AB4E-40065BBBF2E1}"/>
          </ac:spMkLst>
        </pc:spChg>
        <pc:spChg chg="del">
          <ac:chgData name="varitsara monsiri" userId="d21832565e14aca8" providerId="LiveId" clId="{AAB1ECC4-CB15-4E1C-96EB-11282AA5BC0B}" dt="2023-09-18T06:16:22.774" v="2133" actId="700"/>
          <ac:spMkLst>
            <pc:docMk/>
            <pc:sldMk cId="1070360495" sldId="279"/>
            <ac:spMk id="11" creationId="{AF430972-793F-4E23-AABF-389C26D44397}"/>
          </ac:spMkLst>
        </pc:spChg>
        <pc:spChg chg="del">
          <ac:chgData name="varitsara monsiri" userId="d21832565e14aca8" providerId="LiveId" clId="{AAB1ECC4-CB15-4E1C-96EB-11282AA5BC0B}" dt="2023-09-18T06:16:22.774" v="2133" actId="700"/>
          <ac:spMkLst>
            <pc:docMk/>
            <pc:sldMk cId="1070360495" sldId="279"/>
            <ac:spMk id="12" creationId="{48C143EA-9564-41A9-BCF8-E0B9F1BFBFDA}"/>
          </ac:spMkLst>
        </pc:spChg>
        <pc:spChg chg="del">
          <ac:chgData name="varitsara monsiri" userId="d21832565e14aca8" providerId="LiveId" clId="{AAB1ECC4-CB15-4E1C-96EB-11282AA5BC0B}" dt="2023-09-18T06:16:22.774" v="2133" actId="700"/>
          <ac:spMkLst>
            <pc:docMk/>
            <pc:sldMk cId="1070360495" sldId="279"/>
            <ac:spMk id="13" creationId="{6647FB80-59FB-485B-98DA-BD077ADFC741}"/>
          </ac:spMkLst>
        </pc:spChg>
        <pc:spChg chg="del">
          <ac:chgData name="varitsara monsiri" userId="d21832565e14aca8" providerId="LiveId" clId="{AAB1ECC4-CB15-4E1C-96EB-11282AA5BC0B}" dt="2023-09-18T06:16:22.774" v="2133" actId="700"/>
          <ac:spMkLst>
            <pc:docMk/>
            <pc:sldMk cId="1070360495" sldId="279"/>
            <ac:spMk id="14" creationId="{2E6C208B-4B93-4D7A-AA37-B2AC1ABE904D}"/>
          </ac:spMkLst>
        </pc:spChg>
        <pc:spChg chg="del">
          <ac:chgData name="varitsara monsiri" userId="d21832565e14aca8" providerId="LiveId" clId="{AAB1ECC4-CB15-4E1C-96EB-11282AA5BC0B}" dt="2023-09-18T06:16:22.774" v="2133" actId="700"/>
          <ac:spMkLst>
            <pc:docMk/>
            <pc:sldMk cId="1070360495" sldId="279"/>
            <ac:spMk id="15" creationId="{A65D9FE3-82D1-4788-9055-81EF4A92FB63}"/>
          </ac:spMkLst>
        </pc:spChg>
        <pc:spChg chg="del">
          <ac:chgData name="varitsara monsiri" userId="d21832565e14aca8" providerId="LiveId" clId="{AAB1ECC4-CB15-4E1C-96EB-11282AA5BC0B}" dt="2023-09-18T06:16:22.774" v="2133" actId="700"/>
          <ac:spMkLst>
            <pc:docMk/>
            <pc:sldMk cId="1070360495" sldId="279"/>
            <ac:spMk id="16" creationId="{8FD90014-25B1-4A77-A2D4-197F9CBFF70C}"/>
          </ac:spMkLst>
        </pc:spChg>
        <pc:spChg chg="del">
          <ac:chgData name="varitsara monsiri" userId="d21832565e14aca8" providerId="LiveId" clId="{AAB1ECC4-CB15-4E1C-96EB-11282AA5BC0B}" dt="2023-09-18T06:16:22.774" v="2133" actId="700"/>
          <ac:spMkLst>
            <pc:docMk/>
            <pc:sldMk cId="1070360495" sldId="279"/>
            <ac:spMk id="17" creationId="{21E1D4FD-34E4-42B8-9574-111C3BDEA8EC}"/>
          </ac:spMkLst>
        </pc:spChg>
        <pc:spChg chg="del">
          <ac:chgData name="varitsara monsiri" userId="d21832565e14aca8" providerId="LiveId" clId="{AAB1ECC4-CB15-4E1C-96EB-11282AA5BC0B}" dt="2023-09-18T06:16:22.774" v="2133" actId="700"/>
          <ac:spMkLst>
            <pc:docMk/>
            <pc:sldMk cId="1070360495" sldId="279"/>
            <ac:spMk id="18" creationId="{67F71D41-6BF2-4E9F-9556-2D232147A39D}"/>
          </ac:spMkLst>
        </pc:spChg>
        <pc:spChg chg="del">
          <ac:chgData name="varitsara monsiri" userId="d21832565e14aca8" providerId="LiveId" clId="{AAB1ECC4-CB15-4E1C-96EB-11282AA5BC0B}" dt="2023-09-18T06:16:22.774" v="2133" actId="700"/>
          <ac:spMkLst>
            <pc:docMk/>
            <pc:sldMk cId="1070360495" sldId="279"/>
            <ac:spMk id="19" creationId="{6298BC4F-FF44-4A0E-8692-18780AC0FF81}"/>
          </ac:spMkLst>
        </pc:spChg>
        <pc:spChg chg="add mod">
          <ac:chgData name="varitsara monsiri" userId="d21832565e14aca8" providerId="LiveId" clId="{AAB1ECC4-CB15-4E1C-96EB-11282AA5BC0B}" dt="2023-09-18T06:58:16.760" v="2270" actId="1038"/>
          <ac:spMkLst>
            <pc:docMk/>
            <pc:sldMk cId="1070360495" sldId="279"/>
            <ac:spMk id="28" creationId="{7AD9874F-28F8-4885-8C54-4E501D29B7EE}"/>
          </ac:spMkLst>
        </pc:spChg>
        <pc:grpChg chg="add del mod">
          <ac:chgData name="varitsara monsiri" userId="d21832565e14aca8" providerId="LiveId" clId="{AAB1ECC4-CB15-4E1C-96EB-11282AA5BC0B}" dt="2023-09-18T06:58:46.610" v="2293" actId="165"/>
          <ac:grpSpMkLst>
            <pc:docMk/>
            <pc:sldMk cId="1070360495" sldId="279"/>
            <ac:grpSpMk id="29" creationId="{049AEBBB-E5EF-47B3-A56A-25E5E7251980}"/>
          </ac:grpSpMkLst>
        </pc:grpChg>
        <pc:grpChg chg="add del mod">
          <ac:chgData name="varitsara monsiri" userId="d21832565e14aca8" providerId="LiveId" clId="{AAB1ECC4-CB15-4E1C-96EB-11282AA5BC0B}" dt="2023-09-18T06:59:36.939" v="2318" actId="165"/>
          <ac:grpSpMkLst>
            <pc:docMk/>
            <pc:sldMk cId="1070360495" sldId="279"/>
            <ac:grpSpMk id="31" creationId="{FEC778D6-D0A9-46C2-AA36-A5F64DA7CA84}"/>
          </ac:grpSpMkLst>
        </pc:grpChg>
        <pc:picChg chg="add mod topLvl">
          <ac:chgData name="varitsara monsiri" userId="d21832565e14aca8" providerId="LiveId" clId="{AAB1ECC4-CB15-4E1C-96EB-11282AA5BC0B}" dt="2023-09-18T06:58:46.610" v="2293" actId="165"/>
          <ac:picMkLst>
            <pc:docMk/>
            <pc:sldMk cId="1070360495" sldId="279"/>
            <ac:picMk id="20" creationId="{705BD6B5-44B1-4677-A057-128AB35D9893}"/>
          </ac:picMkLst>
        </pc:picChg>
        <pc:picChg chg="add mod topLvl">
          <ac:chgData name="varitsara monsiri" userId="d21832565e14aca8" providerId="LiveId" clId="{AAB1ECC4-CB15-4E1C-96EB-11282AA5BC0B}" dt="2023-09-18T06:59:36.939" v="2318" actId="165"/>
          <ac:picMkLst>
            <pc:docMk/>
            <pc:sldMk cId="1070360495" sldId="279"/>
            <ac:picMk id="21" creationId="{39FE1E19-B67C-42E2-ACEC-BE85A0EDB860}"/>
          </ac:picMkLst>
        </pc:picChg>
        <pc:picChg chg="add mod topLvl">
          <ac:chgData name="varitsara monsiri" userId="d21832565e14aca8" providerId="LiveId" clId="{AAB1ECC4-CB15-4E1C-96EB-11282AA5BC0B}" dt="2023-09-18T06:59:36.939" v="2318" actId="165"/>
          <ac:picMkLst>
            <pc:docMk/>
            <pc:sldMk cId="1070360495" sldId="279"/>
            <ac:picMk id="22" creationId="{7F568C6A-2BFD-45F4-B8A3-E981DFB7E1ED}"/>
          </ac:picMkLst>
        </pc:picChg>
        <pc:picChg chg="add mod topLvl">
          <ac:chgData name="varitsara monsiri" userId="d21832565e14aca8" providerId="LiveId" clId="{AAB1ECC4-CB15-4E1C-96EB-11282AA5BC0B}" dt="2023-09-18T06:59:36.939" v="2318" actId="165"/>
          <ac:picMkLst>
            <pc:docMk/>
            <pc:sldMk cId="1070360495" sldId="279"/>
            <ac:picMk id="23" creationId="{C380CD7A-28C6-4CC7-8121-74E9CB1E218C}"/>
          </ac:picMkLst>
        </pc:picChg>
        <pc:picChg chg="add mod topLvl">
          <ac:chgData name="varitsara monsiri" userId="d21832565e14aca8" providerId="LiveId" clId="{AAB1ECC4-CB15-4E1C-96EB-11282AA5BC0B}" dt="2023-09-18T06:58:46.610" v="2293" actId="165"/>
          <ac:picMkLst>
            <pc:docMk/>
            <pc:sldMk cId="1070360495" sldId="279"/>
            <ac:picMk id="24" creationId="{43BEBC21-7489-4709-8641-5B704FF95163}"/>
          </ac:picMkLst>
        </pc:picChg>
        <pc:picChg chg="add mod topLvl">
          <ac:chgData name="varitsara monsiri" userId="d21832565e14aca8" providerId="LiveId" clId="{AAB1ECC4-CB15-4E1C-96EB-11282AA5BC0B}" dt="2023-09-18T06:59:36.939" v="2318" actId="165"/>
          <ac:picMkLst>
            <pc:docMk/>
            <pc:sldMk cId="1070360495" sldId="279"/>
            <ac:picMk id="25" creationId="{0B342F96-755F-4CC6-96C8-A825ECD68A2A}"/>
          </ac:picMkLst>
        </pc:picChg>
        <pc:picChg chg="add mod topLvl">
          <ac:chgData name="varitsara monsiri" userId="d21832565e14aca8" providerId="LiveId" clId="{AAB1ECC4-CB15-4E1C-96EB-11282AA5BC0B}" dt="2023-09-18T06:59:36.939" v="2318" actId="165"/>
          <ac:picMkLst>
            <pc:docMk/>
            <pc:sldMk cId="1070360495" sldId="279"/>
            <ac:picMk id="26" creationId="{0A5EF1C9-15F9-4684-A8F1-F9F6CEE30633}"/>
          </ac:picMkLst>
        </pc:picChg>
        <pc:picChg chg="add mod topLvl">
          <ac:chgData name="varitsara monsiri" userId="d21832565e14aca8" providerId="LiveId" clId="{AAB1ECC4-CB15-4E1C-96EB-11282AA5BC0B}" dt="2023-09-18T06:58:46.610" v="2293" actId="165"/>
          <ac:picMkLst>
            <pc:docMk/>
            <pc:sldMk cId="1070360495" sldId="279"/>
            <ac:picMk id="27" creationId="{5051A86A-38D9-4837-AEA4-FF42FE9E8B43}"/>
          </ac:picMkLst>
        </pc:picChg>
        <pc:picChg chg="add mod">
          <ac:chgData name="varitsara monsiri" userId="d21832565e14aca8" providerId="LiveId" clId="{AAB1ECC4-CB15-4E1C-96EB-11282AA5BC0B}" dt="2023-09-18T06:59:35.016" v="2317" actId="1037"/>
          <ac:picMkLst>
            <pc:docMk/>
            <pc:sldMk cId="1070360495" sldId="279"/>
            <ac:picMk id="30" creationId="{12193F16-638C-4A4E-9177-C3176EAA3200}"/>
          </ac:picMkLst>
        </pc:picChg>
      </pc:sldChg>
      <pc:sldChg chg="addSp delSp modSp new mod modClrScheme chgLayout">
        <pc:chgData name="varitsara monsiri" userId="d21832565e14aca8" providerId="LiveId" clId="{AAB1ECC4-CB15-4E1C-96EB-11282AA5BC0B}" dt="2023-09-18T11:37:25.813" v="5103" actId="207"/>
        <pc:sldMkLst>
          <pc:docMk/>
          <pc:sldMk cId="26116884" sldId="280"/>
        </pc:sldMkLst>
        <pc:spChg chg="del">
          <ac:chgData name="varitsara monsiri" userId="d21832565e14aca8" providerId="LiveId" clId="{AAB1ECC4-CB15-4E1C-96EB-11282AA5BC0B}" dt="2023-09-18T06:16:28.260" v="2134" actId="700"/>
          <ac:spMkLst>
            <pc:docMk/>
            <pc:sldMk cId="26116884" sldId="280"/>
            <ac:spMk id="2" creationId="{9B47D87A-D9A2-4F9E-97BC-8EC144F6F9F0}"/>
          </ac:spMkLst>
        </pc:spChg>
        <pc:spChg chg="del">
          <ac:chgData name="varitsara monsiri" userId="d21832565e14aca8" providerId="LiveId" clId="{AAB1ECC4-CB15-4E1C-96EB-11282AA5BC0B}" dt="2023-09-18T06:16:28.260" v="2134" actId="700"/>
          <ac:spMkLst>
            <pc:docMk/>
            <pc:sldMk cId="26116884" sldId="280"/>
            <ac:spMk id="3" creationId="{B72C093B-CD46-4068-A859-5679FA5EADC1}"/>
          </ac:spMkLst>
        </pc:spChg>
        <pc:spChg chg="del">
          <ac:chgData name="varitsara monsiri" userId="d21832565e14aca8" providerId="LiveId" clId="{AAB1ECC4-CB15-4E1C-96EB-11282AA5BC0B}" dt="2023-09-18T06:16:28.260" v="2134" actId="700"/>
          <ac:spMkLst>
            <pc:docMk/>
            <pc:sldMk cId="26116884" sldId="280"/>
            <ac:spMk id="4" creationId="{EDA6C434-1F87-4C90-A5FD-6F44F8A8EB37}"/>
          </ac:spMkLst>
        </pc:spChg>
        <pc:spChg chg="del">
          <ac:chgData name="varitsara monsiri" userId="d21832565e14aca8" providerId="LiveId" clId="{AAB1ECC4-CB15-4E1C-96EB-11282AA5BC0B}" dt="2023-09-18T06:16:28.260" v="2134" actId="700"/>
          <ac:spMkLst>
            <pc:docMk/>
            <pc:sldMk cId="26116884" sldId="280"/>
            <ac:spMk id="5" creationId="{50D5D8D4-830E-4184-98EA-9FECDFC362D5}"/>
          </ac:spMkLst>
        </pc:spChg>
        <pc:spChg chg="del">
          <ac:chgData name="varitsara monsiri" userId="d21832565e14aca8" providerId="LiveId" clId="{AAB1ECC4-CB15-4E1C-96EB-11282AA5BC0B}" dt="2023-09-18T06:16:28.260" v="2134" actId="700"/>
          <ac:spMkLst>
            <pc:docMk/>
            <pc:sldMk cId="26116884" sldId="280"/>
            <ac:spMk id="6" creationId="{AD8BC74A-BCE3-4AA9-B643-7ACED18F692F}"/>
          </ac:spMkLst>
        </pc:spChg>
        <pc:spChg chg="del">
          <ac:chgData name="varitsara monsiri" userId="d21832565e14aca8" providerId="LiveId" clId="{AAB1ECC4-CB15-4E1C-96EB-11282AA5BC0B}" dt="2023-09-18T06:16:28.260" v="2134" actId="700"/>
          <ac:spMkLst>
            <pc:docMk/>
            <pc:sldMk cId="26116884" sldId="280"/>
            <ac:spMk id="7" creationId="{83883626-69C0-404F-8782-B37B9A2F4452}"/>
          </ac:spMkLst>
        </pc:spChg>
        <pc:spChg chg="del">
          <ac:chgData name="varitsara monsiri" userId="d21832565e14aca8" providerId="LiveId" clId="{AAB1ECC4-CB15-4E1C-96EB-11282AA5BC0B}" dt="2023-09-18T06:16:28.260" v="2134" actId="700"/>
          <ac:spMkLst>
            <pc:docMk/>
            <pc:sldMk cId="26116884" sldId="280"/>
            <ac:spMk id="8" creationId="{891477CE-5B6F-4EDF-A01D-14FE5D9CEC4B}"/>
          </ac:spMkLst>
        </pc:spChg>
        <pc:spChg chg="del">
          <ac:chgData name="varitsara monsiri" userId="d21832565e14aca8" providerId="LiveId" clId="{AAB1ECC4-CB15-4E1C-96EB-11282AA5BC0B}" dt="2023-09-18T06:16:28.260" v="2134" actId="700"/>
          <ac:spMkLst>
            <pc:docMk/>
            <pc:sldMk cId="26116884" sldId="280"/>
            <ac:spMk id="9" creationId="{E968FDF1-DB9B-43A8-881A-F7CA6179E005}"/>
          </ac:spMkLst>
        </pc:spChg>
        <pc:spChg chg="del">
          <ac:chgData name="varitsara monsiri" userId="d21832565e14aca8" providerId="LiveId" clId="{AAB1ECC4-CB15-4E1C-96EB-11282AA5BC0B}" dt="2023-09-18T06:16:28.260" v="2134" actId="700"/>
          <ac:spMkLst>
            <pc:docMk/>
            <pc:sldMk cId="26116884" sldId="280"/>
            <ac:spMk id="10" creationId="{F347865A-9B4C-463E-B2BB-C537797BA6D7}"/>
          </ac:spMkLst>
        </pc:spChg>
        <pc:spChg chg="del">
          <ac:chgData name="varitsara monsiri" userId="d21832565e14aca8" providerId="LiveId" clId="{AAB1ECC4-CB15-4E1C-96EB-11282AA5BC0B}" dt="2023-09-18T06:16:28.260" v="2134" actId="700"/>
          <ac:spMkLst>
            <pc:docMk/>
            <pc:sldMk cId="26116884" sldId="280"/>
            <ac:spMk id="11" creationId="{4E654251-F443-4341-9CEC-EA146978809F}"/>
          </ac:spMkLst>
        </pc:spChg>
        <pc:spChg chg="del">
          <ac:chgData name="varitsara monsiri" userId="d21832565e14aca8" providerId="LiveId" clId="{AAB1ECC4-CB15-4E1C-96EB-11282AA5BC0B}" dt="2023-09-18T06:16:28.260" v="2134" actId="700"/>
          <ac:spMkLst>
            <pc:docMk/>
            <pc:sldMk cId="26116884" sldId="280"/>
            <ac:spMk id="12" creationId="{98C4F159-5CAC-4691-ABBD-94759643FE6C}"/>
          </ac:spMkLst>
        </pc:spChg>
        <pc:spChg chg="del">
          <ac:chgData name="varitsara monsiri" userId="d21832565e14aca8" providerId="LiveId" clId="{AAB1ECC4-CB15-4E1C-96EB-11282AA5BC0B}" dt="2023-09-18T06:16:28.260" v="2134" actId="700"/>
          <ac:spMkLst>
            <pc:docMk/>
            <pc:sldMk cId="26116884" sldId="280"/>
            <ac:spMk id="13" creationId="{31D5686A-1CBE-4298-A32E-5BC02193B7B7}"/>
          </ac:spMkLst>
        </pc:spChg>
        <pc:spChg chg="del">
          <ac:chgData name="varitsara monsiri" userId="d21832565e14aca8" providerId="LiveId" clId="{AAB1ECC4-CB15-4E1C-96EB-11282AA5BC0B}" dt="2023-09-18T06:16:28.260" v="2134" actId="700"/>
          <ac:spMkLst>
            <pc:docMk/>
            <pc:sldMk cId="26116884" sldId="280"/>
            <ac:spMk id="14" creationId="{B3E27F09-3A85-46A6-B1AD-1930EB794B90}"/>
          </ac:spMkLst>
        </pc:spChg>
        <pc:spChg chg="del">
          <ac:chgData name="varitsara monsiri" userId="d21832565e14aca8" providerId="LiveId" clId="{AAB1ECC4-CB15-4E1C-96EB-11282AA5BC0B}" dt="2023-09-18T06:16:28.260" v="2134" actId="700"/>
          <ac:spMkLst>
            <pc:docMk/>
            <pc:sldMk cId="26116884" sldId="280"/>
            <ac:spMk id="15" creationId="{FD462553-63E3-4B85-8439-A1E57B4DCB28}"/>
          </ac:spMkLst>
        </pc:spChg>
        <pc:spChg chg="del">
          <ac:chgData name="varitsara monsiri" userId="d21832565e14aca8" providerId="LiveId" clId="{AAB1ECC4-CB15-4E1C-96EB-11282AA5BC0B}" dt="2023-09-18T06:16:28.260" v="2134" actId="700"/>
          <ac:spMkLst>
            <pc:docMk/>
            <pc:sldMk cId="26116884" sldId="280"/>
            <ac:spMk id="16" creationId="{DEF46D48-BC2C-4773-A099-20DDE0D9546E}"/>
          </ac:spMkLst>
        </pc:spChg>
        <pc:spChg chg="del">
          <ac:chgData name="varitsara monsiri" userId="d21832565e14aca8" providerId="LiveId" clId="{AAB1ECC4-CB15-4E1C-96EB-11282AA5BC0B}" dt="2023-09-18T06:16:28.260" v="2134" actId="700"/>
          <ac:spMkLst>
            <pc:docMk/>
            <pc:sldMk cId="26116884" sldId="280"/>
            <ac:spMk id="17" creationId="{C77341DC-232B-43E4-9C46-19E97413B7A4}"/>
          </ac:spMkLst>
        </pc:spChg>
        <pc:spChg chg="del">
          <ac:chgData name="varitsara monsiri" userId="d21832565e14aca8" providerId="LiveId" clId="{AAB1ECC4-CB15-4E1C-96EB-11282AA5BC0B}" dt="2023-09-18T06:16:28.260" v="2134" actId="700"/>
          <ac:spMkLst>
            <pc:docMk/>
            <pc:sldMk cId="26116884" sldId="280"/>
            <ac:spMk id="18" creationId="{1B8EE8F8-2A73-43A2-8B7A-932EAD08770D}"/>
          </ac:spMkLst>
        </pc:spChg>
        <pc:spChg chg="del">
          <ac:chgData name="varitsara monsiri" userId="d21832565e14aca8" providerId="LiveId" clId="{AAB1ECC4-CB15-4E1C-96EB-11282AA5BC0B}" dt="2023-09-18T06:16:28.260" v="2134" actId="700"/>
          <ac:spMkLst>
            <pc:docMk/>
            <pc:sldMk cId="26116884" sldId="280"/>
            <ac:spMk id="19" creationId="{8EB0CD27-7A0C-4555-BAE2-AE3933B246F1}"/>
          </ac:spMkLst>
        </pc:spChg>
        <pc:spChg chg="add mod">
          <ac:chgData name="varitsara monsiri" userId="d21832565e14aca8" providerId="LiveId" clId="{AAB1ECC4-CB15-4E1C-96EB-11282AA5BC0B}" dt="2023-09-18T06:53:08.730" v="2198" actId="1035"/>
          <ac:spMkLst>
            <pc:docMk/>
            <pc:sldMk cId="26116884" sldId="280"/>
            <ac:spMk id="64" creationId="{AFF6B92B-0BC8-46F3-92D9-4C542AE9A592}"/>
          </ac:spMkLst>
        </pc:spChg>
        <pc:spChg chg="add mod">
          <ac:chgData name="varitsara monsiri" userId="d21832565e14aca8" providerId="LiveId" clId="{AAB1ECC4-CB15-4E1C-96EB-11282AA5BC0B}" dt="2023-09-18T06:52:57.639" v="2191"/>
          <ac:spMkLst>
            <pc:docMk/>
            <pc:sldMk cId="26116884" sldId="280"/>
            <ac:spMk id="65" creationId="{EAC0AFA0-0E69-43F0-A963-DE8FC4AE2556}"/>
          </ac:spMkLst>
        </pc:spChg>
        <pc:spChg chg="add mod">
          <ac:chgData name="varitsara monsiri" userId="d21832565e14aca8" providerId="LiveId" clId="{AAB1ECC4-CB15-4E1C-96EB-11282AA5BC0B}" dt="2023-09-18T06:56:47.391" v="2225" actId="207"/>
          <ac:spMkLst>
            <pc:docMk/>
            <pc:sldMk cId="26116884" sldId="280"/>
            <ac:spMk id="66" creationId="{5C9BD363-9DEC-4C9A-8A33-DD142B4051F6}"/>
          </ac:spMkLst>
        </pc:spChg>
        <pc:spChg chg="add mod ord">
          <ac:chgData name="varitsara monsiri" userId="d21832565e14aca8" providerId="LiveId" clId="{AAB1ECC4-CB15-4E1C-96EB-11282AA5BC0B}" dt="2023-09-18T06:56:39.684" v="2224" actId="1036"/>
          <ac:spMkLst>
            <pc:docMk/>
            <pc:sldMk cId="26116884" sldId="280"/>
            <ac:spMk id="67" creationId="{380C30CD-FF83-4707-9FAC-E9EAB749E1A2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69" creationId="{AFF7887A-D2F9-4EE7-949B-5A20436FE7C5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70" creationId="{5B4FAB97-199B-4B88-8A8E-03754E0D3F22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72" creationId="{993C3579-E05B-4B19-937F-8D944CF0C8D8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73" creationId="{C8B0EE68-86A8-48EF-BEF7-59B1D83BA1A0}"/>
          </ac:spMkLst>
        </pc:spChg>
        <pc:spChg chg="mod">
          <ac:chgData name="varitsara monsiri" userId="d21832565e14aca8" providerId="LiveId" clId="{AAB1ECC4-CB15-4E1C-96EB-11282AA5BC0B}" dt="2023-09-18T11:37:09.157" v="5102" actId="207"/>
          <ac:spMkLst>
            <pc:docMk/>
            <pc:sldMk cId="26116884" sldId="280"/>
            <ac:spMk id="77" creationId="{7EBC4DCC-9768-4B86-95F3-52D04347799E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78" creationId="{4148D248-3D51-42F9-95E5-99E20A6BA504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79" creationId="{F2FE8679-EFA7-43FA-9E35-706A5B459D66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80" creationId="{F6177C92-BB23-494B-977D-DF998F71E076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81" creationId="{AF1C9903-9F5C-4814-BA48-1FC55415E1A2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82" creationId="{28CB1597-699D-4168-B1EF-1157A2640286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84" creationId="{7D7DBDB9-77AA-48E0-A513-53B6B1F36E9B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85" creationId="{00A36738-B746-4BD9-AEB3-49AF1875D406}"/>
          </ac:spMkLst>
        </pc:spChg>
        <pc:spChg chg="mod">
          <ac:chgData name="varitsara monsiri" userId="d21832565e14aca8" providerId="LiveId" clId="{AAB1ECC4-CB15-4E1C-96EB-11282AA5BC0B}" dt="2023-09-18T11:37:25.813" v="5103" actId="207"/>
          <ac:spMkLst>
            <pc:docMk/>
            <pc:sldMk cId="26116884" sldId="280"/>
            <ac:spMk id="89" creationId="{C82A1321-3754-4C67-AEDA-6DDBE810E207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90" creationId="{88AB40EA-745A-4395-B2AA-03F850D81A8B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91" creationId="{D8CEB5B3-12B4-480E-8D57-78A8F5CE6C05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92" creationId="{075DCAA4-6F36-4BFA-9F70-3E8AB819A1F8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93" creationId="{13CBF741-0E18-467A-BEE0-BA6EDE08A651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94" creationId="{49BDCEBC-0608-4E9B-8999-9C62626DA67B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96" creationId="{C00D0654-58A6-4E15-A562-D169C09F1F0D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97" creationId="{1DE211AF-D52F-4420-BAF7-3A8FC2CD526B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99" creationId="{CC3A44EF-0E96-455F-A634-3F6266B9FDF5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100" creationId="{A426F643-AB0D-4722-B2A7-F637B1064031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105" creationId="{3EDFE16E-5D40-4E5E-8CC5-FC41497EAF9F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106" creationId="{98663C4C-2A57-4E7B-89D5-3A8263708817}"/>
          </ac:spMkLst>
        </pc:spChg>
        <pc:spChg chg="mod">
          <ac:chgData name="varitsara monsiri" userId="d21832565e14aca8" providerId="LiveId" clId="{AAB1ECC4-CB15-4E1C-96EB-11282AA5BC0B}" dt="2023-09-18T11:37:03.814" v="5101" actId="207"/>
          <ac:spMkLst>
            <pc:docMk/>
            <pc:sldMk cId="26116884" sldId="280"/>
            <ac:spMk id="107" creationId="{0A0FE7F7-F853-4123-BC0D-1BC33C90DFD2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108" creationId="{1705CFFF-A717-4017-925F-E89784C3D27F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109" creationId="{EFCB025F-6813-4B55-B9D8-35E141EF382B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110" creationId="{551B3885-3B7C-4D64-9082-2299C3BF55D1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111" creationId="{B929F590-AC22-4E24-8D9D-354B21A3A94B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113" creationId="{2E254631-DA56-4358-BFF6-A83267716EC9}"/>
          </ac:spMkLst>
        </pc:spChg>
        <pc:spChg chg="mod">
          <ac:chgData name="varitsara monsiri" userId="d21832565e14aca8" providerId="LiveId" clId="{AAB1ECC4-CB15-4E1C-96EB-11282AA5BC0B}" dt="2023-09-18T06:56:16.752" v="2216"/>
          <ac:spMkLst>
            <pc:docMk/>
            <pc:sldMk cId="26116884" sldId="280"/>
            <ac:spMk id="114" creationId="{0A68E617-2732-48D8-864F-7AF317BE6721}"/>
          </ac:spMkLst>
        </pc:spChg>
        <pc:spChg chg="mod">
          <ac:chgData name="varitsara monsiri" userId="d21832565e14aca8" providerId="LiveId" clId="{AAB1ECC4-CB15-4E1C-96EB-11282AA5BC0B}" dt="2023-09-18T06:57:18.126" v="2247"/>
          <ac:spMkLst>
            <pc:docMk/>
            <pc:sldMk cId="26116884" sldId="280"/>
            <ac:spMk id="116" creationId="{61C70588-60B8-4D78-9BD8-D73FB96AE2E3}"/>
          </ac:spMkLst>
        </pc:spChg>
        <pc:spChg chg="mod">
          <ac:chgData name="varitsara monsiri" userId="d21832565e14aca8" providerId="LiveId" clId="{AAB1ECC4-CB15-4E1C-96EB-11282AA5BC0B}" dt="2023-09-18T06:57:18.126" v="2247"/>
          <ac:spMkLst>
            <pc:docMk/>
            <pc:sldMk cId="26116884" sldId="280"/>
            <ac:spMk id="117" creationId="{738AEFAB-B7AD-474C-84F2-DE946C8AB705}"/>
          </ac:spMkLst>
        </pc:spChg>
        <pc:spChg chg="mod">
          <ac:chgData name="varitsara monsiri" userId="d21832565e14aca8" providerId="LiveId" clId="{AAB1ECC4-CB15-4E1C-96EB-11282AA5BC0B}" dt="2023-09-18T06:57:18.126" v="2247"/>
          <ac:spMkLst>
            <pc:docMk/>
            <pc:sldMk cId="26116884" sldId="280"/>
            <ac:spMk id="118" creationId="{CE46666D-2846-4E21-8DC6-073699A65E34}"/>
          </ac:spMkLst>
        </pc:spChg>
        <pc:spChg chg="mod">
          <ac:chgData name="varitsara monsiri" userId="d21832565e14aca8" providerId="LiveId" clId="{AAB1ECC4-CB15-4E1C-96EB-11282AA5BC0B}" dt="2023-09-18T06:57:18.126" v="2247"/>
          <ac:spMkLst>
            <pc:docMk/>
            <pc:sldMk cId="26116884" sldId="280"/>
            <ac:spMk id="119" creationId="{3C08ACE4-70CE-4B37-9EA7-68C05115E00D}"/>
          </ac:spMkLst>
        </pc:spChg>
        <pc:spChg chg="mod">
          <ac:chgData name="varitsara monsiri" userId="d21832565e14aca8" providerId="LiveId" clId="{AAB1ECC4-CB15-4E1C-96EB-11282AA5BC0B}" dt="2023-09-18T06:57:18.126" v="2247"/>
          <ac:spMkLst>
            <pc:docMk/>
            <pc:sldMk cId="26116884" sldId="280"/>
            <ac:spMk id="120" creationId="{EDD2440F-8383-473D-8F14-CA91C15F8646}"/>
          </ac:spMkLst>
        </pc:spChg>
        <pc:spChg chg="mod">
          <ac:chgData name="varitsara monsiri" userId="d21832565e14aca8" providerId="LiveId" clId="{AAB1ECC4-CB15-4E1C-96EB-11282AA5BC0B}" dt="2023-09-18T06:57:18.126" v="2247"/>
          <ac:spMkLst>
            <pc:docMk/>
            <pc:sldMk cId="26116884" sldId="280"/>
            <ac:spMk id="121" creationId="{61D77408-7350-4BDD-91AB-CB1D80236CFD}"/>
          </ac:spMkLst>
        </pc:spChg>
        <pc:spChg chg="mod">
          <ac:chgData name="varitsara monsiri" userId="d21832565e14aca8" providerId="LiveId" clId="{AAB1ECC4-CB15-4E1C-96EB-11282AA5BC0B}" dt="2023-09-18T06:57:33.284" v="2252"/>
          <ac:spMkLst>
            <pc:docMk/>
            <pc:sldMk cId="26116884" sldId="280"/>
            <ac:spMk id="123" creationId="{A9CBD545-36CA-4B4B-95A7-DEFC52505EC6}"/>
          </ac:spMkLst>
        </pc:spChg>
        <pc:spChg chg="mod">
          <ac:chgData name="varitsara monsiri" userId="d21832565e14aca8" providerId="LiveId" clId="{AAB1ECC4-CB15-4E1C-96EB-11282AA5BC0B}" dt="2023-09-18T06:57:33.284" v="2252"/>
          <ac:spMkLst>
            <pc:docMk/>
            <pc:sldMk cId="26116884" sldId="280"/>
            <ac:spMk id="124" creationId="{79825C7F-BE9B-4F0C-AD9B-206BC8290625}"/>
          </ac:spMkLst>
        </pc:spChg>
        <pc:grpChg chg="add del mod">
          <ac:chgData name="varitsara monsiri" userId="d21832565e14aca8" providerId="LiveId" clId="{AAB1ECC4-CB15-4E1C-96EB-11282AA5BC0B}" dt="2023-09-18T06:26:46.112" v="2187" actId="21"/>
          <ac:grpSpMkLst>
            <pc:docMk/>
            <pc:sldMk cId="26116884" sldId="280"/>
            <ac:grpSpMk id="20" creationId="{990CB8EC-2D77-4373-BD54-C941AE05DAD7}"/>
          </ac:grpSpMkLst>
        </pc:grpChg>
        <pc:grpChg chg="add del mod">
          <ac:chgData name="varitsara monsiri" userId="d21832565e14aca8" providerId="LiveId" clId="{AAB1ECC4-CB15-4E1C-96EB-11282AA5BC0B}" dt="2023-09-18T06:26:46.112" v="2187" actId="21"/>
          <ac:grpSpMkLst>
            <pc:docMk/>
            <pc:sldMk cId="26116884" sldId="280"/>
            <ac:grpSpMk id="25" creationId="{EB9358D6-D35E-4534-86A0-E4A9269DF755}"/>
          </ac:grpSpMkLst>
        </pc:grpChg>
        <pc:grpChg chg="add del mod">
          <ac:chgData name="varitsara monsiri" userId="d21832565e14aca8" providerId="LiveId" clId="{AAB1ECC4-CB15-4E1C-96EB-11282AA5BC0B}" dt="2023-09-18T06:26:46.112" v="2187" actId="21"/>
          <ac:grpSpMkLst>
            <pc:docMk/>
            <pc:sldMk cId="26116884" sldId="280"/>
            <ac:grpSpMk id="35" creationId="{5BA4168C-7A59-4639-ACEB-8BC371F6DFDB}"/>
          </ac:grpSpMkLst>
        </pc:grpChg>
        <pc:grpChg chg="add del mod">
          <ac:chgData name="varitsara monsiri" userId="d21832565e14aca8" providerId="LiveId" clId="{AAB1ECC4-CB15-4E1C-96EB-11282AA5BC0B}" dt="2023-09-18T06:26:26.052" v="2184"/>
          <ac:grpSpMkLst>
            <pc:docMk/>
            <pc:sldMk cId="26116884" sldId="280"/>
            <ac:grpSpMk id="42" creationId="{F3B7C7F8-B510-4B9A-9FC2-B108A8336B4A}"/>
          </ac:grpSpMkLst>
        </pc:grpChg>
        <pc:grpChg chg="add del mod">
          <ac:chgData name="varitsara monsiri" userId="d21832565e14aca8" providerId="LiveId" clId="{AAB1ECC4-CB15-4E1C-96EB-11282AA5BC0B}" dt="2023-09-18T06:26:26.052" v="2184"/>
          <ac:grpSpMkLst>
            <pc:docMk/>
            <pc:sldMk cId="26116884" sldId="280"/>
            <ac:grpSpMk id="47" creationId="{1C3E78AB-4539-45E7-8C90-3B184AA1A879}"/>
          </ac:grpSpMkLst>
        </pc:grpChg>
        <pc:grpChg chg="add del mod">
          <ac:chgData name="varitsara monsiri" userId="d21832565e14aca8" providerId="LiveId" clId="{AAB1ECC4-CB15-4E1C-96EB-11282AA5BC0B}" dt="2023-09-18T06:26:26.052" v="2184"/>
          <ac:grpSpMkLst>
            <pc:docMk/>
            <pc:sldMk cId="26116884" sldId="280"/>
            <ac:grpSpMk id="57" creationId="{348360C0-6183-4CA1-82C1-C59884470E86}"/>
          </ac:grpSpMkLst>
        </pc:grpChg>
        <pc:grpChg chg="add mod">
          <ac:chgData name="varitsara monsiri" userId="d21832565e14aca8" providerId="LiveId" clId="{AAB1ECC4-CB15-4E1C-96EB-11282AA5BC0B}" dt="2023-09-18T06:56:16.752" v="2216"/>
          <ac:grpSpMkLst>
            <pc:docMk/>
            <pc:sldMk cId="26116884" sldId="280"/>
            <ac:grpSpMk id="68" creationId="{88FB99B0-E9BE-4FCE-8F7C-7F190EE3D7DE}"/>
          </ac:grpSpMkLst>
        </pc:grpChg>
        <pc:grpChg chg="add mod">
          <ac:chgData name="varitsara monsiri" userId="d21832565e14aca8" providerId="LiveId" clId="{AAB1ECC4-CB15-4E1C-96EB-11282AA5BC0B}" dt="2023-09-18T06:56:56.964" v="2226" actId="1076"/>
          <ac:grpSpMkLst>
            <pc:docMk/>
            <pc:sldMk cId="26116884" sldId="280"/>
            <ac:grpSpMk id="71" creationId="{A0AD15B3-CE7D-4A0A-A5B0-08D2967CCF44}"/>
          </ac:grpSpMkLst>
        </pc:grpChg>
        <pc:grpChg chg="mod">
          <ac:chgData name="varitsara monsiri" userId="d21832565e14aca8" providerId="LiveId" clId="{AAB1ECC4-CB15-4E1C-96EB-11282AA5BC0B}" dt="2023-09-18T06:56:16.752" v="2216"/>
          <ac:grpSpMkLst>
            <pc:docMk/>
            <pc:sldMk cId="26116884" sldId="280"/>
            <ac:grpSpMk id="74" creationId="{69D7AFEF-65A6-4DDC-B43D-EDE9288B806B}"/>
          </ac:grpSpMkLst>
        </pc:grpChg>
        <pc:grpChg chg="mod">
          <ac:chgData name="varitsara monsiri" userId="d21832565e14aca8" providerId="LiveId" clId="{AAB1ECC4-CB15-4E1C-96EB-11282AA5BC0B}" dt="2023-09-18T06:56:16.752" v="2216"/>
          <ac:grpSpMkLst>
            <pc:docMk/>
            <pc:sldMk cId="26116884" sldId="280"/>
            <ac:grpSpMk id="75" creationId="{E76C0561-FEAB-4CBF-BAA0-31D3827E8AC6}"/>
          </ac:grpSpMkLst>
        </pc:grpChg>
        <pc:grpChg chg="mod">
          <ac:chgData name="varitsara monsiri" userId="d21832565e14aca8" providerId="LiveId" clId="{AAB1ECC4-CB15-4E1C-96EB-11282AA5BC0B}" dt="2023-09-18T06:56:16.752" v="2216"/>
          <ac:grpSpMkLst>
            <pc:docMk/>
            <pc:sldMk cId="26116884" sldId="280"/>
            <ac:grpSpMk id="76" creationId="{6F9D72CB-EDE7-442F-9858-7074198D6F51}"/>
          </ac:grpSpMkLst>
        </pc:grpChg>
        <pc:grpChg chg="add mod">
          <ac:chgData name="varitsara monsiri" userId="d21832565e14aca8" providerId="LiveId" clId="{AAB1ECC4-CB15-4E1C-96EB-11282AA5BC0B}" dt="2023-09-18T06:56:16.752" v="2216"/>
          <ac:grpSpMkLst>
            <pc:docMk/>
            <pc:sldMk cId="26116884" sldId="280"/>
            <ac:grpSpMk id="83" creationId="{28DA9B9B-7628-4A2D-9DC3-2AF5DDAA9CAB}"/>
          </ac:grpSpMkLst>
        </pc:grpChg>
        <pc:grpChg chg="mod">
          <ac:chgData name="varitsara monsiri" userId="d21832565e14aca8" providerId="LiveId" clId="{AAB1ECC4-CB15-4E1C-96EB-11282AA5BC0B}" dt="2023-09-18T06:56:16.752" v="2216"/>
          <ac:grpSpMkLst>
            <pc:docMk/>
            <pc:sldMk cId="26116884" sldId="280"/>
            <ac:grpSpMk id="86" creationId="{61BB27BF-A827-4BE9-AF07-03E8CF3C6D81}"/>
          </ac:grpSpMkLst>
        </pc:grpChg>
        <pc:grpChg chg="mod">
          <ac:chgData name="varitsara monsiri" userId="d21832565e14aca8" providerId="LiveId" clId="{AAB1ECC4-CB15-4E1C-96EB-11282AA5BC0B}" dt="2023-09-18T06:56:16.752" v="2216"/>
          <ac:grpSpMkLst>
            <pc:docMk/>
            <pc:sldMk cId="26116884" sldId="280"/>
            <ac:grpSpMk id="87" creationId="{62DECBF8-E55E-42FB-B91C-08E17B9CA8A4}"/>
          </ac:grpSpMkLst>
        </pc:grpChg>
        <pc:grpChg chg="mod">
          <ac:chgData name="varitsara monsiri" userId="d21832565e14aca8" providerId="LiveId" clId="{AAB1ECC4-CB15-4E1C-96EB-11282AA5BC0B}" dt="2023-09-18T06:56:16.752" v="2216"/>
          <ac:grpSpMkLst>
            <pc:docMk/>
            <pc:sldMk cId="26116884" sldId="280"/>
            <ac:grpSpMk id="88" creationId="{9E52D0CF-5FA8-4776-B54D-5E6C9E4B6F8F}"/>
          </ac:grpSpMkLst>
        </pc:grpChg>
        <pc:grpChg chg="add mod">
          <ac:chgData name="varitsara monsiri" userId="d21832565e14aca8" providerId="LiveId" clId="{AAB1ECC4-CB15-4E1C-96EB-11282AA5BC0B}" dt="2023-09-18T06:57:03.148" v="2246" actId="1037"/>
          <ac:grpSpMkLst>
            <pc:docMk/>
            <pc:sldMk cId="26116884" sldId="280"/>
            <ac:grpSpMk id="95" creationId="{1079DD9A-C7EC-43E3-848A-6D5788138673}"/>
          </ac:grpSpMkLst>
        </pc:grpChg>
        <pc:grpChg chg="add mod">
          <ac:chgData name="varitsara monsiri" userId="d21832565e14aca8" providerId="LiveId" clId="{AAB1ECC4-CB15-4E1C-96EB-11282AA5BC0B}" dt="2023-09-18T06:57:45.756" v="2255" actId="1076"/>
          <ac:grpSpMkLst>
            <pc:docMk/>
            <pc:sldMk cId="26116884" sldId="280"/>
            <ac:grpSpMk id="98" creationId="{31D15B80-098A-45D8-9EFA-5E0AF310A621}"/>
          </ac:grpSpMkLst>
        </pc:grpChg>
        <pc:grpChg chg="add mod">
          <ac:chgData name="varitsara monsiri" userId="d21832565e14aca8" providerId="LiveId" clId="{AAB1ECC4-CB15-4E1C-96EB-11282AA5BC0B}" dt="2023-09-18T06:56:16.752" v="2216"/>
          <ac:grpSpMkLst>
            <pc:docMk/>
            <pc:sldMk cId="26116884" sldId="280"/>
            <ac:grpSpMk id="101" creationId="{F67B8D9C-0CC3-4DDA-A162-AB655B5A159A}"/>
          </ac:grpSpMkLst>
        </pc:grpChg>
        <pc:grpChg chg="mod">
          <ac:chgData name="varitsara monsiri" userId="d21832565e14aca8" providerId="LiveId" clId="{AAB1ECC4-CB15-4E1C-96EB-11282AA5BC0B}" dt="2023-09-18T06:56:16.752" v="2216"/>
          <ac:grpSpMkLst>
            <pc:docMk/>
            <pc:sldMk cId="26116884" sldId="280"/>
            <ac:grpSpMk id="102" creationId="{F27DBB9F-5BA6-4585-BC4B-FFC639652853}"/>
          </ac:grpSpMkLst>
        </pc:grpChg>
        <pc:grpChg chg="mod">
          <ac:chgData name="varitsara monsiri" userId="d21832565e14aca8" providerId="LiveId" clId="{AAB1ECC4-CB15-4E1C-96EB-11282AA5BC0B}" dt="2023-09-18T06:56:16.752" v="2216"/>
          <ac:grpSpMkLst>
            <pc:docMk/>
            <pc:sldMk cId="26116884" sldId="280"/>
            <ac:grpSpMk id="103" creationId="{E861ED39-ACE4-47B3-B70D-109C1DBD287C}"/>
          </ac:grpSpMkLst>
        </pc:grpChg>
        <pc:grpChg chg="mod">
          <ac:chgData name="varitsara monsiri" userId="d21832565e14aca8" providerId="LiveId" clId="{AAB1ECC4-CB15-4E1C-96EB-11282AA5BC0B}" dt="2023-09-18T06:56:16.752" v="2216"/>
          <ac:grpSpMkLst>
            <pc:docMk/>
            <pc:sldMk cId="26116884" sldId="280"/>
            <ac:grpSpMk id="104" creationId="{C0AAE9E1-982F-45D0-A491-402EDE2FB598}"/>
          </ac:grpSpMkLst>
        </pc:grpChg>
        <pc:grpChg chg="add mod">
          <ac:chgData name="varitsara monsiri" userId="d21832565e14aca8" providerId="LiveId" clId="{AAB1ECC4-CB15-4E1C-96EB-11282AA5BC0B}" dt="2023-09-18T06:56:16.752" v="2216"/>
          <ac:grpSpMkLst>
            <pc:docMk/>
            <pc:sldMk cId="26116884" sldId="280"/>
            <ac:grpSpMk id="112" creationId="{D51ABAE3-032A-4119-B2E4-D180C024B20D}"/>
          </ac:grpSpMkLst>
        </pc:grpChg>
        <pc:grpChg chg="add mod">
          <ac:chgData name="varitsara monsiri" userId="d21832565e14aca8" providerId="LiveId" clId="{AAB1ECC4-CB15-4E1C-96EB-11282AA5BC0B}" dt="2023-09-18T06:57:48.980" v="2256" actId="1076"/>
          <ac:grpSpMkLst>
            <pc:docMk/>
            <pc:sldMk cId="26116884" sldId="280"/>
            <ac:grpSpMk id="115" creationId="{A9C82F86-A5DA-4277-A9EB-D46EAEF06C78}"/>
          </ac:grpSpMkLst>
        </pc:grpChg>
        <pc:grpChg chg="add mod">
          <ac:chgData name="varitsara monsiri" userId="d21832565e14aca8" providerId="LiveId" clId="{AAB1ECC4-CB15-4E1C-96EB-11282AA5BC0B}" dt="2023-09-18T06:57:37.936" v="2253" actId="1076"/>
          <ac:grpSpMkLst>
            <pc:docMk/>
            <pc:sldMk cId="26116884" sldId="280"/>
            <ac:grpSpMk id="122" creationId="{2667F0DC-6969-498A-8570-0609EA9CF887}"/>
          </ac:grpSpMkLst>
        </pc:grpChg>
        <pc:picChg chg="mod">
          <ac:chgData name="varitsara monsiri" userId="d21832565e14aca8" providerId="LiveId" clId="{AAB1ECC4-CB15-4E1C-96EB-11282AA5BC0B}" dt="2023-09-18T06:26:22.991" v="2182"/>
          <ac:picMkLst>
            <pc:docMk/>
            <pc:sldMk cId="26116884" sldId="280"/>
            <ac:picMk id="21" creationId="{E56E4767-F9E9-46D1-9E1B-6D42B4F54213}"/>
          </ac:picMkLst>
        </pc:picChg>
        <pc:picChg chg="mod">
          <ac:chgData name="varitsara monsiri" userId="d21832565e14aca8" providerId="LiveId" clId="{AAB1ECC4-CB15-4E1C-96EB-11282AA5BC0B}" dt="2023-09-18T06:26:22.991" v="2182"/>
          <ac:picMkLst>
            <pc:docMk/>
            <pc:sldMk cId="26116884" sldId="280"/>
            <ac:picMk id="22" creationId="{D0B4DBF1-6F63-4C8D-A27C-580AF3020478}"/>
          </ac:picMkLst>
        </pc:picChg>
        <pc:picChg chg="mod">
          <ac:chgData name="varitsara monsiri" userId="d21832565e14aca8" providerId="LiveId" clId="{AAB1ECC4-CB15-4E1C-96EB-11282AA5BC0B}" dt="2023-09-18T06:26:22.991" v="2182"/>
          <ac:picMkLst>
            <pc:docMk/>
            <pc:sldMk cId="26116884" sldId="280"/>
            <ac:picMk id="23" creationId="{85B6D4B6-EA30-4289-8CE8-F16D70CCFEF1}"/>
          </ac:picMkLst>
        </pc:picChg>
        <pc:picChg chg="mod">
          <ac:chgData name="varitsara monsiri" userId="d21832565e14aca8" providerId="LiveId" clId="{AAB1ECC4-CB15-4E1C-96EB-11282AA5BC0B}" dt="2023-09-18T06:26:22.991" v="2182"/>
          <ac:picMkLst>
            <pc:docMk/>
            <pc:sldMk cId="26116884" sldId="280"/>
            <ac:picMk id="24" creationId="{D6F3FEEF-E5A0-427A-A9AC-748C5AC31BA3}"/>
          </ac:picMkLst>
        </pc:picChg>
        <pc:picChg chg="mod">
          <ac:chgData name="varitsara monsiri" userId="d21832565e14aca8" providerId="LiveId" clId="{AAB1ECC4-CB15-4E1C-96EB-11282AA5BC0B}" dt="2023-09-18T06:26:22.991" v="2182"/>
          <ac:picMkLst>
            <pc:docMk/>
            <pc:sldMk cId="26116884" sldId="280"/>
            <ac:picMk id="26" creationId="{0EDD2859-3DFD-4029-9657-44D76EBFC58C}"/>
          </ac:picMkLst>
        </pc:picChg>
        <pc:picChg chg="mod">
          <ac:chgData name="varitsara monsiri" userId="d21832565e14aca8" providerId="LiveId" clId="{AAB1ECC4-CB15-4E1C-96EB-11282AA5BC0B}" dt="2023-09-18T06:26:22.991" v="2182"/>
          <ac:picMkLst>
            <pc:docMk/>
            <pc:sldMk cId="26116884" sldId="280"/>
            <ac:picMk id="27" creationId="{67C851F4-38C7-401F-91ED-669878A26679}"/>
          </ac:picMkLst>
        </pc:picChg>
        <pc:picChg chg="mod">
          <ac:chgData name="varitsara monsiri" userId="d21832565e14aca8" providerId="LiveId" clId="{AAB1ECC4-CB15-4E1C-96EB-11282AA5BC0B}" dt="2023-09-18T06:26:22.991" v="2182"/>
          <ac:picMkLst>
            <pc:docMk/>
            <pc:sldMk cId="26116884" sldId="280"/>
            <ac:picMk id="28" creationId="{479EC93E-63F4-4A2A-AA95-84940F348B91}"/>
          </ac:picMkLst>
        </pc:picChg>
        <pc:picChg chg="mod">
          <ac:chgData name="varitsara monsiri" userId="d21832565e14aca8" providerId="LiveId" clId="{AAB1ECC4-CB15-4E1C-96EB-11282AA5BC0B}" dt="2023-09-18T06:26:22.991" v="2182"/>
          <ac:picMkLst>
            <pc:docMk/>
            <pc:sldMk cId="26116884" sldId="280"/>
            <ac:picMk id="29" creationId="{6099B694-D8FC-4FAB-9689-4F4E0753594A}"/>
          </ac:picMkLst>
        </pc:picChg>
        <pc:picChg chg="mod">
          <ac:chgData name="varitsara monsiri" userId="d21832565e14aca8" providerId="LiveId" clId="{AAB1ECC4-CB15-4E1C-96EB-11282AA5BC0B}" dt="2023-09-18T06:26:22.991" v="2182"/>
          <ac:picMkLst>
            <pc:docMk/>
            <pc:sldMk cId="26116884" sldId="280"/>
            <ac:picMk id="30" creationId="{642EEFC1-E414-4ACD-B252-39EB4BE4117D}"/>
          </ac:picMkLst>
        </pc:picChg>
        <pc:picChg chg="mod">
          <ac:chgData name="varitsara monsiri" userId="d21832565e14aca8" providerId="LiveId" clId="{AAB1ECC4-CB15-4E1C-96EB-11282AA5BC0B}" dt="2023-09-18T06:26:22.991" v="2182"/>
          <ac:picMkLst>
            <pc:docMk/>
            <pc:sldMk cId="26116884" sldId="280"/>
            <ac:picMk id="31" creationId="{8BABF66C-62AE-4E9C-AF26-43B01913D86F}"/>
          </ac:picMkLst>
        </pc:picChg>
        <pc:picChg chg="mod">
          <ac:chgData name="varitsara monsiri" userId="d21832565e14aca8" providerId="LiveId" clId="{AAB1ECC4-CB15-4E1C-96EB-11282AA5BC0B}" dt="2023-09-18T06:26:22.991" v="2182"/>
          <ac:picMkLst>
            <pc:docMk/>
            <pc:sldMk cId="26116884" sldId="280"/>
            <ac:picMk id="32" creationId="{D60A0090-3BCA-4E4B-9C82-304855D5353F}"/>
          </ac:picMkLst>
        </pc:picChg>
        <pc:picChg chg="mod">
          <ac:chgData name="varitsara monsiri" userId="d21832565e14aca8" providerId="LiveId" clId="{AAB1ECC4-CB15-4E1C-96EB-11282AA5BC0B}" dt="2023-09-18T06:26:22.991" v="2182"/>
          <ac:picMkLst>
            <pc:docMk/>
            <pc:sldMk cId="26116884" sldId="280"/>
            <ac:picMk id="33" creationId="{893D4F7A-0D1B-4E06-A696-614F2B64B680}"/>
          </ac:picMkLst>
        </pc:picChg>
        <pc:picChg chg="mod">
          <ac:chgData name="varitsara monsiri" userId="d21832565e14aca8" providerId="LiveId" clId="{AAB1ECC4-CB15-4E1C-96EB-11282AA5BC0B}" dt="2023-09-18T06:26:22.991" v="2182"/>
          <ac:picMkLst>
            <pc:docMk/>
            <pc:sldMk cId="26116884" sldId="280"/>
            <ac:picMk id="34" creationId="{F66A0E3B-C22F-4E9E-9840-629532677A25}"/>
          </ac:picMkLst>
        </pc:picChg>
        <pc:picChg chg="mod">
          <ac:chgData name="varitsara monsiri" userId="d21832565e14aca8" providerId="LiveId" clId="{AAB1ECC4-CB15-4E1C-96EB-11282AA5BC0B}" dt="2023-09-18T06:26:22.991" v="2182"/>
          <ac:picMkLst>
            <pc:docMk/>
            <pc:sldMk cId="26116884" sldId="280"/>
            <ac:picMk id="36" creationId="{A21DAF96-FC58-4731-97D1-6F3C6DECD5F4}"/>
          </ac:picMkLst>
        </pc:picChg>
        <pc:picChg chg="mod">
          <ac:chgData name="varitsara monsiri" userId="d21832565e14aca8" providerId="LiveId" clId="{AAB1ECC4-CB15-4E1C-96EB-11282AA5BC0B}" dt="2023-09-18T06:26:22.991" v="2182"/>
          <ac:picMkLst>
            <pc:docMk/>
            <pc:sldMk cId="26116884" sldId="280"/>
            <ac:picMk id="37" creationId="{A84ACF23-FCD4-4758-B3A8-93F63EF130A8}"/>
          </ac:picMkLst>
        </pc:picChg>
        <pc:picChg chg="mod">
          <ac:chgData name="varitsara monsiri" userId="d21832565e14aca8" providerId="LiveId" clId="{AAB1ECC4-CB15-4E1C-96EB-11282AA5BC0B}" dt="2023-09-18T06:26:22.991" v="2182"/>
          <ac:picMkLst>
            <pc:docMk/>
            <pc:sldMk cId="26116884" sldId="280"/>
            <ac:picMk id="38" creationId="{F85D945D-BA41-4CA4-B350-E8EA68DAEECD}"/>
          </ac:picMkLst>
        </pc:picChg>
        <pc:picChg chg="mod">
          <ac:chgData name="varitsara monsiri" userId="d21832565e14aca8" providerId="LiveId" clId="{AAB1ECC4-CB15-4E1C-96EB-11282AA5BC0B}" dt="2023-09-18T06:26:22.991" v="2182"/>
          <ac:picMkLst>
            <pc:docMk/>
            <pc:sldMk cId="26116884" sldId="280"/>
            <ac:picMk id="39" creationId="{9E5AF8F6-597E-4F8D-8FBA-5B8B1D3D205F}"/>
          </ac:picMkLst>
        </pc:picChg>
        <pc:picChg chg="add del mod">
          <ac:chgData name="varitsara monsiri" userId="d21832565e14aca8" providerId="LiveId" clId="{AAB1ECC4-CB15-4E1C-96EB-11282AA5BC0B}" dt="2023-09-18T06:26:46.112" v="2187" actId="21"/>
          <ac:picMkLst>
            <pc:docMk/>
            <pc:sldMk cId="26116884" sldId="280"/>
            <ac:picMk id="40" creationId="{79C0ABA9-CC6D-4B76-8AC9-2D3C2F8046E8}"/>
          </ac:picMkLst>
        </pc:picChg>
        <pc:picChg chg="add del mod">
          <ac:chgData name="varitsara monsiri" userId="d21832565e14aca8" providerId="LiveId" clId="{AAB1ECC4-CB15-4E1C-96EB-11282AA5BC0B}" dt="2023-09-18T06:26:46.112" v="2187" actId="21"/>
          <ac:picMkLst>
            <pc:docMk/>
            <pc:sldMk cId="26116884" sldId="280"/>
            <ac:picMk id="41" creationId="{CC54511A-617F-4EB2-AEA9-7D685BEA6072}"/>
          </ac:picMkLst>
        </pc:picChg>
        <pc:picChg chg="mod">
          <ac:chgData name="varitsara monsiri" userId="d21832565e14aca8" providerId="LiveId" clId="{AAB1ECC4-CB15-4E1C-96EB-11282AA5BC0B}" dt="2023-09-18T06:26:23.584" v="2183"/>
          <ac:picMkLst>
            <pc:docMk/>
            <pc:sldMk cId="26116884" sldId="280"/>
            <ac:picMk id="43" creationId="{1623371E-D1A7-4F1B-BBC9-50A3A74ADB2B}"/>
          </ac:picMkLst>
        </pc:picChg>
        <pc:picChg chg="mod">
          <ac:chgData name="varitsara monsiri" userId="d21832565e14aca8" providerId="LiveId" clId="{AAB1ECC4-CB15-4E1C-96EB-11282AA5BC0B}" dt="2023-09-18T06:26:23.584" v="2183"/>
          <ac:picMkLst>
            <pc:docMk/>
            <pc:sldMk cId="26116884" sldId="280"/>
            <ac:picMk id="44" creationId="{46BB0866-EAED-4E7F-ACF4-D527D5F98FF1}"/>
          </ac:picMkLst>
        </pc:picChg>
        <pc:picChg chg="mod">
          <ac:chgData name="varitsara monsiri" userId="d21832565e14aca8" providerId="LiveId" clId="{AAB1ECC4-CB15-4E1C-96EB-11282AA5BC0B}" dt="2023-09-18T06:26:23.584" v="2183"/>
          <ac:picMkLst>
            <pc:docMk/>
            <pc:sldMk cId="26116884" sldId="280"/>
            <ac:picMk id="45" creationId="{D23BCF1E-36B4-4592-8F1E-058D9197C032}"/>
          </ac:picMkLst>
        </pc:picChg>
        <pc:picChg chg="mod">
          <ac:chgData name="varitsara monsiri" userId="d21832565e14aca8" providerId="LiveId" clId="{AAB1ECC4-CB15-4E1C-96EB-11282AA5BC0B}" dt="2023-09-18T06:26:23.584" v="2183"/>
          <ac:picMkLst>
            <pc:docMk/>
            <pc:sldMk cId="26116884" sldId="280"/>
            <ac:picMk id="46" creationId="{5FC02E78-23B4-4F1B-B3E2-495F1AB74104}"/>
          </ac:picMkLst>
        </pc:picChg>
        <pc:picChg chg="mod">
          <ac:chgData name="varitsara monsiri" userId="d21832565e14aca8" providerId="LiveId" clId="{AAB1ECC4-CB15-4E1C-96EB-11282AA5BC0B}" dt="2023-09-18T06:26:23.584" v="2183"/>
          <ac:picMkLst>
            <pc:docMk/>
            <pc:sldMk cId="26116884" sldId="280"/>
            <ac:picMk id="48" creationId="{5856294E-9ABD-4DD1-8C51-4E334663C541}"/>
          </ac:picMkLst>
        </pc:picChg>
        <pc:picChg chg="mod">
          <ac:chgData name="varitsara monsiri" userId="d21832565e14aca8" providerId="LiveId" clId="{AAB1ECC4-CB15-4E1C-96EB-11282AA5BC0B}" dt="2023-09-18T06:26:23.584" v="2183"/>
          <ac:picMkLst>
            <pc:docMk/>
            <pc:sldMk cId="26116884" sldId="280"/>
            <ac:picMk id="49" creationId="{5CB0D70C-718F-46AB-873B-DB793DA1F28D}"/>
          </ac:picMkLst>
        </pc:picChg>
        <pc:picChg chg="mod">
          <ac:chgData name="varitsara monsiri" userId="d21832565e14aca8" providerId="LiveId" clId="{AAB1ECC4-CB15-4E1C-96EB-11282AA5BC0B}" dt="2023-09-18T06:26:23.584" v="2183"/>
          <ac:picMkLst>
            <pc:docMk/>
            <pc:sldMk cId="26116884" sldId="280"/>
            <ac:picMk id="50" creationId="{A8054AE3-E0EF-4FDD-B0D5-A0426A135F88}"/>
          </ac:picMkLst>
        </pc:picChg>
        <pc:picChg chg="mod">
          <ac:chgData name="varitsara monsiri" userId="d21832565e14aca8" providerId="LiveId" clId="{AAB1ECC4-CB15-4E1C-96EB-11282AA5BC0B}" dt="2023-09-18T06:26:23.584" v="2183"/>
          <ac:picMkLst>
            <pc:docMk/>
            <pc:sldMk cId="26116884" sldId="280"/>
            <ac:picMk id="51" creationId="{01A79AC6-ED89-4E0B-BA56-4B06EDCDD7D0}"/>
          </ac:picMkLst>
        </pc:picChg>
        <pc:picChg chg="mod">
          <ac:chgData name="varitsara monsiri" userId="d21832565e14aca8" providerId="LiveId" clId="{AAB1ECC4-CB15-4E1C-96EB-11282AA5BC0B}" dt="2023-09-18T06:26:23.584" v="2183"/>
          <ac:picMkLst>
            <pc:docMk/>
            <pc:sldMk cId="26116884" sldId="280"/>
            <ac:picMk id="52" creationId="{A5B8B8F3-884E-4A25-8DC1-C1D6D365EE21}"/>
          </ac:picMkLst>
        </pc:picChg>
        <pc:picChg chg="mod">
          <ac:chgData name="varitsara monsiri" userId="d21832565e14aca8" providerId="LiveId" clId="{AAB1ECC4-CB15-4E1C-96EB-11282AA5BC0B}" dt="2023-09-18T06:26:23.584" v="2183"/>
          <ac:picMkLst>
            <pc:docMk/>
            <pc:sldMk cId="26116884" sldId="280"/>
            <ac:picMk id="53" creationId="{2064124B-79EA-4373-BCDA-BF50C689A813}"/>
          </ac:picMkLst>
        </pc:picChg>
        <pc:picChg chg="mod">
          <ac:chgData name="varitsara monsiri" userId="d21832565e14aca8" providerId="LiveId" clId="{AAB1ECC4-CB15-4E1C-96EB-11282AA5BC0B}" dt="2023-09-18T06:26:23.584" v="2183"/>
          <ac:picMkLst>
            <pc:docMk/>
            <pc:sldMk cId="26116884" sldId="280"/>
            <ac:picMk id="54" creationId="{26FEDEDE-9353-421F-B508-67AFB6ADD96B}"/>
          </ac:picMkLst>
        </pc:picChg>
        <pc:picChg chg="mod">
          <ac:chgData name="varitsara monsiri" userId="d21832565e14aca8" providerId="LiveId" clId="{AAB1ECC4-CB15-4E1C-96EB-11282AA5BC0B}" dt="2023-09-18T06:26:23.584" v="2183"/>
          <ac:picMkLst>
            <pc:docMk/>
            <pc:sldMk cId="26116884" sldId="280"/>
            <ac:picMk id="55" creationId="{85824397-8D2B-4750-85B1-666BF026B20A}"/>
          </ac:picMkLst>
        </pc:picChg>
        <pc:picChg chg="mod">
          <ac:chgData name="varitsara monsiri" userId="d21832565e14aca8" providerId="LiveId" clId="{AAB1ECC4-CB15-4E1C-96EB-11282AA5BC0B}" dt="2023-09-18T06:26:23.584" v="2183"/>
          <ac:picMkLst>
            <pc:docMk/>
            <pc:sldMk cId="26116884" sldId="280"/>
            <ac:picMk id="56" creationId="{9BACFB97-C492-432A-BAC5-5487B3D8CBCD}"/>
          </ac:picMkLst>
        </pc:picChg>
        <pc:picChg chg="mod">
          <ac:chgData name="varitsara monsiri" userId="d21832565e14aca8" providerId="LiveId" clId="{AAB1ECC4-CB15-4E1C-96EB-11282AA5BC0B}" dt="2023-09-18T06:26:23.584" v="2183"/>
          <ac:picMkLst>
            <pc:docMk/>
            <pc:sldMk cId="26116884" sldId="280"/>
            <ac:picMk id="58" creationId="{B94F992D-4288-4DE0-9D24-3D83041A9D11}"/>
          </ac:picMkLst>
        </pc:picChg>
        <pc:picChg chg="mod">
          <ac:chgData name="varitsara monsiri" userId="d21832565e14aca8" providerId="LiveId" clId="{AAB1ECC4-CB15-4E1C-96EB-11282AA5BC0B}" dt="2023-09-18T06:26:23.584" v="2183"/>
          <ac:picMkLst>
            <pc:docMk/>
            <pc:sldMk cId="26116884" sldId="280"/>
            <ac:picMk id="59" creationId="{A4608D39-5862-4CB6-A079-B9191BD7F9C9}"/>
          </ac:picMkLst>
        </pc:picChg>
        <pc:picChg chg="mod">
          <ac:chgData name="varitsara monsiri" userId="d21832565e14aca8" providerId="LiveId" clId="{AAB1ECC4-CB15-4E1C-96EB-11282AA5BC0B}" dt="2023-09-18T06:26:23.584" v="2183"/>
          <ac:picMkLst>
            <pc:docMk/>
            <pc:sldMk cId="26116884" sldId="280"/>
            <ac:picMk id="60" creationId="{D5AE9F35-B0AC-4682-B17A-5E8911051CF7}"/>
          </ac:picMkLst>
        </pc:picChg>
        <pc:picChg chg="mod">
          <ac:chgData name="varitsara monsiri" userId="d21832565e14aca8" providerId="LiveId" clId="{AAB1ECC4-CB15-4E1C-96EB-11282AA5BC0B}" dt="2023-09-18T06:26:23.584" v="2183"/>
          <ac:picMkLst>
            <pc:docMk/>
            <pc:sldMk cId="26116884" sldId="280"/>
            <ac:picMk id="61" creationId="{057B52D9-8F77-4047-8478-6066B780C277}"/>
          </ac:picMkLst>
        </pc:picChg>
        <pc:picChg chg="add del mod">
          <ac:chgData name="varitsara monsiri" userId="d21832565e14aca8" providerId="LiveId" clId="{AAB1ECC4-CB15-4E1C-96EB-11282AA5BC0B}" dt="2023-09-18T06:26:26.052" v="2184"/>
          <ac:picMkLst>
            <pc:docMk/>
            <pc:sldMk cId="26116884" sldId="280"/>
            <ac:picMk id="62" creationId="{631E08E1-4AD7-46CC-9090-B670C37E0FA9}"/>
          </ac:picMkLst>
        </pc:picChg>
        <pc:picChg chg="add del mod">
          <ac:chgData name="varitsara monsiri" userId="d21832565e14aca8" providerId="LiveId" clId="{AAB1ECC4-CB15-4E1C-96EB-11282AA5BC0B}" dt="2023-09-18T06:26:26.052" v="2184"/>
          <ac:picMkLst>
            <pc:docMk/>
            <pc:sldMk cId="26116884" sldId="280"/>
            <ac:picMk id="63" creationId="{864C46AE-E6E0-4E26-AABE-CBB0E964DE46}"/>
          </ac:picMkLst>
        </pc:picChg>
      </pc:sldChg>
      <pc:sldChg chg="addSp delSp modSp new mod modClrScheme chgLayout">
        <pc:chgData name="varitsara monsiri" userId="d21832565e14aca8" providerId="LiveId" clId="{AAB1ECC4-CB15-4E1C-96EB-11282AA5BC0B}" dt="2023-09-18T08:15:29.341" v="2991" actId="165"/>
        <pc:sldMkLst>
          <pc:docMk/>
          <pc:sldMk cId="445704343" sldId="281"/>
        </pc:sldMkLst>
        <pc:spChg chg="add mod">
          <ac:chgData name="varitsara monsiri" userId="d21832565e14aca8" providerId="LiveId" clId="{AAB1ECC4-CB15-4E1C-96EB-11282AA5BC0B}" dt="2023-09-18T06:58:56.538" v="2294"/>
          <ac:spMkLst>
            <pc:docMk/>
            <pc:sldMk cId="445704343" sldId="281"/>
            <ac:spMk id="24" creationId="{71F21478-D818-4604-B09A-2D512F81B9FA}"/>
          </ac:spMkLst>
        </pc:spChg>
        <pc:grpChg chg="add del mod">
          <ac:chgData name="varitsara monsiri" userId="d21832565e14aca8" providerId="LiveId" clId="{AAB1ECC4-CB15-4E1C-96EB-11282AA5BC0B}" dt="2023-09-18T08:15:29.341" v="2991" actId="165"/>
          <ac:grpSpMkLst>
            <pc:docMk/>
            <pc:sldMk cId="445704343" sldId="281"/>
            <ac:grpSpMk id="2" creationId="{033E22B2-4659-456D-B01B-6E67889CD805}"/>
          </ac:grpSpMkLst>
        </pc:grpChg>
        <pc:grpChg chg="add del mod">
          <ac:chgData name="varitsara monsiri" userId="d21832565e14aca8" providerId="LiveId" clId="{AAB1ECC4-CB15-4E1C-96EB-11282AA5BC0B}" dt="2023-09-18T06:58:59.437" v="2295" actId="165"/>
          <ac:grpSpMkLst>
            <pc:docMk/>
            <pc:sldMk cId="445704343" sldId="281"/>
            <ac:grpSpMk id="7" creationId="{5B47FD64-BB16-40AB-B474-FAFEBA32803C}"/>
          </ac:grpSpMkLst>
        </pc:grpChg>
        <pc:grpChg chg="add del mod">
          <ac:chgData name="varitsara monsiri" userId="d21832565e14aca8" providerId="LiveId" clId="{AAB1ECC4-CB15-4E1C-96EB-11282AA5BC0B}" dt="2023-09-18T07:07:54.299" v="2542" actId="165"/>
          <ac:grpSpMkLst>
            <pc:docMk/>
            <pc:sldMk cId="445704343" sldId="281"/>
            <ac:grpSpMk id="17" creationId="{12E0FBCE-DE3D-437F-B434-39F413CC9FDE}"/>
          </ac:grpSpMkLst>
        </pc:grpChg>
        <pc:picChg chg="mod topLvl">
          <ac:chgData name="varitsara monsiri" userId="d21832565e14aca8" providerId="LiveId" clId="{AAB1ECC4-CB15-4E1C-96EB-11282AA5BC0B}" dt="2023-09-18T08:15:29.341" v="2991" actId="165"/>
          <ac:picMkLst>
            <pc:docMk/>
            <pc:sldMk cId="445704343" sldId="281"/>
            <ac:picMk id="3" creationId="{F875052A-C3A7-414D-BED6-DF64C7BC0C9B}"/>
          </ac:picMkLst>
        </pc:picChg>
        <pc:picChg chg="mod topLvl">
          <ac:chgData name="varitsara monsiri" userId="d21832565e14aca8" providerId="LiveId" clId="{AAB1ECC4-CB15-4E1C-96EB-11282AA5BC0B}" dt="2023-09-18T08:15:29.341" v="2991" actId="165"/>
          <ac:picMkLst>
            <pc:docMk/>
            <pc:sldMk cId="445704343" sldId="281"/>
            <ac:picMk id="4" creationId="{5C7641B4-A116-4B3D-9D57-1DD11BF3C80F}"/>
          </ac:picMkLst>
        </pc:picChg>
        <pc:picChg chg="mod topLvl">
          <ac:chgData name="varitsara monsiri" userId="d21832565e14aca8" providerId="LiveId" clId="{AAB1ECC4-CB15-4E1C-96EB-11282AA5BC0B}" dt="2023-09-18T08:15:29.341" v="2991" actId="165"/>
          <ac:picMkLst>
            <pc:docMk/>
            <pc:sldMk cId="445704343" sldId="281"/>
            <ac:picMk id="5" creationId="{A55B0777-F520-4262-A2B7-DF548BA6E4DB}"/>
          </ac:picMkLst>
        </pc:picChg>
        <pc:picChg chg="mod topLvl">
          <ac:chgData name="varitsara monsiri" userId="d21832565e14aca8" providerId="LiveId" clId="{AAB1ECC4-CB15-4E1C-96EB-11282AA5BC0B}" dt="2023-09-18T08:15:29.341" v="2991" actId="165"/>
          <ac:picMkLst>
            <pc:docMk/>
            <pc:sldMk cId="445704343" sldId="281"/>
            <ac:picMk id="6" creationId="{EFC2FC38-8340-465C-BBBE-E3E1D294DA06}"/>
          </ac:picMkLst>
        </pc:picChg>
        <pc:picChg chg="mod topLvl">
          <ac:chgData name="varitsara monsiri" userId="d21832565e14aca8" providerId="LiveId" clId="{AAB1ECC4-CB15-4E1C-96EB-11282AA5BC0B}" dt="2023-09-18T06:59:10.462" v="2308" actId="1035"/>
          <ac:picMkLst>
            <pc:docMk/>
            <pc:sldMk cId="445704343" sldId="281"/>
            <ac:picMk id="8" creationId="{20913B09-817E-47C3-B082-74D79CBDE549}"/>
          </ac:picMkLst>
        </pc:picChg>
        <pc:picChg chg="mod topLvl">
          <ac:chgData name="varitsara monsiri" userId="d21832565e14aca8" providerId="LiveId" clId="{AAB1ECC4-CB15-4E1C-96EB-11282AA5BC0B}" dt="2023-09-18T06:59:10.462" v="2308" actId="1035"/>
          <ac:picMkLst>
            <pc:docMk/>
            <pc:sldMk cId="445704343" sldId="281"/>
            <ac:picMk id="9" creationId="{52BE7DD1-73B3-48B7-8E49-19EEFBB19039}"/>
          </ac:picMkLst>
        </pc:picChg>
        <pc:picChg chg="mod topLvl">
          <ac:chgData name="varitsara monsiri" userId="d21832565e14aca8" providerId="LiveId" clId="{AAB1ECC4-CB15-4E1C-96EB-11282AA5BC0B}" dt="2023-09-18T06:58:59.437" v="2295" actId="165"/>
          <ac:picMkLst>
            <pc:docMk/>
            <pc:sldMk cId="445704343" sldId="281"/>
            <ac:picMk id="10" creationId="{D6F54A1A-E951-4109-8A7E-77C5627CBD1F}"/>
          </ac:picMkLst>
        </pc:picChg>
        <pc:picChg chg="mod topLvl">
          <ac:chgData name="varitsara monsiri" userId="d21832565e14aca8" providerId="LiveId" clId="{AAB1ECC4-CB15-4E1C-96EB-11282AA5BC0B}" dt="2023-09-18T06:58:59.437" v="2295" actId="165"/>
          <ac:picMkLst>
            <pc:docMk/>
            <pc:sldMk cId="445704343" sldId="281"/>
            <ac:picMk id="11" creationId="{BD101BFE-9D8E-48B8-9348-9944C98C3F7F}"/>
          </ac:picMkLst>
        </pc:picChg>
        <pc:picChg chg="mod topLvl">
          <ac:chgData name="varitsara monsiri" userId="d21832565e14aca8" providerId="LiveId" clId="{AAB1ECC4-CB15-4E1C-96EB-11282AA5BC0B}" dt="2023-09-18T06:58:59.437" v="2295" actId="165"/>
          <ac:picMkLst>
            <pc:docMk/>
            <pc:sldMk cId="445704343" sldId="281"/>
            <ac:picMk id="12" creationId="{97A846A9-7CFC-45FD-9719-99C125371542}"/>
          </ac:picMkLst>
        </pc:picChg>
        <pc:picChg chg="mod topLvl">
          <ac:chgData name="varitsara monsiri" userId="d21832565e14aca8" providerId="LiveId" clId="{AAB1ECC4-CB15-4E1C-96EB-11282AA5BC0B}" dt="2023-09-18T06:58:59.437" v="2295" actId="165"/>
          <ac:picMkLst>
            <pc:docMk/>
            <pc:sldMk cId="445704343" sldId="281"/>
            <ac:picMk id="13" creationId="{BF38CF24-7E97-4967-A9BB-E53D84C51355}"/>
          </ac:picMkLst>
        </pc:picChg>
        <pc:picChg chg="mod topLvl">
          <ac:chgData name="varitsara monsiri" userId="d21832565e14aca8" providerId="LiveId" clId="{AAB1ECC4-CB15-4E1C-96EB-11282AA5BC0B}" dt="2023-09-18T06:59:10.462" v="2308" actId="1035"/>
          <ac:picMkLst>
            <pc:docMk/>
            <pc:sldMk cId="445704343" sldId="281"/>
            <ac:picMk id="14" creationId="{6A5F943B-7F53-463C-AE05-75535787D2E2}"/>
          </ac:picMkLst>
        </pc:picChg>
        <pc:picChg chg="mod topLvl">
          <ac:chgData name="varitsara monsiri" userId="d21832565e14aca8" providerId="LiveId" clId="{AAB1ECC4-CB15-4E1C-96EB-11282AA5BC0B}" dt="2023-09-18T06:58:59.437" v="2295" actId="165"/>
          <ac:picMkLst>
            <pc:docMk/>
            <pc:sldMk cId="445704343" sldId="281"/>
            <ac:picMk id="15" creationId="{A2687257-E95D-46B6-9FFC-D2C82D470D94}"/>
          </ac:picMkLst>
        </pc:picChg>
        <pc:picChg chg="del mod topLvl">
          <ac:chgData name="varitsara monsiri" userId="d21832565e14aca8" providerId="LiveId" clId="{AAB1ECC4-CB15-4E1C-96EB-11282AA5BC0B}" dt="2023-09-18T06:59:02.523" v="2296" actId="21"/>
          <ac:picMkLst>
            <pc:docMk/>
            <pc:sldMk cId="445704343" sldId="281"/>
            <ac:picMk id="16" creationId="{2C4DA3A2-9DFC-427F-920F-895AF85CCDF9}"/>
          </ac:picMkLst>
        </pc:picChg>
        <pc:picChg chg="mod topLvl">
          <ac:chgData name="varitsara monsiri" userId="d21832565e14aca8" providerId="LiveId" clId="{AAB1ECC4-CB15-4E1C-96EB-11282AA5BC0B}" dt="2023-09-18T07:07:54.299" v="2542" actId="165"/>
          <ac:picMkLst>
            <pc:docMk/>
            <pc:sldMk cId="445704343" sldId="281"/>
            <ac:picMk id="18" creationId="{CA764C35-D0B4-456E-A303-20A2301E12EB}"/>
          </ac:picMkLst>
        </pc:picChg>
        <pc:picChg chg="mod topLvl">
          <ac:chgData name="varitsara monsiri" userId="d21832565e14aca8" providerId="LiveId" clId="{AAB1ECC4-CB15-4E1C-96EB-11282AA5BC0B}" dt="2023-09-18T07:07:54.299" v="2542" actId="165"/>
          <ac:picMkLst>
            <pc:docMk/>
            <pc:sldMk cId="445704343" sldId="281"/>
            <ac:picMk id="19" creationId="{C5739AC1-CFDD-487C-A0CD-6D2ACF281442}"/>
          </ac:picMkLst>
        </pc:picChg>
        <pc:picChg chg="mod topLvl">
          <ac:chgData name="varitsara monsiri" userId="d21832565e14aca8" providerId="LiveId" clId="{AAB1ECC4-CB15-4E1C-96EB-11282AA5BC0B}" dt="2023-09-18T07:07:54.299" v="2542" actId="165"/>
          <ac:picMkLst>
            <pc:docMk/>
            <pc:sldMk cId="445704343" sldId="281"/>
            <ac:picMk id="20" creationId="{299F1FAF-0850-4812-A823-1FE3433891DC}"/>
          </ac:picMkLst>
        </pc:picChg>
        <pc:picChg chg="mod topLvl">
          <ac:chgData name="varitsara monsiri" userId="d21832565e14aca8" providerId="LiveId" clId="{AAB1ECC4-CB15-4E1C-96EB-11282AA5BC0B}" dt="2023-09-18T07:07:54.299" v="2542" actId="165"/>
          <ac:picMkLst>
            <pc:docMk/>
            <pc:sldMk cId="445704343" sldId="281"/>
            <ac:picMk id="21" creationId="{63800A4C-6AC3-4773-A932-97E79EDB67F2}"/>
          </ac:picMkLst>
        </pc:picChg>
        <pc:picChg chg="add mod">
          <ac:chgData name="varitsara monsiri" userId="d21832565e14aca8" providerId="LiveId" clId="{AAB1ECC4-CB15-4E1C-96EB-11282AA5BC0B}" dt="2023-09-18T06:26:50.528" v="2188"/>
          <ac:picMkLst>
            <pc:docMk/>
            <pc:sldMk cId="445704343" sldId="281"/>
            <ac:picMk id="22" creationId="{4A28B28A-AD9A-4C0B-8C56-BBCFEA926B9D}"/>
          </ac:picMkLst>
        </pc:picChg>
        <pc:picChg chg="add mod">
          <ac:chgData name="varitsara monsiri" userId="d21832565e14aca8" providerId="LiveId" clId="{AAB1ECC4-CB15-4E1C-96EB-11282AA5BC0B}" dt="2023-09-18T06:26:50.528" v="2188"/>
          <ac:picMkLst>
            <pc:docMk/>
            <pc:sldMk cId="445704343" sldId="281"/>
            <ac:picMk id="23" creationId="{AF0247B6-D0C4-4410-B791-0C8428D2ACF8}"/>
          </ac:picMkLst>
        </pc:picChg>
      </pc:sldChg>
      <pc:sldChg chg="addSp delSp modSp add del mod">
        <pc:chgData name="varitsara monsiri" userId="d21832565e14aca8" providerId="LiveId" clId="{AAB1ECC4-CB15-4E1C-96EB-11282AA5BC0B}" dt="2023-09-18T07:44:37.059" v="2668" actId="47"/>
        <pc:sldMkLst>
          <pc:docMk/>
          <pc:sldMk cId="3677534310" sldId="282"/>
        </pc:sldMkLst>
        <pc:spChg chg="del">
          <ac:chgData name="varitsara monsiri" userId="d21832565e14aca8" providerId="LiveId" clId="{AAB1ECC4-CB15-4E1C-96EB-11282AA5BC0B}" dt="2023-09-18T07:16:40.033" v="2636" actId="22"/>
          <ac:spMkLst>
            <pc:docMk/>
            <pc:sldMk cId="3677534310" sldId="282"/>
            <ac:spMk id="26" creationId="{D52A4991-C91A-4E01-A654-AB50489F04C9}"/>
          </ac:spMkLst>
        </pc:spChg>
        <pc:spChg chg="mod">
          <ac:chgData name="varitsara monsiri" userId="d21832565e14aca8" providerId="LiveId" clId="{AAB1ECC4-CB15-4E1C-96EB-11282AA5BC0B}" dt="2023-09-18T07:11:17.634" v="2593" actId="207"/>
          <ac:spMkLst>
            <pc:docMk/>
            <pc:sldMk cId="3677534310" sldId="282"/>
            <ac:spMk id="31" creationId="{D4B905F2-A4A1-420A-8A02-584FBC245AB3}"/>
          </ac:spMkLst>
        </pc:spChg>
        <pc:spChg chg="mod">
          <ac:chgData name="varitsara monsiri" userId="d21832565e14aca8" providerId="LiveId" clId="{AAB1ECC4-CB15-4E1C-96EB-11282AA5BC0B}" dt="2023-09-18T07:11:23.852" v="2594" actId="207"/>
          <ac:spMkLst>
            <pc:docMk/>
            <pc:sldMk cId="3677534310" sldId="282"/>
            <ac:spMk id="32" creationId="{57709FED-79B8-4FDB-9717-32285DCD1B85}"/>
          </ac:spMkLst>
        </pc:spChg>
        <pc:spChg chg="mod">
          <ac:chgData name="varitsara monsiri" userId="d21832565e14aca8" providerId="LiveId" clId="{AAB1ECC4-CB15-4E1C-96EB-11282AA5BC0B}" dt="2023-09-18T07:19:45.158" v="2652"/>
          <ac:spMkLst>
            <pc:docMk/>
            <pc:sldMk cId="3677534310" sldId="282"/>
            <ac:spMk id="98" creationId="{B9CE9136-1D89-4DA6-BC07-DC3630E873A7}"/>
          </ac:spMkLst>
        </pc:spChg>
        <pc:spChg chg="mod">
          <ac:chgData name="varitsara monsiri" userId="d21832565e14aca8" providerId="LiveId" clId="{AAB1ECC4-CB15-4E1C-96EB-11282AA5BC0B}" dt="2023-09-18T07:19:45.158" v="2652"/>
          <ac:spMkLst>
            <pc:docMk/>
            <pc:sldMk cId="3677534310" sldId="282"/>
            <ac:spMk id="99" creationId="{A96384CD-69CB-4968-AC21-D02468E42136}"/>
          </ac:spMkLst>
        </pc:spChg>
        <pc:spChg chg="mod">
          <ac:chgData name="varitsara monsiri" userId="d21832565e14aca8" providerId="LiveId" clId="{AAB1ECC4-CB15-4E1C-96EB-11282AA5BC0B}" dt="2023-09-18T07:19:45.158" v="2652"/>
          <ac:spMkLst>
            <pc:docMk/>
            <pc:sldMk cId="3677534310" sldId="282"/>
            <ac:spMk id="100" creationId="{7AB31457-7380-4946-9BEF-661569F71053}"/>
          </ac:spMkLst>
        </pc:spChg>
        <pc:grpChg chg="del">
          <ac:chgData name="varitsara monsiri" userId="d21832565e14aca8" providerId="LiveId" clId="{AAB1ECC4-CB15-4E1C-96EB-11282AA5BC0B}" dt="2023-09-18T07:19:44.530" v="2651" actId="478"/>
          <ac:grpSpMkLst>
            <pc:docMk/>
            <pc:sldMk cId="3677534310" sldId="282"/>
            <ac:grpSpMk id="36" creationId="{A5088FA5-C252-4F4A-90A8-CA864F952835}"/>
          </ac:grpSpMkLst>
        </pc:grpChg>
        <pc:grpChg chg="add mod ord">
          <ac:chgData name="varitsara monsiri" userId="d21832565e14aca8" providerId="LiveId" clId="{AAB1ECC4-CB15-4E1C-96EB-11282AA5BC0B}" dt="2023-09-18T07:19:48.991" v="2653" actId="167"/>
          <ac:grpSpMkLst>
            <pc:docMk/>
            <pc:sldMk cId="3677534310" sldId="282"/>
            <ac:grpSpMk id="95" creationId="{9C6E5495-F927-421D-94C4-136438B9E564}"/>
          </ac:grpSpMkLst>
        </pc:grpChg>
        <pc:grpChg chg="mod">
          <ac:chgData name="varitsara monsiri" userId="d21832565e14aca8" providerId="LiveId" clId="{AAB1ECC4-CB15-4E1C-96EB-11282AA5BC0B}" dt="2023-09-18T07:19:45.158" v="2652"/>
          <ac:grpSpMkLst>
            <pc:docMk/>
            <pc:sldMk cId="3677534310" sldId="282"/>
            <ac:grpSpMk id="96" creationId="{98290E0B-D2F9-49D6-B417-7DB98552EBB9}"/>
          </ac:grpSpMkLst>
        </pc:grpChg>
        <pc:picChg chg="add mod ord modCrop">
          <ac:chgData name="varitsara monsiri" userId="d21832565e14aca8" providerId="LiveId" clId="{AAB1ECC4-CB15-4E1C-96EB-11282AA5BC0B}" dt="2023-09-18T07:16:40.033" v="2636" actId="22"/>
          <ac:picMkLst>
            <pc:docMk/>
            <pc:sldMk cId="3677534310" sldId="282"/>
            <ac:picMk id="3" creationId="{A9962EB1-2CB2-4B0F-B003-49A224FD2FAC}"/>
          </ac:picMkLst>
        </pc:picChg>
        <pc:cxnChg chg="mod">
          <ac:chgData name="varitsara monsiri" userId="d21832565e14aca8" providerId="LiveId" clId="{AAB1ECC4-CB15-4E1C-96EB-11282AA5BC0B}" dt="2023-09-18T07:19:45.158" v="2652"/>
          <ac:cxnSpMkLst>
            <pc:docMk/>
            <pc:sldMk cId="3677534310" sldId="282"/>
            <ac:cxnSpMk id="97" creationId="{C1C49949-3406-43FB-AA67-C07351269E42}"/>
          </ac:cxnSpMkLst>
        </pc:cxnChg>
      </pc:sldChg>
      <pc:sldChg chg="addSp delSp modSp add del mod">
        <pc:chgData name="varitsara monsiri" userId="d21832565e14aca8" providerId="LiveId" clId="{AAB1ECC4-CB15-4E1C-96EB-11282AA5BC0B}" dt="2023-09-18T07:44:50.277" v="2669" actId="47"/>
        <pc:sldMkLst>
          <pc:docMk/>
          <pc:sldMk cId="73775193" sldId="283"/>
        </pc:sldMkLst>
        <pc:spChg chg="mod">
          <ac:chgData name="varitsara monsiri" userId="d21832565e14aca8" providerId="LiveId" clId="{AAB1ECC4-CB15-4E1C-96EB-11282AA5BC0B}" dt="2023-09-18T07:32:08.834" v="2665" actId="14100"/>
          <ac:spMkLst>
            <pc:docMk/>
            <pc:sldMk cId="73775193" sldId="283"/>
            <ac:spMk id="22" creationId="{330F67AA-BA1A-4A08-AB16-D31C3EC3CCD8}"/>
          </ac:spMkLst>
        </pc:spChg>
        <pc:spChg chg="mod">
          <ac:chgData name="varitsara monsiri" userId="d21832565e14aca8" providerId="LiveId" clId="{AAB1ECC4-CB15-4E1C-96EB-11282AA5BC0B}" dt="2023-09-18T07:32:08.834" v="2665" actId="14100"/>
          <ac:spMkLst>
            <pc:docMk/>
            <pc:sldMk cId="73775193" sldId="283"/>
            <ac:spMk id="24" creationId="{677329BB-6BE9-421A-B25E-606EAAEB03B1}"/>
          </ac:spMkLst>
        </pc:spChg>
        <pc:spChg chg="del">
          <ac:chgData name="varitsara monsiri" userId="d21832565e14aca8" providerId="LiveId" clId="{AAB1ECC4-CB15-4E1C-96EB-11282AA5BC0B}" dt="2023-09-18T07:16:50.600" v="2638" actId="22"/>
          <ac:spMkLst>
            <pc:docMk/>
            <pc:sldMk cId="73775193" sldId="283"/>
            <ac:spMk id="26" creationId="{D52A4991-C91A-4E01-A654-AB50489F04C9}"/>
          </ac:spMkLst>
        </pc:spChg>
        <pc:spChg chg="mod">
          <ac:chgData name="varitsara monsiri" userId="d21832565e14aca8" providerId="LiveId" clId="{AAB1ECC4-CB15-4E1C-96EB-11282AA5BC0B}" dt="2023-09-18T07:19:17.762" v="2647" actId="207"/>
          <ac:spMkLst>
            <pc:docMk/>
            <pc:sldMk cId="73775193" sldId="283"/>
            <ac:spMk id="30" creationId="{1749C925-E65A-456F-84AB-240B479EE4AD}"/>
          </ac:spMkLst>
        </pc:spChg>
        <pc:spChg chg="mod">
          <ac:chgData name="varitsara monsiri" userId="d21832565e14aca8" providerId="LiveId" clId="{AAB1ECC4-CB15-4E1C-96EB-11282AA5BC0B}" dt="2023-09-18T07:18:24.283" v="2643" actId="207"/>
          <ac:spMkLst>
            <pc:docMk/>
            <pc:sldMk cId="73775193" sldId="283"/>
            <ac:spMk id="31" creationId="{D4B905F2-A4A1-420A-8A02-584FBC245AB3}"/>
          </ac:spMkLst>
        </pc:spChg>
        <pc:spChg chg="mod">
          <ac:chgData name="varitsara monsiri" userId="d21832565e14aca8" providerId="LiveId" clId="{AAB1ECC4-CB15-4E1C-96EB-11282AA5BC0B}" dt="2023-09-18T07:18:59.689" v="2646" actId="207"/>
          <ac:spMkLst>
            <pc:docMk/>
            <pc:sldMk cId="73775193" sldId="283"/>
            <ac:spMk id="32" creationId="{57709FED-79B8-4FDB-9717-32285DCD1B85}"/>
          </ac:spMkLst>
        </pc:spChg>
        <pc:spChg chg="mod">
          <ac:chgData name="varitsara monsiri" userId="d21832565e14aca8" providerId="LiveId" clId="{AAB1ECC4-CB15-4E1C-96EB-11282AA5BC0B}" dt="2023-09-18T07:13:54.020" v="2625" actId="1035"/>
          <ac:spMkLst>
            <pc:docMk/>
            <pc:sldMk cId="73775193" sldId="283"/>
            <ac:spMk id="37" creationId="{3E595739-1817-4D87-8ADE-9404141CE808}"/>
          </ac:spMkLst>
        </pc:spChg>
        <pc:spChg chg="del">
          <ac:chgData name="varitsara monsiri" userId="d21832565e14aca8" providerId="LiveId" clId="{AAB1ECC4-CB15-4E1C-96EB-11282AA5BC0B}" dt="2023-09-18T07:11:49.961" v="2600" actId="478"/>
          <ac:spMkLst>
            <pc:docMk/>
            <pc:sldMk cId="73775193" sldId="283"/>
            <ac:spMk id="38" creationId="{08583976-01FB-4F57-BEF7-F3D883A7618D}"/>
          </ac:spMkLst>
        </pc:spChg>
        <pc:spChg chg="add mod">
          <ac:chgData name="varitsara monsiri" userId="d21832565e14aca8" providerId="LiveId" clId="{AAB1ECC4-CB15-4E1C-96EB-11282AA5BC0B}" dt="2023-09-18T07:13:00.436" v="2617" actId="692"/>
          <ac:spMkLst>
            <pc:docMk/>
            <pc:sldMk cId="73775193" sldId="283"/>
            <ac:spMk id="95" creationId="{CF12F070-D231-44B8-BF93-6F6B28511E51}"/>
          </ac:spMkLst>
        </pc:spChg>
        <pc:picChg chg="add mod ord modCrop">
          <ac:chgData name="varitsara monsiri" userId="d21832565e14aca8" providerId="LiveId" clId="{AAB1ECC4-CB15-4E1C-96EB-11282AA5BC0B}" dt="2023-09-18T07:16:50.600" v="2638" actId="22"/>
          <ac:picMkLst>
            <pc:docMk/>
            <pc:sldMk cId="73775193" sldId="283"/>
            <ac:picMk id="3" creationId="{E2B927F6-F5E1-4501-9AB5-99622CC4C6BB}"/>
          </ac:picMkLst>
        </pc:picChg>
      </pc:sldChg>
      <pc:sldChg chg="addSp delSp modSp add mod">
        <pc:chgData name="varitsara monsiri" userId="d21832565e14aca8" providerId="LiveId" clId="{AAB1ECC4-CB15-4E1C-96EB-11282AA5BC0B}" dt="2023-09-18T11:35:19.676" v="5091" actId="207"/>
        <pc:sldMkLst>
          <pc:docMk/>
          <pc:sldMk cId="3953376085" sldId="284"/>
        </pc:sldMkLst>
        <pc:spChg chg="del">
          <ac:chgData name="varitsara monsiri" userId="d21832565e14aca8" providerId="LiveId" clId="{AAB1ECC4-CB15-4E1C-96EB-11282AA5BC0B}" dt="2023-09-18T07:16:45.042" v="2637" actId="22"/>
          <ac:spMkLst>
            <pc:docMk/>
            <pc:sldMk cId="3953376085" sldId="284"/>
            <ac:spMk id="26" creationId="{D52A4991-C91A-4E01-A654-AB50489F04C9}"/>
          </ac:spMkLst>
        </pc:spChg>
        <pc:spChg chg="mod">
          <ac:chgData name="varitsara monsiri" userId="d21832565e14aca8" providerId="LiveId" clId="{AAB1ECC4-CB15-4E1C-96EB-11282AA5BC0B}" dt="2023-09-18T11:34:59.301" v="5089" actId="207"/>
          <ac:spMkLst>
            <pc:docMk/>
            <pc:sldMk cId="3953376085" sldId="284"/>
            <ac:spMk id="50" creationId="{FA83CCD4-3A04-418D-8B01-A6A12579A545}"/>
          </ac:spMkLst>
        </pc:spChg>
        <pc:spChg chg="mod">
          <ac:chgData name="varitsara monsiri" userId="d21832565e14aca8" providerId="LiveId" clId="{AAB1ECC4-CB15-4E1C-96EB-11282AA5BC0B}" dt="2023-09-18T11:35:19.676" v="5091" actId="207"/>
          <ac:spMkLst>
            <pc:docMk/>
            <pc:sldMk cId="3953376085" sldId="284"/>
            <ac:spMk id="62" creationId="{640020C8-923D-4C87-9F1D-AE33CE3C2F5D}"/>
          </ac:spMkLst>
        </pc:spChg>
        <pc:spChg chg="mod">
          <ac:chgData name="varitsara monsiri" userId="d21832565e14aca8" providerId="LiveId" clId="{AAB1ECC4-CB15-4E1C-96EB-11282AA5BC0B}" dt="2023-09-18T11:35:11.153" v="5090" actId="207"/>
          <ac:spMkLst>
            <pc:docMk/>
            <pc:sldMk cId="3953376085" sldId="284"/>
            <ac:spMk id="78" creationId="{2D40ABFE-83D1-485E-AEE2-FB30F1DEB2F0}"/>
          </ac:spMkLst>
        </pc:spChg>
        <pc:spChg chg="add mod">
          <ac:chgData name="varitsara monsiri" userId="d21832565e14aca8" providerId="LiveId" clId="{AAB1ECC4-CB15-4E1C-96EB-11282AA5BC0B}" dt="2023-09-18T07:20:50.449" v="2656" actId="207"/>
          <ac:spMkLst>
            <pc:docMk/>
            <pc:sldMk cId="3953376085" sldId="284"/>
            <ac:spMk id="95" creationId="{79E83ABA-F639-471A-B2DB-2A5E3D731F25}"/>
          </ac:spMkLst>
        </pc:spChg>
        <pc:spChg chg="add mod">
          <ac:chgData name="varitsara monsiri" userId="d21832565e14aca8" providerId="LiveId" clId="{AAB1ECC4-CB15-4E1C-96EB-11282AA5BC0B}" dt="2023-09-18T07:20:50.449" v="2656" actId="207"/>
          <ac:spMkLst>
            <pc:docMk/>
            <pc:sldMk cId="3953376085" sldId="284"/>
            <ac:spMk id="96" creationId="{61C3ECF0-BE51-463F-B626-3A690E145984}"/>
          </ac:spMkLst>
        </pc:spChg>
        <pc:spChg chg="mod">
          <ac:chgData name="varitsara monsiri" userId="d21832565e14aca8" providerId="LiveId" clId="{AAB1ECC4-CB15-4E1C-96EB-11282AA5BC0B}" dt="2023-09-18T07:19:36.820" v="2649"/>
          <ac:spMkLst>
            <pc:docMk/>
            <pc:sldMk cId="3953376085" sldId="284"/>
            <ac:spMk id="100" creationId="{C47EE447-0745-4A0C-ADC9-D9FCDBB580A3}"/>
          </ac:spMkLst>
        </pc:spChg>
        <pc:spChg chg="mod">
          <ac:chgData name="varitsara monsiri" userId="d21832565e14aca8" providerId="LiveId" clId="{AAB1ECC4-CB15-4E1C-96EB-11282AA5BC0B}" dt="2023-09-18T07:19:36.820" v="2649"/>
          <ac:spMkLst>
            <pc:docMk/>
            <pc:sldMk cId="3953376085" sldId="284"/>
            <ac:spMk id="101" creationId="{BECF1EE1-1BCB-463C-BB70-6C750B804342}"/>
          </ac:spMkLst>
        </pc:spChg>
        <pc:spChg chg="mod">
          <ac:chgData name="varitsara monsiri" userId="d21832565e14aca8" providerId="LiveId" clId="{AAB1ECC4-CB15-4E1C-96EB-11282AA5BC0B}" dt="2023-09-18T07:19:36.820" v="2649"/>
          <ac:spMkLst>
            <pc:docMk/>
            <pc:sldMk cId="3953376085" sldId="284"/>
            <ac:spMk id="102" creationId="{26D35457-AB58-49E0-A72F-CBE2D2E284C9}"/>
          </ac:spMkLst>
        </pc:spChg>
        <pc:grpChg chg="del">
          <ac:chgData name="varitsara monsiri" userId="d21832565e14aca8" providerId="LiveId" clId="{AAB1ECC4-CB15-4E1C-96EB-11282AA5BC0B}" dt="2023-09-18T07:19:36.176" v="2648" actId="478"/>
          <ac:grpSpMkLst>
            <pc:docMk/>
            <pc:sldMk cId="3953376085" sldId="284"/>
            <ac:grpSpMk id="36" creationId="{A5088FA5-C252-4F4A-90A8-CA864F952835}"/>
          </ac:grpSpMkLst>
        </pc:grpChg>
        <pc:grpChg chg="mod">
          <ac:chgData name="varitsara monsiri" userId="d21832565e14aca8" providerId="LiveId" clId="{AAB1ECC4-CB15-4E1C-96EB-11282AA5BC0B}" dt="2023-09-18T11:03:10.391" v="4893" actId="1038"/>
          <ac:grpSpMkLst>
            <pc:docMk/>
            <pc:sldMk cId="3953376085" sldId="284"/>
            <ac:grpSpMk id="44" creationId="{93AF0F28-C995-4BDD-8016-1CECED97D831}"/>
          </ac:grpSpMkLst>
        </pc:grpChg>
        <pc:grpChg chg="mod">
          <ac:chgData name="varitsara monsiri" userId="d21832565e14aca8" providerId="LiveId" clId="{AAB1ECC4-CB15-4E1C-96EB-11282AA5BC0B}" dt="2023-09-18T11:02:26.402" v="4860" actId="1076"/>
          <ac:grpSpMkLst>
            <pc:docMk/>
            <pc:sldMk cId="3953376085" sldId="284"/>
            <ac:grpSpMk id="68" creationId="{E5A8C9C3-226F-4D2E-9409-E9E25BD668BD}"/>
          </ac:grpSpMkLst>
        </pc:grpChg>
        <pc:grpChg chg="mod">
          <ac:chgData name="varitsara monsiri" userId="d21832565e14aca8" providerId="LiveId" clId="{AAB1ECC4-CB15-4E1C-96EB-11282AA5BC0B}" dt="2023-09-18T11:02:57.431" v="4882" actId="1038"/>
          <ac:grpSpMkLst>
            <pc:docMk/>
            <pc:sldMk cId="3953376085" sldId="284"/>
            <ac:grpSpMk id="74" creationId="{75C30543-E22B-4C8B-9546-B83FB3B1DBF1}"/>
          </ac:grpSpMkLst>
        </pc:grpChg>
        <pc:grpChg chg="add mod ord">
          <ac:chgData name="varitsara monsiri" userId="d21832565e14aca8" providerId="LiveId" clId="{AAB1ECC4-CB15-4E1C-96EB-11282AA5BC0B}" dt="2023-09-18T07:19:40.548" v="2650" actId="167"/>
          <ac:grpSpMkLst>
            <pc:docMk/>
            <pc:sldMk cId="3953376085" sldId="284"/>
            <ac:grpSpMk id="97" creationId="{7AEF03E4-A9B5-4BB4-8303-22FCEE13DE76}"/>
          </ac:grpSpMkLst>
        </pc:grpChg>
        <pc:grpChg chg="mod">
          <ac:chgData name="varitsara monsiri" userId="d21832565e14aca8" providerId="LiveId" clId="{AAB1ECC4-CB15-4E1C-96EB-11282AA5BC0B}" dt="2023-09-18T07:19:36.820" v="2649"/>
          <ac:grpSpMkLst>
            <pc:docMk/>
            <pc:sldMk cId="3953376085" sldId="284"/>
            <ac:grpSpMk id="98" creationId="{C96720E8-F12B-4A6F-AD87-3975A0651C47}"/>
          </ac:grpSpMkLst>
        </pc:grpChg>
        <pc:picChg chg="add mod ord modCrop">
          <ac:chgData name="varitsara monsiri" userId="d21832565e14aca8" providerId="LiveId" clId="{AAB1ECC4-CB15-4E1C-96EB-11282AA5BC0B}" dt="2023-09-18T07:16:45.042" v="2637" actId="22"/>
          <ac:picMkLst>
            <pc:docMk/>
            <pc:sldMk cId="3953376085" sldId="284"/>
            <ac:picMk id="3" creationId="{E639144B-EC29-402A-BF1E-B8270735611A}"/>
          </ac:picMkLst>
        </pc:picChg>
        <pc:cxnChg chg="mod">
          <ac:chgData name="varitsara monsiri" userId="d21832565e14aca8" providerId="LiveId" clId="{AAB1ECC4-CB15-4E1C-96EB-11282AA5BC0B}" dt="2023-09-18T07:19:36.820" v="2649"/>
          <ac:cxnSpMkLst>
            <pc:docMk/>
            <pc:sldMk cId="3953376085" sldId="284"/>
            <ac:cxnSpMk id="99" creationId="{885567CB-5CD8-490A-867A-405D21CECED7}"/>
          </ac:cxnSpMkLst>
        </pc:cxnChg>
      </pc:sldChg>
      <pc:sldChg chg="modSp add del mod">
        <pc:chgData name="varitsara monsiri" userId="d21832565e14aca8" providerId="LiveId" clId="{AAB1ECC4-CB15-4E1C-96EB-11282AA5BC0B}" dt="2023-09-18T07:33:44.482" v="2666" actId="47"/>
        <pc:sldMkLst>
          <pc:docMk/>
          <pc:sldMk cId="247981479" sldId="285"/>
        </pc:sldMkLst>
        <pc:spChg chg="mod">
          <ac:chgData name="varitsara monsiri" userId="d21832565e14aca8" providerId="LiveId" clId="{AAB1ECC4-CB15-4E1C-96EB-11282AA5BC0B}" dt="2023-09-18T07:31:25.283" v="2661" actId="14100"/>
          <ac:spMkLst>
            <pc:docMk/>
            <pc:sldMk cId="247981479" sldId="285"/>
            <ac:spMk id="22" creationId="{330F67AA-BA1A-4A08-AB16-D31C3EC3CCD8}"/>
          </ac:spMkLst>
        </pc:spChg>
        <pc:spChg chg="mod">
          <ac:chgData name="varitsara monsiri" userId="d21832565e14aca8" providerId="LiveId" clId="{AAB1ECC4-CB15-4E1C-96EB-11282AA5BC0B}" dt="2023-09-18T07:31:25.283" v="2661" actId="14100"/>
          <ac:spMkLst>
            <pc:docMk/>
            <pc:sldMk cId="247981479" sldId="285"/>
            <ac:spMk id="24" creationId="{677329BB-6BE9-421A-B25E-606EAAEB03B1}"/>
          </ac:spMkLst>
        </pc:spChg>
      </pc:sldChg>
      <pc:sldChg chg="addSp delSp modSp add del mod">
        <pc:chgData name="varitsara monsiri" userId="d21832565e14aca8" providerId="LiveId" clId="{AAB1ECC4-CB15-4E1C-96EB-11282AA5BC0B}" dt="2023-09-18T10:43:34.018" v="4666" actId="47"/>
        <pc:sldMkLst>
          <pc:docMk/>
          <pc:sldMk cId="2454092517" sldId="285"/>
        </pc:sldMkLst>
        <pc:spChg chg="mod">
          <ac:chgData name="varitsara monsiri" userId="d21832565e14aca8" providerId="LiveId" clId="{AAB1ECC4-CB15-4E1C-96EB-11282AA5BC0B}" dt="2023-09-18T10:34:38.397" v="4585" actId="27803"/>
          <ac:spMkLst>
            <pc:docMk/>
            <pc:sldMk cId="2454092517" sldId="285"/>
            <ac:spMk id="9" creationId="{0555D357-2BCF-4FB3-86AD-C267E38DAC97}"/>
          </ac:spMkLst>
        </pc:spChg>
        <pc:spChg chg="mod">
          <ac:chgData name="varitsara monsiri" userId="d21832565e14aca8" providerId="LiveId" clId="{AAB1ECC4-CB15-4E1C-96EB-11282AA5BC0B}" dt="2023-09-18T10:34:38.397" v="4585" actId="27803"/>
          <ac:spMkLst>
            <pc:docMk/>
            <pc:sldMk cId="2454092517" sldId="285"/>
            <ac:spMk id="10" creationId="{9311062B-0066-4847-9A9A-3AF697E99F54}"/>
          </ac:spMkLst>
        </pc:spChg>
        <pc:spChg chg="mod">
          <ac:chgData name="varitsara monsiri" userId="d21832565e14aca8" providerId="LiveId" clId="{AAB1ECC4-CB15-4E1C-96EB-11282AA5BC0B}" dt="2023-09-18T10:34:38.397" v="4585" actId="27803"/>
          <ac:spMkLst>
            <pc:docMk/>
            <pc:sldMk cId="2454092517" sldId="285"/>
            <ac:spMk id="11" creationId="{A95EB78A-2763-4D37-825B-ACB67239FD4A}"/>
          </ac:spMkLst>
        </pc:spChg>
        <pc:spChg chg="mod">
          <ac:chgData name="varitsara monsiri" userId="d21832565e14aca8" providerId="LiveId" clId="{AAB1ECC4-CB15-4E1C-96EB-11282AA5BC0B}" dt="2023-09-18T10:36:41.133" v="4603" actId="207"/>
          <ac:spMkLst>
            <pc:docMk/>
            <pc:sldMk cId="2454092517" sldId="285"/>
            <ac:spMk id="12" creationId="{57875A12-12D4-4DFE-A385-07282C0E5C7E}"/>
          </ac:spMkLst>
        </pc:spChg>
        <pc:spChg chg="mod">
          <ac:chgData name="varitsara monsiri" userId="d21832565e14aca8" providerId="LiveId" clId="{AAB1ECC4-CB15-4E1C-96EB-11282AA5BC0B}" dt="2023-09-18T10:35:53.780" v="4598" actId="164"/>
          <ac:spMkLst>
            <pc:docMk/>
            <pc:sldMk cId="2454092517" sldId="285"/>
            <ac:spMk id="14" creationId="{933EB06D-DB72-472D-B7E6-9CAC81104F6A}"/>
          </ac:spMkLst>
        </pc:spChg>
        <pc:spChg chg="mod">
          <ac:chgData name="varitsara monsiri" userId="d21832565e14aca8" providerId="LiveId" clId="{AAB1ECC4-CB15-4E1C-96EB-11282AA5BC0B}" dt="2023-09-18T10:35:53.780" v="4598" actId="164"/>
          <ac:spMkLst>
            <pc:docMk/>
            <pc:sldMk cId="2454092517" sldId="285"/>
            <ac:spMk id="15" creationId="{9DFF5DB3-5980-4C1A-869F-C80028BE1134}"/>
          </ac:spMkLst>
        </pc:spChg>
        <pc:spChg chg="mod">
          <ac:chgData name="varitsara monsiri" userId="d21832565e14aca8" providerId="LiveId" clId="{AAB1ECC4-CB15-4E1C-96EB-11282AA5BC0B}" dt="2023-09-18T10:35:53.780" v="4598" actId="164"/>
          <ac:spMkLst>
            <pc:docMk/>
            <pc:sldMk cId="2454092517" sldId="285"/>
            <ac:spMk id="16" creationId="{5E7EDC6C-1B16-4E54-8ACC-03CD112F435D}"/>
          </ac:spMkLst>
        </pc:spChg>
        <pc:spChg chg="mod">
          <ac:chgData name="varitsara monsiri" userId="d21832565e14aca8" providerId="LiveId" clId="{AAB1ECC4-CB15-4E1C-96EB-11282AA5BC0B}" dt="2023-09-18T10:35:53.780" v="4598" actId="164"/>
          <ac:spMkLst>
            <pc:docMk/>
            <pc:sldMk cId="2454092517" sldId="285"/>
            <ac:spMk id="17" creationId="{03FA3128-306A-48B2-AEAF-CCE5D5D7ED46}"/>
          </ac:spMkLst>
        </pc:spChg>
        <pc:spChg chg="mod">
          <ac:chgData name="varitsara monsiri" userId="d21832565e14aca8" providerId="LiveId" clId="{AAB1ECC4-CB15-4E1C-96EB-11282AA5BC0B}" dt="2023-09-18T10:37:30.922" v="4609" actId="164"/>
          <ac:spMkLst>
            <pc:docMk/>
            <pc:sldMk cId="2454092517" sldId="285"/>
            <ac:spMk id="18" creationId="{0290D563-0870-42C1-BDAC-FF6404BF0431}"/>
          </ac:spMkLst>
        </pc:spChg>
        <pc:spChg chg="mod">
          <ac:chgData name="varitsara monsiri" userId="d21832565e14aca8" providerId="LiveId" clId="{AAB1ECC4-CB15-4E1C-96EB-11282AA5BC0B}" dt="2023-09-18T10:37:30.922" v="4609" actId="164"/>
          <ac:spMkLst>
            <pc:docMk/>
            <pc:sldMk cId="2454092517" sldId="285"/>
            <ac:spMk id="19" creationId="{83544511-7674-4A99-A6E8-09F145FEA68B}"/>
          </ac:spMkLst>
        </pc:spChg>
        <pc:spChg chg="mod">
          <ac:chgData name="varitsara monsiri" userId="d21832565e14aca8" providerId="LiveId" clId="{AAB1ECC4-CB15-4E1C-96EB-11282AA5BC0B}" dt="2023-09-18T10:37:30.922" v="4609" actId="164"/>
          <ac:spMkLst>
            <pc:docMk/>
            <pc:sldMk cId="2454092517" sldId="285"/>
            <ac:spMk id="20" creationId="{8032F451-9420-4B44-A475-4CDE0058FDEB}"/>
          </ac:spMkLst>
        </pc:spChg>
        <pc:spChg chg="mod">
          <ac:chgData name="varitsara monsiri" userId="d21832565e14aca8" providerId="LiveId" clId="{AAB1ECC4-CB15-4E1C-96EB-11282AA5BC0B}" dt="2023-09-18T10:37:30.922" v="4609" actId="164"/>
          <ac:spMkLst>
            <pc:docMk/>
            <pc:sldMk cId="2454092517" sldId="285"/>
            <ac:spMk id="22" creationId="{034679BF-275D-49CF-BC02-0D977928C6B1}"/>
          </ac:spMkLst>
        </pc:spChg>
        <pc:spChg chg="mod">
          <ac:chgData name="varitsara monsiri" userId="d21832565e14aca8" providerId="LiveId" clId="{AAB1ECC4-CB15-4E1C-96EB-11282AA5BC0B}" dt="2023-09-18T10:37:30.922" v="4609" actId="164"/>
          <ac:spMkLst>
            <pc:docMk/>
            <pc:sldMk cId="2454092517" sldId="285"/>
            <ac:spMk id="23" creationId="{29B1B21D-8FC9-43A5-AC5A-9A11B29E039B}"/>
          </ac:spMkLst>
        </pc:spChg>
        <pc:spChg chg="mod">
          <ac:chgData name="varitsara monsiri" userId="d21832565e14aca8" providerId="LiveId" clId="{AAB1ECC4-CB15-4E1C-96EB-11282AA5BC0B}" dt="2023-09-18T10:37:30.922" v="4609" actId="164"/>
          <ac:spMkLst>
            <pc:docMk/>
            <pc:sldMk cId="2454092517" sldId="285"/>
            <ac:spMk id="25" creationId="{AAFDC86C-B9A3-43BF-B9E6-07026B3999B6}"/>
          </ac:spMkLst>
        </pc:spChg>
        <pc:spChg chg="mod">
          <ac:chgData name="varitsara monsiri" userId="d21832565e14aca8" providerId="LiveId" clId="{AAB1ECC4-CB15-4E1C-96EB-11282AA5BC0B}" dt="2023-09-18T10:37:17.286" v="4608" actId="164"/>
          <ac:spMkLst>
            <pc:docMk/>
            <pc:sldMk cId="2454092517" sldId="285"/>
            <ac:spMk id="28" creationId="{BEB963ED-36E7-4560-ACE9-0DCDAF955640}"/>
          </ac:spMkLst>
        </pc:spChg>
        <pc:spChg chg="mod">
          <ac:chgData name="varitsara monsiri" userId="d21832565e14aca8" providerId="LiveId" clId="{AAB1ECC4-CB15-4E1C-96EB-11282AA5BC0B}" dt="2023-09-18T10:37:17.286" v="4608" actId="164"/>
          <ac:spMkLst>
            <pc:docMk/>
            <pc:sldMk cId="2454092517" sldId="285"/>
            <ac:spMk id="39" creationId="{D6CD4BB0-3726-430D-9F6D-DC14224BE428}"/>
          </ac:spMkLst>
        </pc:spChg>
        <pc:spChg chg="mod">
          <ac:chgData name="varitsara monsiri" userId="d21832565e14aca8" providerId="LiveId" clId="{AAB1ECC4-CB15-4E1C-96EB-11282AA5BC0B}" dt="2023-09-18T10:31:37.754" v="4570"/>
          <ac:spMkLst>
            <pc:docMk/>
            <pc:sldMk cId="2454092517" sldId="285"/>
            <ac:spMk id="74" creationId="{EDDA0DC0-7321-41A8-B0F5-5B49DDCB2156}"/>
          </ac:spMkLst>
        </pc:spChg>
        <pc:spChg chg="mod">
          <ac:chgData name="varitsara monsiri" userId="d21832565e14aca8" providerId="LiveId" clId="{AAB1ECC4-CB15-4E1C-96EB-11282AA5BC0B}" dt="2023-09-18T10:31:37.754" v="4570"/>
          <ac:spMkLst>
            <pc:docMk/>
            <pc:sldMk cId="2454092517" sldId="285"/>
            <ac:spMk id="75" creationId="{1CAF40E1-B7A3-47C6-AEAE-63B8553773D5}"/>
          </ac:spMkLst>
        </pc:spChg>
        <pc:spChg chg="mod">
          <ac:chgData name="varitsara monsiri" userId="d21832565e14aca8" providerId="LiveId" clId="{AAB1ECC4-CB15-4E1C-96EB-11282AA5BC0B}" dt="2023-09-18T10:31:37.754" v="4570"/>
          <ac:spMkLst>
            <pc:docMk/>
            <pc:sldMk cId="2454092517" sldId="285"/>
            <ac:spMk id="76" creationId="{C6CA3777-668D-4A12-8961-063A8E3CCEEF}"/>
          </ac:spMkLst>
        </pc:spChg>
        <pc:spChg chg="mod">
          <ac:chgData name="varitsara monsiri" userId="d21832565e14aca8" providerId="LiveId" clId="{AAB1ECC4-CB15-4E1C-96EB-11282AA5BC0B}" dt="2023-09-18T10:31:37.754" v="4570"/>
          <ac:spMkLst>
            <pc:docMk/>
            <pc:sldMk cId="2454092517" sldId="285"/>
            <ac:spMk id="77" creationId="{90F4E118-D06F-4353-BB49-9BD7554A8E01}"/>
          </ac:spMkLst>
        </pc:spChg>
        <pc:spChg chg="mod">
          <ac:chgData name="varitsara monsiri" userId="d21832565e14aca8" providerId="LiveId" clId="{AAB1ECC4-CB15-4E1C-96EB-11282AA5BC0B}" dt="2023-09-18T10:31:37.754" v="4570"/>
          <ac:spMkLst>
            <pc:docMk/>
            <pc:sldMk cId="2454092517" sldId="285"/>
            <ac:spMk id="78" creationId="{48603A37-BB6E-4CE4-A2B2-DF5A50FDBE7D}"/>
          </ac:spMkLst>
        </pc:spChg>
        <pc:spChg chg="add del mod">
          <ac:chgData name="varitsara monsiri" userId="d21832565e14aca8" providerId="LiveId" clId="{AAB1ECC4-CB15-4E1C-96EB-11282AA5BC0B}" dt="2023-09-18T10:31:42.657" v="4571" actId="478"/>
          <ac:spMkLst>
            <pc:docMk/>
            <pc:sldMk cId="2454092517" sldId="285"/>
            <ac:spMk id="79" creationId="{1C331B2B-4EEF-4498-953C-E2BFBA863509}"/>
          </ac:spMkLst>
        </pc:spChg>
        <pc:spChg chg="add del mod">
          <ac:chgData name="varitsara monsiri" userId="d21832565e14aca8" providerId="LiveId" clId="{AAB1ECC4-CB15-4E1C-96EB-11282AA5BC0B}" dt="2023-09-18T10:31:42.657" v="4571" actId="478"/>
          <ac:spMkLst>
            <pc:docMk/>
            <pc:sldMk cId="2454092517" sldId="285"/>
            <ac:spMk id="80" creationId="{8AF43B9D-8B7F-4FAB-BB88-EBD031E0C480}"/>
          </ac:spMkLst>
        </pc:spChg>
        <pc:spChg chg="mod">
          <ac:chgData name="varitsara monsiri" userId="d21832565e14aca8" providerId="LiveId" clId="{AAB1ECC4-CB15-4E1C-96EB-11282AA5BC0B}" dt="2023-09-18T10:37:17.286" v="4608" actId="164"/>
          <ac:spMkLst>
            <pc:docMk/>
            <pc:sldMk cId="2454092517" sldId="285"/>
            <ac:spMk id="81" creationId="{2ED798E7-2799-4B3D-84F4-8BC4FAC96304}"/>
          </ac:spMkLst>
        </pc:spChg>
        <pc:spChg chg="del">
          <ac:chgData name="varitsara monsiri" userId="d21832565e14aca8" providerId="LiveId" clId="{AAB1ECC4-CB15-4E1C-96EB-11282AA5BC0B}" dt="2023-09-18T10:30:53.063" v="4569" actId="478"/>
          <ac:spMkLst>
            <pc:docMk/>
            <pc:sldMk cId="2454092517" sldId="285"/>
            <ac:spMk id="103" creationId="{FE3D4601-3D2D-44B2-A4E2-2A693DF1DB69}"/>
          </ac:spMkLst>
        </pc:spChg>
        <pc:spChg chg="del">
          <ac:chgData name="varitsara monsiri" userId="d21832565e14aca8" providerId="LiveId" clId="{AAB1ECC4-CB15-4E1C-96EB-11282AA5BC0B}" dt="2023-09-18T10:30:53.063" v="4569" actId="478"/>
          <ac:spMkLst>
            <pc:docMk/>
            <pc:sldMk cId="2454092517" sldId="285"/>
            <ac:spMk id="104" creationId="{813C1DF1-22F9-4A28-9E1C-6E316CCF33A2}"/>
          </ac:spMkLst>
        </pc:spChg>
        <pc:grpChg chg="mod">
          <ac:chgData name="varitsara monsiri" userId="d21832565e14aca8" providerId="LiveId" clId="{AAB1ECC4-CB15-4E1C-96EB-11282AA5BC0B}" dt="2023-09-18T10:34:38.397" v="4585" actId="27803"/>
          <ac:grpSpMkLst>
            <pc:docMk/>
            <pc:sldMk cId="2454092517" sldId="285"/>
            <ac:grpSpMk id="8" creationId="{C8E2F87B-6D99-4014-B5BF-4762B4FFAF4A}"/>
          </ac:grpSpMkLst>
        </pc:grpChg>
        <pc:grpChg chg="del mod">
          <ac:chgData name="varitsara monsiri" userId="d21832565e14aca8" providerId="LiveId" clId="{AAB1ECC4-CB15-4E1C-96EB-11282AA5BC0B}" dt="2023-09-18T10:34:38.397" v="4585" actId="27803"/>
          <ac:grpSpMkLst>
            <pc:docMk/>
            <pc:sldMk cId="2454092517" sldId="285"/>
            <ac:grpSpMk id="13" creationId="{B73DC7E9-3B1C-4076-94EA-D6EB9652A507}"/>
          </ac:grpSpMkLst>
        </pc:grpChg>
        <pc:grpChg chg="del mod">
          <ac:chgData name="varitsara monsiri" userId="d21832565e14aca8" providerId="LiveId" clId="{AAB1ECC4-CB15-4E1C-96EB-11282AA5BC0B}" dt="2023-09-18T10:34:38.397" v="4585" actId="27803"/>
          <ac:grpSpMkLst>
            <pc:docMk/>
            <pc:sldMk cId="2454092517" sldId="285"/>
            <ac:grpSpMk id="26" creationId="{83F0E565-AFCE-4126-B9E3-C0256B3871FE}"/>
          </ac:grpSpMkLst>
        </pc:grpChg>
        <pc:grpChg chg="add del mod">
          <ac:chgData name="varitsara monsiri" userId="d21832565e14aca8" providerId="LiveId" clId="{AAB1ECC4-CB15-4E1C-96EB-11282AA5BC0B}" dt="2023-09-18T10:31:42.657" v="4571" actId="478"/>
          <ac:grpSpMkLst>
            <pc:docMk/>
            <pc:sldMk cId="2454092517" sldId="285"/>
            <ac:grpSpMk id="73" creationId="{93025464-CA10-4751-A7C6-F917A9D19887}"/>
          </ac:grpSpMkLst>
        </pc:grpChg>
        <pc:grpChg chg="add mod">
          <ac:chgData name="varitsara monsiri" userId="d21832565e14aca8" providerId="LiveId" clId="{AAB1ECC4-CB15-4E1C-96EB-11282AA5BC0B}" dt="2023-09-18T10:37:30.922" v="4609" actId="164"/>
          <ac:grpSpMkLst>
            <pc:docMk/>
            <pc:sldMk cId="2454092517" sldId="285"/>
            <ac:grpSpMk id="82" creationId="{2BDCD78E-84B3-4491-9C94-081C138C7E90}"/>
          </ac:grpSpMkLst>
        </pc:grpChg>
        <pc:grpChg chg="add mod">
          <ac:chgData name="varitsara monsiri" userId="d21832565e14aca8" providerId="LiveId" clId="{AAB1ECC4-CB15-4E1C-96EB-11282AA5BC0B}" dt="2023-09-18T10:37:17.286" v="4608" actId="164"/>
          <ac:grpSpMkLst>
            <pc:docMk/>
            <pc:sldMk cId="2454092517" sldId="285"/>
            <ac:grpSpMk id="83" creationId="{5583995C-07A4-4523-B1DD-AB2D22E2D415}"/>
          </ac:grpSpMkLst>
        </pc:grpChg>
        <pc:grpChg chg="del">
          <ac:chgData name="varitsara monsiri" userId="d21832565e14aca8" providerId="LiveId" clId="{AAB1ECC4-CB15-4E1C-96EB-11282AA5BC0B}" dt="2023-09-18T10:30:53.063" v="4569" actId="478"/>
          <ac:grpSpMkLst>
            <pc:docMk/>
            <pc:sldMk cId="2454092517" sldId="285"/>
            <ac:grpSpMk id="97" creationId="{B560BF16-1A84-4B51-BB32-3BD855A3CAF3}"/>
          </ac:grpSpMkLst>
        </pc:grpChg>
        <pc:grpChg chg="add mod">
          <ac:chgData name="varitsara monsiri" userId="d21832565e14aca8" providerId="LiveId" clId="{AAB1ECC4-CB15-4E1C-96EB-11282AA5BC0B}" dt="2023-09-18T10:37:30.922" v="4609" actId="164"/>
          <ac:grpSpMkLst>
            <pc:docMk/>
            <pc:sldMk cId="2454092517" sldId="285"/>
            <ac:grpSpMk id="105" creationId="{CFCA8EC8-AD6F-4C7B-AC1D-467BBC14C9CA}"/>
          </ac:grpSpMkLst>
        </pc:grpChg>
        <pc:graphicFrameChg chg="mod">
          <ac:chgData name="varitsara monsiri" userId="d21832565e14aca8" providerId="LiveId" clId="{AAB1ECC4-CB15-4E1C-96EB-11282AA5BC0B}" dt="2023-09-18T10:33:46.625" v="4578" actId="12789"/>
          <ac:graphicFrameMkLst>
            <pc:docMk/>
            <pc:sldMk cId="2454092517" sldId="285"/>
            <ac:graphicFrameMk id="21" creationId="{5A07F5F1-1434-4D75-95FB-1E53D814D72C}"/>
          </ac:graphicFrameMkLst>
        </pc:graphicFrameChg>
        <pc:graphicFrameChg chg="mod">
          <ac:chgData name="varitsara monsiri" userId="d21832565e14aca8" providerId="LiveId" clId="{AAB1ECC4-CB15-4E1C-96EB-11282AA5BC0B}" dt="2023-09-18T10:33:46.625" v="4578" actId="12789"/>
          <ac:graphicFrameMkLst>
            <pc:docMk/>
            <pc:sldMk cId="2454092517" sldId="285"/>
            <ac:graphicFrameMk id="24" creationId="{CFE0623E-CCEA-4A2D-AEB4-EC1C0EF64137}"/>
          </ac:graphicFrameMkLst>
        </pc:graphicFrameChg>
        <pc:graphicFrameChg chg="mod">
          <ac:chgData name="varitsara monsiri" userId="d21832565e14aca8" providerId="LiveId" clId="{AAB1ECC4-CB15-4E1C-96EB-11282AA5BC0B}" dt="2023-09-18T10:33:46.625" v="4578" actId="12789"/>
          <ac:graphicFrameMkLst>
            <pc:docMk/>
            <pc:sldMk cId="2454092517" sldId="285"/>
            <ac:graphicFrameMk id="27" creationId="{E2ED6FBB-DF48-49BE-8201-5E97F285F6C5}"/>
          </ac:graphicFrameMkLst>
        </pc:graphicFrameChg>
        <pc:picChg chg="add del mod">
          <ac:chgData name="varitsara monsiri" userId="d21832565e14aca8" providerId="LiveId" clId="{AAB1ECC4-CB15-4E1C-96EB-11282AA5BC0B}" dt="2023-09-18T10:34:38.397" v="4585" actId="27803"/>
          <ac:picMkLst>
            <pc:docMk/>
            <pc:sldMk cId="2454092517" sldId="285"/>
            <ac:picMk id="3" creationId="{CE3965A5-1F56-44B8-9FDA-D71D51BA92A9}"/>
          </ac:picMkLst>
        </pc:picChg>
        <pc:picChg chg="add del mod">
          <ac:chgData name="varitsara monsiri" userId="d21832565e14aca8" providerId="LiveId" clId="{AAB1ECC4-CB15-4E1C-96EB-11282AA5BC0B}" dt="2023-09-18T10:34:38.397" v="4585" actId="27803"/>
          <ac:picMkLst>
            <pc:docMk/>
            <pc:sldMk cId="2454092517" sldId="285"/>
            <ac:picMk id="5" creationId="{5BCEF31F-1935-4F05-8AFC-9213266DF432}"/>
          </ac:picMkLst>
        </pc:picChg>
        <pc:picChg chg="add del mod">
          <ac:chgData name="varitsara monsiri" userId="d21832565e14aca8" providerId="LiveId" clId="{AAB1ECC4-CB15-4E1C-96EB-11282AA5BC0B}" dt="2023-09-18T10:34:38.397" v="4585" actId="27803"/>
          <ac:picMkLst>
            <pc:docMk/>
            <pc:sldMk cId="2454092517" sldId="285"/>
            <ac:picMk id="7" creationId="{6FAAED50-1590-4FC9-A54B-B0A32B14CA80}"/>
          </ac:picMkLst>
        </pc:picChg>
      </pc:sldChg>
      <pc:sldChg chg="addSp delSp modSp add del mod">
        <pc:chgData name="varitsara monsiri" userId="d21832565e14aca8" providerId="LiveId" clId="{AAB1ECC4-CB15-4E1C-96EB-11282AA5BC0B}" dt="2023-09-18T10:05:17.024" v="4306" actId="47"/>
        <pc:sldMkLst>
          <pc:docMk/>
          <pc:sldMk cId="4248930520" sldId="285"/>
        </pc:sldMkLst>
        <pc:spChg chg="mod">
          <ac:chgData name="varitsara monsiri" userId="d21832565e14aca8" providerId="LiveId" clId="{AAB1ECC4-CB15-4E1C-96EB-11282AA5BC0B}" dt="2023-09-18T10:02:47.241" v="4277" actId="1035"/>
          <ac:spMkLst>
            <pc:docMk/>
            <pc:sldMk cId="4248930520" sldId="285"/>
            <ac:spMk id="20" creationId="{22674319-2D78-4F07-8A41-61DFD7BD1F97}"/>
          </ac:spMkLst>
        </pc:spChg>
        <pc:spChg chg="mod">
          <ac:chgData name="varitsara monsiri" userId="d21832565e14aca8" providerId="LiveId" clId="{AAB1ECC4-CB15-4E1C-96EB-11282AA5BC0B}" dt="2023-09-18T10:02:47.241" v="4277" actId="1035"/>
          <ac:spMkLst>
            <pc:docMk/>
            <pc:sldMk cId="4248930520" sldId="285"/>
            <ac:spMk id="21" creationId="{C77B4D6B-DFFA-4166-B87F-419509EEFE91}"/>
          </ac:spMkLst>
        </pc:spChg>
        <pc:spChg chg="mod">
          <ac:chgData name="varitsara monsiri" userId="d21832565e14aca8" providerId="LiveId" clId="{AAB1ECC4-CB15-4E1C-96EB-11282AA5BC0B}" dt="2023-09-18T10:02:47.241" v="4277" actId="1035"/>
          <ac:spMkLst>
            <pc:docMk/>
            <pc:sldMk cId="4248930520" sldId="285"/>
            <ac:spMk id="22" creationId="{299D159B-8E85-4323-ACA9-A98A653D4AD8}"/>
          </ac:spMkLst>
        </pc:spChg>
        <pc:spChg chg="mod">
          <ac:chgData name="varitsara monsiri" userId="d21832565e14aca8" providerId="LiveId" clId="{AAB1ECC4-CB15-4E1C-96EB-11282AA5BC0B}" dt="2023-09-18T10:02:47.241" v="4277" actId="1035"/>
          <ac:spMkLst>
            <pc:docMk/>
            <pc:sldMk cId="4248930520" sldId="285"/>
            <ac:spMk id="23" creationId="{8F9A3175-712F-48C0-93D6-47EDDE427D69}"/>
          </ac:spMkLst>
        </pc:spChg>
        <pc:spChg chg="mod">
          <ac:chgData name="varitsara monsiri" userId="d21832565e14aca8" providerId="LiveId" clId="{AAB1ECC4-CB15-4E1C-96EB-11282AA5BC0B}" dt="2023-09-18T10:02:28.797" v="4262" actId="1036"/>
          <ac:spMkLst>
            <pc:docMk/>
            <pc:sldMk cId="4248930520" sldId="285"/>
            <ac:spMk id="24" creationId="{CE7D83EE-C2E0-4DC0-BB84-F0C8FF742B50}"/>
          </ac:spMkLst>
        </pc:spChg>
        <pc:spChg chg="mod">
          <ac:chgData name="varitsara monsiri" userId="d21832565e14aca8" providerId="LiveId" clId="{AAB1ECC4-CB15-4E1C-96EB-11282AA5BC0B}" dt="2023-09-18T10:01:15.675" v="4233" actId="404"/>
          <ac:spMkLst>
            <pc:docMk/>
            <pc:sldMk cId="4248930520" sldId="285"/>
            <ac:spMk id="25" creationId="{BEE91F64-1F28-4869-8DA1-AF5D7F927094}"/>
          </ac:spMkLst>
        </pc:spChg>
        <pc:spChg chg="mod">
          <ac:chgData name="varitsara monsiri" userId="d21832565e14aca8" providerId="LiveId" clId="{AAB1ECC4-CB15-4E1C-96EB-11282AA5BC0B}" dt="2023-09-18T10:02:28.797" v="4262" actId="1036"/>
          <ac:spMkLst>
            <pc:docMk/>
            <pc:sldMk cId="4248930520" sldId="285"/>
            <ac:spMk id="26" creationId="{DD9E6ABE-8830-4FCF-99AB-5A5219A75100}"/>
          </ac:spMkLst>
        </pc:spChg>
        <pc:spChg chg="mod">
          <ac:chgData name="varitsara monsiri" userId="d21832565e14aca8" providerId="LiveId" clId="{AAB1ECC4-CB15-4E1C-96EB-11282AA5BC0B}" dt="2023-09-18T10:01:15.675" v="4233" actId="404"/>
          <ac:spMkLst>
            <pc:docMk/>
            <pc:sldMk cId="4248930520" sldId="285"/>
            <ac:spMk id="27" creationId="{A3E2467F-7FFD-442D-AEB8-2698C31B7084}"/>
          </ac:spMkLst>
        </pc:spChg>
        <pc:spChg chg="add mod ord">
          <ac:chgData name="varitsara monsiri" userId="d21832565e14aca8" providerId="LiveId" clId="{AAB1ECC4-CB15-4E1C-96EB-11282AA5BC0B}" dt="2023-09-18T10:02:47.241" v="4277" actId="1035"/>
          <ac:spMkLst>
            <pc:docMk/>
            <pc:sldMk cId="4248930520" sldId="285"/>
            <ac:spMk id="88" creationId="{DC2EAAE5-B94B-4099-84D7-0750DF3B7D76}"/>
          </ac:spMkLst>
        </pc:spChg>
        <pc:spChg chg="add del mod">
          <ac:chgData name="varitsara monsiri" userId="d21832565e14aca8" providerId="LiveId" clId="{AAB1ECC4-CB15-4E1C-96EB-11282AA5BC0B}" dt="2023-09-18T10:01:25.104" v="4236" actId="478"/>
          <ac:spMkLst>
            <pc:docMk/>
            <pc:sldMk cId="4248930520" sldId="285"/>
            <ac:spMk id="89" creationId="{3DA55287-4B6C-4E17-9A5E-83274ABFCD09}"/>
          </ac:spMkLst>
        </pc:spChg>
        <pc:spChg chg="add del mod">
          <ac:chgData name="varitsara monsiri" userId="d21832565e14aca8" providerId="LiveId" clId="{AAB1ECC4-CB15-4E1C-96EB-11282AA5BC0B}" dt="2023-09-18T10:01:28.888" v="4239" actId="478"/>
          <ac:spMkLst>
            <pc:docMk/>
            <pc:sldMk cId="4248930520" sldId="285"/>
            <ac:spMk id="90" creationId="{BB6DB51B-CFB8-4041-86F9-2990D9237987}"/>
          </ac:spMkLst>
        </pc:spChg>
        <pc:spChg chg="add mod ord">
          <ac:chgData name="varitsara monsiri" userId="d21832565e14aca8" providerId="LiveId" clId="{AAB1ECC4-CB15-4E1C-96EB-11282AA5BC0B}" dt="2023-09-18T10:02:47.241" v="4277" actId="1035"/>
          <ac:spMkLst>
            <pc:docMk/>
            <pc:sldMk cId="4248930520" sldId="285"/>
            <ac:spMk id="91" creationId="{3261F6A7-7E9F-4019-ACD2-498765029C6B}"/>
          </ac:spMkLst>
        </pc:spChg>
        <pc:spChg chg="add mod ord">
          <ac:chgData name="varitsara monsiri" userId="d21832565e14aca8" providerId="LiveId" clId="{AAB1ECC4-CB15-4E1C-96EB-11282AA5BC0B}" dt="2023-09-18T10:02:09.615" v="4255" actId="1076"/>
          <ac:spMkLst>
            <pc:docMk/>
            <pc:sldMk cId="4248930520" sldId="285"/>
            <ac:spMk id="92" creationId="{9A02DBAD-F3F9-49F0-84C7-DE7793E2D3E7}"/>
          </ac:spMkLst>
        </pc:spChg>
        <pc:spChg chg="add mod ord">
          <ac:chgData name="varitsara monsiri" userId="d21832565e14aca8" providerId="LiveId" clId="{AAB1ECC4-CB15-4E1C-96EB-11282AA5BC0B}" dt="2023-09-18T10:02:14.822" v="4256" actId="1076"/>
          <ac:spMkLst>
            <pc:docMk/>
            <pc:sldMk cId="4248930520" sldId="285"/>
            <ac:spMk id="93" creationId="{4E77C8E4-BBB2-4347-AE10-A1A619CE5F9A}"/>
          </ac:spMkLst>
        </pc:spChg>
        <pc:spChg chg="mod">
          <ac:chgData name="varitsara monsiri" userId="d21832565e14aca8" providerId="LiveId" clId="{AAB1ECC4-CB15-4E1C-96EB-11282AA5BC0B}" dt="2023-09-18T10:04:36.221" v="4288"/>
          <ac:spMkLst>
            <pc:docMk/>
            <pc:sldMk cId="4248930520" sldId="285"/>
            <ac:spMk id="95" creationId="{9A4C79B1-EC50-42BE-B433-0D2E9815AA71}"/>
          </ac:spMkLst>
        </pc:spChg>
        <pc:spChg chg="mod">
          <ac:chgData name="varitsara monsiri" userId="d21832565e14aca8" providerId="LiveId" clId="{AAB1ECC4-CB15-4E1C-96EB-11282AA5BC0B}" dt="2023-09-18T10:04:36.221" v="4288"/>
          <ac:spMkLst>
            <pc:docMk/>
            <pc:sldMk cId="4248930520" sldId="285"/>
            <ac:spMk id="96" creationId="{54BC1180-F602-4394-867C-1F85E9A99289}"/>
          </ac:spMkLst>
        </pc:spChg>
        <pc:spChg chg="mod">
          <ac:chgData name="varitsara monsiri" userId="d21832565e14aca8" providerId="LiveId" clId="{AAB1ECC4-CB15-4E1C-96EB-11282AA5BC0B}" dt="2023-09-18T10:04:36.221" v="4288"/>
          <ac:spMkLst>
            <pc:docMk/>
            <pc:sldMk cId="4248930520" sldId="285"/>
            <ac:spMk id="98" creationId="{3A4AD1F6-8389-4C06-A16F-91ED852A6F20}"/>
          </ac:spMkLst>
        </pc:spChg>
        <pc:spChg chg="mod">
          <ac:chgData name="varitsara monsiri" userId="d21832565e14aca8" providerId="LiveId" clId="{AAB1ECC4-CB15-4E1C-96EB-11282AA5BC0B}" dt="2023-09-18T10:04:36.221" v="4288"/>
          <ac:spMkLst>
            <pc:docMk/>
            <pc:sldMk cId="4248930520" sldId="285"/>
            <ac:spMk id="108" creationId="{27B3A85A-B5D9-4E2B-9593-C228FD562694}"/>
          </ac:spMkLst>
        </pc:spChg>
        <pc:spChg chg="mod">
          <ac:chgData name="varitsara monsiri" userId="d21832565e14aca8" providerId="LiveId" clId="{AAB1ECC4-CB15-4E1C-96EB-11282AA5BC0B}" dt="2023-09-18T10:04:36.221" v="4288"/>
          <ac:spMkLst>
            <pc:docMk/>
            <pc:sldMk cId="4248930520" sldId="285"/>
            <ac:spMk id="109" creationId="{D3117A8C-3F14-4C35-9810-6F7ABF993096}"/>
          </ac:spMkLst>
        </pc:spChg>
        <pc:spChg chg="mod">
          <ac:chgData name="varitsara monsiri" userId="d21832565e14aca8" providerId="LiveId" clId="{AAB1ECC4-CB15-4E1C-96EB-11282AA5BC0B}" dt="2023-09-18T10:04:36.221" v="4288"/>
          <ac:spMkLst>
            <pc:docMk/>
            <pc:sldMk cId="4248930520" sldId="285"/>
            <ac:spMk id="110" creationId="{9188CE4F-DBC7-4F68-B25F-BB7560361C2F}"/>
          </ac:spMkLst>
        </pc:spChg>
        <pc:spChg chg="mod">
          <ac:chgData name="varitsara monsiri" userId="d21832565e14aca8" providerId="LiveId" clId="{AAB1ECC4-CB15-4E1C-96EB-11282AA5BC0B}" dt="2023-09-18T10:04:36.221" v="4288"/>
          <ac:spMkLst>
            <pc:docMk/>
            <pc:sldMk cId="4248930520" sldId="285"/>
            <ac:spMk id="111" creationId="{5E8C1DD6-7429-4EFB-9992-DD002F920A8B}"/>
          </ac:spMkLst>
        </pc:spChg>
        <pc:spChg chg="mod">
          <ac:chgData name="varitsara monsiri" userId="d21832565e14aca8" providerId="LiveId" clId="{AAB1ECC4-CB15-4E1C-96EB-11282AA5BC0B}" dt="2023-09-18T10:04:36.221" v="4288"/>
          <ac:spMkLst>
            <pc:docMk/>
            <pc:sldMk cId="4248930520" sldId="285"/>
            <ac:spMk id="112" creationId="{1D9FAEE4-D9AA-4E6E-BD7E-0F0EB246C2F4}"/>
          </ac:spMkLst>
        </pc:spChg>
        <pc:grpChg chg="mod">
          <ac:chgData name="varitsara monsiri" userId="d21832565e14aca8" providerId="LiveId" clId="{AAB1ECC4-CB15-4E1C-96EB-11282AA5BC0B}" dt="2023-09-18T10:03:02.519" v="4278" actId="1076"/>
          <ac:grpSpMkLst>
            <pc:docMk/>
            <pc:sldMk cId="4248930520" sldId="285"/>
            <ac:grpSpMk id="79" creationId="{F2302ACC-F2C7-43F3-AFCA-0EB7BF6701B3}"/>
          </ac:grpSpMkLst>
        </pc:grpChg>
        <pc:grpChg chg="add mod">
          <ac:chgData name="varitsara monsiri" userId="d21832565e14aca8" providerId="LiveId" clId="{AAB1ECC4-CB15-4E1C-96EB-11282AA5BC0B}" dt="2023-09-18T10:04:36.221" v="4288"/>
          <ac:grpSpMkLst>
            <pc:docMk/>
            <pc:sldMk cId="4248930520" sldId="285"/>
            <ac:grpSpMk id="94" creationId="{7DF36A7D-AE1B-4D73-864B-7DDEB4FDAF75}"/>
          </ac:grpSpMkLst>
        </pc:grpChg>
        <pc:grpChg chg="add mod">
          <ac:chgData name="varitsara monsiri" userId="d21832565e14aca8" providerId="LiveId" clId="{AAB1ECC4-CB15-4E1C-96EB-11282AA5BC0B}" dt="2023-09-18T10:04:36.221" v="4288"/>
          <ac:grpSpMkLst>
            <pc:docMk/>
            <pc:sldMk cId="4248930520" sldId="285"/>
            <ac:grpSpMk id="97" creationId="{2C3633C6-26E8-4E39-8C1E-D95B69B23D74}"/>
          </ac:grpSpMkLst>
        </pc:grpChg>
        <pc:grpChg chg="del">
          <ac:chgData name="varitsara monsiri" userId="d21832565e14aca8" providerId="LiveId" clId="{AAB1ECC4-CB15-4E1C-96EB-11282AA5BC0B}" dt="2023-09-18T10:04:35.460" v="4287" actId="478"/>
          <ac:grpSpMkLst>
            <pc:docMk/>
            <pc:sldMk cId="4248930520" sldId="285"/>
            <ac:grpSpMk id="99" creationId="{93A77C59-BC5F-4169-A624-ECEB215CC142}"/>
          </ac:grpSpMkLst>
        </pc:grpChg>
      </pc:sldChg>
      <pc:sldChg chg="addSp delSp modSp add del mod">
        <pc:chgData name="varitsara monsiri" userId="d21832565e14aca8" providerId="LiveId" clId="{AAB1ECC4-CB15-4E1C-96EB-11282AA5BC0B}" dt="2023-09-18T10:06:09.667" v="4307" actId="47"/>
        <pc:sldMkLst>
          <pc:docMk/>
          <pc:sldMk cId="1959341798" sldId="286"/>
        </pc:sldMkLst>
        <pc:spChg chg="mod">
          <ac:chgData name="varitsara monsiri" userId="d21832565e14aca8" providerId="LiveId" clId="{AAB1ECC4-CB15-4E1C-96EB-11282AA5BC0B}" dt="2023-09-18T10:03:23.393" v="4282" actId="207"/>
          <ac:spMkLst>
            <pc:docMk/>
            <pc:sldMk cId="1959341798" sldId="286"/>
            <ac:spMk id="21" creationId="{C77B4D6B-DFFA-4166-B87F-419509EEFE91}"/>
          </ac:spMkLst>
        </pc:spChg>
        <pc:spChg chg="mod">
          <ac:chgData name="varitsara monsiri" userId="d21832565e14aca8" providerId="LiveId" clId="{AAB1ECC4-CB15-4E1C-96EB-11282AA5BC0B}" dt="2023-09-18T10:03:23.393" v="4282" actId="207"/>
          <ac:spMkLst>
            <pc:docMk/>
            <pc:sldMk cId="1959341798" sldId="286"/>
            <ac:spMk id="23" creationId="{8F9A3175-712F-48C0-93D6-47EDDE427D69}"/>
          </ac:spMkLst>
        </pc:spChg>
        <pc:spChg chg="mod">
          <ac:chgData name="varitsara monsiri" userId="d21832565e14aca8" providerId="LiveId" clId="{AAB1ECC4-CB15-4E1C-96EB-11282AA5BC0B}" dt="2023-09-18T10:03:23.393" v="4282" actId="207"/>
          <ac:spMkLst>
            <pc:docMk/>
            <pc:sldMk cId="1959341798" sldId="286"/>
            <ac:spMk id="25" creationId="{BEE91F64-1F28-4869-8DA1-AF5D7F927094}"/>
          </ac:spMkLst>
        </pc:spChg>
        <pc:spChg chg="mod">
          <ac:chgData name="varitsara monsiri" userId="d21832565e14aca8" providerId="LiveId" clId="{AAB1ECC4-CB15-4E1C-96EB-11282AA5BC0B}" dt="2023-09-18T10:03:23.393" v="4282" actId="207"/>
          <ac:spMkLst>
            <pc:docMk/>
            <pc:sldMk cId="1959341798" sldId="286"/>
            <ac:spMk id="27" creationId="{A3E2467F-7FFD-442D-AEB8-2698C31B7084}"/>
          </ac:spMkLst>
        </pc:spChg>
        <pc:spChg chg="mod">
          <ac:chgData name="varitsara monsiri" userId="d21832565e14aca8" providerId="LiveId" clId="{AAB1ECC4-CB15-4E1C-96EB-11282AA5BC0B}" dt="2023-09-18T10:03:23.393" v="4282" actId="207"/>
          <ac:spMkLst>
            <pc:docMk/>
            <pc:sldMk cId="1959341798" sldId="286"/>
            <ac:spMk id="88" creationId="{DC2EAAE5-B94B-4099-84D7-0750DF3B7D76}"/>
          </ac:spMkLst>
        </pc:spChg>
        <pc:spChg chg="mod">
          <ac:chgData name="varitsara monsiri" userId="d21832565e14aca8" providerId="LiveId" clId="{AAB1ECC4-CB15-4E1C-96EB-11282AA5BC0B}" dt="2023-09-18T10:04:40.498" v="4290"/>
          <ac:spMkLst>
            <pc:docMk/>
            <pc:sldMk cId="1959341798" sldId="286"/>
            <ac:spMk id="90" creationId="{124A8F59-4A5B-4C93-A646-617EB90E9A53}"/>
          </ac:spMkLst>
        </pc:spChg>
        <pc:spChg chg="mod">
          <ac:chgData name="varitsara monsiri" userId="d21832565e14aca8" providerId="LiveId" clId="{AAB1ECC4-CB15-4E1C-96EB-11282AA5BC0B}" dt="2023-09-18T10:03:23.393" v="4282" actId="207"/>
          <ac:spMkLst>
            <pc:docMk/>
            <pc:sldMk cId="1959341798" sldId="286"/>
            <ac:spMk id="91" creationId="{3261F6A7-7E9F-4019-ACD2-498765029C6B}"/>
          </ac:spMkLst>
        </pc:spChg>
        <pc:spChg chg="mod">
          <ac:chgData name="varitsara monsiri" userId="d21832565e14aca8" providerId="LiveId" clId="{AAB1ECC4-CB15-4E1C-96EB-11282AA5BC0B}" dt="2023-09-18T10:03:23.393" v="4282" actId="207"/>
          <ac:spMkLst>
            <pc:docMk/>
            <pc:sldMk cId="1959341798" sldId="286"/>
            <ac:spMk id="92" creationId="{9A02DBAD-F3F9-49F0-84C7-DE7793E2D3E7}"/>
          </ac:spMkLst>
        </pc:spChg>
        <pc:spChg chg="mod">
          <ac:chgData name="varitsara monsiri" userId="d21832565e14aca8" providerId="LiveId" clId="{AAB1ECC4-CB15-4E1C-96EB-11282AA5BC0B}" dt="2023-09-18T10:03:23.393" v="4282" actId="207"/>
          <ac:spMkLst>
            <pc:docMk/>
            <pc:sldMk cId="1959341798" sldId="286"/>
            <ac:spMk id="93" creationId="{4E77C8E4-BBB2-4347-AE10-A1A619CE5F9A}"/>
          </ac:spMkLst>
        </pc:spChg>
        <pc:spChg chg="mod">
          <ac:chgData name="varitsara monsiri" userId="d21832565e14aca8" providerId="LiveId" clId="{AAB1ECC4-CB15-4E1C-96EB-11282AA5BC0B}" dt="2023-09-18T10:04:40.498" v="4290"/>
          <ac:spMkLst>
            <pc:docMk/>
            <pc:sldMk cId="1959341798" sldId="286"/>
            <ac:spMk id="94" creationId="{06D1C0B0-8470-4392-8D5B-674DC856A114}"/>
          </ac:spMkLst>
        </pc:spChg>
        <pc:spChg chg="mod">
          <ac:chgData name="varitsara monsiri" userId="d21832565e14aca8" providerId="LiveId" clId="{AAB1ECC4-CB15-4E1C-96EB-11282AA5BC0B}" dt="2023-09-18T10:04:40.498" v="4290"/>
          <ac:spMkLst>
            <pc:docMk/>
            <pc:sldMk cId="1959341798" sldId="286"/>
            <ac:spMk id="96" creationId="{242698AE-1A75-4867-A08E-B3B2D9DDC95F}"/>
          </ac:spMkLst>
        </pc:spChg>
        <pc:spChg chg="mod">
          <ac:chgData name="varitsara monsiri" userId="d21832565e14aca8" providerId="LiveId" clId="{AAB1ECC4-CB15-4E1C-96EB-11282AA5BC0B}" dt="2023-09-18T10:04:40.498" v="4290"/>
          <ac:spMkLst>
            <pc:docMk/>
            <pc:sldMk cId="1959341798" sldId="286"/>
            <ac:spMk id="97" creationId="{716B267E-E5BA-4841-B8FF-2447D6C062B9}"/>
          </ac:spMkLst>
        </pc:spChg>
        <pc:spChg chg="mod">
          <ac:chgData name="varitsara monsiri" userId="d21832565e14aca8" providerId="LiveId" clId="{AAB1ECC4-CB15-4E1C-96EB-11282AA5BC0B}" dt="2023-09-18T10:04:40.498" v="4290"/>
          <ac:spMkLst>
            <pc:docMk/>
            <pc:sldMk cId="1959341798" sldId="286"/>
            <ac:spMk id="98" creationId="{EC5C4D44-5AA4-4115-8346-99157E4A0935}"/>
          </ac:spMkLst>
        </pc:spChg>
        <pc:spChg chg="mod">
          <ac:chgData name="varitsara monsiri" userId="d21832565e14aca8" providerId="LiveId" clId="{AAB1ECC4-CB15-4E1C-96EB-11282AA5BC0B}" dt="2023-09-18T10:04:40.498" v="4290"/>
          <ac:spMkLst>
            <pc:docMk/>
            <pc:sldMk cId="1959341798" sldId="286"/>
            <ac:spMk id="108" creationId="{BDB8211B-5FA9-4E13-99C4-654AC73E4BFE}"/>
          </ac:spMkLst>
        </pc:spChg>
        <pc:spChg chg="mod">
          <ac:chgData name="varitsara monsiri" userId="d21832565e14aca8" providerId="LiveId" clId="{AAB1ECC4-CB15-4E1C-96EB-11282AA5BC0B}" dt="2023-09-18T10:04:40.498" v="4290"/>
          <ac:spMkLst>
            <pc:docMk/>
            <pc:sldMk cId="1959341798" sldId="286"/>
            <ac:spMk id="109" creationId="{BC168E68-3A75-41E1-9AFF-BB025A396461}"/>
          </ac:spMkLst>
        </pc:spChg>
        <pc:spChg chg="mod">
          <ac:chgData name="varitsara monsiri" userId="d21832565e14aca8" providerId="LiveId" clId="{AAB1ECC4-CB15-4E1C-96EB-11282AA5BC0B}" dt="2023-09-18T10:04:40.498" v="4290"/>
          <ac:spMkLst>
            <pc:docMk/>
            <pc:sldMk cId="1959341798" sldId="286"/>
            <ac:spMk id="110" creationId="{4392CF7D-76A7-425D-AA52-AE5FD44B818F}"/>
          </ac:spMkLst>
        </pc:spChg>
        <pc:grpChg chg="add mod">
          <ac:chgData name="varitsara monsiri" userId="d21832565e14aca8" providerId="LiveId" clId="{AAB1ECC4-CB15-4E1C-96EB-11282AA5BC0B}" dt="2023-09-18T10:04:40.498" v="4290"/>
          <ac:grpSpMkLst>
            <pc:docMk/>
            <pc:sldMk cId="1959341798" sldId="286"/>
            <ac:grpSpMk id="89" creationId="{B219F4F9-1D27-4CD1-8805-8324079665D3}"/>
          </ac:grpSpMkLst>
        </pc:grpChg>
        <pc:grpChg chg="add mod">
          <ac:chgData name="varitsara monsiri" userId="d21832565e14aca8" providerId="LiveId" clId="{AAB1ECC4-CB15-4E1C-96EB-11282AA5BC0B}" dt="2023-09-18T10:04:40.498" v="4290"/>
          <ac:grpSpMkLst>
            <pc:docMk/>
            <pc:sldMk cId="1959341798" sldId="286"/>
            <ac:grpSpMk id="95" creationId="{D644C87A-6BDB-4F31-B7AB-5CFA40682CAE}"/>
          </ac:grpSpMkLst>
        </pc:grpChg>
        <pc:grpChg chg="del">
          <ac:chgData name="varitsara monsiri" userId="d21832565e14aca8" providerId="LiveId" clId="{AAB1ECC4-CB15-4E1C-96EB-11282AA5BC0B}" dt="2023-09-18T10:04:39.823" v="4289" actId="478"/>
          <ac:grpSpMkLst>
            <pc:docMk/>
            <pc:sldMk cId="1959341798" sldId="286"/>
            <ac:grpSpMk id="99" creationId="{93A77C59-BC5F-4169-A624-ECEB215CC142}"/>
          </ac:grpSpMkLst>
        </pc:grpChg>
      </pc:sldChg>
      <pc:sldChg chg="modSp add del">
        <pc:chgData name="varitsara monsiri" userId="d21832565e14aca8" providerId="LiveId" clId="{AAB1ECC4-CB15-4E1C-96EB-11282AA5BC0B}" dt="2023-09-18T10:38:29.662" v="4616" actId="2890"/>
        <pc:sldMkLst>
          <pc:docMk/>
          <pc:sldMk cId="2216769617" sldId="286"/>
        </pc:sldMkLst>
        <pc:graphicFrameChg chg="mod">
          <ac:chgData name="varitsara monsiri" userId="d21832565e14aca8" providerId="LiveId" clId="{AAB1ECC4-CB15-4E1C-96EB-11282AA5BC0B}" dt="2023-09-18T10:38:22.266" v="4615" actId="692"/>
          <ac:graphicFrameMkLst>
            <pc:docMk/>
            <pc:sldMk cId="2216769617" sldId="286"/>
            <ac:graphicFrameMk id="21" creationId="{5A07F5F1-1434-4D75-95FB-1E53D814D72C}"/>
          </ac:graphicFrameMkLst>
        </pc:graphicFrameChg>
      </pc:sldChg>
      <pc:sldChg chg="addSp delSp modSp add mod">
        <pc:chgData name="varitsara monsiri" userId="d21832565e14aca8" providerId="LiveId" clId="{AAB1ECC4-CB15-4E1C-96EB-11282AA5BC0B}" dt="2023-09-18T11:34:40.464" v="5088" actId="207"/>
        <pc:sldMkLst>
          <pc:docMk/>
          <pc:sldMk cId="2766320955" sldId="286"/>
        </pc:sldMkLst>
        <pc:spChg chg="mod topLvl">
          <ac:chgData name="varitsara monsiri" userId="d21832565e14aca8" providerId="LiveId" clId="{AAB1ECC4-CB15-4E1C-96EB-11282AA5BC0B}" dt="2023-09-18T10:43:29.586" v="4665" actId="164"/>
          <ac:spMkLst>
            <pc:docMk/>
            <pc:sldMk cId="2766320955" sldId="286"/>
            <ac:spMk id="9" creationId="{0555D357-2BCF-4FB3-86AD-C267E38DAC97}"/>
          </ac:spMkLst>
        </pc:spChg>
        <pc:spChg chg="mod topLvl">
          <ac:chgData name="varitsara monsiri" userId="d21832565e14aca8" providerId="LiveId" clId="{AAB1ECC4-CB15-4E1C-96EB-11282AA5BC0B}" dt="2023-09-18T10:43:29.586" v="4665" actId="164"/>
          <ac:spMkLst>
            <pc:docMk/>
            <pc:sldMk cId="2766320955" sldId="286"/>
            <ac:spMk id="10" creationId="{9311062B-0066-4847-9A9A-3AF697E99F54}"/>
          </ac:spMkLst>
        </pc:spChg>
        <pc:spChg chg="mod topLvl">
          <ac:chgData name="varitsara monsiri" userId="d21832565e14aca8" providerId="LiveId" clId="{AAB1ECC4-CB15-4E1C-96EB-11282AA5BC0B}" dt="2023-09-18T10:43:29.586" v="4665" actId="164"/>
          <ac:spMkLst>
            <pc:docMk/>
            <pc:sldMk cId="2766320955" sldId="286"/>
            <ac:spMk id="11" creationId="{A95EB78A-2763-4D37-825B-ACB67239FD4A}"/>
          </ac:spMkLst>
        </pc:spChg>
        <pc:spChg chg="mod topLvl">
          <ac:chgData name="varitsara monsiri" userId="d21832565e14aca8" providerId="LiveId" clId="{AAB1ECC4-CB15-4E1C-96EB-11282AA5BC0B}" dt="2023-09-18T10:43:29.586" v="4665" actId="164"/>
          <ac:spMkLst>
            <pc:docMk/>
            <pc:sldMk cId="2766320955" sldId="286"/>
            <ac:spMk id="12" creationId="{57875A12-12D4-4DFE-A385-07282C0E5C7E}"/>
          </ac:spMkLst>
        </pc:spChg>
        <pc:spChg chg="mod">
          <ac:chgData name="varitsara monsiri" userId="d21832565e14aca8" providerId="LiveId" clId="{AAB1ECC4-CB15-4E1C-96EB-11282AA5BC0B}" dt="2023-09-18T10:38:43.653" v="4618" actId="165"/>
          <ac:spMkLst>
            <pc:docMk/>
            <pc:sldMk cId="2766320955" sldId="286"/>
            <ac:spMk id="14" creationId="{933EB06D-DB72-472D-B7E6-9CAC81104F6A}"/>
          </ac:spMkLst>
        </pc:spChg>
        <pc:spChg chg="mod">
          <ac:chgData name="varitsara monsiri" userId="d21832565e14aca8" providerId="LiveId" clId="{AAB1ECC4-CB15-4E1C-96EB-11282AA5BC0B}" dt="2023-09-18T10:38:43.653" v="4618" actId="165"/>
          <ac:spMkLst>
            <pc:docMk/>
            <pc:sldMk cId="2766320955" sldId="286"/>
            <ac:spMk id="15" creationId="{9DFF5DB3-5980-4C1A-869F-C80028BE1134}"/>
          </ac:spMkLst>
        </pc:spChg>
        <pc:spChg chg="mod">
          <ac:chgData name="varitsara monsiri" userId="d21832565e14aca8" providerId="LiveId" clId="{AAB1ECC4-CB15-4E1C-96EB-11282AA5BC0B}" dt="2023-09-18T10:38:43.653" v="4618" actId="165"/>
          <ac:spMkLst>
            <pc:docMk/>
            <pc:sldMk cId="2766320955" sldId="286"/>
            <ac:spMk id="16" creationId="{5E7EDC6C-1B16-4E54-8ACC-03CD112F435D}"/>
          </ac:spMkLst>
        </pc:spChg>
        <pc:spChg chg="mod">
          <ac:chgData name="varitsara monsiri" userId="d21832565e14aca8" providerId="LiveId" clId="{AAB1ECC4-CB15-4E1C-96EB-11282AA5BC0B}" dt="2023-09-18T10:43:16.700" v="4663" actId="207"/>
          <ac:spMkLst>
            <pc:docMk/>
            <pc:sldMk cId="2766320955" sldId="286"/>
            <ac:spMk id="17" creationId="{03FA3128-306A-48B2-AEAF-CCE5D5D7ED46}"/>
          </ac:spMkLst>
        </pc:spChg>
        <pc:spChg chg="mod topLvl">
          <ac:chgData name="varitsara monsiri" userId="d21832565e14aca8" providerId="LiveId" clId="{AAB1ECC4-CB15-4E1C-96EB-11282AA5BC0B}" dt="2023-09-18T10:43:27.027" v="4664" actId="164"/>
          <ac:spMkLst>
            <pc:docMk/>
            <pc:sldMk cId="2766320955" sldId="286"/>
            <ac:spMk id="18" creationId="{0290D563-0870-42C1-BDAC-FF6404BF0431}"/>
          </ac:spMkLst>
        </pc:spChg>
        <pc:spChg chg="mod topLvl">
          <ac:chgData name="varitsara monsiri" userId="d21832565e14aca8" providerId="LiveId" clId="{AAB1ECC4-CB15-4E1C-96EB-11282AA5BC0B}" dt="2023-09-18T10:43:27.027" v="4664" actId="164"/>
          <ac:spMkLst>
            <pc:docMk/>
            <pc:sldMk cId="2766320955" sldId="286"/>
            <ac:spMk id="19" creationId="{83544511-7674-4A99-A6E8-09F145FEA68B}"/>
          </ac:spMkLst>
        </pc:spChg>
        <pc:spChg chg="mod topLvl">
          <ac:chgData name="varitsara monsiri" userId="d21832565e14aca8" providerId="LiveId" clId="{AAB1ECC4-CB15-4E1C-96EB-11282AA5BC0B}" dt="2023-09-18T10:43:27.027" v="4664" actId="164"/>
          <ac:spMkLst>
            <pc:docMk/>
            <pc:sldMk cId="2766320955" sldId="286"/>
            <ac:spMk id="20" creationId="{8032F451-9420-4B44-A475-4CDE0058FDEB}"/>
          </ac:spMkLst>
        </pc:spChg>
        <pc:spChg chg="mod topLvl">
          <ac:chgData name="varitsara monsiri" userId="d21832565e14aca8" providerId="LiveId" clId="{AAB1ECC4-CB15-4E1C-96EB-11282AA5BC0B}" dt="2023-09-18T10:43:27.027" v="4664" actId="164"/>
          <ac:spMkLst>
            <pc:docMk/>
            <pc:sldMk cId="2766320955" sldId="286"/>
            <ac:spMk id="22" creationId="{034679BF-275D-49CF-BC02-0D977928C6B1}"/>
          </ac:spMkLst>
        </pc:spChg>
        <pc:spChg chg="mod topLvl">
          <ac:chgData name="varitsara monsiri" userId="d21832565e14aca8" providerId="LiveId" clId="{AAB1ECC4-CB15-4E1C-96EB-11282AA5BC0B}" dt="2023-09-18T10:43:27.027" v="4664" actId="164"/>
          <ac:spMkLst>
            <pc:docMk/>
            <pc:sldMk cId="2766320955" sldId="286"/>
            <ac:spMk id="23" creationId="{29B1B21D-8FC9-43A5-AC5A-9A11B29E039B}"/>
          </ac:spMkLst>
        </pc:spChg>
        <pc:spChg chg="mod topLvl">
          <ac:chgData name="varitsara monsiri" userId="d21832565e14aca8" providerId="LiveId" clId="{AAB1ECC4-CB15-4E1C-96EB-11282AA5BC0B}" dt="2023-09-18T10:43:27.027" v="4664" actId="164"/>
          <ac:spMkLst>
            <pc:docMk/>
            <pc:sldMk cId="2766320955" sldId="286"/>
            <ac:spMk id="25" creationId="{AAFDC86C-B9A3-43BF-B9E6-07026B3999B6}"/>
          </ac:spMkLst>
        </pc:spChg>
        <pc:spChg chg="mod topLvl">
          <ac:chgData name="varitsara monsiri" userId="d21832565e14aca8" providerId="LiveId" clId="{AAB1ECC4-CB15-4E1C-96EB-11282AA5BC0B}" dt="2023-09-18T10:42:16.472" v="4655" actId="2085"/>
          <ac:spMkLst>
            <pc:docMk/>
            <pc:sldMk cId="2766320955" sldId="286"/>
            <ac:spMk id="28" creationId="{BEB963ED-36E7-4560-ACE9-0DCDAF955640}"/>
          </ac:spMkLst>
        </pc:spChg>
        <pc:spChg chg="mod topLvl">
          <ac:chgData name="varitsara monsiri" userId="d21832565e14aca8" providerId="LiveId" clId="{AAB1ECC4-CB15-4E1C-96EB-11282AA5BC0B}" dt="2023-09-18T10:42:58.034" v="4660" actId="207"/>
          <ac:spMkLst>
            <pc:docMk/>
            <pc:sldMk cId="2766320955" sldId="286"/>
            <ac:spMk id="39" creationId="{D6CD4BB0-3726-430D-9F6D-DC14224BE428}"/>
          </ac:spMkLst>
        </pc:spChg>
        <pc:spChg chg="mod">
          <ac:chgData name="varitsara monsiri" userId="d21832565e14aca8" providerId="LiveId" clId="{AAB1ECC4-CB15-4E1C-96EB-11282AA5BC0B}" dt="2023-09-18T11:34:27.034" v="5087" actId="207"/>
          <ac:spMkLst>
            <pc:docMk/>
            <pc:sldMk cId="2766320955" sldId="286"/>
            <ac:spMk id="49" creationId="{D0E9CB9E-08FD-4690-BDCA-2833CF44D320}"/>
          </ac:spMkLst>
        </pc:spChg>
        <pc:spChg chg="mod">
          <ac:chgData name="varitsara monsiri" userId="d21832565e14aca8" providerId="LiveId" clId="{AAB1ECC4-CB15-4E1C-96EB-11282AA5BC0B}" dt="2023-09-18T11:34:40.464" v="5088" actId="207"/>
          <ac:spMkLst>
            <pc:docMk/>
            <pc:sldMk cId="2766320955" sldId="286"/>
            <ac:spMk id="61" creationId="{12D72923-7585-4F9F-9063-161FFB9D9349}"/>
          </ac:spMkLst>
        </pc:spChg>
        <pc:spChg chg="mod topLvl">
          <ac:chgData name="varitsara monsiri" userId="d21832565e14aca8" providerId="LiveId" clId="{AAB1ECC4-CB15-4E1C-96EB-11282AA5BC0B}" dt="2023-09-18T10:42:53.939" v="4659" actId="207"/>
          <ac:spMkLst>
            <pc:docMk/>
            <pc:sldMk cId="2766320955" sldId="286"/>
            <ac:spMk id="81" creationId="{2ED798E7-2799-4B3D-84F4-8BC4FAC96304}"/>
          </ac:spMkLst>
        </pc:spChg>
        <pc:grpChg chg="add mod">
          <ac:chgData name="varitsara monsiri" userId="d21832565e14aca8" providerId="LiveId" clId="{AAB1ECC4-CB15-4E1C-96EB-11282AA5BC0B}" dt="2023-09-18T10:39:20.627" v="4627" actId="164"/>
          <ac:grpSpMkLst>
            <pc:docMk/>
            <pc:sldMk cId="2766320955" sldId="286"/>
            <ac:grpSpMk id="2" creationId="{B27AE89E-DC6D-44B9-8FF3-2A4DD8E8C9E0}"/>
          </ac:grpSpMkLst>
        </pc:grpChg>
        <pc:grpChg chg="add mod">
          <ac:chgData name="varitsara monsiri" userId="d21832565e14aca8" providerId="LiveId" clId="{AAB1ECC4-CB15-4E1C-96EB-11282AA5BC0B}" dt="2023-09-18T10:43:27.027" v="4664" actId="164"/>
          <ac:grpSpMkLst>
            <pc:docMk/>
            <pc:sldMk cId="2766320955" sldId="286"/>
            <ac:grpSpMk id="3" creationId="{A24B7F92-32CF-4C3F-9618-456D2F943C04}"/>
          </ac:grpSpMkLst>
        </pc:grpChg>
        <pc:grpChg chg="add mod">
          <ac:chgData name="varitsara monsiri" userId="d21832565e14aca8" providerId="LiveId" clId="{AAB1ECC4-CB15-4E1C-96EB-11282AA5BC0B}" dt="2023-09-18T10:43:29.586" v="4665" actId="164"/>
          <ac:grpSpMkLst>
            <pc:docMk/>
            <pc:sldMk cId="2766320955" sldId="286"/>
            <ac:grpSpMk id="4" creationId="{2DD7535A-336B-46AF-A34E-0B7C313A7B9B}"/>
          </ac:grpSpMkLst>
        </pc:grpChg>
        <pc:grpChg chg="del">
          <ac:chgData name="varitsara monsiri" userId="d21832565e14aca8" providerId="LiveId" clId="{AAB1ECC4-CB15-4E1C-96EB-11282AA5BC0B}" dt="2023-09-18T10:38:43.653" v="4618" actId="165"/>
          <ac:grpSpMkLst>
            <pc:docMk/>
            <pc:sldMk cId="2766320955" sldId="286"/>
            <ac:grpSpMk id="8" creationId="{C8E2F87B-6D99-4014-B5BF-4762B4FFAF4A}"/>
          </ac:grpSpMkLst>
        </pc:grpChg>
        <pc:grpChg chg="mod topLvl">
          <ac:chgData name="varitsara monsiri" userId="d21832565e14aca8" providerId="LiveId" clId="{AAB1ECC4-CB15-4E1C-96EB-11282AA5BC0B}" dt="2023-09-18T10:43:27.027" v="4664" actId="164"/>
          <ac:grpSpMkLst>
            <pc:docMk/>
            <pc:sldMk cId="2766320955" sldId="286"/>
            <ac:grpSpMk id="82" creationId="{2BDCD78E-84B3-4491-9C94-081C138C7E90}"/>
          </ac:grpSpMkLst>
        </pc:grpChg>
        <pc:grpChg chg="del">
          <ac:chgData name="varitsara monsiri" userId="d21832565e14aca8" providerId="LiveId" clId="{AAB1ECC4-CB15-4E1C-96EB-11282AA5BC0B}" dt="2023-09-18T10:38:43.653" v="4618" actId="165"/>
          <ac:grpSpMkLst>
            <pc:docMk/>
            <pc:sldMk cId="2766320955" sldId="286"/>
            <ac:grpSpMk id="83" creationId="{5583995C-07A4-4523-B1DD-AB2D22E2D415}"/>
          </ac:grpSpMkLst>
        </pc:grpChg>
        <pc:grpChg chg="del">
          <ac:chgData name="varitsara monsiri" userId="d21832565e14aca8" providerId="LiveId" clId="{AAB1ECC4-CB15-4E1C-96EB-11282AA5BC0B}" dt="2023-09-18T10:38:43.653" v="4618" actId="165"/>
          <ac:grpSpMkLst>
            <pc:docMk/>
            <pc:sldMk cId="2766320955" sldId="286"/>
            <ac:grpSpMk id="105" creationId="{CFCA8EC8-AD6F-4C7B-AC1D-467BBC14C9CA}"/>
          </ac:grpSpMkLst>
        </pc:grpChg>
        <pc:graphicFrameChg chg="mod">
          <ac:chgData name="varitsara monsiri" userId="d21832565e14aca8" providerId="LiveId" clId="{AAB1ECC4-CB15-4E1C-96EB-11282AA5BC0B}" dt="2023-09-18T10:40:02.160" v="4632" actId="1076"/>
          <ac:graphicFrameMkLst>
            <pc:docMk/>
            <pc:sldMk cId="2766320955" sldId="286"/>
            <ac:graphicFrameMk id="21" creationId="{5A07F5F1-1434-4D75-95FB-1E53D814D72C}"/>
          </ac:graphicFrameMkLst>
        </pc:graphicFrameChg>
      </pc:sldChg>
      <pc:sldChg chg="modSp add del mod">
        <pc:chgData name="varitsara monsiri" userId="d21832565e14aca8" providerId="LiveId" clId="{AAB1ECC4-CB15-4E1C-96EB-11282AA5BC0B}" dt="2023-09-18T07:33:45.805" v="2667" actId="47"/>
        <pc:sldMkLst>
          <pc:docMk/>
          <pc:sldMk cId="3267294557" sldId="286"/>
        </pc:sldMkLst>
        <pc:spChg chg="mod">
          <ac:chgData name="varitsara monsiri" userId="d21832565e14aca8" providerId="LiveId" clId="{AAB1ECC4-CB15-4E1C-96EB-11282AA5BC0B}" dt="2023-09-18T07:31:53.051" v="2663" actId="207"/>
          <ac:spMkLst>
            <pc:docMk/>
            <pc:sldMk cId="3267294557" sldId="286"/>
            <ac:spMk id="37" creationId="{3E595739-1817-4D87-8ADE-9404141CE808}"/>
          </ac:spMkLst>
        </pc:spChg>
        <pc:spChg chg="mod">
          <ac:chgData name="varitsara monsiri" userId="d21832565e14aca8" providerId="LiveId" clId="{AAB1ECC4-CB15-4E1C-96EB-11282AA5BC0B}" dt="2023-09-18T07:31:53.051" v="2663" actId="207"/>
          <ac:spMkLst>
            <pc:docMk/>
            <pc:sldMk cId="3267294557" sldId="286"/>
            <ac:spMk id="95" creationId="{CF12F070-D231-44B8-BF93-6F6B28511E51}"/>
          </ac:spMkLst>
        </pc:spChg>
      </pc:sldChg>
      <pc:sldChg chg="addSp delSp modSp add del mod ord">
        <pc:chgData name="varitsara monsiri" userId="d21832565e14aca8" providerId="LiveId" clId="{AAB1ECC4-CB15-4E1C-96EB-11282AA5BC0B}" dt="2023-09-18T10:57:09.830" v="4785" actId="47"/>
        <pc:sldMkLst>
          <pc:docMk/>
          <pc:sldMk cId="4037503809" sldId="287"/>
        </pc:sldMkLst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17" creationId="{FD1191C2-3F30-4C1F-8646-8D9543AD22F1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18" creationId="{CECD14C0-FF91-4952-A880-B6659558E64A}"/>
          </ac:spMkLst>
        </pc:spChg>
        <pc:spChg chg="mod">
          <ac:chgData name="varitsara monsiri" userId="d21832565e14aca8" providerId="LiveId" clId="{AAB1ECC4-CB15-4E1C-96EB-11282AA5BC0B}" dt="2023-09-18T10:50:06.728" v="4742" actId="1035"/>
          <ac:spMkLst>
            <pc:docMk/>
            <pc:sldMk cId="4037503809" sldId="287"/>
            <ac:spMk id="22" creationId="{A732F188-8837-44F0-86CA-E5FEA87E19ED}"/>
          </ac:spMkLst>
        </pc:spChg>
        <pc:spChg chg="mod">
          <ac:chgData name="varitsara monsiri" userId="d21832565e14aca8" providerId="LiveId" clId="{AAB1ECC4-CB15-4E1C-96EB-11282AA5BC0B}" dt="2023-09-18T10:50:06.728" v="4742" actId="1035"/>
          <ac:spMkLst>
            <pc:docMk/>
            <pc:sldMk cId="4037503809" sldId="287"/>
            <ac:spMk id="24" creationId="{9F058926-DFDB-4CC9-BF97-D487F184014B}"/>
          </ac:spMkLst>
        </pc:spChg>
        <pc:spChg chg="mod">
          <ac:chgData name="varitsara monsiri" userId="d21832565e14aca8" providerId="LiveId" clId="{AAB1ECC4-CB15-4E1C-96EB-11282AA5BC0B}" dt="2023-09-18T10:50:06.728" v="4742" actId="1035"/>
          <ac:spMkLst>
            <pc:docMk/>
            <pc:sldMk cId="4037503809" sldId="287"/>
            <ac:spMk id="26" creationId="{D8BE4AE6-231F-4AF2-8315-3EF0CD880070}"/>
          </ac:spMkLst>
        </pc:spChg>
        <pc:spChg chg="mod">
          <ac:chgData name="varitsara monsiri" userId="d21832565e14aca8" providerId="LiveId" clId="{AAB1ECC4-CB15-4E1C-96EB-11282AA5BC0B}" dt="2023-09-18T10:50:06.728" v="4742" actId="1035"/>
          <ac:spMkLst>
            <pc:docMk/>
            <pc:sldMk cId="4037503809" sldId="287"/>
            <ac:spMk id="28" creationId="{206B97CB-78C8-44CF-BFB9-7BF2D2096D68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34" creationId="{865D3C3C-8F00-4E8A-B1DC-C05AE6EF116D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35" creationId="{1BD8399E-F624-4F49-B341-30150CC3E43A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39" creationId="{25D38E17-8F42-4C4A-8824-1B4BC8E08311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40" creationId="{ACD50D9B-FBE9-4EEF-976F-893DAA374EA7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41" creationId="{A189AE59-D63E-4472-96D0-90CBE4BDFF2E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42" creationId="{D41205B4-B9AD-40B0-A394-ECA5826B3B47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43" creationId="{80AF1AFC-46E3-47E7-B865-4CE4A3E8D06A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44" creationId="{9F9883E4-9ACF-42C5-9C3C-7B802FCD364D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46" creationId="{31250387-F7F4-4B78-B5E5-2D963DE3463F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47" creationId="{AE34ABCE-CF2A-4F42-BF2F-CD33D396173F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51" creationId="{1630D8CF-797A-4297-8FC7-4EFC12DAF764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52" creationId="{54490CD7-3A58-4276-A870-5AE09ECFFCEF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53" creationId="{13305BFC-753A-4E47-967A-428CF4B4141A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54" creationId="{EBEDE277-B64F-44A6-A3B8-639ABE7EF7B9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55" creationId="{493B5011-D7E9-4B09-8782-77FDC239B022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56" creationId="{D28D8171-BFEC-4ACA-960D-8FA8933A1748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58" creationId="{648BB6DE-2560-4D30-BA4A-8846336EAB1E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59" creationId="{412A75A1-6226-4B14-BCF8-AEA3ACE07A9C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61" creationId="{F5A40786-2B3B-4E70-9407-C6D4A2564D50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62" creationId="{6A9580BC-42F3-411E-B346-D47B981760F8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67" creationId="{0E5CC488-879C-4B61-9907-78E4D673BA62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68" creationId="{0C48D866-5838-4B0D-9E00-9C2264C13EA5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69" creationId="{F5C65B35-717C-413A-82D6-2278B22363AE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70" creationId="{19DA560B-A2A9-49CF-BA64-80A10B5864F5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71" creationId="{BD249AAC-4FA5-4332-A49B-773660BCE4C1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72" creationId="{8D2315BC-FF72-4B18-A161-B0B48012BC4D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73" creationId="{855CA343-E246-4910-A666-A26F2D826AC4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75" creationId="{8F0741CF-23D9-4C1A-BE0B-F70B7F376B42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76" creationId="{42558404-B974-4D83-BE82-BC81637BC557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78" creationId="{7500153D-B8BD-49EF-9D9A-04EBF3079511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79" creationId="{4914D849-4565-4444-8A23-FD16684F146E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80" creationId="{CC0DF370-DFD8-444B-9087-6E2ABB2DBF61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81" creationId="{D68A97AD-1930-4C93-9190-98F98FD71F31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82" creationId="{0FBBEA63-61F4-4D8C-8502-05A6DD4BA06D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83" creationId="{A3D02796-2733-426A-A191-677A2ADE184F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85" creationId="{F6D7A07C-EE25-450C-822F-F4223D6B17D4}"/>
          </ac:spMkLst>
        </pc:spChg>
        <pc:spChg chg="mod">
          <ac:chgData name="varitsara monsiri" userId="d21832565e14aca8" providerId="LiveId" clId="{AAB1ECC4-CB15-4E1C-96EB-11282AA5BC0B}" dt="2023-09-18T10:53:37.348" v="4767"/>
          <ac:spMkLst>
            <pc:docMk/>
            <pc:sldMk cId="4037503809" sldId="287"/>
            <ac:spMk id="86" creationId="{63191C7D-7C47-4C70-845B-8C8990876437}"/>
          </ac:spMkLst>
        </pc:spChg>
        <pc:grpChg chg="add mod">
          <ac:chgData name="varitsara monsiri" userId="d21832565e14aca8" providerId="LiveId" clId="{AAB1ECC4-CB15-4E1C-96EB-11282AA5BC0B}" dt="2023-09-18T10:53:37.348" v="4767"/>
          <ac:grpSpMkLst>
            <pc:docMk/>
            <pc:sldMk cId="4037503809" sldId="287"/>
            <ac:grpSpMk id="16" creationId="{5E90979A-FAB4-4194-A1A5-B400ACED7DC8}"/>
          </ac:grpSpMkLst>
        </pc:grpChg>
        <pc:grpChg chg="add mod">
          <ac:chgData name="varitsara monsiri" userId="d21832565e14aca8" providerId="LiveId" clId="{AAB1ECC4-CB15-4E1C-96EB-11282AA5BC0B}" dt="2023-09-18T10:54:01.485" v="4771" actId="1076"/>
          <ac:grpSpMkLst>
            <pc:docMk/>
            <pc:sldMk cId="4037503809" sldId="287"/>
            <ac:grpSpMk id="19" creationId="{2E74F35E-3646-4386-BEA5-852CE3D7E886}"/>
          </ac:grpSpMkLst>
        </pc:grpChg>
        <pc:grpChg chg="mod">
          <ac:chgData name="varitsara monsiri" userId="d21832565e14aca8" providerId="LiveId" clId="{AAB1ECC4-CB15-4E1C-96EB-11282AA5BC0B}" dt="2023-09-18T10:53:37.348" v="4767"/>
          <ac:grpSpMkLst>
            <pc:docMk/>
            <pc:sldMk cId="4037503809" sldId="287"/>
            <ac:grpSpMk id="36" creationId="{AA38E176-5117-4DFF-B29E-3ACB1AE35550}"/>
          </ac:grpSpMkLst>
        </pc:grpChg>
        <pc:grpChg chg="mod">
          <ac:chgData name="varitsara monsiri" userId="d21832565e14aca8" providerId="LiveId" clId="{AAB1ECC4-CB15-4E1C-96EB-11282AA5BC0B}" dt="2023-09-18T10:53:37.348" v="4767"/>
          <ac:grpSpMkLst>
            <pc:docMk/>
            <pc:sldMk cId="4037503809" sldId="287"/>
            <ac:grpSpMk id="37" creationId="{80AEDC5E-0135-4F43-9D9F-240191B38E60}"/>
          </ac:grpSpMkLst>
        </pc:grpChg>
        <pc:grpChg chg="mod">
          <ac:chgData name="varitsara monsiri" userId="d21832565e14aca8" providerId="LiveId" clId="{AAB1ECC4-CB15-4E1C-96EB-11282AA5BC0B}" dt="2023-09-18T10:53:37.348" v="4767"/>
          <ac:grpSpMkLst>
            <pc:docMk/>
            <pc:sldMk cId="4037503809" sldId="287"/>
            <ac:grpSpMk id="38" creationId="{6F078A1E-74DC-4D35-AFED-AB2D4801B8BA}"/>
          </ac:grpSpMkLst>
        </pc:grpChg>
        <pc:grpChg chg="add mod">
          <ac:chgData name="varitsara monsiri" userId="d21832565e14aca8" providerId="LiveId" clId="{AAB1ECC4-CB15-4E1C-96EB-11282AA5BC0B}" dt="2023-09-18T10:54:26.163" v="4776" actId="1076"/>
          <ac:grpSpMkLst>
            <pc:docMk/>
            <pc:sldMk cId="4037503809" sldId="287"/>
            <ac:grpSpMk id="45" creationId="{D777E593-3748-4120-BB92-F0C2DD5EB300}"/>
          </ac:grpSpMkLst>
        </pc:grpChg>
        <pc:grpChg chg="mod">
          <ac:chgData name="varitsara monsiri" userId="d21832565e14aca8" providerId="LiveId" clId="{AAB1ECC4-CB15-4E1C-96EB-11282AA5BC0B}" dt="2023-09-18T10:53:37.348" v="4767"/>
          <ac:grpSpMkLst>
            <pc:docMk/>
            <pc:sldMk cId="4037503809" sldId="287"/>
            <ac:grpSpMk id="48" creationId="{615A1657-62A4-412A-ACB5-B1570327280C}"/>
          </ac:grpSpMkLst>
        </pc:grpChg>
        <pc:grpChg chg="mod">
          <ac:chgData name="varitsara monsiri" userId="d21832565e14aca8" providerId="LiveId" clId="{AAB1ECC4-CB15-4E1C-96EB-11282AA5BC0B}" dt="2023-09-18T10:53:37.348" v="4767"/>
          <ac:grpSpMkLst>
            <pc:docMk/>
            <pc:sldMk cId="4037503809" sldId="287"/>
            <ac:grpSpMk id="49" creationId="{852973FF-2EC0-4A8E-A6CE-7D020A9A1820}"/>
          </ac:grpSpMkLst>
        </pc:grpChg>
        <pc:grpChg chg="mod">
          <ac:chgData name="varitsara monsiri" userId="d21832565e14aca8" providerId="LiveId" clId="{AAB1ECC4-CB15-4E1C-96EB-11282AA5BC0B}" dt="2023-09-18T10:53:37.348" v="4767"/>
          <ac:grpSpMkLst>
            <pc:docMk/>
            <pc:sldMk cId="4037503809" sldId="287"/>
            <ac:grpSpMk id="50" creationId="{9B180EB6-3A94-4ABE-B31E-521FFB151CFC}"/>
          </ac:grpSpMkLst>
        </pc:grpChg>
        <pc:grpChg chg="add mod">
          <ac:chgData name="varitsara monsiri" userId="d21832565e14aca8" providerId="LiveId" clId="{AAB1ECC4-CB15-4E1C-96EB-11282AA5BC0B}" dt="2023-09-18T10:54:17.083" v="4775" actId="1076"/>
          <ac:grpSpMkLst>
            <pc:docMk/>
            <pc:sldMk cId="4037503809" sldId="287"/>
            <ac:grpSpMk id="57" creationId="{6D7B34FD-7BC0-4DBD-8B53-81F35D30D87E}"/>
          </ac:grpSpMkLst>
        </pc:grpChg>
        <pc:grpChg chg="add mod">
          <ac:chgData name="varitsara monsiri" userId="d21832565e14aca8" providerId="LiveId" clId="{AAB1ECC4-CB15-4E1C-96EB-11282AA5BC0B}" dt="2023-09-18T10:53:55.566" v="4769" actId="1076"/>
          <ac:grpSpMkLst>
            <pc:docMk/>
            <pc:sldMk cId="4037503809" sldId="287"/>
            <ac:grpSpMk id="60" creationId="{6E4CBBFE-CC71-4669-B1EE-44B33965332C}"/>
          </ac:grpSpMkLst>
        </pc:grpChg>
        <pc:grpChg chg="add mod">
          <ac:chgData name="varitsara monsiri" userId="d21832565e14aca8" providerId="LiveId" clId="{AAB1ECC4-CB15-4E1C-96EB-11282AA5BC0B}" dt="2023-09-18T10:54:08.849" v="4773" actId="1076"/>
          <ac:grpSpMkLst>
            <pc:docMk/>
            <pc:sldMk cId="4037503809" sldId="287"/>
            <ac:grpSpMk id="63" creationId="{16DE05C6-FD4A-4DC2-A788-399AA160FB8A}"/>
          </ac:grpSpMkLst>
        </pc:grpChg>
        <pc:grpChg chg="mod">
          <ac:chgData name="varitsara monsiri" userId="d21832565e14aca8" providerId="LiveId" clId="{AAB1ECC4-CB15-4E1C-96EB-11282AA5BC0B}" dt="2023-09-18T10:53:37.348" v="4767"/>
          <ac:grpSpMkLst>
            <pc:docMk/>
            <pc:sldMk cId="4037503809" sldId="287"/>
            <ac:grpSpMk id="64" creationId="{8B20B039-9AC0-4950-B36E-4EA37BDD194F}"/>
          </ac:grpSpMkLst>
        </pc:grpChg>
        <pc:grpChg chg="mod">
          <ac:chgData name="varitsara monsiri" userId="d21832565e14aca8" providerId="LiveId" clId="{AAB1ECC4-CB15-4E1C-96EB-11282AA5BC0B}" dt="2023-09-18T10:53:37.348" v="4767"/>
          <ac:grpSpMkLst>
            <pc:docMk/>
            <pc:sldMk cId="4037503809" sldId="287"/>
            <ac:grpSpMk id="65" creationId="{C09DCA64-6E42-4EBF-9AC3-725E34880B35}"/>
          </ac:grpSpMkLst>
        </pc:grpChg>
        <pc:grpChg chg="mod">
          <ac:chgData name="varitsara monsiri" userId="d21832565e14aca8" providerId="LiveId" clId="{AAB1ECC4-CB15-4E1C-96EB-11282AA5BC0B}" dt="2023-09-18T10:53:37.348" v="4767"/>
          <ac:grpSpMkLst>
            <pc:docMk/>
            <pc:sldMk cId="4037503809" sldId="287"/>
            <ac:grpSpMk id="66" creationId="{6569B017-DC21-437B-8179-D24DBFECC3B1}"/>
          </ac:grpSpMkLst>
        </pc:grpChg>
        <pc:grpChg chg="add del mod">
          <ac:chgData name="varitsara monsiri" userId="d21832565e14aca8" providerId="LiveId" clId="{AAB1ECC4-CB15-4E1C-96EB-11282AA5BC0B}" dt="2023-09-18T10:54:51.128" v="4777" actId="478"/>
          <ac:grpSpMkLst>
            <pc:docMk/>
            <pc:sldMk cId="4037503809" sldId="287"/>
            <ac:grpSpMk id="74" creationId="{6DD70F95-E3FB-42B7-B796-99F3EAE972F6}"/>
          </ac:grpSpMkLst>
        </pc:grpChg>
        <pc:grpChg chg="add mod">
          <ac:chgData name="varitsara monsiri" userId="d21832565e14aca8" providerId="LiveId" clId="{AAB1ECC4-CB15-4E1C-96EB-11282AA5BC0B}" dt="2023-09-18T10:53:57.693" v="4770" actId="1076"/>
          <ac:grpSpMkLst>
            <pc:docMk/>
            <pc:sldMk cId="4037503809" sldId="287"/>
            <ac:grpSpMk id="77" creationId="{429C7840-56CA-4170-B634-3206909F0DCA}"/>
          </ac:grpSpMkLst>
        </pc:grpChg>
        <pc:grpChg chg="add mod">
          <ac:chgData name="varitsara monsiri" userId="d21832565e14aca8" providerId="LiveId" clId="{AAB1ECC4-CB15-4E1C-96EB-11282AA5BC0B}" dt="2023-09-18T10:54:11.685" v="4774" actId="1076"/>
          <ac:grpSpMkLst>
            <pc:docMk/>
            <pc:sldMk cId="4037503809" sldId="287"/>
            <ac:grpSpMk id="84" creationId="{BF8DFA28-081B-4AB9-AECD-FBBC4BF583A5}"/>
          </ac:grpSpMkLst>
        </pc:grpChg>
      </pc:sldChg>
      <pc:sldChg chg="modSp add mod">
        <pc:chgData name="varitsara monsiri" userId="d21832565e14aca8" providerId="LiveId" clId="{AAB1ECC4-CB15-4E1C-96EB-11282AA5BC0B}" dt="2023-09-18T11:33:06.788" v="5079" actId="207"/>
        <pc:sldMkLst>
          <pc:docMk/>
          <pc:sldMk cId="238566435" sldId="288"/>
        </pc:sldMkLst>
        <pc:spChg chg="mod">
          <ac:chgData name="varitsara monsiri" userId="d21832565e14aca8" providerId="LiveId" clId="{AAB1ECC4-CB15-4E1C-96EB-11282AA5BC0B}" dt="2023-09-18T10:55:01.697" v="4779" actId="207"/>
          <ac:spMkLst>
            <pc:docMk/>
            <pc:sldMk cId="238566435" sldId="288"/>
            <ac:spMk id="22" creationId="{A732F188-8837-44F0-86CA-E5FEA87E19ED}"/>
          </ac:spMkLst>
        </pc:spChg>
        <pc:spChg chg="mod">
          <ac:chgData name="varitsara monsiri" userId="d21832565e14aca8" providerId="LiveId" clId="{AAB1ECC4-CB15-4E1C-96EB-11282AA5BC0B}" dt="2023-09-18T10:55:01.697" v="4779" actId="207"/>
          <ac:spMkLst>
            <pc:docMk/>
            <pc:sldMk cId="238566435" sldId="288"/>
            <ac:spMk id="24" creationId="{9F058926-DFDB-4CC9-BF97-D487F184014B}"/>
          </ac:spMkLst>
        </pc:spChg>
        <pc:spChg chg="mod">
          <ac:chgData name="varitsara monsiri" userId="d21832565e14aca8" providerId="LiveId" clId="{AAB1ECC4-CB15-4E1C-96EB-11282AA5BC0B}" dt="2023-09-18T10:55:01.697" v="4779" actId="207"/>
          <ac:spMkLst>
            <pc:docMk/>
            <pc:sldMk cId="238566435" sldId="288"/>
            <ac:spMk id="26" creationId="{D8BE4AE6-231F-4AF2-8315-3EF0CD880070}"/>
          </ac:spMkLst>
        </pc:spChg>
        <pc:spChg chg="mod">
          <ac:chgData name="varitsara monsiri" userId="d21832565e14aca8" providerId="LiveId" clId="{AAB1ECC4-CB15-4E1C-96EB-11282AA5BC0B}" dt="2023-09-18T10:55:01.697" v="4779" actId="207"/>
          <ac:spMkLst>
            <pc:docMk/>
            <pc:sldMk cId="238566435" sldId="288"/>
            <ac:spMk id="28" creationId="{206B97CB-78C8-44CF-BFB9-7BF2D2096D68}"/>
          </ac:spMkLst>
        </pc:spChg>
        <pc:spChg chg="mod">
          <ac:chgData name="varitsara monsiri" userId="d21832565e14aca8" providerId="LiveId" clId="{AAB1ECC4-CB15-4E1C-96EB-11282AA5BC0B}" dt="2023-09-18T11:32:42.853" v="5077" actId="207"/>
          <ac:spMkLst>
            <pc:docMk/>
            <pc:sldMk cId="238566435" sldId="288"/>
            <ac:spMk id="39" creationId="{25D38E17-8F42-4C4A-8824-1B4BC8E08311}"/>
          </ac:spMkLst>
        </pc:spChg>
        <pc:spChg chg="mod">
          <ac:chgData name="varitsara monsiri" userId="d21832565e14aca8" providerId="LiveId" clId="{AAB1ECC4-CB15-4E1C-96EB-11282AA5BC0B}" dt="2023-09-18T11:32:47.521" v="5078" actId="207"/>
          <ac:spMkLst>
            <pc:docMk/>
            <pc:sldMk cId="238566435" sldId="288"/>
            <ac:spMk id="51" creationId="{1630D8CF-797A-4297-8FC7-4EFC12DAF764}"/>
          </ac:spMkLst>
        </pc:spChg>
        <pc:spChg chg="mod">
          <ac:chgData name="varitsara monsiri" userId="d21832565e14aca8" providerId="LiveId" clId="{AAB1ECC4-CB15-4E1C-96EB-11282AA5BC0B}" dt="2023-09-18T11:33:06.788" v="5079" actId="207"/>
          <ac:spMkLst>
            <pc:docMk/>
            <pc:sldMk cId="238566435" sldId="288"/>
            <ac:spMk id="69" creationId="{F5C65B35-717C-413A-82D6-2278B22363AE}"/>
          </ac:spMkLst>
        </pc:spChg>
        <pc:grpChg chg="mod">
          <ac:chgData name="varitsara monsiri" userId="d21832565e14aca8" providerId="LiveId" clId="{AAB1ECC4-CB15-4E1C-96EB-11282AA5BC0B}" dt="2023-09-18T10:59:52.260" v="4819" actId="1036"/>
          <ac:grpSpMkLst>
            <pc:docMk/>
            <pc:sldMk cId="238566435" sldId="288"/>
            <ac:grpSpMk id="63" creationId="{16DE05C6-FD4A-4DC2-A788-399AA160FB8A}"/>
          </ac:grpSpMkLst>
        </pc:grpChg>
      </pc:sldChg>
      <pc:sldChg chg="addSp modSp add mod">
        <pc:chgData name="varitsara monsiri" userId="d21832565e14aca8" providerId="LiveId" clId="{AAB1ECC4-CB15-4E1C-96EB-11282AA5BC0B}" dt="2023-09-18T11:32:27.887" v="5076" actId="1038"/>
        <pc:sldMkLst>
          <pc:docMk/>
          <pc:sldMk cId="750841266" sldId="289"/>
        </pc:sldMkLst>
        <pc:spChg chg="mod">
          <ac:chgData name="varitsara monsiri" userId="d21832565e14aca8" providerId="LiveId" clId="{AAB1ECC4-CB15-4E1C-96EB-11282AA5BC0B}" dt="2023-09-18T11:31:53.044" v="5070" actId="207"/>
          <ac:spMkLst>
            <pc:docMk/>
            <pc:sldMk cId="750841266" sldId="289"/>
            <ac:spMk id="36" creationId="{AA8D4788-F899-47B7-9AE5-6851CB3582E7}"/>
          </ac:spMkLst>
        </pc:spChg>
        <pc:spChg chg="mod">
          <ac:chgData name="varitsara monsiri" userId="d21832565e14aca8" providerId="LiveId" clId="{AAB1ECC4-CB15-4E1C-96EB-11282AA5BC0B}" dt="2023-09-18T11:32:05.025" v="5071" actId="207"/>
          <ac:spMkLst>
            <pc:docMk/>
            <pc:sldMk cId="750841266" sldId="289"/>
            <ac:spMk id="48" creationId="{92BD8013-3FAA-4B56-8716-0F4F1EBBFF03}"/>
          </ac:spMkLst>
        </pc:spChg>
        <pc:spChg chg="mod">
          <ac:chgData name="varitsara monsiri" userId="d21832565e14aca8" providerId="LiveId" clId="{AAB1ECC4-CB15-4E1C-96EB-11282AA5BC0B}" dt="2023-09-18T11:32:10.856" v="5072" actId="207"/>
          <ac:spMkLst>
            <pc:docMk/>
            <pc:sldMk cId="750841266" sldId="289"/>
            <ac:spMk id="64" creationId="{E1416059-AC29-4D2F-83A0-1AA55EE45B04}"/>
          </ac:spMkLst>
        </pc:spChg>
        <pc:spChg chg="mod">
          <ac:chgData name="varitsara monsiri" userId="d21832565e14aca8" providerId="LiveId" clId="{AAB1ECC4-CB15-4E1C-96EB-11282AA5BC0B}" dt="2023-09-18T10:58:20.211" v="4796"/>
          <ac:spMkLst>
            <pc:docMk/>
            <pc:sldMk cId="750841266" sldId="289"/>
            <ac:spMk id="85" creationId="{84942CF1-980B-42C5-897A-1306537FBF25}"/>
          </ac:spMkLst>
        </pc:spChg>
        <pc:spChg chg="mod">
          <ac:chgData name="varitsara monsiri" userId="d21832565e14aca8" providerId="LiveId" clId="{AAB1ECC4-CB15-4E1C-96EB-11282AA5BC0B}" dt="2023-09-18T10:58:20.211" v="4796"/>
          <ac:spMkLst>
            <pc:docMk/>
            <pc:sldMk cId="750841266" sldId="289"/>
            <ac:spMk id="86" creationId="{28D954AC-A554-4AEF-AEB7-4E699E63FF85}"/>
          </ac:spMkLst>
        </pc:spChg>
        <pc:grpChg chg="mod">
          <ac:chgData name="varitsara monsiri" userId="d21832565e14aca8" providerId="LiveId" clId="{AAB1ECC4-CB15-4E1C-96EB-11282AA5BC0B}" dt="2023-09-18T10:58:08.985" v="4793" actId="1076"/>
          <ac:grpSpMkLst>
            <pc:docMk/>
            <pc:sldMk cId="750841266" sldId="289"/>
            <ac:grpSpMk id="30" creationId="{3DF0C0B7-5881-4FE6-9D70-29FAEB14B1B7}"/>
          </ac:grpSpMkLst>
        </pc:grpChg>
        <pc:grpChg chg="mod">
          <ac:chgData name="varitsara monsiri" userId="d21832565e14aca8" providerId="LiveId" clId="{AAB1ECC4-CB15-4E1C-96EB-11282AA5BC0B}" dt="2023-09-18T10:58:26.438" v="4798" actId="1076"/>
          <ac:grpSpMkLst>
            <pc:docMk/>
            <pc:sldMk cId="750841266" sldId="289"/>
            <ac:grpSpMk id="42" creationId="{52E31880-431A-4C80-BB21-0154BFB4BD25}"/>
          </ac:grpSpMkLst>
        </pc:grpChg>
        <pc:grpChg chg="mod">
          <ac:chgData name="varitsara monsiri" userId="d21832565e14aca8" providerId="LiveId" clId="{AAB1ECC4-CB15-4E1C-96EB-11282AA5BC0B}" dt="2023-09-18T10:58:13.840" v="4794" actId="1076"/>
          <ac:grpSpMkLst>
            <pc:docMk/>
            <pc:sldMk cId="750841266" sldId="289"/>
            <ac:grpSpMk id="54" creationId="{0C2A8781-828F-472A-841B-EC1822DFA4DB}"/>
          </ac:grpSpMkLst>
        </pc:grpChg>
        <pc:grpChg chg="mod">
          <ac:chgData name="varitsara monsiri" userId="d21832565e14aca8" providerId="LiveId" clId="{AAB1ECC4-CB15-4E1C-96EB-11282AA5BC0B}" dt="2023-09-18T11:32:27.887" v="5076" actId="1038"/>
          <ac:grpSpMkLst>
            <pc:docMk/>
            <pc:sldMk cId="750841266" sldId="289"/>
            <ac:grpSpMk id="60" creationId="{5DB1AEBD-4D2A-481C-B0E7-8CA8DCA0C0D3}"/>
          </ac:grpSpMkLst>
        </pc:grpChg>
        <pc:grpChg chg="mod">
          <ac:chgData name="varitsara monsiri" userId="d21832565e14aca8" providerId="LiveId" clId="{AAB1ECC4-CB15-4E1C-96EB-11282AA5BC0B}" dt="2023-09-18T10:58:38.882" v="4801" actId="1076"/>
          <ac:grpSpMkLst>
            <pc:docMk/>
            <pc:sldMk cId="750841266" sldId="289"/>
            <ac:grpSpMk id="74" creationId="{A6D1AFDC-2F4A-4161-8461-EC617238F46F}"/>
          </ac:grpSpMkLst>
        </pc:grpChg>
        <pc:grpChg chg="add mod">
          <ac:chgData name="varitsara monsiri" userId="d21832565e14aca8" providerId="LiveId" clId="{AAB1ECC4-CB15-4E1C-96EB-11282AA5BC0B}" dt="2023-09-18T10:58:30.926" v="4800" actId="1076"/>
          <ac:grpSpMkLst>
            <pc:docMk/>
            <pc:sldMk cId="750841266" sldId="289"/>
            <ac:grpSpMk id="84" creationId="{F16CB1B9-4C1A-4A47-9839-5B6E24902A3D}"/>
          </ac:grpSpMkLst>
        </pc:grpChg>
      </pc:sldChg>
      <pc:sldChg chg="modSp add del mod">
        <pc:chgData name="varitsara monsiri" userId="d21832565e14aca8" providerId="LiveId" clId="{AAB1ECC4-CB15-4E1C-96EB-11282AA5BC0B}" dt="2023-09-18T10:56:06.588" v="4784" actId="47"/>
        <pc:sldMkLst>
          <pc:docMk/>
          <pc:sldMk cId="2685491857" sldId="289"/>
        </pc:sldMkLst>
        <pc:spChg chg="mod">
          <ac:chgData name="varitsara monsiri" userId="d21832565e14aca8" providerId="LiveId" clId="{AAB1ECC4-CB15-4E1C-96EB-11282AA5BC0B}" dt="2023-09-18T10:55:46.607" v="4783" actId="692"/>
          <ac:spMkLst>
            <pc:docMk/>
            <pc:sldMk cId="2685491857" sldId="289"/>
            <ac:spMk id="20" creationId="{C7C943B6-C709-4336-8445-5B07BF5B0632}"/>
          </ac:spMkLst>
        </pc:spChg>
      </pc:sldChg>
      <pc:sldChg chg="modSp add del">
        <pc:chgData name="varitsara monsiri" userId="d21832565e14aca8" providerId="LiveId" clId="{AAB1ECC4-CB15-4E1C-96EB-11282AA5BC0B}" dt="2023-09-18T11:08:01.902" v="4936" actId="47"/>
        <pc:sldMkLst>
          <pc:docMk/>
          <pc:sldMk cId="1653190356" sldId="290"/>
        </pc:sldMkLst>
        <pc:graphicFrameChg chg="mod">
          <ac:chgData name="varitsara monsiri" userId="d21832565e14aca8" providerId="LiveId" clId="{AAB1ECC4-CB15-4E1C-96EB-11282AA5BC0B}" dt="2023-09-18T11:07:24.222" v="4931"/>
          <ac:graphicFrameMkLst>
            <pc:docMk/>
            <pc:sldMk cId="1653190356" sldId="290"/>
            <ac:graphicFrameMk id="21" creationId="{5A07F5F1-1434-4D75-95FB-1E53D814D72C}"/>
          </ac:graphicFrameMkLst>
        </pc:graphicFrameChg>
        <pc:graphicFrameChg chg="mod">
          <ac:chgData name="varitsara monsiri" userId="d21832565e14aca8" providerId="LiveId" clId="{AAB1ECC4-CB15-4E1C-96EB-11282AA5BC0B}" dt="2023-09-18T11:07:47.019" v="4935"/>
          <ac:graphicFrameMkLst>
            <pc:docMk/>
            <pc:sldMk cId="1653190356" sldId="290"/>
            <ac:graphicFrameMk id="24" creationId="{CFE0623E-CCEA-4A2D-AEB4-EC1C0EF64137}"/>
          </ac:graphicFrameMkLst>
        </pc:graphicFrameChg>
        <pc:graphicFrameChg chg="mod">
          <ac:chgData name="varitsara monsiri" userId="d21832565e14aca8" providerId="LiveId" clId="{AAB1ECC4-CB15-4E1C-96EB-11282AA5BC0B}" dt="2023-09-18T11:07:37.809" v="4933"/>
          <ac:graphicFrameMkLst>
            <pc:docMk/>
            <pc:sldMk cId="1653190356" sldId="290"/>
            <ac:graphicFrameMk id="27" creationId="{E2ED6FBB-DF48-49BE-8201-5E97F285F6C5}"/>
          </ac:graphicFrameMkLst>
        </pc:graphicFrameChg>
      </pc:sldChg>
      <pc:sldChg chg="addSp delSp modSp add del mod">
        <pc:chgData name="varitsara monsiri" userId="d21832565e14aca8" providerId="LiveId" clId="{AAB1ECC4-CB15-4E1C-96EB-11282AA5BC0B}" dt="2023-09-18T11:13:05.906" v="4979" actId="47"/>
        <pc:sldMkLst>
          <pc:docMk/>
          <pc:sldMk cId="3194092442" sldId="290"/>
        </pc:sldMkLst>
        <pc:spChg chg="add del mod">
          <ac:chgData name="varitsara monsiri" userId="d21832565e14aca8" providerId="LiveId" clId="{AAB1ECC4-CB15-4E1C-96EB-11282AA5BC0B}" dt="2023-09-18T11:10:33.809" v="4951" actId="22"/>
          <ac:spMkLst>
            <pc:docMk/>
            <pc:sldMk cId="3194092442" sldId="290"/>
            <ac:spMk id="3" creationId="{6FB34968-8D0E-4066-B855-13FC31290ABF}"/>
          </ac:spMkLst>
        </pc:spChg>
        <pc:spChg chg="add del mod">
          <ac:chgData name="varitsara monsiri" userId="d21832565e14aca8" providerId="LiveId" clId="{AAB1ECC4-CB15-4E1C-96EB-11282AA5BC0B}" dt="2023-09-18T11:11:15.322" v="4957" actId="22"/>
          <ac:spMkLst>
            <pc:docMk/>
            <pc:sldMk cId="3194092442" sldId="290"/>
            <ac:spMk id="9" creationId="{70111EA4-318C-4CF6-9204-33F13F4FF15A}"/>
          </ac:spMkLst>
        </pc:spChg>
        <pc:spChg chg="add del mod">
          <ac:chgData name="varitsara monsiri" userId="d21832565e14aca8" providerId="LiveId" clId="{AAB1ECC4-CB15-4E1C-96EB-11282AA5BC0B}" dt="2023-09-18T11:11:44.306" v="4962" actId="22"/>
          <ac:spMkLst>
            <pc:docMk/>
            <pc:sldMk cId="3194092442" sldId="290"/>
            <ac:spMk id="13" creationId="{1CA85FA1-2FD1-4A88-B280-1306A65FC307}"/>
          </ac:spMkLst>
        </pc:spChg>
        <pc:picChg chg="add del">
          <ac:chgData name="varitsara monsiri" userId="d21832565e14aca8" providerId="LiveId" clId="{AAB1ECC4-CB15-4E1C-96EB-11282AA5BC0B}" dt="2023-09-18T11:10:31.653" v="4950" actId="478"/>
          <ac:picMkLst>
            <pc:docMk/>
            <pc:sldMk cId="3194092442" sldId="290"/>
            <ac:picMk id="5" creationId="{7E1F761F-6E1D-49A7-AA0F-FACA65AE6BD8}"/>
          </ac:picMkLst>
        </pc:picChg>
        <pc:picChg chg="add del mod ord modCrop">
          <ac:chgData name="varitsara monsiri" userId="d21832565e14aca8" providerId="LiveId" clId="{AAB1ECC4-CB15-4E1C-96EB-11282AA5BC0B}" dt="2023-09-18T11:11:41.090" v="4961" actId="478"/>
          <ac:picMkLst>
            <pc:docMk/>
            <pc:sldMk cId="3194092442" sldId="290"/>
            <ac:picMk id="7" creationId="{2202DFC1-8778-4A18-8D2F-0C094C424DDA}"/>
          </ac:picMkLst>
        </pc:picChg>
        <pc:picChg chg="add mod ord modCrop">
          <ac:chgData name="varitsara monsiri" userId="d21832565e14aca8" providerId="LiveId" clId="{AAB1ECC4-CB15-4E1C-96EB-11282AA5BC0B}" dt="2023-09-18T11:11:30.491" v="4960" actId="167"/>
          <ac:picMkLst>
            <pc:docMk/>
            <pc:sldMk cId="3194092442" sldId="290"/>
            <ac:picMk id="11" creationId="{E3A13F8B-E5E4-470B-A1E1-F70CF1A2DC56}"/>
          </ac:picMkLst>
        </pc:picChg>
        <pc:picChg chg="add mod ord modCrop">
          <ac:chgData name="varitsara monsiri" userId="d21832565e14aca8" providerId="LiveId" clId="{AAB1ECC4-CB15-4E1C-96EB-11282AA5BC0B}" dt="2023-09-18T11:12:05.874" v="4973" actId="171"/>
          <ac:picMkLst>
            <pc:docMk/>
            <pc:sldMk cId="3194092442" sldId="290"/>
            <ac:picMk id="15" creationId="{16EBAC6B-2C43-40F4-865D-2018A1A0FCE5}"/>
          </ac:picMkLst>
        </pc:picChg>
        <pc:picChg chg="del">
          <ac:chgData name="varitsara monsiri" userId="d21832565e14aca8" providerId="LiveId" clId="{AAB1ECC4-CB15-4E1C-96EB-11282AA5BC0B}" dt="2023-09-18T11:10:29.567" v="4948" actId="478"/>
          <ac:picMkLst>
            <pc:docMk/>
            <pc:sldMk cId="3194092442" sldId="290"/>
            <ac:picMk id="92" creationId="{EDB7804D-819E-4761-9FF0-E254C082D422}"/>
          </ac:picMkLst>
        </pc:picChg>
        <pc:picChg chg="del">
          <ac:chgData name="varitsara monsiri" userId="d21832565e14aca8" providerId="LiveId" clId="{AAB1ECC4-CB15-4E1C-96EB-11282AA5BC0B}" dt="2023-09-18T11:11:12.809" v="4956" actId="478"/>
          <ac:picMkLst>
            <pc:docMk/>
            <pc:sldMk cId="3194092442" sldId="290"/>
            <ac:picMk id="94" creationId="{4A4D4A9A-1CBB-47AB-AF79-0555F7F71511}"/>
          </ac:picMkLst>
        </pc:picChg>
      </pc:sldChg>
      <pc:sldMasterChg chg="addSp delSp modSp mod addSldLayout modSldLayout">
        <pc:chgData name="varitsara monsiri" userId="d21832565e14aca8" providerId="LiveId" clId="{AAB1ECC4-CB15-4E1C-96EB-11282AA5BC0B}" dt="2023-09-18T10:57:40.139" v="4790" actId="14100"/>
        <pc:sldMasterMkLst>
          <pc:docMk/>
          <pc:sldMasterMk cId="2601180563" sldId="2147483660"/>
        </pc:sldMasterMkLst>
        <pc:spChg chg="mod">
          <ac:chgData name="varitsara monsiri" userId="d21832565e14aca8" providerId="LiveId" clId="{AAB1ECC4-CB15-4E1C-96EB-11282AA5BC0B}" dt="2023-09-15T09:21:51.431" v="8" actId="207"/>
          <ac:spMkLst>
            <pc:docMk/>
            <pc:sldMasterMk cId="2601180563" sldId="2147483660"/>
            <ac:spMk id="8" creationId="{0A392427-79A7-4C3A-9307-DE41914EA6C9}"/>
          </ac:spMkLst>
        </pc:spChg>
        <pc:spChg chg="mod">
          <ac:chgData name="varitsara monsiri" userId="d21832565e14aca8" providerId="LiveId" clId="{AAB1ECC4-CB15-4E1C-96EB-11282AA5BC0B}" dt="2023-09-15T09:20:45.690" v="0" actId="164"/>
          <ac:spMkLst>
            <pc:docMk/>
            <pc:sldMasterMk cId="2601180563" sldId="2147483660"/>
            <ac:spMk id="9" creationId="{8709DE47-FA9D-42DF-8570-409D0AD49FD2}"/>
          </ac:spMkLst>
        </pc:spChg>
        <pc:spChg chg="mod">
          <ac:chgData name="varitsara monsiri" userId="d21832565e14aca8" providerId="LiveId" clId="{AAB1ECC4-CB15-4E1C-96EB-11282AA5BC0B}" dt="2023-09-15T11:13:55.644" v="2042" actId="207"/>
          <ac:spMkLst>
            <pc:docMk/>
            <pc:sldMasterMk cId="2601180563" sldId="2147483660"/>
            <ac:spMk id="14" creationId="{FB66BDF3-5E6F-4404-969D-98F72EFA4013}"/>
          </ac:spMkLst>
        </pc:spChg>
        <pc:spChg chg="mod">
          <ac:chgData name="varitsara monsiri" userId="d21832565e14aca8" providerId="LiveId" clId="{AAB1ECC4-CB15-4E1C-96EB-11282AA5BC0B}" dt="2023-09-15T09:21:33.529" v="6"/>
          <ac:spMkLst>
            <pc:docMk/>
            <pc:sldMasterMk cId="2601180563" sldId="2147483660"/>
            <ac:spMk id="17" creationId="{4598875D-88DA-4E25-A76C-9E256CE184EC}"/>
          </ac:spMkLst>
        </pc:spChg>
        <pc:grpChg chg="add del mod">
          <ac:chgData name="varitsara monsiri" userId="d21832565e14aca8" providerId="LiveId" clId="{AAB1ECC4-CB15-4E1C-96EB-11282AA5BC0B}" dt="2023-09-15T09:20:47.349" v="1" actId="21"/>
          <ac:grpSpMkLst>
            <pc:docMk/>
            <pc:sldMasterMk cId="2601180563" sldId="2147483660"/>
            <ac:grpSpMk id="11" creationId="{3EC6D734-E484-419C-BE2A-EF760440FB1A}"/>
          </ac:grpSpMkLst>
        </pc:grpChg>
        <pc:grpChg chg="add del mod">
          <ac:chgData name="varitsara monsiri" userId="d21832565e14aca8" providerId="LiveId" clId="{AAB1ECC4-CB15-4E1C-96EB-11282AA5BC0B}" dt="2023-09-15T11:13:55.644" v="2042" actId="207"/>
          <ac:grpSpMkLst>
            <pc:docMk/>
            <pc:sldMasterMk cId="2601180563" sldId="2147483660"/>
            <ac:grpSpMk id="12" creationId="{7B08BC59-E5B5-4B0F-AB27-F1697C1787CF}"/>
          </ac:grpSpMkLst>
        </pc:grpChg>
        <pc:grpChg chg="add del mod">
          <ac:chgData name="varitsara monsiri" userId="d21832565e14aca8" providerId="LiveId" clId="{AAB1ECC4-CB15-4E1C-96EB-11282AA5BC0B}" dt="2023-09-15T09:21:51.330" v="7"/>
          <ac:grpSpMkLst>
            <pc:docMk/>
            <pc:sldMasterMk cId="2601180563" sldId="2147483660"/>
            <ac:grpSpMk id="15" creationId="{A5B581D2-741E-4C28-99FE-9F9760AB7887}"/>
          </ac:grpSpMkLst>
        </pc:grpChg>
        <pc:picChg chg="mod">
          <ac:chgData name="varitsara monsiri" userId="d21832565e14aca8" providerId="LiveId" clId="{AAB1ECC4-CB15-4E1C-96EB-11282AA5BC0B}" dt="2023-09-15T09:20:45.690" v="0" actId="164"/>
          <ac:picMkLst>
            <pc:docMk/>
            <pc:sldMasterMk cId="2601180563" sldId="2147483660"/>
            <ac:picMk id="10" creationId="{53218BE0-7ADB-41EA-81A3-6032597CEE3A}"/>
          </ac:picMkLst>
        </pc:picChg>
        <pc:picChg chg="mod">
          <ac:chgData name="varitsara monsiri" userId="d21832565e14aca8" providerId="LiveId" clId="{AAB1ECC4-CB15-4E1C-96EB-11282AA5BC0B}" dt="2023-09-15T11:15:37.085" v="2103" actId="207"/>
          <ac:picMkLst>
            <pc:docMk/>
            <pc:sldMasterMk cId="2601180563" sldId="2147483660"/>
            <ac:picMk id="13" creationId="{B9EDA741-90E3-458A-8F60-890D11C4832E}"/>
          </ac:picMkLst>
        </pc:picChg>
        <pc:picChg chg="mod">
          <ac:chgData name="varitsara monsiri" userId="d21832565e14aca8" providerId="LiveId" clId="{AAB1ECC4-CB15-4E1C-96EB-11282AA5BC0B}" dt="2023-09-15T09:21:33.529" v="6"/>
          <ac:picMkLst>
            <pc:docMk/>
            <pc:sldMasterMk cId="2601180563" sldId="2147483660"/>
            <ac:picMk id="16" creationId="{B0E796E1-4ED0-40ED-B6AF-1DF6077133E6}"/>
          </ac:picMkLst>
        </pc:picChg>
        <pc:sldLayoutChg chg="addSp delSp modSp mod">
          <pc:chgData name="varitsara monsiri" userId="d21832565e14aca8" providerId="LiveId" clId="{AAB1ECC4-CB15-4E1C-96EB-11282AA5BC0B}" dt="2023-09-15T09:51:37.936" v="522" actId="21"/>
          <pc:sldLayoutMkLst>
            <pc:docMk/>
            <pc:sldMasterMk cId="2601180563" sldId="2147483660"/>
            <pc:sldLayoutMk cId="4231473067" sldId="2147483661"/>
          </pc:sldLayoutMkLst>
          <pc:spChg chg="mod">
            <ac:chgData name="varitsara monsiri" userId="d21832565e14aca8" providerId="LiveId" clId="{AAB1ECC4-CB15-4E1C-96EB-11282AA5BC0B}" dt="2023-09-15T09:36:05.334" v="203" actId="1035"/>
            <ac:spMkLst>
              <pc:docMk/>
              <pc:sldMasterMk cId="2601180563" sldId="2147483660"/>
              <pc:sldLayoutMk cId="4231473067" sldId="2147483661"/>
              <ac:spMk id="10" creationId="{ECC8AA7A-64DC-4C67-BC73-AF5138753F7B}"/>
            </ac:spMkLst>
          </pc:spChg>
          <pc:spChg chg="mod">
            <ac:chgData name="varitsara monsiri" userId="d21832565e14aca8" providerId="LiveId" clId="{AAB1ECC4-CB15-4E1C-96EB-11282AA5BC0B}" dt="2023-09-15T09:35:31.791" v="195" actId="1037"/>
            <ac:spMkLst>
              <pc:docMk/>
              <pc:sldMasterMk cId="2601180563" sldId="2147483660"/>
              <pc:sldLayoutMk cId="4231473067" sldId="2147483661"/>
              <ac:spMk id="11" creationId="{387B9C8C-1BEC-4669-BC10-14AB6CEB9DD3}"/>
            </ac:spMkLst>
          </pc:spChg>
          <pc:spChg chg="mod">
            <ac:chgData name="varitsara monsiri" userId="d21832565e14aca8" providerId="LiveId" clId="{AAB1ECC4-CB15-4E1C-96EB-11282AA5BC0B}" dt="2023-09-15T09:36:01.177" v="197" actId="14100"/>
            <ac:spMkLst>
              <pc:docMk/>
              <pc:sldMasterMk cId="2601180563" sldId="2147483660"/>
              <pc:sldLayoutMk cId="4231473067" sldId="2147483661"/>
              <ac:spMk id="12" creationId="{3BB5DCA0-0178-4613-9F55-CBC20AFE4BC3}"/>
            </ac:spMkLst>
          </pc:spChg>
          <pc:spChg chg="mod">
            <ac:chgData name="varitsara monsiri" userId="d21832565e14aca8" providerId="LiveId" clId="{AAB1ECC4-CB15-4E1C-96EB-11282AA5BC0B}" dt="2023-09-15T09:35:31.791" v="195" actId="1037"/>
            <ac:spMkLst>
              <pc:docMk/>
              <pc:sldMasterMk cId="2601180563" sldId="2147483660"/>
              <pc:sldLayoutMk cId="4231473067" sldId="2147483661"/>
              <ac:spMk id="13" creationId="{F90BB651-BFAD-49B3-853A-0E79F0C1B9EB}"/>
            </ac:spMkLst>
          </pc:spChg>
          <pc:spChg chg="add del mod">
            <ac:chgData name="varitsara monsiri" userId="d21832565e14aca8" providerId="LiveId" clId="{AAB1ECC4-CB15-4E1C-96EB-11282AA5BC0B}" dt="2023-09-15T09:27:53.138" v="88" actId="21"/>
            <ac:spMkLst>
              <pc:docMk/>
              <pc:sldMasterMk cId="2601180563" sldId="2147483660"/>
              <pc:sldLayoutMk cId="4231473067" sldId="2147483661"/>
              <ac:spMk id="16" creationId="{317A2340-0F27-48AA-AB4E-BC09D2FC4C42}"/>
            </ac:spMkLst>
          </pc:spChg>
          <pc:spChg chg="add del mod ord">
            <ac:chgData name="varitsara monsiri" userId="d21832565e14aca8" providerId="LiveId" clId="{AAB1ECC4-CB15-4E1C-96EB-11282AA5BC0B}" dt="2023-09-15T09:51:37.936" v="522" actId="21"/>
            <ac:spMkLst>
              <pc:docMk/>
              <pc:sldMasterMk cId="2601180563" sldId="2147483660"/>
              <pc:sldLayoutMk cId="4231473067" sldId="2147483661"/>
              <ac:spMk id="17" creationId="{E7E7FEAD-B527-47C8-BD8C-645DC8C8AAB9}"/>
            </ac:spMkLst>
          </pc:spChg>
        </pc:sldLayoutChg>
        <pc:sldLayoutChg chg="addSp modSp mod">
          <pc:chgData name="varitsara monsiri" userId="d21832565e14aca8" providerId="LiveId" clId="{AAB1ECC4-CB15-4E1C-96EB-11282AA5BC0B}" dt="2023-09-15T09:44:55.645" v="367" actId="14100"/>
          <pc:sldLayoutMkLst>
            <pc:docMk/>
            <pc:sldMasterMk cId="2601180563" sldId="2147483660"/>
            <pc:sldLayoutMk cId="3771604156" sldId="2147483662"/>
          </pc:sldLayoutMkLst>
          <pc:spChg chg="add mod">
            <ac:chgData name="varitsara monsiri" userId="d21832565e14aca8" providerId="LiveId" clId="{AAB1ECC4-CB15-4E1C-96EB-11282AA5BC0B}" dt="2023-09-15T09:40:23.643" v="288" actId="1037"/>
            <ac:spMkLst>
              <pc:docMk/>
              <pc:sldMasterMk cId="2601180563" sldId="2147483660"/>
              <pc:sldLayoutMk cId="3771604156" sldId="2147483662"/>
              <ac:spMk id="2" creationId="{4344CB64-2336-4C6E-B122-9BCFA51B3B56}"/>
            </ac:spMkLst>
          </pc:spChg>
          <pc:spChg chg="add mod">
            <ac:chgData name="varitsara monsiri" userId="d21832565e14aca8" providerId="LiveId" clId="{AAB1ECC4-CB15-4E1C-96EB-11282AA5BC0B}" dt="2023-09-15T09:40:23.643" v="288" actId="1037"/>
            <ac:spMkLst>
              <pc:docMk/>
              <pc:sldMasterMk cId="2601180563" sldId="2147483660"/>
              <pc:sldLayoutMk cId="3771604156" sldId="2147483662"/>
              <ac:spMk id="3" creationId="{5CC615CF-777E-4FA1-9D09-A90971E94F40}"/>
            </ac:spMkLst>
          </pc:spChg>
          <pc:spChg chg="add mod">
            <ac:chgData name="varitsara monsiri" userId="d21832565e14aca8" providerId="LiveId" clId="{AAB1ECC4-CB15-4E1C-96EB-11282AA5BC0B}" dt="2023-09-15T09:40:17.967" v="283" actId="1038"/>
            <ac:spMkLst>
              <pc:docMk/>
              <pc:sldMasterMk cId="2601180563" sldId="2147483660"/>
              <pc:sldLayoutMk cId="3771604156" sldId="2147483662"/>
              <ac:spMk id="4" creationId="{580EEEDC-7406-401A-AEB3-B5C9A051D49B}"/>
            </ac:spMkLst>
          </pc:spChg>
          <pc:spChg chg="add mod">
            <ac:chgData name="varitsara monsiri" userId="d21832565e14aca8" providerId="LiveId" clId="{AAB1ECC4-CB15-4E1C-96EB-11282AA5BC0B}" dt="2023-09-15T09:40:17.967" v="283" actId="1038"/>
            <ac:spMkLst>
              <pc:docMk/>
              <pc:sldMasterMk cId="2601180563" sldId="2147483660"/>
              <pc:sldLayoutMk cId="3771604156" sldId="2147483662"/>
              <ac:spMk id="5" creationId="{FB5C5D91-3E13-4848-99F9-8B22A82EBE8F}"/>
            </ac:spMkLst>
          </pc:spChg>
          <pc:spChg chg="add mod">
            <ac:chgData name="varitsara monsiri" userId="d21832565e14aca8" providerId="LiveId" clId="{AAB1ECC4-CB15-4E1C-96EB-11282AA5BC0B}" dt="2023-09-15T09:40:42.268" v="291" actId="692"/>
            <ac:spMkLst>
              <pc:docMk/>
              <pc:sldMasterMk cId="2601180563" sldId="2147483660"/>
              <pc:sldLayoutMk cId="3771604156" sldId="2147483662"/>
              <ac:spMk id="6" creationId="{1F5F9A80-3506-4CDA-BDF2-48914F8B5DD8}"/>
            </ac:spMkLst>
          </pc:spChg>
          <pc:spChg chg="add mod">
            <ac:chgData name="varitsara monsiri" userId="d21832565e14aca8" providerId="LiveId" clId="{AAB1ECC4-CB15-4E1C-96EB-11282AA5BC0B}" dt="2023-09-15T09:40:42.268" v="291" actId="692"/>
            <ac:spMkLst>
              <pc:docMk/>
              <pc:sldMasterMk cId="2601180563" sldId="2147483660"/>
              <pc:sldLayoutMk cId="3771604156" sldId="2147483662"/>
              <ac:spMk id="7" creationId="{C155FDD0-AD31-42C7-A138-ABE25AA5525B}"/>
            </ac:spMkLst>
          </pc:spChg>
          <pc:spChg chg="add mod">
            <ac:chgData name="varitsara monsiri" userId="d21832565e14aca8" providerId="LiveId" clId="{AAB1ECC4-CB15-4E1C-96EB-11282AA5BC0B}" dt="2023-09-15T09:40:42.268" v="291" actId="692"/>
            <ac:spMkLst>
              <pc:docMk/>
              <pc:sldMasterMk cId="2601180563" sldId="2147483660"/>
              <pc:sldLayoutMk cId="3771604156" sldId="2147483662"/>
              <ac:spMk id="8" creationId="{6FAC1393-FDBB-4AC8-93DD-D4F23A131EAB}"/>
            </ac:spMkLst>
          </pc:spChg>
          <pc:spChg chg="add mod">
            <ac:chgData name="varitsara monsiri" userId="d21832565e14aca8" providerId="LiveId" clId="{AAB1ECC4-CB15-4E1C-96EB-11282AA5BC0B}" dt="2023-09-15T09:40:42.268" v="291" actId="692"/>
            <ac:spMkLst>
              <pc:docMk/>
              <pc:sldMasterMk cId="2601180563" sldId="2147483660"/>
              <pc:sldLayoutMk cId="3771604156" sldId="2147483662"/>
              <ac:spMk id="9" creationId="{C8278AF0-BAC1-4E84-8300-3346CBBABD72}"/>
            </ac:spMkLst>
          </pc:spChg>
          <pc:spChg chg="add mod">
            <ac:chgData name="varitsara monsiri" userId="d21832565e14aca8" providerId="LiveId" clId="{AAB1ECC4-CB15-4E1C-96EB-11282AA5BC0B}" dt="2023-09-15T09:40:23.643" v="288" actId="1037"/>
            <ac:spMkLst>
              <pc:docMk/>
              <pc:sldMasterMk cId="2601180563" sldId="2147483660"/>
              <pc:sldLayoutMk cId="3771604156" sldId="2147483662"/>
              <ac:spMk id="10" creationId="{689D35B7-2907-4BA3-8129-C0116DE1C1E9}"/>
            </ac:spMkLst>
          </pc:spChg>
          <pc:spChg chg="add mod">
            <ac:chgData name="varitsara monsiri" userId="d21832565e14aca8" providerId="LiveId" clId="{AAB1ECC4-CB15-4E1C-96EB-11282AA5BC0B}" dt="2023-09-15T09:40:17.967" v="283" actId="1038"/>
            <ac:spMkLst>
              <pc:docMk/>
              <pc:sldMasterMk cId="2601180563" sldId="2147483660"/>
              <pc:sldLayoutMk cId="3771604156" sldId="2147483662"/>
              <ac:spMk id="11" creationId="{46205C8C-2539-4B39-963C-E7680445CD41}"/>
            </ac:spMkLst>
          </pc:spChg>
          <pc:spChg chg="add mod">
            <ac:chgData name="varitsara monsiri" userId="d21832565e14aca8" providerId="LiveId" clId="{AAB1ECC4-CB15-4E1C-96EB-11282AA5BC0B}" dt="2023-09-15T09:40:42.268" v="291" actId="692"/>
            <ac:spMkLst>
              <pc:docMk/>
              <pc:sldMasterMk cId="2601180563" sldId="2147483660"/>
              <pc:sldLayoutMk cId="3771604156" sldId="2147483662"/>
              <ac:spMk id="12" creationId="{E4DBB51D-FC97-4E3E-B56F-189008F0DEE4}"/>
            </ac:spMkLst>
          </pc:spChg>
          <pc:spChg chg="add mod">
            <ac:chgData name="varitsara monsiri" userId="d21832565e14aca8" providerId="LiveId" clId="{AAB1ECC4-CB15-4E1C-96EB-11282AA5BC0B}" dt="2023-09-15T09:40:42.268" v="291" actId="692"/>
            <ac:spMkLst>
              <pc:docMk/>
              <pc:sldMasterMk cId="2601180563" sldId="2147483660"/>
              <pc:sldLayoutMk cId="3771604156" sldId="2147483662"/>
              <ac:spMk id="13" creationId="{1712974F-4746-4235-B570-EF5334084560}"/>
            </ac:spMkLst>
          </pc:spChg>
          <pc:spChg chg="add mod">
            <ac:chgData name="varitsara monsiri" userId="d21832565e14aca8" providerId="LiveId" clId="{AAB1ECC4-CB15-4E1C-96EB-11282AA5BC0B}" dt="2023-09-15T09:44:55.645" v="367" actId="14100"/>
            <ac:spMkLst>
              <pc:docMk/>
              <pc:sldMasterMk cId="2601180563" sldId="2147483660"/>
              <pc:sldLayoutMk cId="3771604156" sldId="2147483662"/>
              <ac:spMk id="14" creationId="{0891B2CE-433C-401C-B52D-66029CB63705}"/>
            </ac:spMkLst>
          </pc:spChg>
        </pc:sldLayoutChg>
        <pc:sldLayoutChg chg="addSp modSp mod">
          <pc:chgData name="varitsara monsiri" userId="d21832565e14aca8" providerId="LiveId" clId="{AAB1ECC4-CB15-4E1C-96EB-11282AA5BC0B}" dt="2023-09-15T09:47:51.235" v="461" actId="207"/>
          <pc:sldLayoutMkLst>
            <pc:docMk/>
            <pc:sldMasterMk cId="2601180563" sldId="2147483660"/>
            <pc:sldLayoutMk cId="2993505217" sldId="2147483663"/>
          </pc:sldLayoutMkLst>
          <pc:spChg chg="add mod">
            <ac:chgData name="varitsara monsiri" userId="d21832565e14aca8" providerId="LiveId" clId="{AAB1ECC4-CB15-4E1C-96EB-11282AA5BC0B}" dt="2023-09-15T09:47:27.525" v="460" actId="1037"/>
            <ac:spMkLst>
              <pc:docMk/>
              <pc:sldMasterMk cId="2601180563" sldId="2147483660"/>
              <pc:sldLayoutMk cId="2993505217" sldId="2147483663"/>
              <ac:spMk id="2" creationId="{268EF33F-01F1-48E1-ABB6-10CC928E39E3}"/>
            </ac:spMkLst>
          </pc:spChg>
          <pc:spChg chg="add mod">
            <ac:chgData name="varitsara monsiri" userId="d21832565e14aca8" providerId="LiveId" clId="{AAB1ECC4-CB15-4E1C-96EB-11282AA5BC0B}" dt="2023-09-15T09:47:51.235" v="461" actId="207"/>
            <ac:spMkLst>
              <pc:docMk/>
              <pc:sldMasterMk cId="2601180563" sldId="2147483660"/>
              <pc:sldLayoutMk cId="2993505217" sldId="2147483663"/>
              <ac:spMk id="3" creationId="{F27881F7-943C-415D-9B2B-018763491A16}"/>
            </ac:spMkLst>
          </pc:spChg>
        </pc:sldLayoutChg>
        <pc:sldLayoutChg chg="addSp modSp mod">
          <pc:chgData name="varitsara monsiri" userId="d21832565e14aca8" providerId="LiveId" clId="{AAB1ECC4-CB15-4E1C-96EB-11282AA5BC0B}" dt="2023-09-15T10:17:11.510" v="832" actId="1037"/>
          <pc:sldLayoutMkLst>
            <pc:docMk/>
            <pc:sldMasterMk cId="2601180563" sldId="2147483660"/>
            <pc:sldLayoutMk cId="129050038" sldId="2147483664"/>
          </pc:sldLayoutMkLst>
          <pc:spChg chg="add mod">
            <ac:chgData name="varitsara monsiri" userId="d21832565e14aca8" providerId="LiveId" clId="{AAB1ECC4-CB15-4E1C-96EB-11282AA5BC0B}" dt="2023-09-15T10:17:11.510" v="832" actId="1037"/>
            <ac:spMkLst>
              <pc:docMk/>
              <pc:sldMasterMk cId="2601180563" sldId="2147483660"/>
              <pc:sldLayoutMk cId="129050038" sldId="2147483664"/>
              <ac:spMk id="2" creationId="{8DA5327A-8ABB-4E75-A278-2E276CFEEBB5}"/>
            </ac:spMkLst>
          </pc:spChg>
          <pc:spChg chg="add mod">
            <ac:chgData name="varitsara monsiri" userId="d21832565e14aca8" providerId="LiveId" clId="{AAB1ECC4-CB15-4E1C-96EB-11282AA5BC0B}" dt="2023-09-15T10:03:03.792" v="751" actId="207"/>
            <ac:spMkLst>
              <pc:docMk/>
              <pc:sldMasterMk cId="2601180563" sldId="2147483660"/>
              <pc:sldLayoutMk cId="129050038" sldId="2147483664"/>
              <ac:spMk id="3" creationId="{70264308-FE97-4B85-8095-0D5B83B95A10}"/>
            </ac:spMkLst>
          </pc:spChg>
        </pc:sldLayoutChg>
        <pc:sldLayoutChg chg="addSp delSp modSp mod">
          <pc:chgData name="varitsara monsiri" userId="d21832565e14aca8" providerId="LiveId" clId="{AAB1ECC4-CB15-4E1C-96EB-11282AA5BC0B}" dt="2023-09-15T10:30:32.884" v="1039" actId="255"/>
          <pc:sldLayoutMkLst>
            <pc:docMk/>
            <pc:sldMasterMk cId="2601180563" sldId="2147483660"/>
            <pc:sldLayoutMk cId="1421059260" sldId="2147483665"/>
          </pc:sldLayoutMkLst>
          <pc:spChg chg="add del mod">
            <ac:chgData name="varitsara monsiri" userId="d21832565e14aca8" providerId="LiveId" clId="{AAB1ECC4-CB15-4E1C-96EB-11282AA5BC0B}" dt="2023-09-15T10:27:45.755" v="940" actId="478"/>
            <ac:spMkLst>
              <pc:docMk/>
              <pc:sldMasterMk cId="2601180563" sldId="2147483660"/>
              <pc:sldLayoutMk cId="1421059260" sldId="2147483665"/>
              <ac:spMk id="2" creationId="{AB301EB5-EDFF-485B-BEFA-61EC0337D555}"/>
            </ac:spMkLst>
          </pc:spChg>
          <pc:spChg chg="add mod">
            <ac:chgData name="varitsara monsiri" userId="d21832565e14aca8" providerId="LiveId" clId="{AAB1ECC4-CB15-4E1C-96EB-11282AA5BC0B}" dt="2023-09-15T10:29:41.939" v="1019" actId="1035"/>
            <ac:spMkLst>
              <pc:docMk/>
              <pc:sldMasterMk cId="2601180563" sldId="2147483660"/>
              <pc:sldLayoutMk cId="1421059260" sldId="2147483665"/>
              <ac:spMk id="3" creationId="{A6FD6602-A3C2-48DA-B106-9F39045EF8DE}"/>
            </ac:spMkLst>
          </pc:spChg>
          <pc:spChg chg="add mod">
            <ac:chgData name="varitsara monsiri" userId="d21832565e14aca8" providerId="LiveId" clId="{AAB1ECC4-CB15-4E1C-96EB-11282AA5BC0B}" dt="2023-09-15T10:29:41.939" v="1019" actId="1035"/>
            <ac:spMkLst>
              <pc:docMk/>
              <pc:sldMasterMk cId="2601180563" sldId="2147483660"/>
              <pc:sldLayoutMk cId="1421059260" sldId="2147483665"/>
              <ac:spMk id="4" creationId="{DDE7068F-1791-44D2-BE47-8B0F47B6410F}"/>
            </ac:spMkLst>
          </pc:spChg>
          <pc:spChg chg="add del mod">
            <ac:chgData name="varitsara monsiri" userId="d21832565e14aca8" providerId="LiveId" clId="{AAB1ECC4-CB15-4E1C-96EB-11282AA5BC0B}" dt="2023-09-15T10:26:45.425" v="916" actId="478"/>
            <ac:spMkLst>
              <pc:docMk/>
              <pc:sldMasterMk cId="2601180563" sldId="2147483660"/>
              <pc:sldLayoutMk cId="1421059260" sldId="2147483665"/>
              <ac:spMk id="5" creationId="{980207F3-662A-47A7-AAF6-FFFF079441BA}"/>
            </ac:spMkLst>
          </pc:spChg>
          <pc:spChg chg="add del mod">
            <ac:chgData name="varitsara monsiri" userId="d21832565e14aca8" providerId="LiveId" clId="{AAB1ECC4-CB15-4E1C-96EB-11282AA5BC0B}" dt="2023-09-15T10:29:29.314" v="992" actId="478"/>
            <ac:spMkLst>
              <pc:docMk/>
              <pc:sldMasterMk cId="2601180563" sldId="2147483660"/>
              <pc:sldLayoutMk cId="1421059260" sldId="2147483665"/>
              <ac:spMk id="6" creationId="{83A07739-514B-4498-8E79-11940CB0C3BD}"/>
            </ac:spMkLst>
          </pc:spChg>
          <pc:spChg chg="add del">
            <ac:chgData name="varitsara monsiri" userId="d21832565e14aca8" providerId="LiveId" clId="{AAB1ECC4-CB15-4E1C-96EB-11282AA5BC0B}" dt="2023-09-15T10:28:13.686" v="966" actId="11529"/>
            <ac:spMkLst>
              <pc:docMk/>
              <pc:sldMasterMk cId="2601180563" sldId="2147483660"/>
              <pc:sldLayoutMk cId="1421059260" sldId="2147483665"/>
              <ac:spMk id="7" creationId="{06D40665-26F5-4856-8AB5-2D8B7752DDFE}"/>
            </ac:spMkLst>
          </pc:spChg>
          <pc:spChg chg="add mod">
            <ac:chgData name="varitsara monsiri" userId="d21832565e14aca8" providerId="LiveId" clId="{AAB1ECC4-CB15-4E1C-96EB-11282AA5BC0B}" dt="2023-09-15T10:30:32.884" v="1039" actId="255"/>
            <ac:spMkLst>
              <pc:docMk/>
              <pc:sldMasterMk cId="2601180563" sldId="2147483660"/>
              <pc:sldLayoutMk cId="1421059260" sldId="2147483665"/>
              <ac:spMk id="8" creationId="{C9EC9F14-8A7D-42BC-A613-D4E1D469EB3A}"/>
            </ac:spMkLst>
          </pc:spChg>
          <pc:spChg chg="add mod">
            <ac:chgData name="varitsara monsiri" userId="d21832565e14aca8" providerId="LiveId" clId="{AAB1ECC4-CB15-4E1C-96EB-11282AA5BC0B}" dt="2023-09-15T10:29:36.352" v="1007" actId="1035"/>
            <ac:spMkLst>
              <pc:docMk/>
              <pc:sldMasterMk cId="2601180563" sldId="2147483660"/>
              <pc:sldLayoutMk cId="1421059260" sldId="2147483665"/>
              <ac:spMk id="9" creationId="{18A9C360-CA82-451A-BE03-A30FA9130DE1}"/>
            </ac:spMkLst>
          </pc:spChg>
          <pc:spChg chg="add mod">
            <ac:chgData name="varitsara monsiri" userId="d21832565e14aca8" providerId="LiveId" clId="{AAB1ECC4-CB15-4E1C-96EB-11282AA5BC0B}" dt="2023-09-15T10:29:36.352" v="1007" actId="1035"/>
            <ac:spMkLst>
              <pc:docMk/>
              <pc:sldMasterMk cId="2601180563" sldId="2147483660"/>
              <pc:sldLayoutMk cId="1421059260" sldId="2147483665"/>
              <ac:spMk id="10" creationId="{7B5DFA10-15CE-44C3-8786-51F01F3BA88A}"/>
            </ac:spMkLst>
          </pc:spChg>
        </pc:sldLayoutChg>
        <pc:sldLayoutChg chg="addSp delSp modSp mod">
          <pc:chgData name="varitsara monsiri" userId="d21832565e14aca8" providerId="LiveId" clId="{AAB1ECC4-CB15-4E1C-96EB-11282AA5BC0B}" dt="2023-09-15T10:45:01.993" v="1458" actId="1035"/>
          <pc:sldLayoutMkLst>
            <pc:docMk/>
            <pc:sldMasterMk cId="2601180563" sldId="2147483660"/>
            <pc:sldLayoutMk cId="721729411" sldId="2147483666"/>
          </pc:sldLayoutMkLst>
          <pc:spChg chg="add mod">
            <ac:chgData name="varitsara monsiri" userId="d21832565e14aca8" providerId="LiveId" clId="{AAB1ECC4-CB15-4E1C-96EB-11282AA5BC0B}" dt="2023-09-15T10:44:58.509" v="1448" actId="1036"/>
            <ac:spMkLst>
              <pc:docMk/>
              <pc:sldMasterMk cId="2601180563" sldId="2147483660"/>
              <pc:sldLayoutMk cId="721729411" sldId="2147483666"/>
              <ac:spMk id="2" creationId="{7C58E54C-F588-419E-BCA9-200196416BA6}"/>
            </ac:spMkLst>
          </pc:spChg>
          <pc:spChg chg="add mod">
            <ac:chgData name="varitsara monsiri" userId="d21832565e14aca8" providerId="LiveId" clId="{AAB1ECC4-CB15-4E1C-96EB-11282AA5BC0B}" dt="2023-09-15T10:44:58.509" v="1448" actId="1036"/>
            <ac:spMkLst>
              <pc:docMk/>
              <pc:sldMasterMk cId="2601180563" sldId="2147483660"/>
              <pc:sldLayoutMk cId="721729411" sldId="2147483666"/>
              <ac:spMk id="3" creationId="{E36C5A39-5C89-443E-95D6-CD7F0BC92170}"/>
            </ac:spMkLst>
          </pc:spChg>
          <pc:spChg chg="add mod">
            <ac:chgData name="varitsara monsiri" userId="d21832565e14aca8" providerId="LiveId" clId="{AAB1ECC4-CB15-4E1C-96EB-11282AA5BC0B}" dt="2023-09-15T10:44:58.509" v="1448" actId="1036"/>
            <ac:spMkLst>
              <pc:docMk/>
              <pc:sldMasterMk cId="2601180563" sldId="2147483660"/>
              <pc:sldLayoutMk cId="721729411" sldId="2147483666"/>
              <ac:spMk id="4" creationId="{F2025720-44C4-450B-89C7-00AF7D01F3F1}"/>
            </ac:spMkLst>
          </pc:spChg>
          <pc:spChg chg="add mod">
            <ac:chgData name="varitsara monsiri" userId="d21832565e14aca8" providerId="LiveId" clId="{AAB1ECC4-CB15-4E1C-96EB-11282AA5BC0B}" dt="2023-09-15T10:44:58.509" v="1448" actId="1036"/>
            <ac:spMkLst>
              <pc:docMk/>
              <pc:sldMasterMk cId="2601180563" sldId="2147483660"/>
              <pc:sldLayoutMk cId="721729411" sldId="2147483666"/>
              <ac:spMk id="5" creationId="{5AAC6BC3-304D-4AE2-8173-D3272C284B24}"/>
            </ac:spMkLst>
          </pc:spChg>
          <pc:spChg chg="add mod">
            <ac:chgData name="varitsara monsiri" userId="d21832565e14aca8" providerId="LiveId" clId="{AAB1ECC4-CB15-4E1C-96EB-11282AA5BC0B}" dt="2023-09-15T10:44:58.509" v="1448" actId="1036"/>
            <ac:spMkLst>
              <pc:docMk/>
              <pc:sldMasterMk cId="2601180563" sldId="2147483660"/>
              <pc:sldLayoutMk cId="721729411" sldId="2147483666"/>
              <ac:spMk id="6" creationId="{2D477770-F109-4022-B57F-96971FF8D657}"/>
            </ac:spMkLst>
          </pc:spChg>
          <pc:spChg chg="add mod">
            <ac:chgData name="varitsara monsiri" userId="d21832565e14aca8" providerId="LiveId" clId="{AAB1ECC4-CB15-4E1C-96EB-11282AA5BC0B}" dt="2023-09-15T10:44:58.509" v="1448" actId="1036"/>
            <ac:spMkLst>
              <pc:docMk/>
              <pc:sldMasterMk cId="2601180563" sldId="2147483660"/>
              <pc:sldLayoutMk cId="721729411" sldId="2147483666"/>
              <ac:spMk id="7" creationId="{D3971FAB-E1CD-4C98-A1F2-480A88C221C3}"/>
            </ac:spMkLst>
          </pc:spChg>
          <pc:spChg chg="add del mod">
            <ac:chgData name="varitsara monsiri" userId="d21832565e14aca8" providerId="LiveId" clId="{AAB1ECC4-CB15-4E1C-96EB-11282AA5BC0B}" dt="2023-09-15T10:38:35.253" v="1326" actId="478"/>
            <ac:spMkLst>
              <pc:docMk/>
              <pc:sldMasterMk cId="2601180563" sldId="2147483660"/>
              <pc:sldLayoutMk cId="721729411" sldId="2147483666"/>
              <ac:spMk id="8" creationId="{934EECEA-9643-4AFC-B80B-2E2A41EF844F}"/>
            </ac:spMkLst>
          </pc:spChg>
          <pc:spChg chg="add mod">
            <ac:chgData name="varitsara monsiri" userId="d21832565e14aca8" providerId="LiveId" clId="{AAB1ECC4-CB15-4E1C-96EB-11282AA5BC0B}" dt="2023-09-15T10:45:01.993" v="1458" actId="1035"/>
            <ac:spMkLst>
              <pc:docMk/>
              <pc:sldMasterMk cId="2601180563" sldId="2147483660"/>
              <pc:sldLayoutMk cId="721729411" sldId="2147483666"/>
              <ac:spMk id="9" creationId="{639235E8-F1D6-4C92-B5E1-81AF3B3490A0}"/>
            </ac:spMkLst>
          </pc:spChg>
        </pc:sldLayoutChg>
        <pc:sldLayoutChg chg="addSp delSp modSp mod">
          <pc:chgData name="varitsara monsiri" userId="d21832565e14aca8" providerId="LiveId" clId="{AAB1ECC4-CB15-4E1C-96EB-11282AA5BC0B}" dt="2023-09-15T10:53:13.844" v="1704" actId="1035"/>
          <pc:sldLayoutMkLst>
            <pc:docMk/>
            <pc:sldMasterMk cId="2601180563" sldId="2147483660"/>
            <pc:sldLayoutMk cId="77932992" sldId="2147483667"/>
          </pc:sldLayoutMkLst>
          <pc:spChg chg="add mod">
            <ac:chgData name="varitsara monsiri" userId="d21832565e14aca8" providerId="LiveId" clId="{AAB1ECC4-CB15-4E1C-96EB-11282AA5BC0B}" dt="2023-09-15T10:53:13.844" v="1704" actId="1035"/>
            <ac:spMkLst>
              <pc:docMk/>
              <pc:sldMasterMk cId="2601180563" sldId="2147483660"/>
              <pc:sldLayoutMk cId="77932992" sldId="2147483667"/>
              <ac:spMk id="2" creationId="{11A9EE7F-58DF-4769-A299-C712FCEB904C}"/>
            </ac:spMkLst>
          </pc:spChg>
          <pc:spChg chg="add mod">
            <ac:chgData name="varitsara monsiri" userId="d21832565e14aca8" providerId="LiveId" clId="{AAB1ECC4-CB15-4E1C-96EB-11282AA5BC0B}" dt="2023-09-15T10:53:13.844" v="1704" actId="1035"/>
            <ac:spMkLst>
              <pc:docMk/>
              <pc:sldMasterMk cId="2601180563" sldId="2147483660"/>
              <pc:sldLayoutMk cId="77932992" sldId="2147483667"/>
              <ac:spMk id="3" creationId="{9DBE2A35-2D83-44B4-9BF3-9DEC69446C82}"/>
            </ac:spMkLst>
          </pc:spChg>
          <pc:spChg chg="add mod">
            <ac:chgData name="varitsara monsiri" userId="d21832565e14aca8" providerId="LiveId" clId="{AAB1ECC4-CB15-4E1C-96EB-11282AA5BC0B}" dt="2023-09-15T10:53:13.844" v="1704" actId="1035"/>
            <ac:spMkLst>
              <pc:docMk/>
              <pc:sldMasterMk cId="2601180563" sldId="2147483660"/>
              <pc:sldLayoutMk cId="77932992" sldId="2147483667"/>
              <ac:spMk id="4" creationId="{96FA2D26-A463-4076-B44C-7E38126A1DE9}"/>
            </ac:spMkLst>
          </pc:spChg>
          <pc:spChg chg="add mod">
            <ac:chgData name="varitsara monsiri" userId="d21832565e14aca8" providerId="LiveId" clId="{AAB1ECC4-CB15-4E1C-96EB-11282AA5BC0B}" dt="2023-09-15T10:53:13.844" v="1704" actId="1035"/>
            <ac:spMkLst>
              <pc:docMk/>
              <pc:sldMasterMk cId="2601180563" sldId="2147483660"/>
              <pc:sldLayoutMk cId="77932992" sldId="2147483667"/>
              <ac:spMk id="5" creationId="{1375B0F2-6761-4595-A4FA-5066CFD70EC7}"/>
            </ac:spMkLst>
          </pc:spChg>
          <pc:spChg chg="add mod">
            <ac:chgData name="varitsara monsiri" userId="d21832565e14aca8" providerId="LiveId" clId="{AAB1ECC4-CB15-4E1C-96EB-11282AA5BC0B}" dt="2023-09-15T10:53:13.844" v="1704" actId="1035"/>
            <ac:spMkLst>
              <pc:docMk/>
              <pc:sldMasterMk cId="2601180563" sldId="2147483660"/>
              <pc:sldLayoutMk cId="77932992" sldId="2147483667"/>
              <ac:spMk id="6" creationId="{A9C91E1F-F337-4AE7-82DB-8586FB0EF5BE}"/>
            </ac:spMkLst>
          </pc:spChg>
          <pc:spChg chg="add mod">
            <ac:chgData name="varitsara monsiri" userId="d21832565e14aca8" providerId="LiveId" clId="{AAB1ECC4-CB15-4E1C-96EB-11282AA5BC0B}" dt="2023-09-15T10:53:13.844" v="1704" actId="1035"/>
            <ac:spMkLst>
              <pc:docMk/>
              <pc:sldMasterMk cId="2601180563" sldId="2147483660"/>
              <pc:sldLayoutMk cId="77932992" sldId="2147483667"/>
              <ac:spMk id="7" creationId="{16AA5290-0AE8-4C3E-A48F-3DFFFB6CB270}"/>
            </ac:spMkLst>
          </pc:spChg>
          <pc:spChg chg="add mod">
            <ac:chgData name="varitsara monsiri" userId="d21832565e14aca8" providerId="LiveId" clId="{AAB1ECC4-CB15-4E1C-96EB-11282AA5BC0B}" dt="2023-09-15T10:53:13.844" v="1704" actId="1035"/>
            <ac:spMkLst>
              <pc:docMk/>
              <pc:sldMasterMk cId="2601180563" sldId="2147483660"/>
              <pc:sldLayoutMk cId="77932992" sldId="2147483667"/>
              <ac:spMk id="8" creationId="{022B3112-7D63-4E09-AE2A-1F833AE131A1}"/>
            </ac:spMkLst>
          </pc:spChg>
          <pc:spChg chg="add mod">
            <ac:chgData name="varitsara monsiri" userId="d21832565e14aca8" providerId="LiveId" clId="{AAB1ECC4-CB15-4E1C-96EB-11282AA5BC0B}" dt="2023-09-15T10:53:13.844" v="1704" actId="1035"/>
            <ac:spMkLst>
              <pc:docMk/>
              <pc:sldMasterMk cId="2601180563" sldId="2147483660"/>
              <pc:sldLayoutMk cId="77932992" sldId="2147483667"/>
              <ac:spMk id="9" creationId="{1916DACC-74E0-4028-82CA-62BD7ECEBA5B}"/>
            </ac:spMkLst>
          </pc:spChg>
          <pc:spChg chg="add mod">
            <ac:chgData name="varitsara monsiri" userId="d21832565e14aca8" providerId="LiveId" clId="{AAB1ECC4-CB15-4E1C-96EB-11282AA5BC0B}" dt="2023-09-15T10:53:13.844" v="1704" actId="1035"/>
            <ac:spMkLst>
              <pc:docMk/>
              <pc:sldMasterMk cId="2601180563" sldId="2147483660"/>
              <pc:sldLayoutMk cId="77932992" sldId="2147483667"/>
              <ac:spMk id="10" creationId="{3B501415-9DD5-47C5-8693-16747ACBEEA8}"/>
            </ac:spMkLst>
          </pc:spChg>
          <pc:spChg chg="add mod">
            <ac:chgData name="varitsara monsiri" userId="d21832565e14aca8" providerId="LiveId" clId="{AAB1ECC4-CB15-4E1C-96EB-11282AA5BC0B}" dt="2023-09-15T10:53:13.844" v="1704" actId="1035"/>
            <ac:spMkLst>
              <pc:docMk/>
              <pc:sldMasterMk cId="2601180563" sldId="2147483660"/>
              <pc:sldLayoutMk cId="77932992" sldId="2147483667"/>
              <ac:spMk id="11" creationId="{77420F7E-1068-4F87-B6BD-49B47A609300}"/>
            </ac:spMkLst>
          </pc:spChg>
          <pc:spChg chg="add mod">
            <ac:chgData name="varitsara monsiri" userId="d21832565e14aca8" providerId="LiveId" clId="{AAB1ECC4-CB15-4E1C-96EB-11282AA5BC0B}" dt="2023-09-15T10:53:13.844" v="1704" actId="1035"/>
            <ac:spMkLst>
              <pc:docMk/>
              <pc:sldMasterMk cId="2601180563" sldId="2147483660"/>
              <pc:sldLayoutMk cId="77932992" sldId="2147483667"/>
              <ac:spMk id="12" creationId="{5287F2D3-AB00-4A69-88D9-CE9C00BEFC56}"/>
            </ac:spMkLst>
          </pc:spChg>
          <pc:spChg chg="add del mod">
            <ac:chgData name="varitsara monsiri" userId="d21832565e14aca8" providerId="LiveId" clId="{AAB1ECC4-CB15-4E1C-96EB-11282AA5BC0B}" dt="2023-09-15T10:50:11.250" v="1597" actId="478"/>
            <ac:spMkLst>
              <pc:docMk/>
              <pc:sldMasterMk cId="2601180563" sldId="2147483660"/>
              <pc:sldLayoutMk cId="77932992" sldId="2147483667"/>
              <ac:spMk id="13" creationId="{3AD027B4-7E6C-467C-9722-46EFDA0B19A6}"/>
            </ac:spMkLst>
          </pc:spChg>
          <pc:spChg chg="add mod">
            <ac:chgData name="varitsara monsiri" userId="d21832565e14aca8" providerId="LiveId" clId="{AAB1ECC4-CB15-4E1C-96EB-11282AA5BC0B}" dt="2023-09-15T10:53:13.844" v="1704" actId="1035"/>
            <ac:spMkLst>
              <pc:docMk/>
              <pc:sldMasterMk cId="2601180563" sldId="2147483660"/>
              <pc:sldLayoutMk cId="77932992" sldId="2147483667"/>
              <ac:spMk id="14" creationId="{7792910A-0C92-45AF-8962-A06DA5146250}"/>
            </ac:spMkLst>
          </pc:spChg>
          <pc:spChg chg="add mod">
            <ac:chgData name="varitsara monsiri" userId="d21832565e14aca8" providerId="LiveId" clId="{AAB1ECC4-CB15-4E1C-96EB-11282AA5BC0B}" dt="2023-09-15T10:53:13.844" v="1704" actId="1035"/>
            <ac:spMkLst>
              <pc:docMk/>
              <pc:sldMasterMk cId="2601180563" sldId="2147483660"/>
              <pc:sldLayoutMk cId="77932992" sldId="2147483667"/>
              <ac:spMk id="15" creationId="{8F6E75E1-3C11-4C96-9B8C-974E98E19A41}"/>
            </ac:spMkLst>
          </pc:spChg>
        </pc:sldLayoutChg>
        <pc:sldLayoutChg chg="addSp delSp modSp mod">
          <pc:chgData name="varitsara monsiri" userId="d21832565e14aca8" providerId="LiveId" clId="{AAB1ECC4-CB15-4E1C-96EB-11282AA5BC0B}" dt="2023-09-15T11:06:17.997" v="1911" actId="14100"/>
          <pc:sldLayoutMkLst>
            <pc:docMk/>
            <pc:sldMasterMk cId="2601180563" sldId="2147483660"/>
            <pc:sldLayoutMk cId="1070442880" sldId="2147483668"/>
          </pc:sldLayoutMkLst>
          <pc:spChg chg="add mod">
            <ac:chgData name="varitsara monsiri" userId="d21832565e14aca8" providerId="LiveId" clId="{AAB1ECC4-CB15-4E1C-96EB-11282AA5BC0B}" dt="2023-09-15T11:06:17.997" v="1911" actId="14100"/>
            <ac:spMkLst>
              <pc:docMk/>
              <pc:sldMasterMk cId="2601180563" sldId="2147483660"/>
              <pc:sldLayoutMk cId="1070442880" sldId="2147483668"/>
              <ac:spMk id="2" creationId="{054771AB-7F8D-4A49-BFA9-9CD4234CDD01}"/>
            </ac:spMkLst>
          </pc:spChg>
          <pc:spChg chg="add mod">
            <ac:chgData name="varitsara monsiri" userId="d21832565e14aca8" providerId="LiveId" clId="{AAB1ECC4-CB15-4E1C-96EB-11282AA5BC0B}" dt="2023-09-15T11:04:15.176" v="1902" actId="14100"/>
            <ac:spMkLst>
              <pc:docMk/>
              <pc:sldMasterMk cId="2601180563" sldId="2147483660"/>
              <pc:sldLayoutMk cId="1070442880" sldId="2147483668"/>
              <ac:spMk id="3" creationId="{EE47A2F7-1C2D-4A82-A023-FE0FEB188C88}"/>
            </ac:spMkLst>
          </pc:spChg>
          <pc:spChg chg="add mod">
            <ac:chgData name="varitsara monsiri" userId="d21832565e14aca8" providerId="LiveId" clId="{AAB1ECC4-CB15-4E1C-96EB-11282AA5BC0B}" dt="2023-09-15T10:59:45.242" v="1837" actId="1038"/>
            <ac:spMkLst>
              <pc:docMk/>
              <pc:sldMasterMk cId="2601180563" sldId="2147483660"/>
              <pc:sldLayoutMk cId="1070442880" sldId="2147483668"/>
              <ac:spMk id="4" creationId="{91E7EEAE-967E-49AB-ABD0-352E393BC850}"/>
            </ac:spMkLst>
          </pc:spChg>
          <pc:spChg chg="add mod">
            <ac:chgData name="varitsara monsiri" userId="d21832565e14aca8" providerId="LiveId" clId="{AAB1ECC4-CB15-4E1C-96EB-11282AA5BC0B}" dt="2023-09-15T11:01:06.225" v="1855" actId="403"/>
            <ac:spMkLst>
              <pc:docMk/>
              <pc:sldMasterMk cId="2601180563" sldId="2147483660"/>
              <pc:sldLayoutMk cId="1070442880" sldId="2147483668"/>
              <ac:spMk id="5" creationId="{1E9FC6D3-7025-4DF0-B3FA-A77820E3E218}"/>
            </ac:spMkLst>
          </pc:spChg>
          <pc:spChg chg="add del mod">
            <ac:chgData name="varitsara monsiri" userId="d21832565e14aca8" providerId="LiveId" clId="{AAB1ECC4-CB15-4E1C-96EB-11282AA5BC0B}" dt="2023-09-15T10:59:27.434" v="1827" actId="478"/>
            <ac:spMkLst>
              <pc:docMk/>
              <pc:sldMasterMk cId="2601180563" sldId="2147483660"/>
              <pc:sldLayoutMk cId="1070442880" sldId="2147483668"/>
              <ac:spMk id="6" creationId="{3583C7D7-BA51-4FA3-83B4-B4BA1BE8733E}"/>
            </ac:spMkLst>
          </pc:spChg>
          <pc:spChg chg="add mod">
            <ac:chgData name="varitsara monsiri" userId="d21832565e14aca8" providerId="LiveId" clId="{AAB1ECC4-CB15-4E1C-96EB-11282AA5BC0B}" dt="2023-09-15T10:59:45.242" v="1837" actId="1038"/>
            <ac:spMkLst>
              <pc:docMk/>
              <pc:sldMasterMk cId="2601180563" sldId="2147483660"/>
              <pc:sldLayoutMk cId="1070442880" sldId="2147483668"/>
              <ac:spMk id="7" creationId="{B92F129D-E935-4398-BA2D-5F37247D8EDB}"/>
            </ac:spMkLst>
          </pc:spChg>
          <pc:spChg chg="add mod">
            <ac:chgData name="varitsara monsiri" userId="d21832565e14aca8" providerId="LiveId" clId="{AAB1ECC4-CB15-4E1C-96EB-11282AA5BC0B}" dt="2023-09-15T10:59:45.242" v="1837" actId="1038"/>
            <ac:spMkLst>
              <pc:docMk/>
              <pc:sldMasterMk cId="2601180563" sldId="2147483660"/>
              <pc:sldLayoutMk cId="1070442880" sldId="2147483668"/>
              <ac:spMk id="8" creationId="{3DE260B9-6F3E-4B19-8F79-0A3C6E4E5B23}"/>
            </ac:spMkLst>
          </pc:spChg>
        </pc:sldLayoutChg>
        <pc:sldLayoutChg chg="addSp modSp mod">
          <pc:chgData name="varitsara monsiri" userId="d21832565e14aca8" providerId="LiveId" clId="{AAB1ECC4-CB15-4E1C-96EB-11282AA5BC0B}" dt="2023-09-15T11:10:25.608" v="1994" actId="1036"/>
          <pc:sldLayoutMkLst>
            <pc:docMk/>
            <pc:sldMasterMk cId="2601180563" sldId="2147483660"/>
            <pc:sldLayoutMk cId="1997014009" sldId="2147483669"/>
          </pc:sldLayoutMkLst>
          <pc:spChg chg="add mod">
            <ac:chgData name="varitsara monsiri" userId="d21832565e14aca8" providerId="LiveId" clId="{AAB1ECC4-CB15-4E1C-96EB-11282AA5BC0B}" dt="2023-09-15T11:10:25.608" v="1994" actId="1036"/>
            <ac:spMkLst>
              <pc:docMk/>
              <pc:sldMasterMk cId="2601180563" sldId="2147483660"/>
              <pc:sldLayoutMk cId="1997014009" sldId="2147483669"/>
              <ac:spMk id="2" creationId="{7095F18F-6803-4E6C-A63D-FFA67313F559}"/>
            </ac:spMkLst>
          </pc:spChg>
          <pc:spChg chg="add mod">
            <ac:chgData name="varitsara monsiri" userId="d21832565e14aca8" providerId="LiveId" clId="{AAB1ECC4-CB15-4E1C-96EB-11282AA5BC0B}" dt="2023-09-15T11:10:25.608" v="1994" actId="1036"/>
            <ac:spMkLst>
              <pc:docMk/>
              <pc:sldMasterMk cId="2601180563" sldId="2147483660"/>
              <pc:sldLayoutMk cId="1997014009" sldId="2147483669"/>
              <ac:spMk id="3" creationId="{794174E2-FF51-4535-B607-4EFC8F6FF0D4}"/>
            </ac:spMkLst>
          </pc:spChg>
        </pc:sldLayoutChg>
        <pc:sldLayoutChg chg="addSp modSp mod">
          <pc:chgData name="varitsara monsiri" userId="d21832565e14aca8" providerId="LiveId" clId="{AAB1ECC4-CB15-4E1C-96EB-11282AA5BC0B}" dt="2023-09-15T09:59:23.930" v="680" actId="1036"/>
          <pc:sldLayoutMkLst>
            <pc:docMk/>
            <pc:sldMasterMk cId="2601180563" sldId="2147483660"/>
            <pc:sldLayoutMk cId="4144265563" sldId="2147483670"/>
          </pc:sldLayoutMkLst>
          <pc:spChg chg="add mod">
            <ac:chgData name="varitsara monsiri" userId="d21832565e14aca8" providerId="LiveId" clId="{AAB1ECC4-CB15-4E1C-96EB-11282AA5BC0B}" dt="2023-09-15T09:59:23.930" v="680" actId="1036"/>
            <ac:spMkLst>
              <pc:docMk/>
              <pc:sldMasterMk cId="2601180563" sldId="2147483660"/>
              <pc:sldLayoutMk cId="4144265563" sldId="2147483670"/>
              <ac:spMk id="2" creationId="{A52BE7E5-07B6-4231-9305-8E217D097EE5}"/>
            </ac:spMkLst>
          </pc:spChg>
          <pc:spChg chg="add mod">
            <ac:chgData name="varitsara monsiri" userId="d21832565e14aca8" providerId="LiveId" clId="{AAB1ECC4-CB15-4E1C-96EB-11282AA5BC0B}" dt="2023-09-15T09:59:23.930" v="680" actId="1036"/>
            <ac:spMkLst>
              <pc:docMk/>
              <pc:sldMasterMk cId="2601180563" sldId="2147483660"/>
              <pc:sldLayoutMk cId="4144265563" sldId="2147483670"/>
              <ac:spMk id="3" creationId="{0284180D-7EC9-425B-A193-843EC2B4DF27}"/>
            </ac:spMkLst>
          </pc:spChg>
          <pc:spChg chg="add mod">
            <ac:chgData name="varitsara monsiri" userId="d21832565e14aca8" providerId="LiveId" clId="{AAB1ECC4-CB15-4E1C-96EB-11282AA5BC0B}" dt="2023-09-15T09:53:23.087" v="549" actId="207"/>
            <ac:spMkLst>
              <pc:docMk/>
              <pc:sldMasterMk cId="2601180563" sldId="2147483660"/>
              <pc:sldLayoutMk cId="4144265563" sldId="2147483670"/>
              <ac:spMk id="4" creationId="{EC367105-F971-431A-BC3F-56AFC42E5A1E}"/>
            </ac:spMkLst>
          </pc:spChg>
          <pc:spChg chg="add mod">
            <ac:chgData name="varitsara monsiri" userId="d21832565e14aca8" providerId="LiveId" clId="{AAB1ECC4-CB15-4E1C-96EB-11282AA5BC0B}" dt="2023-09-15T09:56:32.710" v="610" actId="207"/>
            <ac:spMkLst>
              <pc:docMk/>
              <pc:sldMasterMk cId="2601180563" sldId="2147483660"/>
              <pc:sldLayoutMk cId="4144265563" sldId="2147483670"/>
              <ac:spMk id="5" creationId="{22B781A6-2BAD-4F37-8619-726AF90F6487}"/>
            </ac:spMkLst>
          </pc:spChg>
          <pc:spChg chg="add mod">
            <ac:chgData name="varitsara monsiri" userId="d21832565e14aca8" providerId="LiveId" clId="{AAB1ECC4-CB15-4E1C-96EB-11282AA5BC0B}" dt="2023-09-15T09:59:23.930" v="680" actId="1036"/>
            <ac:spMkLst>
              <pc:docMk/>
              <pc:sldMasterMk cId="2601180563" sldId="2147483660"/>
              <pc:sldLayoutMk cId="4144265563" sldId="2147483670"/>
              <ac:spMk id="6" creationId="{853A3195-F9FB-41E2-99A7-1C396C6465A0}"/>
            </ac:spMkLst>
          </pc:spChg>
          <pc:spChg chg="add mod">
            <ac:chgData name="varitsara monsiri" userId="d21832565e14aca8" providerId="LiveId" clId="{AAB1ECC4-CB15-4E1C-96EB-11282AA5BC0B}" dt="2023-09-15T09:59:23.930" v="680" actId="1036"/>
            <ac:spMkLst>
              <pc:docMk/>
              <pc:sldMasterMk cId="2601180563" sldId="2147483660"/>
              <pc:sldLayoutMk cId="4144265563" sldId="2147483670"/>
              <ac:spMk id="7" creationId="{1527A475-E4F6-4CC0-9CC9-2886A5D81E5F}"/>
            </ac:spMkLst>
          </pc:spChg>
          <pc:spChg chg="add mod">
            <ac:chgData name="varitsara monsiri" userId="d21832565e14aca8" providerId="LiveId" clId="{AAB1ECC4-CB15-4E1C-96EB-11282AA5BC0B}" dt="2023-09-15T09:53:23.087" v="549" actId="207"/>
            <ac:spMkLst>
              <pc:docMk/>
              <pc:sldMasterMk cId="2601180563" sldId="2147483660"/>
              <pc:sldLayoutMk cId="4144265563" sldId="2147483670"/>
              <ac:spMk id="8" creationId="{B046C85B-E961-432E-8E14-355EA9B078EC}"/>
            </ac:spMkLst>
          </pc:spChg>
          <pc:spChg chg="add mod">
            <ac:chgData name="varitsara monsiri" userId="d21832565e14aca8" providerId="LiveId" clId="{AAB1ECC4-CB15-4E1C-96EB-11282AA5BC0B}" dt="2023-09-15T09:56:32.710" v="610" actId="207"/>
            <ac:spMkLst>
              <pc:docMk/>
              <pc:sldMasterMk cId="2601180563" sldId="2147483660"/>
              <pc:sldLayoutMk cId="4144265563" sldId="2147483670"/>
              <ac:spMk id="9" creationId="{D483C7AE-FC09-4F23-8484-C1557D9E7095}"/>
            </ac:spMkLst>
          </pc:spChg>
          <pc:spChg chg="add mod">
            <ac:chgData name="varitsara monsiri" userId="d21832565e14aca8" providerId="LiveId" clId="{AAB1ECC4-CB15-4E1C-96EB-11282AA5BC0B}" dt="2023-09-15T09:59:23.930" v="680" actId="1036"/>
            <ac:spMkLst>
              <pc:docMk/>
              <pc:sldMasterMk cId="2601180563" sldId="2147483660"/>
              <pc:sldLayoutMk cId="4144265563" sldId="2147483670"/>
              <ac:spMk id="10" creationId="{48EA83BC-04E3-48F2-A2B5-1B8AB865FDCD}"/>
            </ac:spMkLst>
          </pc:spChg>
          <pc:spChg chg="add mod">
            <ac:chgData name="varitsara monsiri" userId="d21832565e14aca8" providerId="LiveId" clId="{AAB1ECC4-CB15-4E1C-96EB-11282AA5BC0B}" dt="2023-09-15T09:59:23.930" v="680" actId="1036"/>
            <ac:spMkLst>
              <pc:docMk/>
              <pc:sldMasterMk cId="2601180563" sldId="2147483660"/>
              <pc:sldLayoutMk cId="4144265563" sldId="2147483670"/>
              <ac:spMk id="11" creationId="{E5391E34-5FA0-43A3-99ED-DBC306E8DFA5}"/>
            </ac:spMkLst>
          </pc:spChg>
          <pc:spChg chg="add mod">
            <ac:chgData name="varitsara monsiri" userId="d21832565e14aca8" providerId="LiveId" clId="{AAB1ECC4-CB15-4E1C-96EB-11282AA5BC0B}" dt="2023-09-15T09:53:23.087" v="549" actId="207"/>
            <ac:spMkLst>
              <pc:docMk/>
              <pc:sldMasterMk cId="2601180563" sldId="2147483660"/>
              <pc:sldLayoutMk cId="4144265563" sldId="2147483670"/>
              <ac:spMk id="12" creationId="{15815F84-BF65-4A72-B71B-7B1F6CFCFD83}"/>
            </ac:spMkLst>
          </pc:spChg>
          <pc:spChg chg="add mod">
            <ac:chgData name="varitsara monsiri" userId="d21832565e14aca8" providerId="LiveId" clId="{AAB1ECC4-CB15-4E1C-96EB-11282AA5BC0B}" dt="2023-09-15T09:56:32.710" v="610" actId="207"/>
            <ac:spMkLst>
              <pc:docMk/>
              <pc:sldMasterMk cId="2601180563" sldId="2147483660"/>
              <pc:sldLayoutMk cId="4144265563" sldId="2147483670"/>
              <ac:spMk id="13" creationId="{BAC959E0-DD9A-4543-A4E4-B46DD8690AD1}"/>
            </ac:spMkLst>
          </pc:spChg>
          <pc:spChg chg="add mod">
            <ac:chgData name="varitsara monsiri" userId="d21832565e14aca8" providerId="LiveId" clId="{AAB1ECC4-CB15-4E1C-96EB-11282AA5BC0B}" dt="2023-09-15T09:58:54.259" v="658" actId="403"/>
            <ac:spMkLst>
              <pc:docMk/>
              <pc:sldMasterMk cId="2601180563" sldId="2147483660"/>
              <pc:sldLayoutMk cId="4144265563" sldId="2147483670"/>
              <ac:spMk id="14" creationId="{1816F64F-969A-49FA-A4BE-2011C47B0F08}"/>
            </ac:spMkLst>
          </pc:spChg>
          <pc:spChg chg="add mod">
            <ac:chgData name="varitsara monsiri" userId="d21832565e14aca8" providerId="LiveId" clId="{AAB1ECC4-CB15-4E1C-96EB-11282AA5BC0B}" dt="2023-09-15T09:58:54.259" v="658" actId="403"/>
            <ac:spMkLst>
              <pc:docMk/>
              <pc:sldMasterMk cId="2601180563" sldId="2147483660"/>
              <pc:sldLayoutMk cId="4144265563" sldId="2147483670"/>
              <ac:spMk id="15" creationId="{46A36D5D-A0B6-47F3-9E9C-F7B9A766642D}"/>
            </ac:spMkLst>
          </pc:spChg>
          <pc:spChg chg="add mod">
            <ac:chgData name="varitsara monsiri" userId="d21832565e14aca8" providerId="LiveId" clId="{AAB1ECC4-CB15-4E1C-96EB-11282AA5BC0B}" dt="2023-09-15T09:58:54.259" v="658" actId="403"/>
            <ac:spMkLst>
              <pc:docMk/>
              <pc:sldMasterMk cId="2601180563" sldId="2147483660"/>
              <pc:sldLayoutMk cId="4144265563" sldId="2147483670"/>
              <ac:spMk id="16" creationId="{A4234FFA-5E66-4D27-964C-64B778177C80}"/>
            </ac:spMkLst>
          </pc:spChg>
          <pc:spChg chg="add mod">
            <ac:chgData name="varitsara monsiri" userId="d21832565e14aca8" providerId="LiveId" clId="{AAB1ECC4-CB15-4E1C-96EB-11282AA5BC0B}" dt="2023-09-15T09:59:20.985" v="675" actId="1035"/>
            <ac:spMkLst>
              <pc:docMk/>
              <pc:sldMasterMk cId="2601180563" sldId="2147483660"/>
              <pc:sldLayoutMk cId="4144265563" sldId="2147483670"/>
              <ac:spMk id="17" creationId="{3ABE1A28-227E-423A-85F0-324F800A7757}"/>
            </ac:spMkLst>
          </pc:spChg>
          <pc:spChg chg="add mod">
            <ac:chgData name="varitsara monsiri" userId="d21832565e14aca8" providerId="LiveId" clId="{AAB1ECC4-CB15-4E1C-96EB-11282AA5BC0B}" dt="2023-09-15T09:59:20.985" v="675" actId="1035"/>
            <ac:spMkLst>
              <pc:docMk/>
              <pc:sldMasterMk cId="2601180563" sldId="2147483660"/>
              <pc:sldLayoutMk cId="4144265563" sldId="2147483670"/>
              <ac:spMk id="18" creationId="{36831F02-7FD0-4769-80C5-EBFCDD151D2F}"/>
            </ac:spMkLst>
          </pc:spChg>
          <pc:spChg chg="add mod">
            <ac:chgData name="varitsara monsiri" userId="d21832565e14aca8" providerId="LiveId" clId="{AAB1ECC4-CB15-4E1C-96EB-11282AA5BC0B}" dt="2023-09-15T09:59:20.985" v="675" actId="1035"/>
            <ac:spMkLst>
              <pc:docMk/>
              <pc:sldMasterMk cId="2601180563" sldId="2147483660"/>
              <pc:sldLayoutMk cId="4144265563" sldId="2147483670"/>
              <ac:spMk id="19" creationId="{2A82439A-078E-4DEE-B1A8-9BF1F50594CD}"/>
            </ac:spMkLst>
          </pc:spChg>
        </pc:sldLayoutChg>
        <pc:sldLayoutChg chg="addSp delSp modSp mod">
          <pc:chgData name="varitsara monsiri" userId="d21832565e14aca8" providerId="LiveId" clId="{AAB1ECC4-CB15-4E1C-96EB-11282AA5BC0B}" dt="2023-09-18T09:05:18.973" v="3498" actId="1035"/>
          <pc:sldLayoutMkLst>
            <pc:docMk/>
            <pc:sldMasterMk cId="2601180563" sldId="2147483660"/>
            <pc:sldLayoutMk cId="2405249724" sldId="2147483671"/>
          </pc:sldLayoutMkLst>
          <pc:spChg chg="add mod">
            <ac:chgData name="varitsara monsiri" userId="d21832565e14aca8" providerId="LiveId" clId="{AAB1ECC4-CB15-4E1C-96EB-11282AA5BC0B}" dt="2023-09-18T09:05:13.787" v="3485" actId="207"/>
            <ac:spMkLst>
              <pc:docMk/>
              <pc:sldMasterMk cId="2601180563" sldId="2147483660"/>
              <pc:sldLayoutMk cId="2405249724" sldId="2147483671"/>
              <ac:spMk id="2" creationId="{BF062DA3-0FCC-4867-BFDF-2733C534A8A9}"/>
            </ac:spMkLst>
          </pc:spChg>
          <pc:spChg chg="add mod">
            <ac:chgData name="varitsara monsiri" userId="d21832565e14aca8" providerId="LiveId" clId="{AAB1ECC4-CB15-4E1C-96EB-11282AA5BC0B}" dt="2023-09-18T09:05:13.787" v="3485" actId="207"/>
            <ac:spMkLst>
              <pc:docMk/>
              <pc:sldMasterMk cId="2601180563" sldId="2147483660"/>
              <pc:sldLayoutMk cId="2405249724" sldId="2147483671"/>
              <ac:spMk id="3" creationId="{1DCCFCC1-8325-4706-BFF5-7858F8DF01DE}"/>
            </ac:spMkLst>
          </pc:spChg>
          <pc:spChg chg="add mod">
            <ac:chgData name="varitsara monsiri" userId="d21832565e14aca8" providerId="LiveId" clId="{AAB1ECC4-CB15-4E1C-96EB-11282AA5BC0B}" dt="2023-09-18T09:05:13.787" v="3485" actId="207"/>
            <ac:spMkLst>
              <pc:docMk/>
              <pc:sldMasterMk cId="2601180563" sldId="2147483660"/>
              <pc:sldLayoutMk cId="2405249724" sldId="2147483671"/>
              <ac:spMk id="4" creationId="{499A52AA-8E5A-40DC-A9E4-70921888363D}"/>
            </ac:spMkLst>
          </pc:spChg>
          <pc:spChg chg="add mod">
            <ac:chgData name="varitsara monsiri" userId="d21832565e14aca8" providerId="LiveId" clId="{AAB1ECC4-CB15-4E1C-96EB-11282AA5BC0B}" dt="2023-09-18T09:05:13.787" v="3485" actId="207"/>
            <ac:spMkLst>
              <pc:docMk/>
              <pc:sldMasterMk cId="2601180563" sldId="2147483660"/>
              <pc:sldLayoutMk cId="2405249724" sldId="2147483671"/>
              <ac:spMk id="5" creationId="{5DD64A64-332F-4987-B0D2-69CA4101DCB8}"/>
            </ac:spMkLst>
          </pc:spChg>
          <pc:spChg chg="add mod">
            <ac:chgData name="varitsara monsiri" userId="d21832565e14aca8" providerId="LiveId" clId="{AAB1ECC4-CB15-4E1C-96EB-11282AA5BC0B}" dt="2023-09-18T09:05:13.787" v="3485" actId="207"/>
            <ac:spMkLst>
              <pc:docMk/>
              <pc:sldMasterMk cId="2601180563" sldId="2147483660"/>
              <pc:sldLayoutMk cId="2405249724" sldId="2147483671"/>
              <ac:spMk id="6" creationId="{EE6310DC-6C22-4E16-9862-63E58737254C}"/>
            </ac:spMkLst>
          </pc:spChg>
          <pc:spChg chg="add mod">
            <ac:chgData name="varitsara monsiri" userId="d21832565e14aca8" providerId="LiveId" clId="{AAB1ECC4-CB15-4E1C-96EB-11282AA5BC0B}" dt="2023-09-18T09:05:13.787" v="3485" actId="207"/>
            <ac:spMkLst>
              <pc:docMk/>
              <pc:sldMasterMk cId="2601180563" sldId="2147483660"/>
              <pc:sldLayoutMk cId="2405249724" sldId="2147483671"/>
              <ac:spMk id="7" creationId="{5B40F7F1-5A82-4BE7-95CB-E8C150D8E8B0}"/>
            </ac:spMkLst>
          </pc:spChg>
          <pc:spChg chg="add del mod">
            <ac:chgData name="varitsara monsiri" userId="d21832565e14aca8" providerId="LiveId" clId="{AAB1ECC4-CB15-4E1C-96EB-11282AA5BC0B}" dt="2023-09-18T08:54:32.846" v="3367" actId="478"/>
            <ac:spMkLst>
              <pc:docMk/>
              <pc:sldMasterMk cId="2601180563" sldId="2147483660"/>
              <pc:sldLayoutMk cId="2405249724" sldId="2147483671"/>
              <ac:spMk id="8" creationId="{7D9903D9-51F8-42F7-BBB1-98289B305243}"/>
            </ac:spMkLst>
          </pc:spChg>
          <pc:spChg chg="add mod">
            <ac:chgData name="varitsara monsiri" userId="d21832565e14aca8" providerId="LiveId" clId="{AAB1ECC4-CB15-4E1C-96EB-11282AA5BC0B}" dt="2023-09-18T09:05:18.973" v="3498" actId="1035"/>
            <ac:spMkLst>
              <pc:docMk/>
              <pc:sldMasterMk cId="2601180563" sldId="2147483660"/>
              <pc:sldLayoutMk cId="2405249724" sldId="2147483671"/>
              <ac:spMk id="9" creationId="{A645231A-508A-49AB-8FD3-B957CDE76CA6}"/>
            </ac:spMkLst>
          </pc:spChg>
          <pc:spChg chg="add mod">
            <ac:chgData name="varitsara monsiri" userId="d21832565e14aca8" providerId="LiveId" clId="{AAB1ECC4-CB15-4E1C-96EB-11282AA5BC0B}" dt="2023-09-18T09:05:16.179" v="3492" actId="1035"/>
            <ac:spMkLst>
              <pc:docMk/>
              <pc:sldMasterMk cId="2601180563" sldId="2147483660"/>
              <pc:sldLayoutMk cId="2405249724" sldId="2147483671"/>
              <ac:spMk id="10" creationId="{0951F0B3-92B5-4445-9036-56BDA62B761E}"/>
            </ac:spMkLst>
          </pc:spChg>
          <pc:spChg chg="add mod">
            <ac:chgData name="varitsara monsiri" userId="d21832565e14aca8" providerId="LiveId" clId="{AAB1ECC4-CB15-4E1C-96EB-11282AA5BC0B}" dt="2023-09-18T09:05:16.179" v="3492" actId="1035"/>
            <ac:spMkLst>
              <pc:docMk/>
              <pc:sldMasterMk cId="2601180563" sldId="2147483660"/>
              <pc:sldLayoutMk cId="2405249724" sldId="2147483671"/>
              <ac:spMk id="11" creationId="{5B84D1AD-AB73-4496-AACF-8FCF604DF50C}"/>
            </ac:spMkLst>
          </pc:spChg>
        </pc:sldLayoutChg>
        <pc:sldLayoutChg chg="addSp modSp">
          <pc:chgData name="varitsara monsiri" userId="d21832565e14aca8" providerId="LiveId" clId="{AAB1ECC4-CB15-4E1C-96EB-11282AA5BC0B}" dt="2023-09-18T09:43:48.491" v="3932"/>
          <pc:sldLayoutMkLst>
            <pc:docMk/>
            <pc:sldMasterMk cId="2601180563" sldId="2147483660"/>
            <pc:sldLayoutMk cId="3336431147" sldId="2147483672"/>
          </pc:sldLayoutMkLst>
          <pc:spChg chg="add mod">
            <ac:chgData name="varitsara monsiri" userId="d21832565e14aca8" providerId="LiveId" clId="{AAB1ECC4-CB15-4E1C-96EB-11282AA5BC0B}" dt="2023-09-18T09:43:48.491" v="3932"/>
            <ac:spMkLst>
              <pc:docMk/>
              <pc:sldMasterMk cId="2601180563" sldId="2147483660"/>
              <pc:sldLayoutMk cId="3336431147" sldId="2147483672"/>
              <ac:spMk id="2" creationId="{41D74EC5-734E-4359-B2D9-9823C08B1497}"/>
            </ac:spMkLst>
          </pc:spChg>
        </pc:sldLayoutChg>
        <pc:sldLayoutChg chg="addSp modSp mod">
          <pc:chgData name="varitsara monsiri" userId="d21832565e14aca8" providerId="LiveId" clId="{AAB1ECC4-CB15-4E1C-96EB-11282AA5BC0B}" dt="2023-09-18T10:18:29.441" v="4447" actId="1038"/>
          <pc:sldLayoutMkLst>
            <pc:docMk/>
            <pc:sldMasterMk cId="2601180563" sldId="2147483660"/>
            <pc:sldLayoutMk cId="3316923489" sldId="2147483673"/>
          </pc:sldLayoutMkLst>
          <pc:spChg chg="add mod">
            <ac:chgData name="varitsara monsiri" userId="d21832565e14aca8" providerId="LiveId" clId="{AAB1ECC4-CB15-4E1C-96EB-11282AA5BC0B}" dt="2023-09-18T10:18:29.441" v="4447" actId="1038"/>
            <ac:spMkLst>
              <pc:docMk/>
              <pc:sldMasterMk cId="2601180563" sldId="2147483660"/>
              <pc:sldLayoutMk cId="3316923489" sldId="2147483673"/>
              <ac:spMk id="2" creationId="{08D4C2DA-55F2-4811-8439-27BAB6E8C982}"/>
            </ac:spMkLst>
          </pc:spChg>
          <pc:spChg chg="add mod">
            <ac:chgData name="varitsara monsiri" userId="d21832565e14aca8" providerId="LiveId" clId="{AAB1ECC4-CB15-4E1C-96EB-11282AA5BC0B}" dt="2023-09-18T10:18:29.441" v="4447" actId="1038"/>
            <ac:spMkLst>
              <pc:docMk/>
              <pc:sldMasterMk cId="2601180563" sldId="2147483660"/>
              <pc:sldLayoutMk cId="3316923489" sldId="2147483673"/>
              <ac:spMk id="3" creationId="{732E08ED-5B35-49D5-8C5B-1829DA3C2E7C}"/>
            </ac:spMkLst>
          </pc:spChg>
          <pc:spChg chg="add mod">
            <ac:chgData name="varitsara monsiri" userId="d21832565e14aca8" providerId="LiveId" clId="{AAB1ECC4-CB15-4E1C-96EB-11282AA5BC0B}" dt="2023-09-18T10:18:29.441" v="4447" actId="1038"/>
            <ac:spMkLst>
              <pc:docMk/>
              <pc:sldMasterMk cId="2601180563" sldId="2147483660"/>
              <pc:sldLayoutMk cId="3316923489" sldId="2147483673"/>
              <ac:spMk id="4" creationId="{25E21291-5837-4D7E-B637-299BE46143BD}"/>
            </ac:spMkLst>
          </pc:spChg>
          <pc:spChg chg="add mod">
            <ac:chgData name="varitsara monsiri" userId="d21832565e14aca8" providerId="LiveId" clId="{AAB1ECC4-CB15-4E1C-96EB-11282AA5BC0B}" dt="2023-09-18T10:18:29.441" v="4447" actId="1038"/>
            <ac:spMkLst>
              <pc:docMk/>
              <pc:sldMasterMk cId="2601180563" sldId="2147483660"/>
              <pc:sldLayoutMk cId="3316923489" sldId="2147483673"/>
              <ac:spMk id="5" creationId="{BCA277C6-29A9-4D60-BADD-82E84CBB2984}"/>
            </ac:spMkLst>
          </pc:spChg>
          <pc:spChg chg="add mod">
            <ac:chgData name="varitsara monsiri" userId="d21832565e14aca8" providerId="LiveId" clId="{AAB1ECC4-CB15-4E1C-96EB-11282AA5BC0B}" dt="2023-09-18T10:18:29.441" v="4447" actId="1038"/>
            <ac:spMkLst>
              <pc:docMk/>
              <pc:sldMasterMk cId="2601180563" sldId="2147483660"/>
              <pc:sldLayoutMk cId="3316923489" sldId="2147483673"/>
              <ac:spMk id="6" creationId="{8CBBF324-2B8A-43EB-BCA3-95F0A4FE4CC8}"/>
            </ac:spMkLst>
          </pc:spChg>
          <pc:spChg chg="add mod">
            <ac:chgData name="varitsara monsiri" userId="d21832565e14aca8" providerId="LiveId" clId="{AAB1ECC4-CB15-4E1C-96EB-11282AA5BC0B}" dt="2023-09-18T10:18:29.441" v="4447" actId="1038"/>
            <ac:spMkLst>
              <pc:docMk/>
              <pc:sldMasterMk cId="2601180563" sldId="2147483660"/>
              <pc:sldLayoutMk cId="3316923489" sldId="2147483673"/>
              <ac:spMk id="7" creationId="{F6F22A85-90BE-4C04-B6A1-C6A7DFC8B605}"/>
            </ac:spMkLst>
          </pc:spChg>
        </pc:sldLayoutChg>
        <pc:sldLayoutChg chg="addSp modSp mod">
          <pc:chgData name="varitsara monsiri" userId="d21832565e14aca8" providerId="LiveId" clId="{AAB1ECC4-CB15-4E1C-96EB-11282AA5BC0B}" dt="2023-09-18T08:25:04.510" v="3185" actId="1035"/>
          <pc:sldLayoutMkLst>
            <pc:docMk/>
            <pc:sldMasterMk cId="2601180563" sldId="2147483660"/>
            <pc:sldLayoutMk cId="3018469275" sldId="2147483674"/>
          </pc:sldLayoutMkLst>
          <pc:spChg chg="add mod">
            <ac:chgData name="varitsara monsiri" userId="d21832565e14aca8" providerId="LiveId" clId="{AAB1ECC4-CB15-4E1C-96EB-11282AA5BC0B}" dt="2023-09-18T08:25:04.510" v="3185" actId="1035"/>
            <ac:spMkLst>
              <pc:docMk/>
              <pc:sldMasterMk cId="2601180563" sldId="2147483660"/>
              <pc:sldLayoutMk cId="3018469275" sldId="2147483674"/>
              <ac:spMk id="2" creationId="{FE215503-6455-4F58-957A-D3142E85B3C5}"/>
            </ac:spMkLst>
          </pc:spChg>
          <pc:spChg chg="add mod">
            <ac:chgData name="varitsara monsiri" userId="d21832565e14aca8" providerId="LiveId" clId="{AAB1ECC4-CB15-4E1C-96EB-11282AA5BC0B}" dt="2023-09-18T08:24:50.198" v="3172" actId="207"/>
            <ac:spMkLst>
              <pc:docMk/>
              <pc:sldMasterMk cId="2601180563" sldId="2147483660"/>
              <pc:sldLayoutMk cId="3018469275" sldId="2147483674"/>
              <ac:spMk id="3" creationId="{38A084B9-EEF9-4745-B122-4B91B4643BCD}"/>
            </ac:spMkLst>
          </pc:spChg>
        </pc:sldLayoutChg>
        <pc:sldLayoutChg chg="addSp modSp mod">
          <pc:chgData name="varitsara monsiri" userId="d21832565e14aca8" providerId="LiveId" clId="{AAB1ECC4-CB15-4E1C-96EB-11282AA5BC0B}" dt="2023-09-18T08:50:00.030" v="3326" actId="1035"/>
          <pc:sldLayoutMkLst>
            <pc:docMk/>
            <pc:sldMasterMk cId="2601180563" sldId="2147483660"/>
            <pc:sldLayoutMk cId="1632140960" sldId="2147483675"/>
          </pc:sldLayoutMkLst>
          <pc:spChg chg="add mod">
            <ac:chgData name="varitsara monsiri" userId="d21832565e14aca8" providerId="LiveId" clId="{AAB1ECC4-CB15-4E1C-96EB-11282AA5BC0B}" dt="2023-09-18T08:49:56.757" v="3321" actId="1036"/>
            <ac:spMkLst>
              <pc:docMk/>
              <pc:sldMasterMk cId="2601180563" sldId="2147483660"/>
              <pc:sldLayoutMk cId="1632140960" sldId="2147483675"/>
              <ac:spMk id="2" creationId="{5560AB0E-024F-4506-BEFE-D001F078362A}"/>
            </ac:spMkLst>
          </pc:spChg>
          <pc:spChg chg="add mod">
            <ac:chgData name="varitsara monsiri" userId="d21832565e14aca8" providerId="LiveId" clId="{AAB1ECC4-CB15-4E1C-96EB-11282AA5BC0B}" dt="2023-09-18T08:46:12.889" v="3289" actId="1036"/>
            <ac:spMkLst>
              <pc:docMk/>
              <pc:sldMasterMk cId="2601180563" sldId="2147483660"/>
              <pc:sldLayoutMk cId="1632140960" sldId="2147483675"/>
              <ac:spMk id="3" creationId="{0D0C0500-FD8A-453D-A4B6-0AF6CBABE0B6}"/>
            </ac:spMkLst>
          </pc:spChg>
          <pc:spChg chg="add mod">
            <ac:chgData name="varitsara monsiri" userId="d21832565e14aca8" providerId="LiveId" clId="{AAB1ECC4-CB15-4E1C-96EB-11282AA5BC0B}" dt="2023-09-18T08:50:00.030" v="3326" actId="1035"/>
            <ac:spMkLst>
              <pc:docMk/>
              <pc:sldMasterMk cId="2601180563" sldId="2147483660"/>
              <pc:sldLayoutMk cId="1632140960" sldId="2147483675"/>
              <ac:spMk id="4" creationId="{7E8F4FE2-69EC-4B0D-BED5-8AAF15D204E5}"/>
            </ac:spMkLst>
          </pc:spChg>
          <pc:spChg chg="add mod">
            <ac:chgData name="varitsara monsiri" userId="d21832565e14aca8" providerId="LiveId" clId="{AAB1ECC4-CB15-4E1C-96EB-11282AA5BC0B}" dt="2023-09-18T08:50:00.030" v="3326" actId="1035"/>
            <ac:spMkLst>
              <pc:docMk/>
              <pc:sldMasterMk cId="2601180563" sldId="2147483660"/>
              <pc:sldLayoutMk cId="1632140960" sldId="2147483675"/>
              <ac:spMk id="5" creationId="{BD0E8C03-FEB2-4B29-B474-FD6E54DECF17}"/>
            </ac:spMkLst>
          </pc:spChg>
        </pc:sldLayoutChg>
        <pc:sldLayoutChg chg="addSp modSp mod">
          <pc:chgData name="varitsara monsiri" userId="d21832565e14aca8" providerId="LiveId" clId="{AAB1ECC4-CB15-4E1C-96EB-11282AA5BC0B}" dt="2023-09-18T10:06:19.801" v="4322" actId="1035"/>
          <pc:sldLayoutMkLst>
            <pc:docMk/>
            <pc:sldMasterMk cId="2601180563" sldId="2147483660"/>
            <pc:sldLayoutMk cId="2216523085" sldId="2147483676"/>
          </pc:sldLayoutMkLst>
          <pc:spChg chg="add mod">
            <ac:chgData name="varitsara monsiri" userId="d21832565e14aca8" providerId="LiveId" clId="{AAB1ECC4-CB15-4E1C-96EB-11282AA5BC0B}" dt="2023-09-18T10:06:19.801" v="4322" actId="1035"/>
            <ac:spMkLst>
              <pc:docMk/>
              <pc:sldMasterMk cId="2601180563" sldId="2147483660"/>
              <pc:sldLayoutMk cId="2216523085" sldId="2147483676"/>
              <ac:spMk id="2" creationId="{679CE941-B1EE-48D0-954B-144AD56372A4}"/>
            </ac:spMkLst>
          </pc:spChg>
          <pc:spChg chg="add mod">
            <ac:chgData name="varitsara monsiri" userId="d21832565e14aca8" providerId="LiveId" clId="{AAB1ECC4-CB15-4E1C-96EB-11282AA5BC0B}" dt="2023-09-18T10:06:19.801" v="4322" actId="1035"/>
            <ac:spMkLst>
              <pc:docMk/>
              <pc:sldMasterMk cId="2601180563" sldId="2147483660"/>
              <pc:sldLayoutMk cId="2216523085" sldId="2147483676"/>
              <ac:spMk id="3" creationId="{CC2E918C-464A-4A08-9036-18856AE2B1F7}"/>
            </ac:spMkLst>
          </pc:spChg>
          <pc:spChg chg="add mod">
            <ac:chgData name="varitsara monsiri" userId="d21832565e14aca8" providerId="LiveId" clId="{AAB1ECC4-CB15-4E1C-96EB-11282AA5BC0B}" dt="2023-09-18T10:06:19.801" v="4322" actId="1035"/>
            <ac:spMkLst>
              <pc:docMk/>
              <pc:sldMasterMk cId="2601180563" sldId="2147483660"/>
              <pc:sldLayoutMk cId="2216523085" sldId="2147483676"/>
              <ac:spMk id="4" creationId="{B1D8A4C9-137D-42F8-8422-CF83C26E8150}"/>
            </ac:spMkLst>
          </pc:spChg>
          <pc:spChg chg="add mod">
            <ac:chgData name="varitsara monsiri" userId="d21832565e14aca8" providerId="LiveId" clId="{AAB1ECC4-CB15-4E1C-96EB-11282AA5BC0B}" dt="2023-09-18T10:06:19.801" v="4322" actId="1035"/>
            <ac:spMkLst>
              <pc:docMk/>
              <pc:sldMasterMk cId="2601180563" sldId="2147483660"/>
              <pc:sldLayoutMk cId="2216523085" sldId="2147483676"/>
              <ac:spMk id="5" creationId="{C860FBBF-07ED-43A4-9467-D16DCE31B8E5}"/>
            </ac:spMkLst>
          </pc:spChg>
          <pc:spChg chg="add mod">
            <ac:chgData name="varitsara monsiri" userId="d21832565e14aca8" providerId="LiveId" clId="{AAB1ECC4-CB15-4E1C-96EB-11282AA5BC0B}" dt="2023-09-18T09:55:16.801" v="4134"/>
            <ac:spMkLst>
              <pc:docMk/>
              <pc:sldMasterMk cId="2601180563" sldId="2147483660"/>
              <pc:sldLayoutMk cId="2216523085" sldId="2147483676"/>
              <ac:spMk id="6" creationId="{3FA5BA3D-D8C3-4138-8720-570E740FC8B0}"/>
            </ac:spMkLst>
          </pc:spChg>
          <pc:spChg chg="add mod">
            <ac:chgData name="varitsara monsiri" userId="d21832565e14aca8" providerId="LiveId" clId="{AAB1ECC4-CB15-4E1C-96EB-11282AA5BC0B}" dt="2023-09-18T09:57:06.957" v="4177" actId="20577"/>
            <ac:spMkLst>
              <pc:docMk/>
              <pc:sldMasterMk cId="2601180563" sldId="2147483660"/>
              <pc:sldLayoutMk cId="2216523085" sldId="2147483676"/>
              <ac:spMk id="7" creationId="{9CE832A4-A7DC-4E13-86ED-DDF4BC1A8289}"/>
            </ac:spMkLst>
          </pc:spChg>
          <pc:spChg chg="add mod">
            <ac:chgData name="varitsara monsiri" userId="d21832565e14aca8" providerId="LiveId" clId="{AAB1ECC4-CB15-4E1C-96EB-11282AA5BC0B}" dt="2023-09-18T09:55:16.801" v="4134"/>
            <ac:spMkLst>
              <pc:docMk/>
              <pc:sldMasterMk cId="2601180563" sldId="2147483660"/>
              <pc:sldLayoutMk cId="2216523085" sldId="2147483676"/>
              <ac:spMk id="8" creationId="{2C67F962-4FC5-46DD-98EC-F8A51AB3ADF2}"/>
            </ac:spMkLst>
          </pc:spChg>
          <pc:spChg chg="add mod">
            <ac:chgData name="varitsara monsiri" userId="d21832565e14aca8" providerId="LiveId" clId="{AAB1ECC4-CB15-4E1C-96EB-11282AA5BC0B}" dt="2023-09-18T09:57:11.353" v="4180" actId="20577"/>
            <ac:spMkLst>
              <pc:docMk/>
              <pc:sldMasterMk cId="2601180563" sldId="2147483660"/>
              <pc:sldLayoutMk cId="2216523085" sldId="2147483676"/>
              <ac:spMk id="9" creationId="{D8874281-2C4C-40F3-A282-DBD9502A70DE}"/>
            </ac:spMkLst>
          </pc:spChg>
        </pc:sldLayoutChg>
        <pc:sldLayoutChg chg="addSp delSp modSp mod">
          <pc:chgData name="varitsara monsiri" userId="d21832565e14aca8" providerId="LiveId" clId="{AAB1ECC4-CB15-4E1C-96EB-11282AA5BC0B}" dt="2023-09-18T10:57:40.139" v="4790" actId="14100"/>
          <pc:sldLayoutMkLst>
            <pc:docMk/>
            <pc:sldMasterMk cId="2601180563" sldId="2147483660"/>
            <pc:sldLayoutMk cId="280297381" sldId="2147483677"/>
          </pc:sldLayoutMkLst>
          <pc:spChg chg="add mod">
            <ac:chgData name="varitsara monsiri" userId="d21832565e14aca8" providerId="LiveId" clId="{AAB1ECC4-CB15-4E1C-96EB-11282AA5BC0B}" dt="2023-09-18T10:44:38.940" v="4668" actId="207"/>
            <ac:spMkLst>
              <pc:docMk/>
              <pc:sldMasterMk cId="2601180563" sldId="2147483660"/>
              <pc:sldLayoutMk cId="280297381" sldId="2147483677"/>
              <ac:spMk id="2" creationId="{DF14E021-BC18-4C62-9D95-8869FF4585FB}"/>
            </ac:spMkLst>
          </pc:spChg>
          <pc:spChg chg="add mod">
            <ac:chgData name="varitsara monsiri" userId="d21832565e14aca8" providerId="LiveId" clId="{AAB1ECC4-CB15-4E1C-96EB-11282AA5BC0B}" dt="2023-09-18T10:57:40.139" v="4790" actId="14100"/>
            <ac:spMkLst>
              <pc:docMk/>
              <pc:sldMasterMk cId="2601180563" sldId="2147483660"/>
              <pc:sldLayoutMk cId="280297381" sldId="2147483677"/>
              <ac:spMk id="3" creationId="{59C80C50-5BB9-447E-A053-D78C35511B2D}"/>
            </ac:spMkLst>
          </pc:spChg>
          <pc:spChg chg="add mod">
            <ac:chgData name="varitsara monsiri" userId="d21832565e14aca8" providerId="LiveId" clId="{AAB1ECC4-CB15-4E1C-96EB-11282AA5BC0B}" dt="2023-09-18T10:44:38.940" v="4668" actId="207"/>
            <ac:spMkLst>
              <pc:docMk/>
              <pc:sldMasterMk cId="2601180563" sldId="2147483660"/>
              <pc:sldLayoutMk cId="280297381" sldId="2147483677"/>
              <ac:spMk id="4" creationId="{992FF576-CDB9-40E2-8F43-1FF031A6DFC3}"/>
            </ac:spMkLst>
          </pc:spChg>
          <pc:spChg chg="add mod">
            <ac:chgData name="varitsara monsiri" userId="d21832565e14aca8" providerId="LiveId" clId="{AAB1ECC4-CB15-4E1C-96EB-11282AA5BC0B}" dt="2023-09-18T10:57:40.139" v="4790" actId="14100"/>
            <ac:spMkLst>
              <pc:docMk/>
              <pc:sldMasterMk cId="2601180563" sldId="2147483660"/>
              <pc:sldLayoutMk cId="280297381" sldId="2147483677"/>
              <ac:spMk id="5" creationId="{2C9E7F31-8706-467C-A78B-7A95FF98385F}"/>
            </ac:spMkLst>
          </pc:spChg>
          <pc:spChg chg="add mod">
            <ac:chgData name="varitsara monsiri" userId="d21832565e14aca8" providerId="LiveId" clId="{AAB1ECC4-CB15-4E1C-96EB-11282AA5BC0B}" dt="2023-09-18T10:44:38.940" v="4668" actId="207"/>
            <ac:spMkLst>
              <pc:docMk/>
              <pc:sldMasterMk cId="2601180563" sldId="2147483660"/>
              <pc:sldLayoutMk cId="280297381" sldId="2147483677"/>
              <ac:spMk id="6" creationId="{F9557A15-1AA2-41F2-B1CC-FCE51894AF74}"/>
            </ac:spMkLst>
          </pc:spChg>
          <pc:spChg chg="add mod">
            <ac:chgData name="varitsara monsiri" userId="d21832565e14aca8" providerId="LiveId" clId="{AAB1ECC4-CB15-4E1C-96EB-11282AA5BC0B}" dt="2023-09-18T10:57:33.790" v="4789" actId="14100"/>
            <ac:spMkLst>
              <pc:docMk/>
              <pc:sldMasterMk cId="2601180563" sldId="2147483660"/>
              <pc:sldLayoutMk cId="280297381" sldId="2147483677"/>
              <ac:spMk id="7" creationId="{0B661888-A2A8-423C-83C5-1A6C2FDAEBE6}"/>
            </ac:spMkLst>
          </pc:spChg>
          <pc:spChg chg="add mod">
            <ac:chgData name="varitsara monsiri" userId="d21832565e14aca8" providerId="LiveId" clId="{AAB1ECC4-CB15-4E1C-96EB-11282AA5BC0B}" dt="2023-09-18T10:44:38.940" v="4668" actId="207"/>
            <ac:spMkLst>
              <pc:docMk/>
              <pc:sldMasterMk cId="2601180563" sldId="2147483660"/>
              <pc:sldLayoutMk cId="280297381" sldId="2147483677"/>
              <ac:spMk id="8" creationId="{8764C0BD-AD68-4AF1-A1F8-49B9382BEA6F}"/>
            </ac:spMkLst>
          </pc:spChg>
          <pc:spChg chg="add mod">
            <ac:chgData name="varitsara monsiri" userId="d21832565e14aca8" providerId="LiveId" clId="{AAB1ECC4-CB15-4E1C-96EB-11282AA5BC0B}" dt="2023-09-18T10:57:33.790" v="4789" actId="14100"/>
            <ac:spMkLst>
              <pc:docMk/>
              <pc:sldMasterMk cId="2601180563" sldId="2147483660"/>
              <pc:sldLayoutMk cId="280297381" sldId="2147483677"/>
              <ac:spMk id="9" creationId="{CE09F840-A27D-4318-B42B-7318AD07D65C}"/>
            </ac:spMkLst>
          </pc:spChg>
          <pc:spChg chg="add del mod">
            <ac:chgData name="varitsara monsiri" userId="d21832565e14aca8" providerId="LiveId" clId="{AAB1ECC4-CB15-4E1C-96EB-11282AA5BC0B}" dt="2023-09-18T10:44:45.717" v="4669" actId="478"/>
            <ac:spMkLst>
              <pc:docMk/>
              <pc:sldMasterMk cId="2601180563" sldId="2147483660"/>
              <pc:sldLayoutMk cId="280297381" sldId="2147483677"/>
              <ac:spMk id="10" creationId="{9B25940F-C6CF-43F7-960F-CA6572AEEE24}"/>
            </ac:spMkLst>
          </pc:spChg>
          <pc:spChg chg="add mod">
            <ac:chgData name="varitsara monsiri" userId="d21832565e14aca8" providerId="LiveId" clId="{AAB1ECC4-CB15-4E1C-96EB-11282AA5BC0B}" dt="2023-09-18T10:44:46.465" v="4670"/>
            <ac:spMkLst>
              <pc:docMk/>
              <pc:sldMasterMk cId="2601180563" sldId="2147483660"/>
              <pc:sldLayoutMk cId="280297381" sldId="2147483677"/>
              <ac:spMk id="11" creationId="{423E1B0E-5DED-4A4A-B641-DAE78E648B1D}"/>
            </ac:spMkLst>
          </pc:spChg>
        </pc:sldLayoutChg>
        <pc:sldLayoutChg chg="addSp modSp">
          <pc:chgData name="varitsara monsiri" userId="d21832565e14aca8" providerId="LiveId" clId="{AAB1ECC4-CB15-4E1C-96EB-11282AA5BC0B}" dt="2023-09-18T10:22:25.799" v="4500"/>
          <pc:sldLayoutMkLst>
            <pc:docMk/>
            <pc:sldMasterMk cId="2601180563" sldId="2147483660"/>
            <pc:sldLayoutMk cId="462004186" sldId="2147483679"/>
          </pc:sldLayoutMkLst>
          <pc:spChg chg="add mod">
            <ac:chgData name="varitsara monsiri" userId="d21832565e14aca8" providerId="LiveId" clId="{AAB1ECC4-CB15-4E1C-96EB-11282AA5BC0B}" dt="2023-09-18T10:22:25.799" v="4500"/>
            <ac:spMkLst>
              <pc:docMk/>
              <pc:sldMasterMk cId="2601180563" sldId="2147483660"/>
              <pc:sldLayoutMk cId="462004186" sldId="2147483679"/>
              <ac:spMk id="2" creationId="{2BC84DA3-6F20-4E08-AA78-BB774FA7E152}"/>
            </ac:spMkLst>
          </pc:spChg>
          <pc:spChg chg="add mod">
            <ac:chgData name="varitsara monsiri" userId="d21832565e14aca8" providerId="LiveId" clId="{AAB1ECC4-CB15-4E1C-96EB-11282AA5BC0B}" dt="2023-09-18T10:22:25.799" v="4500"/>
            <ac:spMkLst>
              <pc:docMk/>
              <pc:sldMasterMk cId="2601180563" sldId="2147483660"/>
              <pc:sldLayoutMk cId="462004186" sldId="2147483679"/>
              <ac:spMk id="3" creationId="{C06CA715-9C2B-43EE-AB3A-FB990FDAFB41}"/>
            </ac:spMkLst>
          </pc:spChg>
          <pc:spChg chg="add mod">
            <ac:chgData name="varitsara monsiri" userId="d21832565e14aca8" providerId="LiveId" clId="{AAB1ECC4-CB15-4E1C-96EB-11282AA5BC0B}" dt="2023-09-18T10:22:25.799" v="4500"/>
            <ac:spMkLst>
              <pc:docMk/>
              <pc:sldMasterMk cId="2601180563" sldId="2147483660"/>
              <pc:sldLayoutMk cId="462004186" sldId="2147483679"/>
              <ac:spMk id="4" creationId="{0E26115A-3DC7-4846-966F-0C424A178303}"/>
            </ac:spMkLst>
          </pc:spChg>
          <pc:spChg chg="add mod">
            <ac:chgData name="varitsara monsiri" userId="d21832565e14aca8" providerId="LiveId" clId="{AAB1ECC4-CB15-4E1C-96EB-11282AA5BC0B}" dt="2023-09-18T10:22:25.799" v="4500"/>
            <ac:spMkLst>
              <pc:docMk/>
              <pc:sldMasterMk cId="2601180563" sldId="2147483660"/>
              <pc:sldLayoutMk cId="462004186" sldId="2147483679"/>
              <ac:spMk id="5" creationId="{AA60875E-D604-4136-B02D-6E68361B4390}"/>
            </ac:spMkLst>
          </pc:spChg>
          <pc:spChg chg="add mod">
            <ac:chgData name="varitsara monsiri" userId="d21832565e14aca8" providerId="LiveId" clId="{AAB1ECC4-CB15-4E1C-96EB-11282AA5BC0B}" dt="2023-09-18T10:22:25.799" v="4500"/>
            <ac:spMkLst>
              <pc:docMk/>
              <pc:sldMasterMk cId="2601180563" sldId="2147483660"/>
              <pc:sldLayoutMk cId="462004186" sldId="2147483679"/>
              <ac:spMk id="6" creationId="{07530C57-D253-4FF7-94C1-DB01DA3893D9}"/>
            </ac:spMkLst>
          </pc:spChg>
          <pc:spChg chg="add mod">
            <ac:chgData name="varitsara monsiri" userId="d21832565e14aca8" providerId="LiveId" clId="{AAB1ECC4-CB15-4E1C-96EB-11282AA5BC0B}" dt="2023-09-18T10:22:25.799" v="4500"/>
            <ac:spMkLst>
              <pc:docMk/>
              <pc:sldMasterMk cId="2601180563" sldId="2147483660"/>
              <pc:sldLayoutMk cId="462004186" sldId="2147483679"/>
              <ac:spMk id="7" creationId="{83A6BCC5-37B7-4A81-A13E-90EEFB5A6B9A}"/>
            </ac:spMkLst>
          </pc:spChg>
          <pc:spChg chg="add mod">
            <ac:chgData name="varitsara monsiri" userId="d21832565e14aca8" providerId="LiveId" clId="{AAB1ECC4-CB15-4E1C-96EB-11282AA5BC0B}" dt="2023-09-18T10:22:25.799" v="4500"/>
            <ac:spMkLst>
              <pc:docMk/>
              <pc:sldMasterMk cId="2601180563" sldId="2147483660"/>
              <pc:sldLayoutMk cId="462004186" sldId="2147483679"/>
              <ac:spMk id="8" creationId="{D4A84254-1038-4F0E-8599-0E24BDAE41DC}"/>
            </ac:spMkLst>
          </pc:spChg>
        </pc:sldLayoutChg>
        <pc:sldLayoutChg chg="addSp delSp modSp mod">
          <pc:chgData name="varitsara monsiri" userId="d21832565e14aca8" providerId="LiveId" clId="{AAB1ECC4-CB15-4E1C-96EB-11282AA5BC0B}" dt="2023-09-18T07:10:51.030" v="2591" actId="1037"/>
          <pc:sldLayoutMkLst>
            <pc:docMk/>
            <pc:sldMasterMk cId="2601180563" sldId="2147483660"/>
            <pc:sldLayoutMk cId="4023616067" sldId="2147483680"/>
          </pc:sldLayoutMkLst>
          <pc:spChg chg="add del mod">
            <ac:chgData name="varitsara monsiri" userId="d21832565e14aca8" providerId="LiveId" clId="{AAB1ECC4-CB15-4E1C-96EB-11282AA5BC0B}" dt="2023-09-18T07:01:34.928" v="2381" actId="478"/>
            <ac:spMkLst>
              <pc:docMk/>
              <pc:sldMasterMk cId="2601180563" sldId="2147483660"/>
              <pc:sldLayoutMk cId="4023616067" sldId="2147483680"/>
              <ac:spMk id="2" creationId="{132FE783-C533-472E-AB46-7AFE59BF890F}"/>
            </ac:spMkLst>
          </pc:spChg>
          <pc:spChg chg="add del mod">
            <ac:chgData name="varitsara monsiri" userId="d21832565e14aca8" providerId="LiveId" clId="{AAB1ECC4-CB15-4E1C-96EB-11282AA5BC0B}" dt="2023-09-18T07:02:00.251" v="2382" actId="478"/>
            <ac:spMkLst>
              <pc:docMk/>
              <pc:sldMasterMk cId="2601180563" sldId="2147483660"/>
              <pc:sldLayoutMk cId="4023616067" sldId="2147483680"/>
              <ac:spMk id="3" creationId="{1812A2AF-AED7-4BEF-ADB5-787C6AB4C519}"/>
            </ac:spMkLst>
          </pc:spChg>
          <pc:spChg chg="add del mod">
            <ac:chgData name="varitsara monsiri" userId="d21832565e14aca8" providerId="LiveId" clId="{AAB1ECC4-CB15-4E1C-96EB-11282AA5BC0B}" dt="2023-09-18T07:02:00.251" v="2382" actId="478"/>
            <ac:spMkLst>
              <pc:docMk/>
              <pc:sldMasterMk cId="2601180563" sldId="2147483660"/>
              <pc:sldLayoutMk cId="4023616067" sldId="2147483680"/>
              <ac:spMk id="4" creationId="{A5159428-7B19-4B14-9858-1275A0CA6696}"/>
            </ac:spMkLst>
          </pc:spChg>
          <pc:spChg chg="add del mod">
            <ac:chgData name="varitsara monsiri" userId="d21832565e14aca8" providerId="LiveId" clId="{AAB1ECC4-CB15-4E1C-96EB-11282AA5BC0B}" dt="2023-09-18T07:02:00.251" v="2382" actId="478"/>
            <ac:spMkLst>
              <pc:docMk/>
              <pc:sldMasterMk cId="2601180563" sldId="2147483660"/>
              <pc:sldLayoutMk cId="4023616067" sldId="2147483680"/>
              <ac:spMk id="5" creationId="{7C89E473-679D-4E43-8B92-7DA2CDD8DDC8}"/>
            </ac:spMkLst>
          </pc:spChg>
          <pc:spChg chg="add del mod">
            <ac:chgData name="varitsara monsiri" userId="d21832565e14aca8" providerId="LiveId" clId="{AAB1ECC4-CB15-4E1C-96EB-11282AA5BC0B}" dt="2023-09-18T07:02:00.251" v="2382" actId="478"/>
            <ac:spMkLst>
              <pc:docMk/>
              <pc:sldMasterMk cId="2601180563" sldId="2147483660"/>
              <pc:sldLayoutMk cId="4023616067" sldId="2147483680"/>
              <ac:spMk id="6" creationId="{63E86B82-A6F8-4A33-9C01-A0CF8453FFAB}"/>
            </ac:spMkLst>
          </pc:spChg>
          <pc:spChg chg="add mod">
            <ac:chgData name="varitsara monsiri" userId="d21832565e14aca8" providerId="LiveId" clId="{AAB1ECC4-CB15-4E1C-96EB-11282AA5BC0B}" dt="2023-09-18T07:06:51.595" v="2536" actId="1038"/>
            <ac:spMkLst>
              <pc:docMk/>
              <pc:sldMasterMk cId="2601180563" sldId="2147483660"/>
              <pc:sldLayoutMk cId="4023616067" sldId="2147483680"/>
              <ac:spMk id="7" creationId="{1B904130-9FCB-48AD-9230-0DE02EC2BFB6}"/>
            </ac:spMkLst>
          </pc:spChg>
          <pc:spChg chg="add mod">
            <ac:chgData name="varitsara monsiri" userId="d21832565e14aca8" providerId="LiveId" clId="{AAB1ECC4-CB15-4E1C-96EB-11282AA5BC0B}" dt="2023-09-18T07:06:51.595" v="2536" actId="1038"/>
            <ac:spMkLst>
              <pc:docMk/>
              <pc:sldMasterMk cId="2601180563" sldId="2147483660"/>
              <pc:sldLayoutMk cId="4023616067" sldId="2147483680"/>
              <ac:spMk id="8" creationId="{C14F3CD8-8A25-421B-88FB-1554B90B301E}"/>
            </ac:spMkLst>
          </pc:spChg>
          <pc:spChg chg="add mod">
            <ac:chgData name="varitsara monsiri" userId="d21832565e14aca8" providerId="LiveId" clId="{AAB1ECC4-CB15-4E1C-96EB-11282AA5BC0B}" dt="2023-09-18T07:06:51.595" v="2536" actId="1038"/>
            <ac:spMkLst>
              <pc:docMk/>
              <pc:sldMasterMk cId="2601180563" sldId="2147483660"/>
              <pc:sldLayoutMk cId="4023616067" sldId="2147483680"/>
              <ac:spMk id="9" creationId="{D6B21CE2-B200-442E-89B4-9C5217CDF3B7}"/>
            </ac:spMkLst>
          </pc:spChg>
          <pc:spChg chg="add mod">
            <ac:chgData name="varitsara monsiri" userId="d21832565e14aca8" providerId="LiveId" clId="{AAB1ECC4-CB15-4E1C-96EB-11282AA5BC0B}" dt="2023-09-18T07:06:51.595" v="2536" actId="1038"/>
            <ac:spMkLst>
              <pc:docMk/>
              <pc:sldMasterMk cId="2601180563" sldId="2147483660"/>
              <pc:sldLayoutMk cId="4023616067" sldId="2147483680"/>
              <ac:spMk id="10" creationId="{8DE7A6A6-94C1-4E21-92E2-802D7CBE6363}"/>
            </ac:spMkLst>
          </pc:spChg>
          <pc:spChg chg="add mod">
            <ac:chgData name="varitsara monsiri" userId="d21832565e14aca8" providerId="LiveId" clId="{AAB1ECC4-CB15-4E1C-96EB-11282AA5BC0B}" dt="2023-09-18T07:10:51.030" v="2591" actId="1037"/>
            <ac:spMkLst>
              <pc:docMk/>
              <pc:sldMasterMk cId="2601180563" sldId="2147483660"/>
              <pc:sldLayoutMk cId="4023616067" sldId="2147483680"/>
              <ac:spMk id="11" creationId="{D052ED47-B0F3-48B9-9314-1CA05F2ABC7B}"/>
            </ac:spMkLst>
          </pc:spChg>
        </pc:sldLayoutChg>
        <pc:sldLayoutChg chg="addSp modSp mod">
          <pc:chgData name="varitsara monsiri" userId="d21832565e14aca8" providerId="LiveId" clId="{AAB1ECC4-CB15-4E1C-96EB-11282AA5BC0B}" dt="2023-09-18T07:49:58.171" v="2771" actId="1035"/>
          <pc:sldLayoutMkLst>
            <pc:docMk/>
            <pc:sldMasterMk cId="2601180563" sldId="2147483660"/>
            <pc:sldLayoutMk cId="1545837682" sldId="2147483681"/>
          </pc:sldLayoutMkLst>
          <pc:spChg chg="add mod">
            <ac:chgData name="varitsara monsiri" userId="d21832565e14aca8" providerId="LiveId" clId="{AAB1ECC4-CB15-4E1C-96EB-11282AA5BC0B}" dt="2023-09-18T07:49:33.895" v="2767" actId="404"/>
            <ac:spMkLst>
              <pc:docMk/>
              <pc:sldMasterMk cId="2601180563" sldId="2147483660"/>
              <pc:sldLayoutMk cId="1545837682" sldId="2147483681"/>
              <ac:spMk id="2" creationId="{728BA74B-25A5-4937-8CC2-55297E685DB0}"/>
            </ac:spMkLst>
          </pc:spChg>
          <pc:spChg chg="add mod">
            <ac:chgData name="varitsara monsiri" userId="d21832565e14aca8" providerId="LiveId" clId="{AAB1ECC4-CB15-4E1C-96EB-11282AA5BC0B}" dt="2023-09-18T07:49:33.895" v="2767" actId="404"/>
            <ac:spMkLst>
              <pc:docMk/>
              <pc:sldMasterMk cId="2601180563" sldId="2147483660"/>
              <pc:sldLayoutMk cId="1545837682" sldId="2147483681"/>
              <ac:spMk id="3" creationId="{723783C1-CB18-480F-A487-0EEDD3A925FF}"/>
            </ac:spMkLst>
          </pc:spChg>
          <pc:spChg chg="add mod">
            <ac:chgData name="varitsara monsiri" userId="d21832565e14aca8" providerId="LiveId" clId="{AAB1ECC4-CB15-4E1C-96EB-11282AA5BC0B}" dt="2023-09-18T07:48:20.097" v="2732" actId="1036"/>
            <ac:spMkLst>
              <pc:docMk/>
              <pc:sldMasterMk cId="2601180563" sldId="2147483660"/>
              <pc:sldLayoutMk cId="1545837682" sldId="2147483681"/>
              <ac:spMk id="4" creationId="{07348A4A-2C14-4C94-8A4E-78E48FF4C3E4}"/>
            </ac:spMkLst>
          </pc:spChg>
          <pc:spChg chg="add mod">
            <ac:chgData name="varitsara monsiri" userId="d21832565e14aca8" providerId="LiveId" clId="{AAB1ECC4-CB15-4E1C-96EB-11282AA5BC0B}" dt="2023-09-18T07:45:55.437" v="2675" actId="692"/>
            <ac:spMkLst>
              <pc:docMk/>
              <pc:sldMasterMk cId="2601180563" sldId="2147483660"/>
              <pc:sldLayoutMk cId="1545837682" sldId="2147483681"/>
              <ac:spMk id="5" creationId="{0A40C6E1-0ED2-426F-9A17-25E58851BE76}"/>
            </ac:spMkLst>
          </pc:spChg>
          <pc:spChg chg="add mod">
            <ac:chgData name="varitsara monsiri" userId="d21832565e14aca8" providerId="LiveId" clId="{AAB1ECC4-CB15-4E1C-96EB-11282AA5BC0B}" dt="2023-09-18T07:49:58.171" v="2771" actId="1035"/>
            <ac:spMkLst>
              <pc:docMk/>
              <pc:sldMasterMk cId="2601180563" sldId="2147483660"/>
              <pc:sldLayoutMk cId="1545837682" sldId="2147483681"/>
              <ac:spMk id="6" creationId="{03F29C3B-E676-4313-8059-128C74C4B4F6}"/>
            </ac:spMkLst>
          </pc:spChg>
        </pc:sldLayoutChg>
        <pc:sldLayoutChg chg="addSp delSp modSp mod">
          <pc:chgData name="varitsara monsiri" userId="d21832565e14aca8" providerId="LiveId" clId="{AAB1ECC4-CB15-4E1C-96EB-11282AA5BC0B}" dt="2023-09-18T08:13:30.850" v="2972" actId="14100"/>
          <pc:sldLayoutMkLst>
            <pc:docMk/>
            <pc:sldMasterMk cId="2601180563" sldId="2147483660"/>
            <pc:sldLayoutMk cId="58436321" sldId="2147483683"/>
          </pc:sldLayoutMkLst>
          <pc:spChg chg="add mod">
            <ac:chgData name="varitsara monsiri" userId="d21832565e14aca8" providerId="LiveId" clId="{AAB1ECC4-CB15-4E1C-96EB-11282AA5BC0B}" dt="2023-09-18T08:13:21.910" v="2970"/>
            <ac:spMkLst>
              <pc:docMk/>
              <pc:sldMasterMk cId="2601180563" sldId="2147483660"/>
              <pc:sldLayoutMk cId="58436321" sldId="2147483683"/>
              <ac:spMk id="8" creationId="{0A0B5DEE-9650-42C9-871F-29D755FC8BA4}"/>
            </ac:spMkLst>
          </pc:spChg>
          <pc:spChg chg="add mod">
            <ac:chgData name="varitsara monsiri" userId="d21832565e14aca8" providerId="LiveId" clId="{AAB1ECC4-CB15-4E1C-96EB-11282AA5BC0B}" dt="2023-09-18T08:13:30.850" v="2972" actId="14100"/>
            <ac:spMkLst>
              <pc:docMk/>
              <pc:sldMasterMk cId="2601180563" sldId="2147483660"/>
              <pc:sldLayoutMk cId="58436321" sldId="2147483683"/>
              <ac:spMk id="9" creationId="{0B47B886-55A7-4748-9D1D-59CACB173B6B}"/>
            </ac:spMkLst>
          </pc:spChg>
          <pc:picChg chg="add del mod">
            <ac:chgData name="varitsara monsiri" userId="d21832565e14aca8" providerId="LiveId" clId="{AAB1ECC4-CB15-4E1C-96EB-11282AA5BC0B}" dt="2023-09-18T06:24:13.160" v="2159" actId="21"/>
            <ac:picMkLst>
              <pc:docMk/>
              <pc:sldMasterMk cId="2601180563" sldId="2147483660"/>
              <pc:sldLayoutMk cId="58436321" sldId="2147483683"/>
              <ac:picMk id="2" creationId="{9DC9FAFD-D19C-4D24-961F-C55296591290}"/>
            </ac:picMkLst>
          </pc:picChg>
          <pc:picChg chg="add del mod">
            <ac:chgData name="varitsara monsiri" userId="d21832565e14aca8" providerId="LiveId" clId="{AAB1ECC4-CB15-4E1C-96EB-11282AA5BC0B}" dt="2023-09-18T06:24:13.160" v="2159" actId="21"/>
            <ac:picMkLst>
              <pc:docMk/>
              <pc:sldMasterMk cId="2601180563" sldId="2147483660"/>
              <pc:sldLayoutMk cId="58436321" sldId="2147483683"/>
              <ac:picMk id="3" creationId="{8781109F-E223-443E-92E3-DC3AD68ADCC9}"/>
            </ac:picMkLst>
          </pc:picChg>
          <pc:picChg chg="add del mod">
            <ac:chgData name="varitsara monsiri" userId="d21832565e14aca8" providerId="LiveId" clId="{AAB1ECC4-CB15-4E1C-96EB-11282AA5BC0B}" dt="2023-09-18T06:24:13.160" v="2159" actId="21"/>
            <ac:picMkLst>
              <pc:docMk/>
              <pc:sldMasterMk cId="2601180563" sldId="2147483660"/>
              <pc:sldLayoutMk cId="58436321" sldId="2147483683"/>
              <ac:picMk id="4" creationId="{0E0BFC09-3E71-4CAD-9531-3BEDBE8BF382}"/>
            </ac:picMkLst>
          </pc:picChg>
          <pc:picChg chg="add del mod">
            <ac:chgData name="varitsara monsiri" userId="d21832565e14aca8" providerId="LiveId" clId="{AAB1ECC4-CB15-4E1C-96EB-11282AA5BC0B}" dt="2023-09-18T06:24:13.160" v="2159" actId="21"/>
            <ac:picMkLst>
              <pc:docMk/>
              <pc:sldMasterMk cId="2601180563" sldId="2147483660"/>
              <pc:sldLayoutMk cId="58436321" sldId="2147483683"/>
              <ac:picMk id="5" creationId="{4FEFC1AE-D0B2-4BBA-B106-34BAF43FD823}"/>
            </ac:picMkLst>
          </pc:picChg>
          <pc:picChg chg="add del mod">
            <ac:chgData name="varitsara monsiri" userId="d21832565e14aca8" providerId="LiveId" clId="{AAB1ECC4-CB15-4E1C-96EB-11282AA5BC0B}" dt="2023-09-18T06:24:13.160" v="2159" actId="21"/>
            <ac:picMkLst>
              <pc:docMk/>
              <pc:sldMasterMk cId="2601180563" sldId="2147483660"/>
              <pc:sldLayoutMk cId="58436321" sldId="2147483683"/>
              <ac:picMk id="6" creationId="{E9772359-19E1-4BB4-8DA6-0F1CE30D7A3B}"/>
            </ac:picMkLst>
          </pc:picChg>
          <pc:picChg chg="add del mod">
            <ac:chgData name="varitsara monsiri" userId="d21832565e14aca8" providerId="LiveId" clId="{AAB1ECC4-CB15-4E1C-96EB-11282AA5BC0B}" dt="2023-09-18T06:24:13.160" v="2159" actId="21"/>
            <ac:picMkLst>
              <pc:docMk/>
              <pc:sldMasterMk cId="2601180563" sldId="2147483660"/>
              <pc:sldLayoutMk cId="58436321" sldId="2147483683"/>
              <ac:picMk id="7" creationId="{A5543535-6A16-465A-B7C1-40B0A5FAE76D}"/>
            </ac:picMkLst>
          </pc:picChg>
        </pc:sldLayoutChg>
        <pc:sldLayoutChg chg="addSp delSp modSp mod">
          <pc:chgData name="varitsara monsiri" userId="d21832565e14aca8" providerId="LiveId" clId="{AAB1ECC4-CB15-4E1C-96EB-11282AA5BC0B}" dt="2023-09-18T06:27:15.989" v="2189" actId="21"/>
          <pc:sldLayoutMkLst>
            <pc:docMk/>
            <pc:sldMasterMk cId="2601180563" sldId="2147483660"/>
            <pc:sldLayoutMk cId="2892043003" sldId="2147483684"/>
          </pc:sldLayoutMkLst>
          <pc:picChg chg="add del mod">
            <ac:chgData name="varitsara monsiri" userId="d21832565e14aca8" providerId="LiveId" clId="{AAB1ECC4-CB15-4E1C-96EB-11282AA5BC0B}" dt="2023-09-18T06:27:15.989" v="2189" actId="21"/>
            <ac:picMkLst>
              <pc:docMk/>
              <pc:sldMasterMk cId="2601180563" sldId="2147483660"/>
              <pc:sldLayoutMk cId="2892043003" sldId="2147483684"/>
              <ac:picMk id="2" creationId="{86A013E9-E592-462E-9391-A5CC3AD2770D}"/>
            </ac:picMkLst>
          </pc:picChg>
          <pc:picChg chg="add del mod">
            <ac:chgData name="varitsara monsiri" userId="d21832565e14aca8" providerId="LiveId" clId="{AAB1ECC4-CB15-4E1C-96EB-11282AA5BC0B}" dt="2023-09-18T06:27:15.989" v="2189" actId="21"/>
            <ac:picMkLst>
              <pc:docMk/>
              <pc:sldMasterMk cId="2601180563" sldId="2147483660"/>
              <pc:sldLayoutMk cId="2892043003" sldId="2147483684"/>
              <ac:picMk id="3" creationId="{1CCD8987-792B-406C-B7B7-F0CE49423CAE}"/>
            </ac:picMkLst>
          </pc:picChg>
          <pc:picChg chg="add del mod">
            <ac:chgData name="varitsara monsiri" userId="d21832565e14aca8" providerId="LiveId" clId="{AAB1ECC4-CB15-4E1C-96EB-11282AA5BC0B}" dt="2023-09-18T06:27:15.989" v="2189" actId="21"/>
            <ac:picMkLst>
              <pc:docMk/>
              <pc:sldMasterMk cId="2601180563" sldId="2147483660"/>
              <pc:sldLayoutMk cId="2892043003" sldId="2147483684"/>
              <ac:picMk id="4" creationId="{8F34DFB5-0D77-45C3-8039-CB1F31F3B22B}"/>
            </ac:picMkLst>
          </pc:picChg>
          <pc:picChg chg="add del mod">
            <ac:chgData name="varitsara monsiri" userId="d21832565e14aca8" providerId="LiveId" clId="{AAB1ECC4-CB15-4E1C-96EB-11282AA5BC0B}" dt="2023-09-18T06:27:15.989" v="2189" actId="21"/>
            <ac:picMkLst>
              <pc:docMk/>
              <pc:sldMasterMk cId="2601180563" sldId="2147483660"/>
              <pc:sldLayoutMk cId="2892043003" sldId="2147483684"/>
              <ac:picMk id="5" creationId="{A890E75E-DEC9-4108-892F-53526129DF5E}"/>
            </ac:picMkLst>
          </pc:picChg>
          <pc:picChg chg="add del mod">
            <ac:chgData name="varitsara monsiri" userId="d21832565e14aca8" providerId="LiveId" clId="{AAB1ECC4-CB15-4E1C-96EB-11282AA5BC0B}" dt="2023-09-18T06:27:15.989" v="2189" actId="21"/>
            <ac:picMkLst>
              <pc:docMk/>
              <pc:sldMasterMk cId="2601180563" sldId="2147483660"/>
              <pc:sldLayoutMk cId="2892043003" sldId="2147483684"/>
              <ac:picMk id="6" creationId="{17FE687B-FEB8-4C6A-9BB8-6C92C1E342AE}"/>
            </ac:picMkLst>
          </pc:picChg>
          <pc:picChg chg="add del mod">
            <ac:chgData name="varitsara monsiri" userId="d21832565e14aca8" providerId="LiveId" clId="{AAB1ECC4-CB15-4E1C-96EB-11282AA5BC0B}" dt="2023-09-18T06:27:15.989" v="2189" actId="21"/>
            <ac:picMkLst>
              <pc:docMk/>
              <pc:sldMasterMk cId="2601180563" sldId="2147483660"/>
              <pc:sldLayoutMk cId="2892043003" sldId="2147483684"/>
              <ac:picMk id="7" creationId="{B1D004D5-E728-4D5A-A276-8050D9EF6184}"/>
            </ac:picMkLst>
          </pc:picChg>
          <pc:picChg chg="add del mod">
            <ac:chgData name="varitsara monsiri" userId="d21832565e14aca8" providerId="LiveId" clId="{AAB1ECC4-CB15-4E1C-96EB-11282AA5BC0B}" dt="2023-09-18T06:27:15.989" v="2189" actId="21"/>
            <ac:picMkLst>
              <pc:docMk/>
              <pc:sldMasterMk cId="2601180563" sldId="2147483660"/>
              <pc:sldLayoutMk cId="2892043003" sldId="2147483684"/>
              <ac:picMk id="8" creationId="{497DE8CD-C662-4F7C-A835-26758DB981F8}"/>
            </ac:picMkLst>
          </pc:picChg>
          <pc:picChg chg="add del mod">
            <ac:chgData name="varitsara monsiri" userId="d21832565e14aca8" providerId="LiveId" clId="{AAB1ECC4-CB15-4E1C-96EB-11282AA5BC0B}" dt="2023-09-18T06:27:15.989" v="2189" actId="21"/>
            <ac:picMkLst>
              <pc:docMk/>
              <pc:sldMasterMk cId="2601180563" sldId="2147483660"/>
              <pc:sldLayoutMk cId="2892043003" sldId="2147483684"/>
              <ac:picMk id="9" creationId="{087E8B3F-6AE7-42B6-A967-B1454041E728}"/>
            </ac:picMkLst>
          </pc:picChg>
        </pc:sldLayoutChg>
        <pc:sldLayoutChg chg="add mod modTransition">
          <pc:chgData name="varitsara monsiri" userId="d21832565e14aca8" providerId="LiveId" clId="{AAB1ECC4-CB15-4E1C-96EB-11282AA5BC0B}" dt="2023-09-18T06:26:12.980" v="2181" actId="2890"/>
          <pc:sldLayoutMkLst>
            <pc:docMk/>
            <pc:sldMasterMk cId="2601180563" sldId="2147483660"/>
            <pc:sldLayoutMk cId="817812801" sldId="214748368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2"/>
            </a:solidFill>
            <a:ln w="19050"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ABP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70</c:v>
                </c:pt>
                <c:pt idx="1">
                  <c:v>80</c:v>
                </c:pt>
                <c:pt idx="2">
                  <c:v>60</c:v>
                </c:pt>
                <c:pt idx="3">
                  <c:v>50</c:v>
                </c:pt>
                <c:pt idx="4">
                  <c:v>75</c:v>
                </c:pt>
                <c:pt idx="5">
                  <c:v>85</c:v>
                </c:pt>
                <c:pt idx="6">
                  <c:v>45</c:v>
                </c:pt>
                <c:pt idx="7">
                  <c:v>65</c:v>
                </c:pt>
                <c:pt idx="8">
                  <c:v>35</c:v>
                </c:pt>
                <c:pt idx="9">
                  <c:v>55</c:v>
                </c:pt>
                <c:pt idx="10">
                  <c:v>70</c:v>
                </c:pt>
                <c:pt idx="1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D2-4A3B-9905-293246A006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27"/>
        <c:axId val="2145096687"/>
        <c:axId val="2145105423"/>
      </c:barChart>
      <c:catAx>
        <c:axId val="2145096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j-cs"/>
              </a:defRPr>
            </a:pPr>
            <a:endParaRPr lang="en-US"/>
          </a:p>
        </c:txPr>
        <c:crossAx val="2145105423"/>
        <c:crosses val="autoZero"/>
        <c:auto val="1"/>
        <c:lblAlgn val="ctr"/>
        <c:lblOffset val="100"/>
        <c:noMultiLvlLbl val="0"/>
      </c:catAx>
      <c:valAx>
        <c:axId val="2145105423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j-cs"/>
              </a:defRPr>
            </a:pPr>
            <a:endParaRPr lang="en-US"/>
          </a:p>
        </c:txPr>
        <c:crossAx val="2145096687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 b="0" baseline="0">
          <a:solidFill>
            <a:schemeClr val="tx1"/>
          </a:solidFill>
          <a:latin typeface="+mj-lt"/>
          <a:cs typeface="+mj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820-4959-90CF-CE603A28F2E5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820-4959-90CF-CE603A28F2E5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820-4959-90CF-CE603A28F2E5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820-4959-90CF-CE603A28F2E5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820-4959-90CF-CE603A28F2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2C8-4F49-848A-7D95311B29B2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2C8-4F49-848A-7D95311B29B2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2C8-4F49-848A-7D95311B29B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2C8-4F49-848A-7D95311B29B2}"/>
              </c:ext>
            </c:extLst>
          </c:dPt>
          <c:cat>
            <c:strRef>
              <c:f>Sheet1!$A$2:$A$5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2C8-4F49-848A-7D95311B29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44417152866889"/>
          <c:y val="9.4164878185563447E-2"/>
          <c:w val="0.72511105477497895"/>
          <c:h val="0.8116702436288730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747-4AFC-A5D8-92B49C9D2F0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747-4AFC-A5D8-92B49C9D2F0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747-4AFC-A5D8-92B49C9D2F0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747-4AFC-A5D8-92B49C9D2F0A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747-4AFC-A5D8-92B49C9D2F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7752C-672D-4740-A0F5-4939225FD5BC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FC85A-DFFA-450B-BF7E-D8797048A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6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C85A-DFFA-450B-BF7E-D8797048A2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62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C85A-DFFA-450B-BF7E-D8797048A2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6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C85A-DFFA-450B-BF7E-D8797048A2F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94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C85A-DFFA-450B-BF7E-D8797048A2F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74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แทนข้อความ 257">
            <a:extLst>
              <a:ext uri="{FF2B5EF4-FFF2-40B4-BE49-F238E27FC236}">
                <a16:creationId xmlns:a16="http://schemas.microsoft.com/office/drawing/2014/main" id="{ECC8AA7A-64DC-4C67-BC73-AF5138753F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304" y="1028959"/>
            <a:ext cx="4609202" cy="7136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5400" b="1" baseline="0">
                <a:ln w="12700">
                  <a:noFill/>
                </a:ln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1" name="ตัวแทนข้อความ 257">
            <a:extLst>
              <a:ext uri="{FF2B5EF4-FFF2-40B4-BE49-F238E27FC236}">
                <a16:creationId xmlns:a16="http://schemas.microsoft.com/office/drawing/2014/main" id="{387B9C8C-1BEC-4669-BC10-14AB6CEB9D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319" y="2850934"/>
            <a:ext cx="3275292" cy="2209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 spc="300" baseline="0">
                <a:solidFill>
                  <a:schemeClr val="bg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POWERPOINTHUB.COM</a:t>
            </a:r>
          </a:p>
        </p:txBody>
      </p:sp>
      <p:sp>
        <p:nvSpPr>
          <p:cNvPr id="12" name="ตัวแทนข้อความ 257">
            <a:extLst>
              <a:ext uri="{FF2B5EF4-FFF2-40B4-BE49-F238E27FC236}">
                <a16:creationId xmlns:a16="http://schemas.microsoft.com/office/drawing/2014/main" id="{3BB5DCA0-0178-4613-9F55-CBC20AFE4B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4304" y="1759224"/>
            <a:ext cx="4609202" cy="7136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5400" b="1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Management</a:t>
            </a:r>
          </a:p>
        </p:txBody>
      </p:sp>
      <p:sp>
        <p:nvSpPr>
          <p:cNvPr id="13" name="ตัวแทนข้อความ 386">
            <a:extLst>
              <a:ext uri="{FF2B5EF4-FFF2-40B4-BE49-F238E27FC236}">
                <a16:creationId xmlns:a16="http://schemas.microsoft.com/office/drawing/2014/main" id="{F90BB651-BFAD-49B3-853A-0E79F0C1B9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304" y="3372584"/>
            <a:ext cx="4214801" cy="5849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  <a:defRPr sz="11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31473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9">
            <a:extLst>
              <a:ext uri="{FF2B5EF4-FFF2-40B4-BE49-F238E27FC236}">
                <a16:creationId xmlns:a16="http://schemas.microsoft.com/office/drawing/2014/main" id="{A52BE7E5-07B6-4231-9305-8E217D097E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39648" y="1765630"/>
            <a:ext cx="1866739" cy="63059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3" name="ตัวแทนข้อความ 9">
            <a:extLst>
              <a:ext uri="{FF2B5EF4-FFF2-40B4-BE49-F238E27FC236}">
                <a16:creationId xmlns:a16="http://schemas.microsoft.com/office/drawing/2014/main" id="{0284180D-7EC9-425B-A193-843EC2B4DF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14365" y="1362807"/>
            <a:ext cx="1915270" cy="27795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800" b="1" spc="0" baseline="0">
                <a:solidFill>
                  <a:schemeClr val="bg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4" name="ตัวแทนข้อความ 9">
            <a:extLst>
              <a:ext uri="{FF2B5EF4-FFF2-40B4-BE49-F238E27FC236}">
                <a16:creationId xmlns:a16="http://schemas.microsoft.com/office/drawing/2014/main" id="{EC367105-F971-431A-BC3F-56AFC42E5A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39648" y="3839196"/>
            <a:ext cx="1866739" cy="63059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" name="ตัวแทนข้อความ 9">
            <a:extLst>
              <a:ext uri="{FF2B5EF4-FFF2-40B4-BE49-F238E27FC236}">
                <a16:creationId xmlns:a16="http://schemas.microsoft.com/office/drawing/2014/main" id="{22B781A6-2BAD-4F37-8619-726AF90F64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4365" y="3436373"/>
            <a:ext cx="1915270" cy="27795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800" b="1" spc="0" baseline="0">
                <a:solidFill>
                  <a:schemeClr val="bg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6" name="ตัวแทนข้อความ 9">
            <a:extLst>
              <a:ext uri="{FF2B5EF4-FFF2-40B4-BE49-F238E27FC236}">
                <a16:creationId xmlns:a16="http://schemas.microsoft.com/office/drawing/2014/main" id="{853A3195-F9FB-41E2-99A7-1C396C6465A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06845" y="1765630"/>
            <a:ext cx="1866739" cy="63059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7" name="ตัวแทนข้อความ 9">
            <a:extLst>
              <a:ext uri="{FF2B5EF4-FFF2-40B4-BE49-F238E27FC236}">
                <a16:creationId xmlns:a16="http://schemas.microsoft.com/office/drawing/2014/main" id="{1527A475-E4F6-4CC0-9CC9-2886A5D81E5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1562" y="1362807"/>
            <a:ext cx="1915270" cy="27795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800" b="1" spc="0" baseline="0">
                <a:solidFill>
                  <a:schemeClr val="bg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8" name="ตัวแทนข้อความ 9">
            <a:extLst>
              <a:ext uri="{FF2B5EF4-FFF2-40B4-BE49-F238E27FC236}">
                <a16:creationId xmlns:a16="http://schemas.microsoft.com/office/drawing/2014/main" id="{B046C85B-E961-432E-8E14-355EA9B078E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06845" y="3839196"/>
            <a:ext cx="1866739" cy="63059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9" name="ตัวแทนข้อความ 9">
            <a:extLst>
              <a:ext uri="{FF2B5EF4-FFF2-40B4-BE49-F238E27FC236}">
                <a16:creationId xmlns:a16="http://schemas.microsoft.com/office/drawing/2014/main" id="{D483C7AE-FC09-4F23-8484-C1557D9E709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81562" y="3436373"/>
            <a:ext cx="1915270" cy="27795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800" b="1" spc="0" baseline="0">
                <a:solidFill>
                  <a:schemeClr val="bg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10" name="ตัวแทนข้อความ 9">
            <a:extLst>
              <a:ext uri="{FF2B5EF4-FFF2-40B4-BE49-F238E27FC236}">
                <a16:creationId xmlns:a16="http://schemas.microsoft.com/office/drawing/2014/main" id="{48EA83BC-04E3-48F2-A2B5-1B8AB865FDC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72451" y="1767274"/>
            <a:ext cx="1866739" cy="63059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1" name="ตัวแทนข้อความ 9">
            <a:extLst>
              <a:ext uri="{FF2B5EF4-FFF2-40B4-BE49-F238E27FC236}">
                <a16:creationId xmlns:a16="http://schemas.microsoft.com/office/drawing/2014/main" id="{E5391E34-5FA0-43A3-99ED-DBC306E8DFA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47168" y="1364451"/>
            <a:ext cx="1915270" cy="27795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800" b="1" spc="0" baseline="0">
                <a:solidFill>
                  <a:schemeClr val="bg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12" name="ตัวแทนข้อความ 9">
            <a:extLst>
              <a:ext uri="{FF2B5EF4-FFF2-40B4-BE49-F238E27FC236}">
                <a16:creationId xmlns:a16="http://schemas.microsoft.com/office/drawing/2014/main" id="{15815F84-BF65-4A72-B71B-7B1F6CFCFD8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72451" y="3840840"/>
            <a:ext cx="1866739" cy="63059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3" name="ตัวแทนข้อความ 9">
            <a:extLst>
              <a:ext uri="{FF2B5EF4-FFF2-40B4-BE49-F238E27FC236}">
                <a16:creationId xmlns:a16="http://schemas.microsoft.com/office/drawing/2014/main" id="{BAC959E0-DD9A-4543-A4E4-B46DD8690A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47168" y="3438017"/>
            <a:ext cx="1915270" cy="27795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800" b="1" spc="0" baseline="0">
                <a:solidFill>
                  <a:schemeClr val="bg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14" name="ตัวแทนข้อความ 9">
            <a:extLst>
              <a:ext uri="{FF2B5EF4-FFF2-40B4-BE49-F238E27FC236}">
                <a16:creationId xmlns:a16="http://schemas.microsoft.com/office/drawing/2014/main" id="{1816F64F-969A-49FA-A4BE-2011C47B0F0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618466" y="672885"/>
            <a:ext cx="841461" cy="432629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600" b="1" spc="0" baseline="0"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01</a:t>
            </a:r>
          </a:p>
        </p:txBody>
      </p:sp>
      <p:sp>
        <p:nvSpPr>
          <p:cNvPr id="15" name="ตัวแทนข้อความ 9">
            <a:extLst>
              <a:ext uri="{FF2B5EF4-FFF2-40B4-BE49-F238E27FC236}">
                <a16:creationId xmlns:a16="http://schemas.microsoft.com/office/drawing/2014/main" id="{46A36D5D-A0B6-47F3-9E9C-F7B9A766642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151269" y="672885"/>
            <a:ext cx="841461" cy="432629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600" b="1" spc="0" baseline="0"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02</a:t>
            </a:r>
          </a:p>
        </p:txBody>
      </p:sp>
      <p:sp>
        <p:nvSpPr>
          <p:cNvPr id="16" name="ตัวแทนข้อความ 9">
            <a:extLst>
              <a:ext uri="{FF2B5EF4-FFF2-40B4-BE49-F238E27FC236}">
                <a16:creationId xmlns:a16="http://schemas.microsoft.com/office/drawing/2014/main" id="{A4234FFA-5E66-4D27-964C-64B778177C8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684072" y="672885"/>
            <a:ext cx="841461" cy="432629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600" b="1" spc="0" baseline="0"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03</a:t>
            </a:r>
          </a:p>
        </p:txBody>
      </p:sp>
      <p:sp>
        <p:nvSpPr>
          <p:cNvPr id="17" name="ตัวแทนข้อความ 9">
            <a:extLst>
              <a:ext uri="{FF2B5EF4-FFF2-40B4-BE49-F238E27FC236}">
                <a16:creationId xmlns:a16="http://schemas.microsoft.com/office/drawing/2014/main" id="{3ABE1A28-227E-423A-85F0-324F800A77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618466" y="2745630"/>
            <a:ext cx="841461" cy="432629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600" b="1" spc="0" baseline="0"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04</a:t>
            </a:r>
          </a:p>
        </p:txBody>
      </p:sp>
      <p:sp>
        <p:nvSpPr>
          <p:cNvPr id="18" name="ตัวแทนข้อความ 9">
            <a:extLst>
              <a:ext uri="{FF2B5EF4-FFF2-40B4-BE49-F238E27FC236}">
                <a16:creationId xmlns:a16="http://schemas.microsoft.com/office/drawing/2014/main" id="{36831F02-7FD0-4769-80C5-EBFCDD151D2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151269" y="2745630"/>
            <a:ext cx="841461" cy="432629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600" b="1" spc="0" baseline="0"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05</a:t>
            </a:r>
          </a:p>
        </p:txBody>
      </p:sp>
      <p:sp>
        <p:nvSpPr>
          <p:cNvPr id="19" name="ตัวแทนข้อความ 9">
            <a:extLst>
              <a:ext uri="{FF2B5EF4-FFF2-40B4-BE49-F238E27FC236}">
                <a16:creationId xmlns:a16="http://schemas.microsoft.com/office/drawing/2014/main" id="{2A82439A-078E-4DEE-B1A8-9BF1F50594C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684072" y="2745630"/>
            <a:ext cx="841461" cy="432629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600" b="1" spc="0" baseline="0"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4144265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6">
            <a:extLst>
              <a:ext uri="{FF2B5EF4-FFF2-40B4-BE49-F238E27FC236}">
                <a16:creationId xmlns:a16="http://schemas.microsoft.com/office/drawing/2014/main" id="{BF062DA3-0FCC-4867-BFDF-2733C534A8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5753" y="2225085"/>
            <a:ext cx="1882057" cy="693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000" b="0" spc="0" baseline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3" name="ตัวแทนข้อความ 6">
            <a:extLst>
              <a:ext uri="{FF2B5EF4-FFF2-40B4-BE49-F238E27FC236}">
                <a16:creationId xmlns:a16="http://schemas.microsoft.com/office/drawing/2014/main" id="{1DCCFCC1-8325-4706-BFF5-7858F8DF01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5753" y="1907368"/>
            <a:ext cx="1882057" cy="3244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spc="0" baseline="0">
                <a:solidFill>
                  <a:schemeClr val="bg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" name="ตัวแทนข้อความ 6">
            <a:extLst>
              <a:ext uri="{FF2B5EF4-FFF2-40B4-BE49-F238E27FC236}">
                <a16:creationId xmlns:a16="http://schemas.microsoft.com/office/drawing/2014/main" id="{499A52AA-8E5A-40DC-A9E4-7092188836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60375" y="1888514"/>
            <a:ext cx="798787" cy="44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400" b="1" spc="0" baseline="0">
                <a:solidFill>
                  <a:schemeClr val="bg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5" name="ตัวแทนข้อความ 6">
            <a:extLst>
              <a:ext uri="{FF2B5EF4-FFF2-40B4-BE49-F238E27FC236}">
                <a16:creationId xmlns:a16="http://schemas.microsoft.com/office/drawing/2014/main" id="{5DD64A64-332F-4987-B0D2-69CA4101DC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5753" y="3596144"/>
            <a:ext cx="1882057" cy="693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000" b="0" spc="0" baseline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6" name="ตัวแทนข้อความ 6">
            <a:extLst>
              <a:ext uri="{FF2B5EF4-FFF2-40B4-BE49-F238E27FC236}">
                <a16:creationId xmlns:a16="http://schemas.microsoft.com/office/drawing/2014/main" id="{EE6310DC-6C22-4E16-9862-63E5873725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15753" y="3278427"/>
            <a:ext cx="1882057" cy="3244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spc="0" baseline="0">
                <a:solidFill>
                  <a:schemeClr val="bg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ตัวแทนข้อความ 6">
            <a:extLst>
              <a:ext uri="{FF2B5EF4-FFF2-40B4-BE49-F238E27FC236}">
                <a16:creationId xmlns:a16="http://schemas.microsoft.com/office/drawing/2014/main" id="{5B40F7F1-5A82-4BE7-95CB-E8C150D8E8B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0375" y="3259573"/>
            <a:ext cx="798787" cy="44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400" b="1" spc="0" baseline="0">
                <a:solidFill>
                  <a:schemeClr val="bg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A645231A-508A-49AB-8FD3-B957CDE76CA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07986" y="2496334"/>
            <a:ext cx="4609202" cy="2003681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/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0" name="ตัวแทนข้อความ 257">
            <a:extLst>
              <a:ext uri="{FF2B5EF4-FFF2-40B4-BE49-F238E27FC236}">
                <a16:creationId xmlns:a16="http://schemas.microsoft.com/office/drawing/2014/main" id="{0951F0B3-92B5-4445-9036-56BDA62B76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7986" y="647866"/>
            <a:ext cx="4609202" cy="7136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5400" b="1" baseline="0">
                <a:ln w="12700">
                  <a:noFill/>
                </a:ln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1" name="ตัวแทนข้อความ 257">
            <a:extLst>
              <a:ext uri="{FF2B5EF4-FFF2-40B4-BE49-F238E27FC236}">
                <a16:creationId xmlns:a16="http://schemas.microsoft.com/office/drawing/2014/main" id="{5B84D1AD-AB73-4496-AACF-8FCF604DF5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7986" y="1378131"/>
            <a:ext cx="4609202" cy="7136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5400" b="1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2405249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257">
            <a:extLst>
              <a:ext uri="{FF2B5EF4-FFF2-40B4-BE49-F238E27FC236}">
                <a16:creationId xmlns:a16="http://schemas.microsoft.com/office/drawing/2014/main" id="{41D74EC5-734E-4359-B2D9-9823C08B14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21148" y="621084"/>
            <a:ext cx="6701705" cy="7136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Time Management</a:t>
            </a:r>
          </a:p>
        </p:txBody>
      </p:sp>
    </p:spTree>
    <p:extLst>
      <p:ext uri="{BB962C8B-B14F-4D97-AF65-F5344CB8AC3E}">
        <p14:creationId xmlns:p14="http://schemas.microsoft.com/office/powerpoint/2010/main" val="3336431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397">
            <a:extLst>
              <a:ext uri="{FF2B5EF4-FFF2-40B4-BE49-F238E27FC236}">
                <a16:creationId xmlns:a16="http://schemas.microsoft.com/office/drawing/2014/main" id="{08D4C2DA-55F2-4811-8439-27BAB6E8C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1441" y="2318518"/>
            <a:ext cx="4516174" cy="4897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000" b="0" spc="2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3" name="ตัวแทนข้อความ 397">
            <a:extLst>
              <a:ext uri="{FF2B5EF4-FFF2-40B4-BE49-F238E27FC236}">
                <a16:creationId xmlns:a16="http://schemas.microsoft.com/office/drawing/2014/main" id="{732E08ED-5B35-49D5-8C5B-1829DA3C2E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10510" y="2957614"/>
            <a:ext cx="2607104" cy="3834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000" b="0" spc="2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4" name="ตัวแทนข้อความ 397">
            <a:extLst>
              <a:ext uri="{FF2B5EF4-FFF2-40B4-BE49-F238E27FC236}">
                <a16:creationId xmlns:a16="http://schemas.microsoft.com/office/drawing/2014/main" id="{25E21291-5837-4D7E-B637-299BE46143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10510" y="3511268"/>
            <a:ext cx="2607104" cy="3834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000" b="0" spc="2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5" name="ตัวแทนข้อความ 397">
            <a:extLst>
              <a:ext uri="{FF2B5EF4-FFF2-40B4-BE49-F238E27FC236}">
                <a16:creationId xmlns:a16="http://schemas.microsoft.com/office/drawing/2014/main" id="{BCA277C6-29A9-4D60-BADD-82E84CBB29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10510" y="4064919"/>
            <a:ext cx="2607104" cy="3834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000" b="0" spc="2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6" name="ตัวแทนข้อความ 257">
            <a:extLst>
              <a:ext uri="{FF2B5EF4-FFF2-40B4-BE49-F238E27FC236}">
                <a16:creationId xmlns:a16="http://schemas.microsoft.com/office/drawing/2014/main" id="{8CBBF324-2B8A-43EB-BCA3-95F0A4FE4CC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08412" y="647866"/>
            <a:ext cx="4609202" cy="7136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5400" b="1" baseline="0">
                <a:ln w="12700">
                  <a:noFill/>
                </a:ln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7" name="ตัวแทนข้อความ 257">
            <a:extLst>
              <a:ext uri="{FF2B5EF4-FFF2-40B4-BE49-F238E27FC236}">
                <a16:creationId xmlns:a16="http://schemas.microsoft.com/office/drawing/2014/main" id="{F6F22A85-90BE-4C04-B6A1-C6A7DFC8B60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08412" y="1378131"/>
            <a:ext cx="4609202" cy="7136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5400" b="1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3316923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9">
            <a:extLst>
              <a:ext uri="{FF2B5EF4-FFF2-40B4-BE49-F238E27FC236}">
                <a16:creationId xmlns:a16="http://schemas.microsoft.com/office/drawing/2014/main" id="{FE215503-6455-4F58-957A-D3142E85B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602" y="1430161"/>
            <a:ext cx="7766796" cy="134638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10000" b="1" baseline="0" dirty="0">
                <a:ln w="12700">
                  <a:noFill/>
                </a:ln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r">
              <a:buNone/>
            </a:pPr>
            <a:r>
              <a:rPr lang="en-US" dirty="0"/>
              <a:t>7,235,000!</a:t>
            </a:r>
          </a:p>
        </p:txBody>
      </p:sp>
      <p:sp>
        <p:nvSpPr>
          <p:cNvPr id="3" name="ตัวแทนข้อความ 9">
            <a:extLst>
              <a:ext uri="{FF2B5EF4-FFF2-40B4-BE49-F238E27FC236}">
                <a16:creationId xmlns:a16="http://schemas.microsoft.com/office/drawing/2014/main" id="{38A084B9-EEF9-4745-B122-4B91B4643B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4105" y="3359643"/>
            <a:ext cx="6415790" cy="6123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200" i="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</p:spTree>
    <p:extLst>
      <p:ext uri="{BB962C8B-B14F-4D97-AF65-F5344CB8AC3E}">
        <p14:creationId xmlns:p14="http://schemas.microsoft.com/office/powerpoint/2010/main" val="3018469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6">
            <a:extLst>
              <a:ext uri="{FF2B5EF4-FFF2-40B4-BE49-F238E27FC236}">
                <a16:creationId xmlns:a16="http://schemas.microsoft.com/office/drawing/2014/main" id="{5560AB0E-024F-4506-BEFE-D001F078362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4864" y="3825091"/>
            <a:ext cx="2894793" cy="6872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100" i="0" spc="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3" name="ตัวแทนข้อความ 6">
            <a:extLst>
              <a:ext uri="{FF2B5EF4-FFF2-40B4-BE49-F238E27FC236}">
                <a16:creationId xmlns:a16="http://schemas.microsoft.com/office/drawing/2014/main" id="{0D0C0500-FD8A-453D-A4B6-0AF6CBABE0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7136" y="2736426"/>
            <a:ext cx="4270248" cy="868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7200" b="1" i="0" spc="0" baseline="0">
                <a:ln w="12700">
                  <a:noFill/>
                </a:ln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3.2 M</a:t>
            </a:r>
          </a:p>
        </p:txBody>
      </p:sp>
      <p:sp>
        <p:nvSpPr>
          <p:cNvPr id="4" name="ตัวแทนข้อความ 6">
            <a:extLst>
              <a:ext uri="{FF2B5EF4-FFF2-40B4-BE49-F238E27FC236}">
                <a16:creationId xmlns:a16="http://schemas.microsoft.com/office/drawing/2014/main" id="{7E8F4FE2-69EC-4B0D-BED5-8AAF15D204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14864" y="1671551"/>
            <a:ext cx="2894793" cy="6872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100" i="0" spc="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5" name="ตัวแทนข้อความ 6">
            <a:extLst>
              <a:ext uri="{FF2B5EF4-FFF2-40B4-BE49-F238E27FC236}">
                <a16:creationId xmlns:a16="http://schemas.microsoft.com/office/drawing/2014/main" id="{BD0E8C03-FEB2-4B29-B474-FD6E54DECF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8770" y="583550"/>
            <a:ext cx="4266980" cy="8676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7200" b="1" i="0" spc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1 IN 3</a:t>
            </a:r>
          </a:p>
        </p:txBody>
      </p:sp>
    </p:spTree>
    <p:extLst>
      <p:ext uri="{BB962C8B-B14F-4D97-AF65-F5344CB8AC3E}">
        <p14:creationId xmlns:p14="http://schemas.microsoft.com/office/powerpoint/2010/main" val="1632140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9">
            <a:extLst>
              <a:ext uri="{FF2B5EF4-FFF2-40B4-BE49-F238E27FC236}">
                <a16:creationId xmlns:a16="http://schemas.microsoft.com/office/drawing/2014/main" id="{679CE941-B1EE-48D0-954B-144AD56372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0575" y="3388823"/>
            <a:ext cx="1637113" cy="6542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50" b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industry.</a:t>
            </a:r>
          </a:p>
        </p:txBody>
      </p:sp>
      <p:sp>
        <p:nvSpPr>
          <p:cNvPr id="3" name="ตัวแทนข้อความ 9">
            <a:extLst>
              <a:ext uri="{FF2B5EF4-FFF2-40B4-BE49-F238E27FC236}">
                <a16:creationId xmlns:a16="http://schemas.microsoft.com/office/drawing/2014/main" id="{CC2E918C-464A-4A08-9036-18856AE2B1F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0575" y="3043667"/>
            <a:ext cx="1637113" cy="2446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800" b="1" spc="10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Activity 01</a:t>
            </a:r>
          </a:p>
        </p:txBody>
      </p:sp>
      <p:sp>
        <p:nvSpPr>
          <p:cNvPr id="4" name="ตัวแทนข้อความ 9">
            <a:extLst>
              <a:ext uri="{FF2B5EF4-FFF2-40B4-BE49-F238E27FC236}">
                <a16:creationId xmlns:a16="http://schemas.microsoft.com/office/drawing/2014/main" id="{B1D8A4C9-137D-42F8-8422-CF83C26E815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75270" y="3388823"/>
            <a:ext cx="1637113" cy="6542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50" b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industry.</a:t>
            </a:r>
          </a:p>
        </p:txBody>
      </p:sp>
      <p:sp>
        <p:nvSpPr>
          <p:cNvPr id="5" name="ตัวแทนข้อความ 9">
            <a:extLst>
              <a:ext uri="{FF2B5EF4-FFF2-40B4-BE49-F238E27FC236}">
                <a16:creationId xmlns:a16="http://schemas.microsoft.com/office/drawing/2014/main" id="{C860FBBF-07ED-43A4-9467-D16DCE31B8E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5270" y="3043667"/>
            <a:ext cx="1637113" cy="2446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800" b="1" spc="10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Activity 02</a:t>
            </a:r>
          </a:p>
        </p:txBody>
      </p:sp>
      <p:sp>
        <p:nvSpPr>
          <p:cNvPr id="6" name="ตัวแทนข้อความ 9">
            <a:extLst>
              <a:ext uri="{FF2B5EF4-FFF2-40B4-BE49-F238E27FC236}">
                <a16:creationId xmlns:a16="http://schemas.microsoft.com/office/drawing/2014/main" id="{3FA5BA3D-D8C3-4138-8720-570E740FC8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89965" y="1472263"/>
            <a:ext cx="1637113" cy="6542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50" b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industry.</a:t>
            </a:r>
          </a:p>
        </p:txBody>
      </p:sp>
      <p:sp>
        <p:nvSpPr>
          <p:cNvPr id="7" name="ตัวแทนข้อความ 9">
            <a:extLst>
              <a:ext uri="{FF2B5EF4-FFF2-40B4-BE49-F238E27FC236}">
                <a16:creationId xmlns:a16="http://schemas.microsoft.com/office/drawing/2014/main" id="{9CE832A4-A7DC-4E13-86ED-DDF4BC1A828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89965" y="1127107"/>
            <a:ext cx="1637113" cy="2446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800" b="1" spc="10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Activity 03</a:t>
            </a:r>
          </a:p>
        </p:txBody>
      </p:sp>
      <p:sp>
        <p:nvSpPr>
          <p:cNvPr id="8" name="ตัวแทนข้อความ 9">
            <a:extLst>
              <a:ext uri="{FF2B5EF4-FFF2-40B4-BE49-F238E27FC236}">
                <a16:creationId xmlns:a16="http://schemas.microsoft.com/office/drawing/2014/main" id="{2C67F962-4FC5-46DD-98EC-F8A51AB3ADF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35140" y="1472263"/>
            <a:ext cx="1637113" cy="6542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50" b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industry.</a:t>
            </a:r>
          </a:p>
        </p:txBody>
      </p:sp>
      <p:sp>
        <p:nvSpPr>
          <p:cNvPr id="9" name="ตัวแทนข้อความ 9">
            <a:extLst>
              <a:ext uri="{FF2B5EF4-FFF2-40B4-BE49-F238E27FC236}">
                <a16:creationId xmlns:a16="http://schemas.microsoft.com/office/drawing/2014/main" id="{D8874281-2C4C-40F3-A282-DBD9502A70D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35140" y="1147142"/>
            <a:ext cx="1686792" cy="2246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800" b="1" spc="10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Activity 04</a:t>
            </a:r>
          </a:p>
        </p:txBody>
      </p:sp>
    </p:spTree>
    <p:extLst>
      <p:ext uri="{BB962C8B-B14F-4D97-AF65-F5344CB8AC3E}">
        <p14:creationId xmlns:p14="http://schemas.microsoft.com/office/powerpoint/2010/main" val="2216523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520">
            <a:extLst>
              <a:ext uri="{FF2B5EF4-FFF2-40B4-BE49-F238E27FC236}">
                <a16:creationId xmlns:a16="http://schemas.microsoft.com/office/drawing/2014/main" id="{DF14E021-BC18-4C62-9D95-8869FF4585F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3941" y="2167949"/>
            <a:ext cx="1984657" cy="688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000" i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3" name="ตัวแทนข้อความ 520">
            <a:extLst>
              <a:ext uri="{FF2B5EF4-FFF2-40B4-BE49-F238E27FC236}">
                <a16:creationId xmlns:a16="http://schemas.microsoft.com/office/drawing/2014/main" id="{59C80C50-5BB9-447E-A053-D78C35511B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93941" y="1828757"/>
            <a:ext cx="1984657" cy="3023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5000"/>
              </a:lnSpc>
              <a:buNone/>
              <a:defRPr sz="2000" b="1" i="0" baseline="0">
                <a:solidFill>
                  <a:schemeClr val="bg2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" name="ตัวแทนข้อความ 520">
            <a:extLst>
              <a:ext uri="{FF2B5EF4-FFF2-40B4-BE49-F238E27FC236}">
                <a16:creationId xmlns:a16="http://schemas.microsoft.com/office/drawing/2014/main" id="{992FF576-CDB9-40E2-8F43-1FF031A6DFC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93941" y="3577134"/>
            <a:ext cx="1984657" cy="688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000" i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5" name="ตัวแทนข้อความ 520">
            <a:extLst>
              <a:ext uri="{FF2B5EF4-FFF2-40B4-BE49-F238E27FC236}">
                <a16:creationId xmlns:a16="http://schemas.microsoft.com/office/drawing/2014/main" id="{2C9E7F31-8706-467C-A78B-7A95FF98385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93941" y="3237942"/>
            <a:ext cx="1984657" cy="3023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5000"/>
              </a:lnSpc>
              <a:buNone/>
              <a:defRPr sz="2000" b="1" i="0" baseline="0">
                <a:solidFill>
                  <a:schemeClr val="bg2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" name="ตัวแทนข้อความ 520">
            <a:extLst>
              <a:ext uri="{FF2B5EF4-FFF2-40B4-BE49-F238E27FC236}">
                <a16:creationId xmlns:a16="http://schemas.microsoft.com/office/drawing/2014/main" id="{F9557A15-1AA2-41F2-B1CC-FCE51894AF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0624" y="2167949"/>
            <a:ext cx="1989437" cy="688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000" i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7" name="ตัวแทนข้อความ 520">
            <a:extLst>
              <a:ext uri="{FF2B5EF4-FFF2-40B4-BE49-F238E27FC236}">
                <a16:creationId xmlns:a16="http://schemas.microsoft.com/office/drawing/2014/main" id="{0B661888-A2A8-423C-83C5-1A6C2FDAEBE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8605" y="1828757"/>
            <a:ext cx="1989437" cy="3023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5000"/>
              </a:lnSpc>
              <a:buNone/>
              <a:defRPr sz="2000" b="1" i="0" baseline="0">
                <a:solidFill>
                  <a:schemeClr val="bg2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8" name="ตัวแทนข้อความ 520">
            <a:extLst>
              <a:ext uri="{FF2B5EF4-FFF2-40B4-BE49-F238E27FC236}">
                <a16:creationId xmlns:a16="http://schemas.microsoft.com/office/drawing/2014/main" id="{8764C0BD-AD68-4AF1-A1F8-49B9382BEA6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0624" y="3578364"/>
            <a:ext cx="1989437" cy="688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000" i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9" name="ตัวแทนข้อความ 520">
            <a:extLst>
              <a:ext uri="{FF2B5EF4-FFF2-40B4-BE49-F238E27FC236}">
                <a16:creationId xmlns:a16="http://schemas.microsoft.com/office/drawing/2014/main" id="{CE09F840-A27D-4318-B42B-7318AD07D65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8605" y="3239172"/>
            <a:ext cx="1989437" cy="3023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5000"/>
              </a:lnSpc>
              <a:buNone/>
              <a:defRPr sz="2000" b="1" i="0" baseline="0">
                <a:solidFill>
                  <a:schemeClr val="bg2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1" name="ตัวแทนข้อความ 257">
            <a:extLst>
              <a:ext uri="{FF2B5EF4-FFF2-40B4-BE49-F238E27FC236}">
                <a16:creationId xmlns:a16="http://schemas.microsoft.com/office/drawing/2014/main" id="{423E1B0E-5DED-4A4A-B641-DAE78E648B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21148" y="621084"/>
            <a:ext cx="6701705" cy="7136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Time Management</a:t>
            </a:r>
          </a:p>
        </p:txBody>
      </p:sp>
    </p:spTree>
    <p:extLst>
      <p:ext uri="{BB962C8B-B14F-4D97-AF65-F5344CB8AC3E}">
        <p14:creationId xmlns:p14="http://schemas.microsoft.com/office/powerpoint/2010/main" val="280297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806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6">
            <a:extLst>
              <a:ext uri="{FF2B5EF4-FFF2-40B4-BE49-F238E27FC236}">
                <a16:creationId xmlns:a16="http://schemas.microsoft.com/office/drawing/2014/main" id="{2BC84DA3-6F20-4E08-AA78-BB774FA7E15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0558" y="3992753"/>
            <a:ext cx="1973583" cy="554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0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3" name="ตัวแทนข้อความ 6">
            <a:extLst>
              <a:ext uri="{FF2B5EF4-FFF2-40B4-BE49-F238E27FC236}">
                <a16:creationId xmlns:a16="http://schemas.microsoft.com/office/drawing/2014/main" id="{C06CA715-9C2B-43EE-AB3A-FB990FDAFB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9924" y="3520208"/>
            <a:ext cx="2066114" cy="2997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4" name="ตัวแทนข้อความ 6">
            <a:extLst>
              <a:ext uri="{FF2B5EF4-FFF2-40B4-BE49-F238E27FC236}">
                <a16:creationId xmlns:a16="http://schemas.microsoft.com/office/drawing/2014/main" id="{0E26115A-3DC7-4846-966F-0C424A17830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90840" y="3988535"/>
            <a:ext cx="1973583" cy="554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0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" name="ตัวแทนข้อความ 6">
            <a:extLst>
              <a:ext uri="{FF2B5EF4-FFF2-40B4-BE49-F238E27FC236}">
                <a16:creationId xmlns:a16="http://schemas.microsoft.com/office/drawing/2014/main" id="{AA60875E-D604-4136-B02D-6E68361B439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44574" y="3520208"/>
            <a:ext cx="2066114" cy="2997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6" name="ตัวแทนข้อความ 6">
            <a:extLst>
              <a:ext uri="{FF2B5EF4-FFF2-40B4-BE49-F238E27FC236}">
                <a16:creationId xmlns:a16="http://schemas.microsoft.com/office/drawing/2014/main" id="{07530C57-D253-4FF7-94C1-DB01DA3893D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89859" y="3988535"/>
            <a:ext cx="1973583" cy="554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0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7" name="ตัวแทนข้อความ 6">
            <a:extLst>
              <a:ext uri="{FF2B5EF4-FFF2-40B4-BE49-F238E27FC236}">
                <a16:creationId xmlns:a16="http://schemas.microsoft.com/office/drawing/2014/main" id="{83A6BCC5-37B7-4A81-A13E-90EEFB5A6B9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43593" y="3520208"/>
            <a:ext cx="2066114" cy="2997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8" name="ตัวแทนข้อความ 257">
            <a:extLst>
              <a:ext uri="{FF2B5EF4-FFF2-40B4-BE49-F238E27FC236}">
                <a16:creationId xmlns:a16="http://schemas.microsoft.com/office/drawing/2014/main" id="{D4A84254-1038-4F0E-8599-0E24BDAE41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21148" y="621084"/>
            <a:ext cx="6701705" cy="7136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Time Management</a:t>
            </a:r>
          </a:p>
        </p:txBody>
      </p:sp>
    </p:spTree>
    <p:extLst>
      <p:ext uri="{BB962C8B-B14F-4D97-AF65-F5344CB8AC3E}">
        <p14:creationId xmlns:p14="http://schemas.microsoft.com/office/powerpoint/2010/main" val="462004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9">
            <a:extLst>
              <a:ext uri="{FF2B5EF4-FFF2-40B4-BE49-F238E27FC236}">
                <a16:creationId xmlns:a16="http://schemas.microsoft.com/office/drawing/2014/main" id="{4344CB64-2336-4C6E-B122-9BCFA51B3B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7347" y="2728050"/>
            <a:ext cx="2073322" cy="5680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5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3" name="ตัวแทนข้อความ 9">
            <a:extLst>
              <a:ext uri="{FF2B5EF4-FFF2-40B4-BE49-F238E27FC236}">
                <a16:creationId xmlns:a16="http://schemas.microsoft.com/office/drawing/2014/main" id="{5CC615CF-777E-4FA1-9D09-A90971E94F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7347" y="1850151"/>
            <a:ext cx="2073322" cy="5680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5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4" name="ตัวแทนข้อความ 9">
            <a:extLst>
              <a:ext uri="{FF2B5EF4-FFF2-40B4-BE49-F238E27FC236}">
                <a16:creationId xmlns:a16="http://schemas.microsoft.com/office/drawing/2014/main" id="{580EEEDC-7406-401A-AEB3-B5C9A051D4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4303" y="2728543"/>
            <a:ext cx="2073322" cy="5680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5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" name="ตัวแทนข้อความ 9">
            <a:extLst>
              <a:ext uri="{FF2B5EF4-FFF2-40B4-BE49-F238E27FC236}">
                <a16:creationId xmlns:a16="http://schemas.microsoft.com/office/drawing/2014/main" id="{FB5C5D91-3E13-4848-99F9-8B22A82EBE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14303" y="1850644"/>
            <a:ext cx="2073322" cy="5680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5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6" name="ตัวแทนข้อความ 113">
            <a:extLst>
              <a:ext uri="{FF2B5EF4-FFF2-40B4-BE49-F238E27FC236}">
                <a16:creationId xmlns:a16="http://schemas.microsoft.com/office/drawing/2014/main" id="{1F5F9A80-3506-4CDA-BDF2-48914F8B5D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9012" y="1756529"/>
            <a:ext cx="1153578" cy="682779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ln w="15875">
                  <a:solidFill>
                    <a:sysClr val="windowText" lastClr="000000"/>
                  </a:solidFill>
                </a:ln>
                <a:solidFill>
                  <a:schemeClr val="bg2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ตัวแทนข้อความ 113">
            <a:extLst>
              <a:ext uri="{FF2B5EF4-FFF2-40B4-BE49-F238E27FC236}">
                <a16:creationId xmlns:a16="http://schemas.microsoft.com/office/drawing/2014/main" id="{C155FDD0-AD31-42C7-A138-ABE25AA552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9012" y="2640401"/>
            <a:ext cx="1153578" cy="682779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ln w="15875">
                  <a:solidFill>
                    <a:sysClr val="windowText" lastClr="000000"/>
                  </a:solidFill>
                </a:ln>
                <a:solidFill>
                  <a:schemeClr val="bg2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8" name="ตัวแทนข้อความ 113">
            <a:extLst>
              <a:ext uri="{FF2B5EF4-FFF2-40B4-BE49-F238E27FC236}">
                <a16:creationId xmlns:a16="http://schemas.microsoft.com/office/drawing/2014/main" id="{6FAC1393-FDBB-4AC8-93DD-D4F23A131E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69563" y="1752104"/>
            <a:ext cx="1221203" cy="682779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ln w="15875">
                  <a:solidFill>
                    <a:sysClr val="windowText" lastClr="000000"/>
                  </a:solidFill>
                </a:ln>
                <a:solidFill>
                  <a:schemeClr val="bg2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9" name="ตัวแทนข้อความ 113">
            <a:extLst>
              <a:ext uri="{FF2B5EF4-FFF2-40B4-BE49-F238E27FC236}">
                <a16:creationId xmlns:a16="http://schemas.microsoft.com/office/drawing/2014/main" id="{C8278AF0-BAC1-4E84-8300-3346CBBABD7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69563" y="2638951"/>
            <a:ext cx="1221203" cy="682779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ln w="15875">
                  <a:solidFill>
                    <a:sysClr val="windowText" lastClr="000000"/>
                  </a:solidFill>
                </a:ln>
                <a:solidFill>
                  <a:schemeClr val="bg2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0" name="ตัวแทนข้อความ 9">
            <a:extLst>
              <a:ext uri="{FF2B5EF4-FFF2-40B4-BE49-F238E27FC236}">
                <a16:creationId xmlns:a16="http://schemas.microsoft.com/office/drawing/2014/main" id="{689D35B7-2907-4BA3-8129-C0116DE1C1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107347" y="3614824"/>
            <a:ext cx="2073322" cy="5680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5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1" name="ตัวแทนข้อความ 9">
            <a:extLst>
              <a:ext uri="{FF2B5EF4-FFF2-40B4-BE49-F238E27FC236}">
                <a16:creationId xmlns:a16="http://schemas.microsoft.com/office/drawing/2014/main" id="{46205C8C-2539-4B39-963C-E7680445CD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14303" y="3614824"/>
            <a:ext cx="2073322" cy="5680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5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2" name="ตัวแทนข้อความ 113">
            <a:extLst>
              <a:ext uri="{FF2B5EF4-FFF2-40B4-BE49-F238E27FC236}">
                <a16:creationId xmlns:a16="http://schemas.microsoft.com/office/drawing/2014/main" id="{E4DBB51D-FC97-4E3E-B56F-189008F0DE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9012" y="3517351"/>
            <a:ext cx="1153578" cy="682779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ln w="15875">
                  <a:solidFill>
                    <a:sysClr val="windowText" lastClr="000000"/>
                  </a:solidFill>
                </a:ln>
                <a:solidFill>
                  <a:schemeClr val="bg2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3" name="ตัวแทนข้อความ 113">
            <a:extLst>
              <a:ext uri="{FF2B5EF4-FFF2-40B4-BE49-F238E27FC236}">
                <a16:creationId xmlns:a16="http://schemas.microsoft.com/office/drawing/2014/main" id="{1712974F-4746-4235-B570-EF533408456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69563" y="3515901"/>
            <a:ext cx="1221203" cy="682779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ln w="15875">
                  <a:solidFill>
                    <a:sysClr val="windowText" lastClr="000000"/>
                  </a:solidFill>
                </a:ln>
                <a:solidFill>
                  <a:schemeClr val="bg2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4" name="ตัวแทนข้อความ 386">
            <a:extLst>
              <a:ext uri="{FF2B5EF4-FFF2-40B4-BE49-F238E27FC236}">
                <a16:creationId xmlns:a16="http://schemas.microsoft.com/office/drawing/2014/main" id="{0891B2CE-433C-401C-B52D-66029CB637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2986" y="727788"/>
            <a:ext cx="5651967" cy="8147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400" b="1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r>
              <a:rPr lang="en" dirty="0"/>
              <a:t>Table Of Contents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6041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ตัวแทนข้อความ 9">
            <a:extLst>
              <a:ext uri="{FF2B5EF4-FFF2-40B4-BE49-F238E27FC236}">
                <a16:creationId xmlns:a16="http://schemas.microsoft.com/office/drawing/2014/main" id="{1B904130-9FCB-48AD-9230-0DE02EC2BF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46005" y="1585485"/>
            <a:ext cx="1865304" cy="770781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1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8" name="ตัวแทนข้อความ 9">
            <a:extLst>
              <a:ext uri="{FF2B5EF4-FFF2-40B4-BE49-F238E27FC236}">
                <a16:creationId xmlns:a16="http://schemas.microsoft.com/office/drawing/2014/main" id="{C14F3CD8-8A25-421B-88FB-1554B90B30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6005" y="1170558"/>
            <a:ext cx="1865304" cy="27795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1900" b="1" spc="0" baseline="0">
                <a:solidFill>
                  <a:schemeClr val="bg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9" name="ตัวแทนข้อความ 9">
            <a:extLst>
              <a:ext uri="{FF2B5EF4-FFF2-40B4-BE49-F238E27FC236}">
                <a16:creationId xmlns:a16="http://schemas.microsoft.com/office/drawing/2014/main" id="{D6B21CE2-B200-442E-89B4-9C5217CDF3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46005" y="3050870"/>
            <a:ext cx="1865304" cy="770781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1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0" name="ตัวแทนข้อความ 9">
            <a:extLst>
              <a:ext uri="{FF2B5EF4-FFF2-40B4-BE49-F238E27FC236}">
                <a16:creationId xmlns:a16="http://schemas.microsoft.com/office/drawing/2014/main" id="{8DE7A6A6-94C1-4E21-92E2-802D7CBE636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46005" y="2635943"/>
            <a:ext cx="1865304" cy="27795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1900" b="1" spc="0" baseline="0">
                <a:solidFill>
                  <a:schemeClr val="bg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11" name="ตัวแทนรูปภาพ 35">
            <a:extLst>
              <a:ext uri="{FF2B5EF4-FFF2-40B4-BE49-F238E27FC236}">
                <a16:creationId xmlns:a16="http://schemas.microsoft.com/office/drawing/2014/main" id="{D052ED47-B0F3-48B9-9314-1CA05F2ABC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4761" y="1056317"/>
            <a:ext cx="3701665" cy="2115464"/>
          </a:xfrm>
          <a:prstGeom prst="roundRect">
            <a:avLst>
              <a:gd name="adj" fmla="val 2282"/>
            </a:avLst>
          </a:prstGeom>
          <a:solidFill>
            <a:schemeClr val="bg1">
              <a:lumMod val="95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dirty="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616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728BA74B-25A5-4937-8CC2-55297E685D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85584" y="795029"/>
            <a:ext cx="1722790" cy="3654192"/>
          </a:xfrm>
          <a:prstGeom prst="roundRect">
            <a:avLst>
              <a:gd name="adj" fmla="val 9398"/>
            </a:avLst>
          </a:prstGeom>
          <a:solidFill>
            <a:schemeClr val="bg1">
              <a:lumMod val="95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 sz="1200" dirty="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r>
              <a:rPr lang="en-US" dirty="0"/>
              <a:t>Click icon to add picture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723783C1-CB18-480F-A487-0EEDD3A925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77563" y="942495"/>
            <a:ext cx="1566172" cy="3321993"/>
          </a:xfrm>
          <a:prstGeom prst="roundRect">
            <a:avLst>
              <a:gd name="adj" fmla="val 10108"/>
            </a:avLst>
          </a:prstGeom>
          <a:solidFill>
            <a:schemeClr val="bg1">
              <a:lumMod val="95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 sz="1200" dirty="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r>
              <a:rPr lang="en-US" dirty="0"/>
              <a:t>Click icon to add picture</a:t>
            </a:r>
          </a:p>
        </p:txBody>
      </p:sp>
      <p:sp>
        <p:nvSpPr>
          <p:cNvPr id="4" name="ตัวแทนข้อความ 9">
            <a:extLst>
              <a:ext uri="{FF2B5EF4-FFF2-40B4-BE49-F238E27FC236}">
                <a16:creationId xmlns:a16="http://schemas.microsoft.com/office/drawing/2014/main" id="{07348A4A-2C14-4C94-8A4E-78E48FF4C3E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25466" y="3682538"/>
            <a:ext cx="3155572" cy="71999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5" name="ตัวแทนข้อความ 9">
            <a:extLst>
              <a:ext uri="{FF2B5EF4-FFF2-40B4-BE49-F238E27FC236}">
                <a16:creationId xmlns:a16="http://schemas.microsoft.com/office/drawing/2014/main" id="{0A40C6E1-0ED2-426F-9A17-25E58851BE7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49393" y="2200454"/>
            <a:ext cx="3507718" cy="124389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9600" b="1" i="0" spc="0" baseline="0">
                <a:ln w="15875">
                  <a:solidFill>
                    <a:sysClr val="windowText" lastClr="000000"/>
                  </a:solidFill>
                </a:ln>
                <a:solidFill>
                  <a:schemeClr val="bg2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50%</a:t>
            </a:r>
          </a:p>
        </p:txBody>
      </p:sp>
      <p:sp>
        <p:nvSpPr>
          <p:cNvPr id="6" name="ตัวแทนข้อความ 9">
            <a:extLst>
              <a:ext uri="{FF2B5EF4-FFF2-40B4-BE49-F238E27FC236}">
                <a16:creationId xmlns:a16="http://schemas.microsoft.com/office/drawing/2014/main" id="{03F29C3B-E676-4313-8059-128C74C4B4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0783" y="660314"/>
            <a:ext cx="4184938" cy="1303974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lang="en-US" sz="4800" b="1" baseline="0" dirty="0" smtClean="0">
                <a:ln w="12700">
                  <a:noFill/>
                </a:ln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Time Management</a:t>
            </a:r>
          </a:p>
        </p:txBody>
      </p:sp>
    </p:spTree>
    <p:extLst>
      <p:ext uri="{BB962C8B-B14F-4D97-AF65-F5344CB8AC3E}">
        <p14:creationId xmlns:p14="http://schemas.microsoft.com/office/powerpoint/2010/main" val="1545837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786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ข้อความ 257">
            <a:extLst>
              <a:ext uri="{FF2B5EF4-FFF2-40B4-BE49-F238E27FC236}">
                <a16:creationId xmlns:a16="http://schemas.microsoft.com/office/drawing/2014/main" id="{0A0B5DEE-9650-42C9-871F-29D755FC8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34354" y="3729374"/>
            <a:ext cx="3275292" cy="2209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1" spc="300" baseline="0">
                <a:solidFill>
                  <a:schemeClr val="bg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POWERPOINTHUB.COM</a:t>
            </a:r>
          </a:p>
        </p:txBody>
      </p:sp>
      <p:sp>
        <p:nvSpPr>
          <p:cNvPr id="9" name="ตัวแทนข้อความ 7">
            <a:extLst>
              <a:ext uri="{FF2B5EF4-FFF2-40B4-BE49-F238E27FC236}">
                <a16:creationId xmlns:a16="http://schemas.microsoft.com/office/drawing/2014/main" id="{0B47B886-55A7-4748-9D1D-59CACB173B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1715" y="1745673"/>
            <a:ext cx="7260571" cy="1025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8800" b="1" baseline="0" dirty="0"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84363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043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2541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812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30">
            <a:extLst>
              <a:ext uri="{FF2B5EF4-FFF2-40B4-BE49-F238E27FC236}">
                <a16:creationId xmlns:a16="http://schemas.microsoft.com/office/drawing/2014/main" id="{268EF33F-01F1-48E1-ABB6-10CC928E39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98380" y="1259633"/>
            <a:ext cx="4233855" cy="1239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400" b="0" i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r>
              <a:rPr lang="en-US" dirty="0"/>
              <a:t>“Lorem Ipsum has been the industry's standard dummy text ever since the 1500s, when an unknown printer took a galley of type and scrambled it to make a type specimen book.”</a:t>
            </a:r>
          </a:p>
        </p:txBody>
      </p:sp>
      <p:sp>
        <p:nvSpPr>
          <p:cNvPr id="3" name="ตัวแทนข้อความ 30">
            <a:extLst>
              <a:ext uri="{FF2B5EF4-FFF2-40B4-BE49-F238E27FC236}">
                <a16:creationId xmlns:a16="http://schemas.microsoft.com/office/drawing/2014/main" id="{F27881F7-943C-415D-9B2B-018763491A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98380" y="2774053"/>
            <a:ext cx="2689387" cy="2863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>
              <a:defRPr lang="en-US" sz="2100" b="1" i="0" spc="0" baseline="0" dirty="0">
                <a:solidFill>
                  <a:schemeClr val="bg2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[ NAME SURNAME ]</a:t>
            </a:r>
          </a:p>
        </p:txBody>
      </p:sp>
    </p:spTree>
    <p:extLst>
      <p:ext uri="{BB962C8B-B14F-4D97-AF65-F5344CB8AC3E}">
        <p14:creationId xmlns:p14="http://schemas.microsoft.com/office/powerpoint/2010/main" val="2993505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9">
            <a:extLst>
              <a:ext uri="{FF2B5EF4-FFF2-40B4-BE49-F238E27FC236}">
                <a16:creationId xmlns:a16="http://schemas.microsoft.com/office/drawing/2014/main" id="{8DA5327A-8ABB-4E75-A278-2E276CFEEB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2969" y="1168874"/>
            <a:ext cx="5001224" cy="1279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0" b="1" baseline="0"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Whoa!</a:t>
            </a:r>
          </a:p>
        </p:txBody>
      </p:sp>
      <p:sp>
        <p:nvSpPr>
          <p:cNvPr id="3" name="ตัวแทนข้อความ 9">
            <a:extLst>
              <a:ext uri="{FF2B5EF4-FFF2-40B4-BE49-F238E27FC236}">
                <a16:creationId xmlns:a16="http://schemas.microsoft.com/office/drawing/2014/main" id="{70264308-FE97-4B85-8095-0D5B83B95A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57574" y="3164347"/>
            <a:ext cx="5628852" cy="7517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10000"/>
              </a:lnSpc>
              <a:spcBef>
                <a:spcPts val="600"/>
              </a:spcBef>
              <a:buNone/>
              <a:defRPr sz="1200" b="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</p:spTree>
    <p:extLst>
      <p:ext uri="{BB962C8B-B14F-4D97-AF65-F5344CB8AC3E}">
        <p14:creationId xmlns:p14="http://schemas.microsoft.com/office/powerpoint/2010/main" val="129050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ข้อความ 397">
            <a:extLst>
              <a:ext uri="{FF2B5EF4-FFF2-40B4-BE49-F238E27FC236}">
                <a16:creationId xmlns:a16="http://schemas.microsoft.com/office/drawing/2014/main" id="{A6FD6602-A3C2-48DA-B106-9F39045EF8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3896" y="3034601"/>
            <a:ext cx="4000391" cy="7884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100" spc="2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marL="0" marR="0" lvl="0" indent="0" algn="thaiDist" defTabSz="685800" rtl="0" eaLnBrk="1" fontAlgn="auto" latinLnBrk="0" hangingPunct="1">
              <a:lnSpc>
                <a:spcPct val="105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Lorem Ipsum is simply dummy text. Lorem Ipsum is simply dummy text of the printing industry.</a:t>
            </a:r>
          </a:p>
        </p:txBody>
      </p:sp>
      <p:sp>
        <p:nvSpPr>
          <p:cNvPr id="4" name="ตัวแทนข้อความ 6">
            <a:extLst>
              <a:ext uri="{FF2B5EF4-FFF2-40B4-BE49-F238E27FC236}">
                <a16:creationId xmlns:a16="http://schemas.microsoft.com/office/drawing/2014/main" id="{DDE7068F-1791-44D2-BE47-8B0F47B641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3897" y="2695273"/>
            <a:ext cx="2017222" cy="2997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 spc="0" baseline="0">
                <a:solidFill>
                  <a:schemeClr val="bg2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9EC9F14-8A7D-42BC-A613-D4E1D469EB3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63036" y="654852"/>
            <a:ext cx="2852738" cy="3833797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/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9" name="ตัวแทนข้อความ 257">
            <a:extLst>
              <a:ext uri="{FF2B5EF4-FFF2-40B4-BE49-F238E27FC236}">
                <a16:creationId xmlns:a16="http://schemas.microsoft.com/office/drawing/2014/main" id="{18A9C360-CA82-451A-BE03-A30FA9130D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621" y="935652"/>
            <a:ext cx="4609202" cy="7136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5400" b="1" baseline="0">
                <a:ln w="12700">
                  <a:noFill/>
                </a:ln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0" name="ตัวแทนข้อความ 257">
            <a:extLst>
              <a:ext uri="{FF2B5EF4-FFF2-40B4-BE49-F238E27FC236}">
                <a16:creationId xmlns:a16="http://schemas.microsoft.com/office/drawing/2014/main" id="{7B5DFA10-15CE-44C3-8786-51F01F3BA88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9621" y="1665917"/>
            <a:ext cx="4609202" cy="7136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5400" b="1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1421059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6">
            <a:extLst>
              <a:ext uri="{FF2B5EF4-FFF2-40B4-BE49-F238E27FC236}">
                <a16:creationId xmlns:a16="http://schemas.microsoft.com/office/drawing/2014/main" id="{7C58E54C-F588-419E-BCA9-200196416B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0558" y="3992753"/>
            <a:ext cx="1973583" cy="554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0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3" name="ตัวแทนข้อความ 6">
            <a:extLst>
              <a:ext uri="{FF2B5EF4-FFF2-40B4-BE49-F238E27FC236}">
                <a16:creationId xmlns:a16="http://schemas.microsoft.com/office/drawing/2014/main" id="{E36C5A39-5C89-443E-95D6-CD7F0BC921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9924" y="3520208"/>
            <a:ext cx="2066114" cy="2997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4" name="ตัวแทนข้อความ 6">
            <a:extLst>
              <a:ext uri="{FF2B5EF4-FFF2-40B4-BE49-F238E27FC236}">
                <a16:creationId xmlns:a16="http://schemas.microsoft.com/office/drawing/2014/main" id="{F2025720-44C4-450B-89C7-00AF7D01F3F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90840" y="3988535"/>
            <a:ext cx="1973583" cy="554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0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" name="ตัวแทนข้อความ 6">
            <a:extLst>
              <a:ext uri="{FF2B5EF4-FFF2-40B4-BE49-F238E27FC236}">
                <a16:creationId xmlns:a16="http://schemas.microsoft.com/office/drawing/2014/main" id="{5AAC6BC3-304D-4AE2-8173-D3272C284B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44574" y="3520208"/>
            <a:ext cx="2066114" cy="2997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6" name="ตัวแทนข้อความ 6">
            <a:extLst>
              <a:ext uri="{FF2B5EF4-FFF2-40B4-BE49-F238E27FC236}">
                <a16:creationId xmlns:a16="http://schemas.microsoft.com/office/drawing/2014/main" id="{2D477770-F109-4022-B57F-96971FF8D65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89859" y="3988535"/>
            <a:ext cx="1973583" cy="554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0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7" name="ตัวแทนข้อความ 6">
            <a:extLst>
              <a:ext uri="{FF2B5EF4-FFF2-40B4-BE49-F238E27FC236}">
                <a16:creationId xmlns:a16="http://schemas.microsoft.com/office/drawing/2014/main" id="{D3971FAB-E1CD-4C98-A1F2-480A88C221C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43593" y="3520208"/>
            <a:ext cx="2066114" cy="2997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9" name="ตัวแทนข้อความ 257">
            <a:extLst>
              <a:ext uri="{FF2B5EF4-FFF2-40B4-BE49-F238E27FC236}">
                <a16:creationId xmlns:a16="http://schemas.microsoft.com/office/drawing/2014/main" id="{639235E8-F1D6-4C92-B5E1-81AF3B3490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21148" y="621084"/>
            <a:ext cx="6701705" cy="7136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Time Management</a:t>
            </a:r>
          </a:p>
        </p:txBody>
      </p:sp>
    </p:spTree>
    <p:extLst>
      <p:ext uri="{BB962C8B-B14F-4D97-AF65-F5344CB8AC3E}">
        <p14:creationId xmlns:p14="http://schemas.microsoft.com/office/powerpoint/2010/main" val="721729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257">
            <a:extLst>
              <a:ext uri="{FF2B5EF4-FFF2-40B4-BE49-F238E27FC236}">
                <a16:creationId xmlns:a16="http://schemas.microsoft.com/office/drawing/2014/main" id="{11A9EE7F-58DF-4769-A299-C712FCEB90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987" y="2464745"/>
            <a:ext cx="3228688" cy="325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baseline="0">
                <a:ln w="12700">
                  <a:noFill/>
                </a:ln>
                <a:solidFill>
                  <a:schemeClr val="bg2"/>
                </a:solidFill>
                <a:latin typeface="+mj-lt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:</a:t>
            </a:r>
          </a:p>
        </p:txBody>
      </p:sp>
      <p:sp>
        <p:nvSpPr>
          <p:cNvPr id="3" name="ตัวแทนข้อความ 6">
            <a:extLst>
              <a:ext uri="{FF2B5EF4-FFF2-40B4-BE49-F238E27FC236}">
                <a16:creationId xmlns:a16="http://schemas.microsoft.com/office/drawing/2014/main" id="{9DBE2A35-2D83-44B4-9BF3-9DEC69446C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7986" y="2893831"/>
            <a:ext cx="3747282" cy="44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0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defTabSz="685800" rtl="0" eaLnBrk="1" fontAlgn="auto" latinLnBrk="0" hangingPunct="1">
              <a:lnSpc>
                <a:spcPct val="105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4" name="ตัวแทนข้อความ 6">
            <a:extLst>
              <a:ext uri="{FF2B5EF4-FFF2-40B4-BE49-F238E27FC236}">
                <a16:creationId xmlns:a16="http://schemas.microsoft.com/office/drawing/2014/main" id="{96FA2D26-A463-4076-B44C-7E38126A1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10232" y="3760242"/>
            <a:ext cx="2334277" cy="827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0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5" name="ตัวแทนข้อความ 6">
            <a:extLst>
              <a:ext uri="{FF2B5EF4-FFF2-40B4-BE49-F238E27FC236}">
                <a16:creationId xmlns:a16="http://schemas.microsoft.com/office/drawing/2014/main" id="{1375B0F2-6761-4595-A4FA-5066CFD70E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4508" y="3388518"/>
            <a:ext cx="2334277" cy="3244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>
              <a:defRPr lang="en-US" sz="2000" b="1" spc="0" baseline="0" dirty="0"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LOREM IPSUM</a:t>
            </a:r>
          </a:p>
        </p:txBody>
      </p:sp>
      <p:sp>
        <p:nvSpPr>
          <p:cNvPr id="6" name="ตัวแทนข้อความ 6">
            <a:extLst>
              <a:ext uri="{FF2B5EF4-FFF2-40B4-BE49-F238E27FC236}">
                <a16:creationId xmlns:a16="http://schemas.microsoft.com/office/drawing/2014/main" id="{A9C91E1F-F337-4AE7-82DB-8586FB0EF5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11445" y="3375266"/>
            <a:ext cx="798787" cy="44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3600" b="1" baseline="0" dirty="0">
                <a:ln w="9525">
                  <a:solidFill>
                    <a:schemeClr val="tx1"/>
                  </a:solidFill>
                </a:ln>
                <a:solidFill>
                  <a:schemeClr val="bg2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>
              <a:buNone/>
            </a:pPr>
            <a:r>
              <a:rPr lang="en-US" dirty="0"/>
              <a:t>03</a:t>
            </a:r>
          </a:p>
        </p:txBody>
      </p:sp>
      <p:sp>
        <p:nvSpPr>
          <p:cNvPr id="7" name="ตัวแทนข้อความ 6">
            <a:extLst>
              <a:ext uri="{FF2B5EF4-FFF2-40B4-BE49-F238E27FC236}">
                <a16:creationId xmlns:a16="http://schemas.microsoft.com/office/drawing/2014/main" id="{16AA5290-0AE8-4C3E-A48F-3DFFFB6CB2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0232" y="2441551"/>
            <a:ext cx="2334277" cy="827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0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8" name="ตัวแทนข้อความ 6">
            <a:extLst>
              <a:ext uri="{FF2B5EF4-FFF2-40B4-BE49-F238E27FC236}">
                <a16:creationId xmlns:a16="http://schemas.microsoft.com/office/drawing/2014/main" id="{022B3112-7D63-4E09-AE2A-1F833AE131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4508" y="2069827"/>
            <a:ext cx="2334277" cy="3244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>
              <a:defRPr lang="en-US" sz="2000" b="1" spc="0" baseline="0" dirty="0"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LOREM IPSUM</a:t>
            </a:r>
          </a:p>
        </p:txBody>
      </p:sp>
      <p:sp>
        <p:nvSpPr>
          <p:cNvPr id="9" name="ตัวแทนข้อความ 6">
            <a:extLst>
              <a:ext uri="{FF2B5EF4-FFF2-40B4-BE49-F238E27FC236}">
                <a16:creationId xmlns:a16="http://schemas.microsoft.com/office/drawing/2014/main" id="{1916DACC-74E0-4028-82CA-62BD7ECEBA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1445" y="2060827"/>
            <a:ext cx="798787" cy="44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3600" b="1" baseline="0" dirty="0">
                <a:ln w="9525">
                  <a:solidFill>
                    <a:schemeClr val="tx1"/>
                  </a:solidFill>
                </a:ln>
                <a:solidFill>
                  <a:schemeClr val="bg2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>
              <a:buNone/>
            </a:pPr>
            <a:r>
              <a:rPr lang="en-US" dirty="0"/>
              <a:t>02</a:t>
            </a:r>
          </a:p>
        </p:txBody>
      </p:sp>
      <p:sp>
        <p:nvSpPr>
          <p:cNvPr id="10" name="ตัวแทนข้อความ 6">
            <a:extLst>
              <a:ext uri="{FF2B5EF4-FFF2-40B4-BE49-F238E27FC236}">
                <a16:creationId xmlns:a16="http://schemas.microsoft.com/office/drawing/2014/main" id="{3B501415-9DD5-47C5-8693-16747ACBEE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0232" y="1122860"/>
            <a:ext cx="2334277" cy="827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0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11" name="ตัวแทนข้อความ 6">
            <a:extLst>
              <a:ext uri="{FF2B5EF4-FFF2-40B4-BE49-F238E27FC236}">
                <a16:creationId xmlns:a16="http://schemas.microsoft.com/office/drawing/2014/main" id="{77420F7E-1068-4F87-B6BD-49B47A6093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04508" y="751136"/>
            <a:ext cx="2334277" cy="3244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>
              <a:defRPr lang="en-US" sz="2000" b="1" spc="0" baseline="0" dirty="0"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LOREM IPSUM</a:t>
            </a:r>
          </a:p>
        </p:txBody>
      </p:sp>
      <p:sp>
        <p:nvSpPr>
          <p:cNvPr id="12" name="ตัวแทนข้อความ 6">
            <a:extLst>
              <a:ext uri="{FF2B5EF4-FFF2-40B4-BE49-F238E27FC236}">
                <a16:creationId xmlns:a16="http://schemas.microsoft.com/office/drawing/2014/main" id="{5287F2D3-AB00-4A69-88D9-CE9C00BEFC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11445" y="742136"/>
            <a:ext cx="798787" cy="44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3600" b="1" baseline="0" dirty="0">
                <a:ln w="9525">
                  <a:solidFill>
                    <a:schemeClr val="tx1"/>
                  </a:solidFill>
                </a:ln>
                <a:solidFill>
                  <a:schemeClr val="bg2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>
              <a:buNone/>
            </a:pPr>
            <a:r>
              <a:rPr lang="en-US" dirty="0"/>
              <a:t>01</a:t>
            </a:r>
          </a:p>
        </p:txBody>
      </p:sp>
      <p:sp>
        <p:nvSpPr>
          <p:cNvPr id="14" name="ตัวแทนข้อความ 257">
            <a:extLst>
              <a:ext uri="{FF2B5EF4-FFF2-40B4-BE49-F238E27FC236}">
                <a16:creationId xmlns:a16="http://schemas.microsoft.com/office/drawing/2014/main" id="{7792910A-0C92-45AF-8962-A06DA514625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7986" y="742136"/>
            <a:ext cx="4609202" cy="7136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5400" b="1" baseline="0">
                <a:ln w="12700">
                  <a:noFill/>
                </a:ln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5" name="ตัวแทนข้อความ 257">
            <a:extLst>
              <a:ext uri="{FF2B5EF4-FFF2-40B4-BE49-F238E27FC236}">
                <a16:creationId xmlns:a16="http://schemas.microsoft.com/office/drawing/2014/main" id="{8F6E75E1-3C11-4C96-9B8C-974E98E19A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7986" y="1472401"/>
            <a:ext cx="4609202" cy="7136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5400" b="1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77932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1">
            <a:extLst>
              <a:ext uri="{FF2B5EF4-FFF2-40B4-BE49-F238E27FC236}">
                <a16:creationId xmlns:a16="http://schemas.microsoft.com/office/drawing/2014/main" id="{054771AB-7F8D-4A49-BFA9-9CD4234CDD0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58042" y="671209"/>
            <a:ext cx="4505130" cy="1809344"/>
          </a:xfrm>
          <a:prstGeom prst="roundRect">
            <a:avLst>
              <a:gd name="adj" fmla="val 50000"/>
            </a:avLst>
          </a:prstGeom>
          <a:ln w="25400">
            <a:solidFill>
              <a:schemeClr val="tx1"/>
            </a:solidFill>
          </a:ln>
        </p:spPr>
        <p:txBody>
          <a:bodyPr/>
          <a:lstStyle>
            <a:lvl1pPr>
              <a:defRPr lang="en-US" sz="1000" dirty="0"/>
            </a:lvl1pPr>
          </a:lstStyle>
          <a:p>
            <a:pPr lvl="0"/>
            <a:endParaRPr lang="en-US" dirty="0"/>
          </a:p>
        </p:txBody>
      </p:sp>
      <p:sp>
        <p:nvSpPr>
          <p:cNvPr id="3" name="ตัวแทนข้อความ 111">
            <a:extLst>
              <a:ext uri="{FF2B5EF4-FFF2-40B4-BE49-F238E27FC236}">
                <a16:creationId xmlns:a16="http://schemas.microsoft.com/office/drawing/2014/main" id="{EE47A2F7-1C2D-4A82-A023-FE0FEB188C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5899" y="3073484"/>
            <a:ext cx="2462321" cy="13932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spcBef>
                <a:spcPts val="750"/>
              </a:spcBef>
              <a:spcAft>
                <a:spcPts val="600"/>
              </a:spcAft>
              <a:buNone/>
              <a:defRPr sz="1100" spc="2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4" name="ตัวแทนข้อความ 111">
            <a:extLst>
              <a:ext uri="{FF2B5EF4-FFF2-40B4-BE49-F238E27FC236}">
                <a16:creationId xmlns:a16="http://schemas.microsoft.com/office/drawing/2014/main" id="{91E7EEAE-967E-49AB-ABD0-352E393BC8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9321" y="1489879"/>
            <a:ext cx="2646637" cy="6715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spcBef>
                <a:spcPts val="750"/>
              </a:spcBef>
              <a:spcAft>
                <a:spcPts val="600"/>
              </a:spcAft>
              <a:buNone/>
              <a:defRPr sz="1100" spc="2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" name="ตัวแทนข้อความ 111">
            <a:extLst>
              <a:ext uri="{FF2B5EF4-FFF2-40B4-BE49-F238E27FC236}">
                <a16:creationId xmlns:a16="http://schemas.microsoft.com/office/drawing/2014/main" id="{1E9FC6D3-7025-4DF0-B3FA-A77820E3E2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39321" y="671209"/>
            <a:ext cx="2646637" cy="642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spcBef>
                <a:spcPts val="750"/>
              </a:spcBef>
              <a:spcAft>
                <a:spcPts val="600"/>
              </a:spcAft>
              <a:buNone/>
              <a:defRPr sz="1200" b="1" spc="20" baseline="0">
                <a:solidFill>
                  <a:schemeClr val="bg2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7" name="ตัวแทนข้อความ 257">
            <a:extLst>
              <a:ext uri="{FF2B5EF4-FFF2-40B4-BE49-F238E27FC236}">
                <a16:creationId xmlns:a16="http://schemas.microsoft.com/office/drawing/2014/main" id="{B92F129D-E935-4398-BA2D-5F37247D8E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76756" y="2964505"/>
            <a:ext cx="4609202" cy="7136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5400" b="1" baseline="0">
                <a:ln w="12700">
                  <a:noFill/>
                </a:ln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8" name="ตัวแทนข้อความ 257">
            <a:extLst>
              <a:ext uri="{FF2B5EF4-FFF2-40B4-BE49-F238E27FC236}">
                <a16:creationId xmlns:a16="http://schemas.microsoft.com/office/drawing/2014/main" id="{3DE260B9-6F3E-4B19-8F79-0A3C6E4E5B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76756" y="3694770"/>
            <a:ext cx="4609202" cy="7136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5400" b="1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1070442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397">
            <a:extLst>
              <a:ext uri="{FF2B5EF4-FFF2-40B4-BE49-F238E27FC236}">
                <a16:creationId xmlns:a16="http://schemas.microsoft.com/office/drawing/2014/main" id="{7095F18F-6803-4E6C-A63D-FFA67313F5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22493" y="3639910"/>
            <a:ext cx="6299014" cy="442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050" i="0" spc="2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3" name="ตัวแทนข้อความ 257">
            <a:extLst>
              <a:ext uri="{FF2B5EF4-FFF2-40B4-BE49-F238E27FC236}">
                <a16:creationId xmlns:a16="http://schemas.microsoft.com/office/drawing/2014/main" id="{794174E2-FF51-4535-B607-4EFC8F6FF0D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3308" y="2346267"/>
            <a:ext cx="7597384" cy="7374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000" b="1" baseline="0"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Time Management</a:t>
            </a:r>
          </a:p>
        </p:txBody>
      </p:sp>
    </p:spTree>
    <p:extLst>
      <p:ext uri="{BB962C8B-B14F-4D97-AF65-F5344CB8AC3E}">
        <p14:creationId xmlns:p14="http://schemas.microsoft.com/office/powerpoint/2010/main" val="1997014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A392427-79A7-4C3A-9307-DE41914EA6C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B08BC59-E5B5-4B0F-AB27-F1697C1787CF}"/>
              </a:ext>
            </a:extLst>
          </p:cNvPr>
          <p:cNvGrpSpPr/>
          <p:nvPr userDrawn="1"/>
        </p:nvGrpSpPr>
        <p:grpSpPr>
          <a:xfrm>
            <a:off x="4326" y="-138224"/>
            <a:ext cx="9139674" cy="5419947"/>
            <a:chOff x="4326" y="-138224"/>
            <a:chExt cx="9139674" cy="5419947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9EDA741-90E3-458A-8F60-890D11C483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4326" y="-138224"/>
              <a:ext cx="9139674" cy="5419947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B66BDF3-5E6F-4404-969D-98F72EFA4013}"/>
                </a:ext>
              </a:extLst>
            </p:cNvPr>
            <p:cNvSpPr/>
            <p:nvPr userDrawn="1"/>
          </p:nvSpPr>
          <p:spPr>
            <a:xfrm>
              <a:off x="282260" y="246059"/>
              <a:ext cx="8579480" cy="4651383"/>
            </a:xfrm>
            <a:prstGeom prst="roundRect">
              <a:avLst>
                <a:gd name="adj" fmla="val 3416"/>
              </a:avLst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0118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18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openxmlformats.org/officeDocument/2006/relationships/image" Target="../media/image21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5" Type="http://schemas.openxmlformats.org/officeDocument/2006/relationships/image" Target="../media/image10.png"/><Relationship Id="rId10" Type="http://schemas.openxmlformats.org/officeDocument/2006/relationships/image" Target="../media/image30.png"/><Relationship Id="rId19" Type="http://schemas.openxmlformats.org/officeDocument/2006/relationships/image" Target="../media/image34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Relationship Id="rId1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pik.com/" TargetMode="External"/><Relationship Id="rId2" Type="http://schemas.openxmlformats.org/officeDocument/2006/relationships/hyperlink" Target="http://www.powerpointhub.com/" TargetMode="Externa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www.freepik.com/author/upklyak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Rectangle: Rounded Corners 652">
            <a:extLst>
              <a:ext uri="{FF2B5EF4-FFF2-40B4-BE49-F238E27FC236}">
                <a16:creationId xmlns:a16="http://schemas.microsoft.com/office/drawing/2014/main" id="{DA62EA89-3C8B-4406-BCBC-1391CF1F4BE8}"/>
              </a:ext>
            </a:extLst>
          </p:cNvPr>
          <p:cNvSpPr/>
          <p:nvPr/>
        </p:nvSpPr>
        <p:spPr>
          <a:xfrm>
            <a:off x="688438" y="2786284"/>
            <a:ext cx="2794688" cy="341952"/>
          </a:xfrm>
          <a:prstGeom prst="roundRect">
            <a:avLst/>
          </a:prstGeom>
          <a:solidFill>
            <a:schemeClr val="bg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4EE3CA5-9395-4B00-A399-FF7C7E9BF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525" y="955343"/>
            <a:ext cx="3181935" cy="2962300"/>
          </a:xfrm>
          <a:prstGeom prst="rect">
            <a:avLst/>
          </a:prstGeom>
        </p:spPr>
      </p:pic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4BA6C5D5-BE0E-4825-8EEC-1F58B00CBC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Time</a:t>
            </a:r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BA5E257E-78CF-454D-9493-73CBFB63B0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POWERPOINTHUB.COM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A8E11E0D-6CAE-46AC-B535-D3D5C7B1EC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Management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2FA6646F-B873-4B2A-8052-FB05DA8962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grpSp>
        <p:nvGrpSpPr>
          <p:cNvPr id="46" name="Graphic 43">
            <a:extLst>
              <a:ext uri="{FF2B5EF4-FFF2-40B4-BE49-F238E27FC236}">
                <a16:creationId xmlns:a16="http://schemas.microsoft.com/office/drawing/2014/main" id="{D892FB11-8735-41F6-B185-0BCAB8DB9CFC}"/>
              </a:ext>
            </a:extLst>
          </p:cNvPr>
          <p:cNvGrpSpPr/>
          <p:nvPr/>
        </p:nvGrpSpPr>
        <p:grpSpPr>
          <a:xfrm>
            <a:off x="8514284" y="2795213"/>
            <a:ext cx="125729" cy="125729"/>
            <a:chOff x="5131116" y="3678554"/>
            <a:chExt cx="125729" cy="125729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5C0B906-2AA6-4012-BBC2-8DFD925A3B6A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3C34A83-AA21-487F-A285-F3CDEDB20C14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aphic 43">
            <a:extLst>
              <a:ext uri="{FF2B5EF4-FFF2-40B4-BE49-F238E27FC236}">
                <a16:creationId xmlns:a16="http://schemas.microsoft.com/office/drawing/2014/main" id="{5E36FCBA-F6EE-486B-B382-070244E163D7}"/>
              </a:ext>
            </a:extLst>
          </p:cNvPr>
          <p:cNvGrpSpPr/>
          <p:nvPr/>
        </p:nvGrpSpPr>
        <p:grpSpPr>
          <a:xfrm>
            <a:off x="4572000" y="684600"/>
            <a:ext cx="409843" cy="383552"/>
            <a:chOff x="3891067" y="1338534"/>
            <a:chExt cx="589386" cy="551577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391BD83-8DF2-4C34-838B-36DEF23446FA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0E7D35C-5A2E-438E-B2A6-0358416CA9AE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2" name="Graphic 43">
              <a:extLst>
                <a:ext uri="{FF2B5EF4-FFF2-40B4-BE49-F238E27FC236}">
                  <a16:creationId xmlns:a16="http://schemas.microsoft.com/office/drawing/2014/main" id="{9F8D1231-7122-493A-B2D0-FB3ACBABE6A5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752AD597-E267-4363-97B2-A1554F2C616F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FC05E2A-D5F2-4494-8457-C94005DF5DD2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5" name="Graphic 43">
              <a:extLst>
                <a:ext uri="{FF2B5EF4-FFF2-40B4-BE49-F238E27FC236}">
                  <a16:creationId xmlns:a16="http://schemas.microsoft.com/office/drawing/2014/main" id="{4EB6E6DD-EED7-4BF8-A97C-273CAA931D3B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3F4187AA-9700-49D3-AFF7-4A4029B454D2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4502D8B-22A0-4D9B-B296-4D74221713EC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8" name="Graphic 43">
              <a:extLst>
                <a:ext uri="{FF2B5EF4-FFF2-40B4-BE49-F238E27FC236}">
                  <a16:creationId xmlns:a16="http://schemas.microsoft.com/office/drawing/2014/main" id="{72D09336-5686-4B08-B7D5-F476EF1E282C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DCF6543-AE74-4C0A-8BA9-E85A25DF2633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9048184-04E7-4A72-9204-22DF2F7400BA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1" name="Graphic 43">
            <a:extLst>
              <a:ext uri="{FF2B5EF4-FFF2-40B4-BE49-F238E27FC236}">
                <a16:creationId xmlns:a16="http://schemas.microsoft.com/office/drawing/2014/main" id="{79968A8E-19FA-4765-8A2D-3811B09624E9}"/>
              </a:ext>
            </a:extLst>
          </p:cNvPr>
          <p:cNvGrpSpPr/>
          <p:nvPr/>
        </p:nvGrpSpPr>
        <p:grpSpPr>
          <a:xfrm rot="7759301">
            <a:off x="838571" y="4145996"/>
            <a:ext cx="409843" cy="383552"/>
            <a:chOff x="3891067" y="1338534"/>
            <a:chExt cx="589386" cy="551577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A144508-67D5-4BC3-BF3C-B229B68D819E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921877A-84DE-4F75-B320-06CF8F765FC7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4" name="Graphic 43">
              <a:extLst>
                <a:ext uri="{FF2B5EF4-FFF2-40B4-BE49-F238E27FC236}">
                  <a16:creationId xmlns:a16="http://schemas.microsoft.com/office/drawing/2014/main" id="{512A33A1-A7F9-4B63-815B-439A0793ADF3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52F7304-6C4D-4B38-BC91-FD3E65EB950B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8DF4691-4533-4ADE-9C2F-B7E96DA08B64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65" name="Graphic 43">
              <a:extLst>
                <a:ext uri="{FF2B5EF4-FFF2-40B4-BE49-F238E27FC236}">
                  <a16:creationId xmlns:a16="http://schemas.microsoft.com/office/drawing/2014/main" id="{1EABA93F-BB51-4708-93BA-4D98DB308BA9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94439AE-BF06-4375-92F4-DF7E3487220C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A1A0BB0-9E0B-4C54-9BE2-AAE1C56B7C8D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6" name="Graphic 43">
              <a:extLst>
                <a:ext uri="{FF2B5EF4-FFF2-40B4-BE49-F238E27FC236}">
                  <a16:creationId xmlns:a16="http://schemas.microsoft.com/office/drawing/2014/main" id="{888C53F7-7C47-403D-8924-C560420F10C3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50EFAB2E-C1FF-4EAC-AA6C-7F2BE85F16E9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7096415-947A-4A64-88FD-C7D7D26175FF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3" name="Graphic 43">
            <a:extLst>
              <a:ext uri="{FF2B5EF4-FFF2-40B4-BE49-F238E27FC236}">
                <a16:creationId xmlns:a16="http://schemas.microsoft.com/office/drawing/2014/main" id="{D425F4FF-5EBC-487C-B02C-1B82652A0E09}"/>
              </a:ext>
            </a:extLst>
          </p:cNvPr>
          <p:cNvGrpSpPr/>
          <p:nvPr/>
        </p:nvGrpSpPr>
        <p:grpSpPr>
          <a:xfrm>
            <a:off x="7299571" y="641910"/>
            <a:ext cx="125729" cy="125729"/>
            <a:chOff x="5131116" y="3678554"/>
            <a:chExt cx="125729" cy="125729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BC233E5-8C28-4B1E-A239-D4B2CE044E1A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1AA715C-B7A2-406C-B80A-CA8A6498E832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6" name="Graphic 43">
            <a:extLst>
              <a:ext uri="{FF2B5EF4-FFF2-40B4-BE49-F238E27FC236}">
                <a16:creationId xmlns:a16="http://schemas.microsoft.com/office/drawing/2014/main" id="{6486AA79-109F-406E-B852-B42E40728C83}"/>
              </a:ext>
            </a:extLst>
          </p:cNvPr>
          <p:cNvGrpSpPr/>
          <p:nvPr/>
        </p:nvGrpSpPr>
        <p:grpSpPr>
          <a:xfrm>
            <a:off x="809884" y="647625"/>
            <a:ext cx="125729" cy="125729"/>
            <a:chOff x="5131116" y="3678554"/>
            <a:chExt cx="125729" cy="125729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F3E0786-95DB-4832-B97A-F23E89F6A62F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2F3E4E8-E063-43A9-AEB2-B7344FE9D945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8D947F7-4AFA-4E97-857A-674A079A0E4E}"/>
              </a:ext>
            </a:extLst>
          </p:cNvPr>
          <p:cNvGrpSpPr/>
          <p:nvPr/>
        </p:nvGrpSpPr>
        <p:grpSpPr>
          <a:xfrm>
            <a:off x="2757485" y="1132823"/>
            <a:ext cx="1340563" cy="484786"/>
            <a:chOff x="2734123" y="1072706"/>
            <a:chExt cx="1506803" cy="544903"/>
          </a:xfrm>
        </p:grpSpPr>
        <p:grpSp>
          <p:nvGrpSpPr>
            <p:cNvPr id="82" name="Graphic 79">
              <a:extLst>
                <a:ext uri="{FF2B5EF4-FFF2-40B4-BE49-F238E27FC236}">
                  <a16:creationId xmlns:a16="http://schemas.microsoft.com/office/drawing/2014/main" id="{6DF339A0-12A7-4838-89CD-D3B92DDBF4FE}"/>
                </a:ext>
              </a:extLst>
            </p:cNvPr>
            <p:cNvGrpSpPr/>
            <p:nvPr/>
          </p:nvGrpSpPr>
          <p:grpSpPr>
            <a:xfrm>
              <a:off x="2734123" y="1072706"/>
              <a:ext cx="622454" cy="544903"/>
              <a:chOff x="2829820" y="1072706"/>
              <a:chExt cx="622454" cy="544903"/>
            </a:xfrm>
            <a:solidFill>
              <a:srgbClr val="000000"/>
            </a:solidFill>
          </p:grpSpPr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6CD632C7-1654-4AC4-8967-04CDBFB776AD}"/>
                  </a:ext>
                </a:extLst>
              </p:cNvPr>
              <p:cNvSpPr/>
              <p:nvPr/>
            </p:nvSpPr>
            <p:spPr>
              <a:xfrm>
                <a:off x="2846969" y="1072706"/>
                <a:ext cx="98187" cy="98029"/>
              </a:xfrm>
              <a:custGeom>
                <a:avLst/>
                <a:gdLst>
                  <a:gd name="connsiteX0" fmla="*/ 43622 w 98187"/>
                  <a:gd name="connsiteY0" fmla="*/ 98030 h 98029"/>
                  <a:gd name="connsiteX1" fmla="*/ 43622 w 98187"/>
                  <a:gd name="connsiteY1" fmla="*/ 98030 h 98029"/>
                  <a:gd name="connsiteX2" fmla="*/ 37440 w 98187"/>
                  <a:gd name="connsiteY2" fmla="*/ 94497 h 98029"/>
                  <a:gd name="connsiteX3" fmla="*/ 1231 w 98187"/>
                  <a:gd name="connsiteY3" fmla="*/ 38859 h 98029"/>
                  <a:gd name="connsiteX4" fmla="*/ 2114 w 98187"/>
                  <a:gd name="connsiteY4" fmla="*/ 29144 h 98029"/>
                  <a:gd name="connsiteX5" fmla="*/ 11829 w 98187"/>
                  <a:gd name="connsiteY5" fmla="*/ 30027 h 98029"/>
                  <a:gd name="connsiteX6" fmla="*/ 43622 w 98187"/>
                  <a:gd name="connsiteY6" fmla="*/ 76834 h 98029"/>
                  <a:gd name="connsiteX7" fmla="*/ 84247 w 98187"/>
                  <a:gd name="connsiteY7" fmla="*/ 3533 h 98029"/>
                  <a:gd name="connsiteX8" fmla="*/ 93962 w 98187"/>
                  <a:gd name="connsiteY8" fmla="*/ 883 h 98029"/>
                  <a:gd name="connsiteX9" fmla="*/ 97494 w 98187"/>
                  <a:gd name="connsiteY9" fmla="*/ 9715 h 98029"/>
                  <a:gd name="connsiteX10" fmla="*/ 50687 w 98187"/>
                  <a:gd name="connsiteY10" fmla="*/ 94497 h 98029"/>
                  <a:gd name="connsiteX11" fmla="*/ 43622 w 98187"/>
                  <a:gd name="connsiteY11" fmla="*/ 98030 h 9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187" h="98029">
                    <a:moveTo>
                      <a:pt x="43622" y="98030"/>
                    </a:moveTo>
                    <a:cubicBezTo>
                      <a:pt x="43622" y="98030"/>
                      <a:pt x="43622" y="98030"/>
                      <a:pt x="43622" y="98030"/>
                    </a:cubicBezTo>
                    <a:cubicBezTo>
                      <a:pt x="40973" y="98030"/>
                      <a:pt x="38323" y="96263"/>
                      <a:pt x="37440" y="94497"/>
                    </a:cubicBezTo>
                    <a:cubicBezTo>
                      <a:pt x="27726" y="75068"/>
                      <a:pt x="15361" y="55638"/>
                      <a:pt x="1231" y="38859"/>
                    </a:cubicBezTo>
                    <a:cubicBezTo>
                      <a:pt x="-535" y="35326"/>
                      <a:pt x="-535" y="30910"/>
                      <a:pt x="2114" y="29144"/>
                    </a:cubicBezTo>
                    <a:cubicBezTo>
                      <a:pt x="4764" y="26495"/>
                      <a:pt x="10063" y="27378"/>
                      <a:pt x="11829" y="30027"/>
                    </a:cubicBezTo>
                    <a:cubicBezTo>
                      <a:pt x="23310" y="44158"/>
                      <a:pt x="33908" y="60054"/>
                      <a:pt x="43622" y="76834"/>
                    </a:cubicBezTo>
                    <a:lnTo>
                      <a:pt x="84247" y="3533"/>
                    </a:lnTo>
                    <a:cubicBezTo>
                      <a:pt x="86013" y="0"/>
                      <a:pt x="90429" y="-883"/>
                      <a:pt x="93962" y="883"/>
                    </a:cubicBezTo>
                    <a:cubicBezTo>
                      <a:pt x="97494" y="1766"/>
                      <a:pt x="99261" y="6182"/>
                      <a:pt x="97494" y="9715"/>
                    </a:cubicBezTo>
                    <a:lnTo>
                      <a:pt x="50687" y="94497"/>
                    </a:lnTo>
                    <a:cubicBezTo>
                      <a:pt x="48921" y="97147"/>
                      <a:pt x="46272" y="98030"/>
                      <a:pt x="43622" y="980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91B0638-3FFA-43D0-B9B0-8AC8696EA602}"/>
                  </a:ext>
                </a:extLst>
              </p:cNvPr>
              <p:cNvSpPr/>
              <p:nvPr/>
            </p:nvSpPr>
            <p:spPr>
              <a:xfrm>
                <a:off x="2846600" y="1296143"/>
                <a:ext cx="97863" cy="98029"/>
              </a:xfrm>
              <a:custGeom>
                <a:avLst/>
                <a:gdLst>
                  <a:gd name="connsiteX0" fmla="*/ 43991 w 97863"/>
                  <a:gd name="connsiteY0" fmla="*/ 98030 h 98029"/>
                  <a:gd name="connsiteX1" fmla="*/ 43991 w 97863"/>
                  <a:gd name="connsiteY1" fmla="*/ 98030 h 98029"/>
                  <a:gd name="connsiteX2" fmla="*/ 37809 w 97863"/>
                  <a:gd name="connsiteY2" fmla="*/ 94497 h 98029"/>
                  <a:gd name="connsiteX3" fmla="*/ 1600 w 97863"/>
                  <a:gd name="connsiteY3" fmla="*/ 38859 h 98029"/>
                  <a:gd name="connsiteX4" fmla="*/ 2483 w 97863"/>
                  <a:gd name="connsiteY4" fmla="*/ 29144 h 98029"/>
                  <a:gd name="connsiteX5" fmla="*/ 12198 w 97863"/>
                  <a:gd name="connsiteY5" fmla="*/ 30027 h 98029"/>
                  <a:gd name="connsiteX6" fmla="*/ 43991 w 97863"/>
                  <a:gd name="connsiteY6" fmla="*/ 76834 h 98029"/>
                  <a:gd name="connsiteX7" fmla="*/ 84616 w 97863"/>
                  <a:gd name="connsiteY7" fmla="*/ 3533 h 98029"/>
                  <a:gd name="connsiteX8" fmla="*/ 94330 w 97863"/>
                  <a:gd name="connsiteY8" fmla="*/ 883 h 98029"/>
                  <a:gd name="connsiteX9" fmla="*/ 96980 w 97863"/>
                  <a:gd name="connsiteY9" fmla="*/ 10598 h 98029"/>
                  <a:gd name="connsiteX10" fmla="*/ 50173 w 97863"/>
                  <a:gd name="connsiteY10" fmla="*/ 95380 h 98029"/>
                  <a:gd name="connsiteX11" fmla="*/ 43991 w 97863"/>
                  <a:gd name="connsiteY11" fmla="*/ 98030 h 9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863" h="98029">
                    <a:moveTo>
                      <a:pt x="43991" y="98030"/>
                    </a:moveTo>
                    <a:cubicBezTo>
                      <a:pt x="43991" y="98030"/>
                      <a:pt x="43991" y="98030"/>
                      <a:pt x="43991" y="98030"/>
                    </a:cubicBezTo>
                    <a:cubicBezTo>
                      <a:pt x="41341" y="98030"/>
                      <a:pt x="38692" y="96263"/>
                      <a:pt x="37809" y="94497"/>
                    </a:cubicBezTo>
                    <a:cubicBezTo>
                      <a:pt x="28094" y="75068"/>
                      <a:pt x="15730" y="56522"/>
                      <a:pt x="1600" y="38859"/>
                    </a:cubicBezTo>
                    <a:cubicBezTo>
                      <a:pt x="-1050" y="36209"/>
                      <a:pt x="-167" y="30910"/>
                      <a:pt x="2483" y="29144"/>
                    </a:cubicBezTo>
                    <a:cubicBezTo>
                      <a:pt x="5132" y="26495"/>
                      <a:pt x="10431" y="27378"/>
                      <a:pt x="12198" y="30027"/>
                    </a:cubicBezTo>
                    <a:cubicBezTo>
                      <a:pt x="23678" y="44158"/>
                      <a:pt x="34276" y="60054"/>
                      <a:pt x="43991" y="76834"/>
                    </a:cubicBezTo>
                    <a:lnTo>
                      <a:pt x="84616" y="3533"/>
                    </a:lnTo>
                    <a:cubicBezTo>
                      <a:pt x="86382" y="0"/>
                      <a:pt x="90798" y="-883"/>
                      <a:pt x="94330" y="883"/>
                    </a:cubicBezTo>
                    <a:cubicBezTo>
                      <a:pt x="97863" y="2649"/>
                      <a:pt x="98746" y="7065"/>
                      <a:pt x="96980" y="10598"/>
                    </a:cubicBezTo>
                    <a:lnTo>
                      <a:pt x="50173" y="95380"/>
                    </a:lnTo>
                    <a:cubicBezTo>
                      <a:pt x="49290" y="96263"/>
                      <a:pt x="46640" y="98030"/>
                      <a:pt x="43991" y="980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93C1C8D-58F2-404D-AF11-52A049AC938C}"/>
                  </a:ext>
                </a:extLst>
              </p:cNvPr>
              <p:cNvSpPr/>
              <p:nvPr/>
            </p:nvSpPr>
            <p:spPr>
              <a:xfrm>
                <a:off x="2829820" y="1518696"/>
                <a:ext cx="97863" cy="98912"/>
              </a:xfrm>
              <a:custGeom>
                <a:avLst/>
                <a:gdLst>
                  <a:gd name="connsiteX0" fmla="*/ 43991 w 97863"/>
                  <a:gd name="connsiteY0" fmla="*/ 98913 h 98912"/>
                  <a:gd name="connsiteX1" fmla="*/ 43991 w 97863"/>
                  <a:gd name="connsiteY1" fmla="*/ 98913 h 98912"/>
                  <a:gd name="connsiteX2" fmla="*/ 37809 w 97863"/>
                  <a:gd name="connsiteY2" fmla="*/ 95380 h 98912"/>
                  <a:gd name="connsiteX3" fmla="*/ 1600 w 97863"/>
                  <a:gd name="connsiteY3" fmla="*/ 38859 h 98912"/>
                  <a:gd name="connsiteX4" fmla="*/ 2483 w 97863"/>
                  <a:gd name="connsiteY4" fmla="*/ 29144 h 98912"/>
                  <a:gd name="connsiteX5" fmla="*/ 12198 w 97863"/>
                  <a:gd name="connsiteY5" fmla="*/ 30027 h 98912"/>
                  <a:gd name="connsiteX6" fmla="*/ 43991 w 97863"/>
                  <a:gd name="connsiteY6" fmla="*/ 76834 h 98912"/>
                  <a:gd name="connsiteX7" fmla="*/ 84616 w 97863"/>
                  <a:gd name="connsiteY7" fmla="*/ 3533 h 98912"/>
                  <a:gd name="connsiteX8" fmla="*/ 94330 w 97863"/>
                  <a:gd name="connsiteY8" fmla="*/ 883 h 98912"/>
                  <a:gd name="connsiteX9" fmla="*/ 96980 w 97863"/>
                  <a:gd name="connsiteY9" fmla="*/ 10598 h 98912"/>
                  <a:gd name="connsiteX10" fmla="*/ 50173 w 97863"/>
                  <a:gd name="connsiteY10" fmla="*/ 95380 h 98912"/>
                  <a:gd name="connsiteX11" fmla="*/ 43991 w 97863"/>
                  <a:gd name="connsiteY11" fmla="*/ 98913 h 9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863" h="98912">
                    <a:moveTo>
                      <a:pt x="43991" y="98913"/>
                    </a:moveTo>
                    <a:cubicBezTo>
                      <a:pt x="43991" y="98913"/>
                      <a:pt x="43991" y="98913"/>
                      <a:pt x="43991" y="98913"/>
                    </a:cubicBezTo>
                    <a:cubicBezTo>
                      <a:pt x="41341" y="98913"/>
                      <a:pt x="38692" y="97146"/>
                      <a:pt x="37809" y="95380"/>
                    </a:cubicBezTo>
                    <a:cubicBezTo>
                      <a:pt x="27211" y="75068"/>
                      <a:pt x="15730" y="56522"/>
                      <a:pt x="1600" y="38859"/>
                    </a:cubicBezTo>
                    <a:cubicBezTo>
                      <a:pt x="-1050" y="36209"/>
                      <a:pt x="-167" y="30910"/>
                      <a:pt x="2483" y="29144"/>
                    </a:cubicBezTo>
                    <a:cubicBezTo>
                      <a:pt x="5132" y="26494"/>
                      <a:pt x="10431" y="27378"/>
                      <a:pt x="12198" y="30027"/>
                    </a:cubicBezTo>
                    <a:cubicBezTo>
                      <a:pt x="24562" y="45041"/>
                      <a:pt x="35159" y="60054"/>
                      <a:pt x="43991" y="76834"/>
                    </a:cubicBezTo>
                    <a:lnTo>
                      <a:pt x="84616" y="3533"/>
                    </a:lnTo>
                    <a:cubicBezTo>
                      <a:pt x="86382" y="0"/>
                      <a:pt x="90798" y="-883"/>
                      <a:pt x="94330" y="883"/>
                    </a:cubicBezTo>
                    <a:cubicBezTo>
                      <a:pt x="97863" y="2649"/>
                      <a:pt x="98746" y="7065"/>
                      <a:pt x="96980" y="10598"/>
                    </a:cubicBezTo>
                    <a:lnTo>
                      <a:pt x="50173" y="95380"/>
                    </a:lnTo>
                    <a:cubicBezTo>
                      <a:pt x="48407" y="97146"/>
                      <a:pt x="46640" y="98913"/>
                      <a:pt x="43991" y="989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3DC2CA9-B4AD-4B62-A902-97640E21B6EC}"/>
                  </a:ext>
                </a:extLst>
              </p:cNvPr>
              <p:cNvSpPr/>
              <p:nvPr/>
            </p:nvSpPr>
            <p:spPr>
              <a:xfrm>
                <a:off x="3023063" y="1153072"/>
                <a:ext cx="423028" cy="21195"/>
              </a:xfrm>
              <a:custGeom>
                <a:avLst/>
                <a:gdLst>
                  <a:gd name="connsiteX0" fmla="*/ 75068 w 423028"/>
                  <a:gd name="connsiteY0" fmla="*/ 21196 h 21195"/>
                  <a:gd name="connsiteX1" fmla="*/ 7065 w 423028"/>
                  <a:gd name="connsiteY1" fmla="*/ 21196 h 21195"/>
                  <a:gd name="connsiteX2" fmla="*/ 0 w 423028"/>
                  <a:gd name="connsiteY2" fmla="*/ 14130 h 21195"/>
                  <a:gd name="connsiteX3" fmla="*/ 7065 w 423028"/>
                  <a:gd name="connsiteY3" fmla="*/ 7065 h 21195"/>
                  <a:gd name="connsiteX4" fmla="*/ 7065 w 423028"/>
                  <a:gd name="connsiteY4" fmla="*/ 7065 h 21195"/>
                  <a:gd name="connsiteX5" fmla="*/ 415964 w 423028"/>
                  <a:gd name="connsiteY5" fmla="*/ 0 h 21195"/>
                  <a:gd name="connsiteX6" fmla="*/ 423029 w 423028"/>
                  <a:gd name="connsiteY6" fmla="*/ 7065 h 21195"/>
                  <a:gd name="connsiteX7" fmla="*/ 415964 w 423028"/>
                  <a:gd name="connsiteY7" fmla="*/ 14130 h 21195"/>
                  <a:gd name="connsiteX8" fmla="*/ 75068 w 423028"/>
                  <a:gd name="connsiteY8" fmla="*/ 21196 h 21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3028" h="21195">
                    <a:moveTo>
                      <a:pt x="75068" y="21196"/>
                    </a:moveTo>
                    <a:cubicBezTo>
                      <a:pt x="52106" y="21196"/>
                      <a:pt x="30027" y="21196"/>
                      <a:pt x="7065" y="21196"/>
                    </a:cubicBezTo>
                    <a:cubicBezTo>
                      <a:pt x="3533" y="21196"/>
                      <a:pt x="0" y="17663"/>
                      <a:pt x="0" y="14130"/>
                    </a:cubicBezTo>
                    <a:cubicBezTo>
                      <a:pt x="0" y="10598"/>
                      <a:pt x="3533" y="7065"/>
                      <a:pt x="7065" y="7065"/>
                    </a:cubicBezTo>
                    <a:cubicBezTo>
                      <a:pt x="7065" y="7065"/>
                      <a:pt x="7065" y="7065"/>
                      <a:pt x="7065" y="7065"/>
                    </a:cubicBezTo>
                    <a:cubicBezTo>
                      <a:pt x="142187" y="7948"/>
                      <a:pt x="279959" y="6182"/>
                      <a:pt x="415964" y="0"/>
                    </a:cubicBezTo>
                    <a:cubicBezTo>
                      <a:pt x="419496" y="0"/>
                      <a:pt x="423029" y="2649"/>
                      <a:pt x="423029" y="7065"/>
                    </a:cubicBezTo>
                    <a:cubicBezTo>
                      <a:pt x="423029" y="10598"/>
                      <a:pt x="420379" y="14130"/>
                      <a:pt x="415964" y="14130"/>
                    </a:cubicBezTo>
                    <a:cubicBezTo>
                      <a:pt x="302920" y="19429"/>
                      <a:pt x="188994" y="21196"/>
                      <a:pt x="75068" y="211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9EDC241F-BE9E-42E1-BA05-98B6AF7EDDB7}"/>
                  </a:ext>
                </a:extLst>
              </p:cNvPr>
              <p:cNvSpPr/>
              <p:nvPr/>
            </p:nvSpPr>
            <p:spPr>
              <a:xfrm>
                <a:off x="3023063" y="1372094"/>
                <a:ext cx="423028" cy="21195"/>
              </a:xfrm>
              <a:custGeom>
                <a:avLst/>
                <a:gdLst>
                  <a:gd name="connsiteX0" fmla="*/ 75068 w 423028"/>
                  <a:gd name="connsiteY0" fmla="*/ 21196 h 21195"/>
                  <a:gd name="connsiteX1" fmla="*/ 7065 w 423028"/>
                  <a:gd name="connsiteY1" fmla="*/ 21196 h 21195"/>
                  <a:gd name="connsiteX2" fmla="*/ 0 w 423028"/>
                  <a:gd name="connsiteY2" fmla="*/ 14130 h 21195"/>
                  <a:gd name="connsiteX3" fmla="*/ 7065 w 423028"/>
                  <a:gd name="connsiteY3" fmla="*/ 7065 h 21195"/>
                  <a:gd name="connsiteX4" fmla="*/ 7065 w 423028"/>
                  <a:gd name="connsiteY4" fmla="*/ 7065 h 21195"/>
                  <a:gd name="connsiteX5" fmla="*/ 415964 w 423028"/>
                  <a:gd name="connsiteY5" fmla="*/ 0 h 21195"/>
                  <a:gd name="connsiteX6" fmla="*/ 423029 w 423028"/>
                  <a:gd name="connsiteY6" fmla="*/ 7065 h 21195"/>
                  <a:gd name="connsiteX7" fmla="*/ 415964 w 423028"/>
                  <a:gd name="connsiteY7" fmla="*/ 14130 h 21195"/>
                  <a:gd name="connsiteX8" fmla="*/ 75068 w 423028"/>
                  <a:gd name="connsiteY8" fmla="*/ 21196 h 21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3028" h="21195">
                    <a:moveTo>
                      <a:pt x="75068" y="21196"/>
                    </a:moveTo>
                    <a:cubicBezTo>
                      <a:pt x="52106" y="21196"/>
                      <a:pt x="30027" y="21196"/>
                      <a:pt x="7065" y="21196"/>
                    </a:cubicBezTo>
                    <a:cubicBezTo>
                      <a:pt x="3533" y="21196"/>
                      <a:pt x="0" y="17663"/>
                      <a:pt x="0" y="14130"/>
                    </a:cubicBezTo>
                    <a:cubicBezTo>
                      <a:pt x="0" y="10598"/>
                      <a:pt x="3533" y="7065"/>
                      <a:pt x="7065" y="7065"/>
                    </a:cubicBezTo>
                    <a:cubicBezTo>
                      <a:pt x="7065" y="7065"/>
                      <a:pt x="7065" y="7065"/>
                      <a:pt x="7065" y="7065"/>
                    </a:cubicBezTo>
                    <a:cubicBezTo>
                      <a:pt x="142187" y="7948"/>
                      <a:pt x="279959" y="5299"/>
                      <a:pt x="415964" y="0"/>
                    </a:cubicBezTo>
                    <a:cubicBezTo>
                      <a:pt x="419496" y="0"/>
                      <a:pt x="423029" y="2649"/>
                      <a:pt x="423029" y="7065"/>
                    </a:cubicBezTo>
                    <a:cubicBezTo>
                      <a:pt x="423029" y="10598"/>
                      <a:pt x="420379" y="14130"/>
                      <a:pt x="415964" y="14130"/>
                    </a:cubicBezTo>
                    <a:cubicBezTo>
                      <a:pt x="302920" y="18546"/>
                      <a:pt x="188994" y="21196"/>
                      <a:pt x="75068" y="211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1A77CCF9-65FF-48B7-990E-DFF1D6A2F261}"/>
                  </a:ext>
                </a:extLst>
              </p:cNvPr>
              <p:cNvSpPr/>
              <p:nvPr/>
            </p:nvSpPr>
            <p:spPr>
              <a:xfrm>
                <a:off x="3029245" y="1591115"/>
                <a:ext cx="423028" cy="21195"/>
              </a:xfrm>
              <a:custGeom>
                <a:avLst/>
                <a:gdLst>
                  <a:gd name="connsiteX0" fmla="*/ 75068 w 423028"/>
                  <a:gd name="connsiteY0" fmla="*/ 21196 h 21195"/>
                  <a:gd name="connsiteX1" fmla="*/ 7065 w 423028"/>
                  <a:gd name="connsiteY1" fmla="*/ 21196 h 21195"/>
                  <a:gd name="connsiteX2" fmla="*/ 0 w 423028"/>
                  <a:gd name="connsiteY2" fmla="*/ 14130 h 21195"/>
                  <a:gd name="connsiteX3" fmla="*/ 7065 w 423028"/>
                  <a:gd name="connsiteY3" fmla="*/ 7065 h 21195"/>
                  <a:gd name="connsiteX4" fmla="*/ 7065 w 423028"/>
                  <a:gd name="connsiteY4" fmla="*/ 7065 h 21195"/>
                  <a:gd name="connsiteX5" fmla="*/ 415964 w 423028"/>
                  <a:gd name="connsiteY5" fmla="*/ 0 h 21195"/>
                  <a:gd name="connsiteX6" fmla="*/ 423029 w 423028"/>
                  <a:gd name="connsiteY6" fmla="*/ 7065 h 21195"/>
                  <a:gd name="connsiteX7" fmla="*/ 415964 w 423028"/>
                  <a:gd name="connsiteY7" fmla="*/ 14130 h 21195"/>
                  <a:gd name="connsiteX8" fmla="*/ 75068 w 423028"/>
                  <a:gd name="connsiteY8" fmla="*/ 21196 h 21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3028" h="21195">
                    <a:moveTo>
                      <a:pt x="75068" y="21196"/>
                    </a:moveTo>
                    <a:cubicBezTo>
                      <a:pt x="52106" y="21196"/>
                      <a:pt x="30027" y="21196"/>
                      <a:pt x="7065" y="21196"/>
                    </a:cubicBezTo>
                    <a:cubicBezTo>
                      <a:pt x="3533" y="21196"/>
                      <a:pt x="0" y="17663"/>
                      <a:pt x="0" y="14130"/>
                    </a:cubicBezTo>
                    <a:cubicBezTo>
                      <a:pt x="0" y="10598"/>
                      <a:pt x="3533" y="7065"/>
                      <a:pt x="7065" y="7065"/>
                    </a:cubicBezTo>
                    <a:cubicBezTo>
                      <a:pt x="7065" y="7065"/>
                      <a:pt x="7065" y="7065"/>
                      <a:pt x="7065" y="7065"/>
                    </a:cubicBezTo>
                    <a:cubicBezTo>
                      <a:pt x="143070" y="7948"/>
                      <a:pt x="279959" y="6182"/>
                      <a:pt x="415964" y="0"/>
                    </a:cubicBezTo>
                    <a:cubicBezTo>
                      <a:pt x="419496" y="0"/>
                      <a:pt x="423029" y="2649"/>
                      <a:pt x="423029" y="7065"/>
                    </a:cubicBezTo>
                    <a:cubicBezTo>
                      <a:pt x="423029" y="10598"/>
                      <a:pt x="420379" y="14130"/>
                      <a:pt x="415964" y="14130"/>
                    </a:cubicBezTo>
                    <a:cubicBezTo>
                      <a:pt x="302920" y="18546"/>
                      <a:pt x="188111" y="21196"/>
                      <a:pt x="75068" y="211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E33FE8E4-89E8-4131-BC1D-83C268A079E4}"/>
                </a:ext>
              </a:extLst>
            </p:cNvPr>
            <p:cNvGrpSpPr/>
            <p:nvPr/>
          </p:nvGrpSpPr>
          <p:grpSpPr>
            <a:xfrm>
              <a:off x="3710017" y="1236088"/>
              <a:ext cx="530909" cy="381521"/>
              <a:chOff x="3710017" y="1236088"/>
              <a:chExt cx="530909" cy="381521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FFE0EB57-E8C2-4E79-B55C-AF233403861A}"/>
                  </a:ext>
                </a:extLst>
              </p:cNvPr>
              <p:cNvSpPr/>
              <p:nvPr/>
            </p:nvSpPr>
            <p:spPr>
              <a:xfrm>
                <a:off x="3845276" y="1296143"/>
                <a:ext cx="15013" cy="321466"/>
              </a:xfrm>
              <a:custGeom>
                <a:avLst/>
                <a:gdLst>
                  <a:gd name="connsiteX0" fmla="*/ 6182 w 15013"/>
                  <a:gd name="connsiteY0" fmla="*/ 321467 h 321466"/>
                  <a:gd name="connsiteX1" fmla="*/ 6182 w 15013"/>
                  <a:gd name="connsiteY1" fmla="*/ 321467 h 321466"/>
                  <a:gd name="connsiteX2" fmla="*/ 0 w 15013"/>
                  <a:gd name="connsiteY2" fmla="*/ 312635 h 321466"/>
                  <a:gd name="connsiteX3" fmla="*/ 2649 w 15013"/>
                  <a:gd name="connsiteY3" fmla="*/ 8832 h 321466"/>
                  <a:gd name="connsiteX4" fmla="*/ 8832 w 15013"/>
                  <a:gd name="connsiteY4" fmla="*/ 0 h 321466"/>
                  <a:gd name="connsiteX5" fmla="*/ 8832 w 15013"/>
                  <a:gd name="connsiteY5" fmla="*/ 0 h 321466"/>
                  <a:gd name="connsiteX6" fmla="*/ 15014 w 15013"/>
                  <a:gd name="connsiteY6" fmla="*/ 8832 h 321466"/>
                  <a:gd name="connsiteX7" fmla="*/ 12364 w 15013"/>
                  <a:gd name="connsiteY7" fmla="*/ 312635 h 321466"/>
                  <a:gd name="connsiteX8" fmla="*/ 6182 w 15013"/>
                  <a:gd name="connsiteY8" fmla="*/ 321467 h 321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3" h="321466">
                    <a:moveTo>
                      <a:pt x="6182" y="321467"/>
                    </a:moveTo>
                    <a:cubicBezTo>
                      <a:pt x="6182" y="321467"/>
                      <a:pt x="6182" y="321467"/>
                      <a:pt x="6182" y="321467"/>
                    </a:cubicBezTo>
                    <a:cubicBezTo>
                      <a:pt x="2649" y="321467"/>
                      <a:pt x="0" y="317051"/>
                      <a:pt x="0" y="312635"/>
                    </a:cubicBezTo>
                    <a:lnTo>
                      <a:pt x="2649" y="8832"/>
                    </a:lnTo>
                    <a:cubicBezTo>
                      <a:pt x="2649" y="4416"/>
                      <a:pt x="5299" y="0"/>
                      <a:pt x="8832" y="0"/>
                    </a:cubicBezTo>
                    <a:cubicBezTo>
                      <a:pt x="8832" y="0"/>
                      <a:pt x="8832" y="0"/>
                      <a:pt x="8832" y="0"/>
                    </a:cubicBezTo>
                    <a:cubicBezTo>
                      <a:pt x="12364" y="0"/>
                      <a:pt x="15014" y="4416"/>
                      <a:pt x="15014" y="8832"/>
                    </a:cubicBezTo>
                    <a:lnTo>
                      <a:pt x="12364" y="312635"/>
                    </a:lnTo>
                    <a:cubicBezTo>
                      <a:pt x="12364" y="317051"/>
                      <a:pt x="9715" y="321467"/>
                      <a:pt x="6182" y="3214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3A04A7A-16EB-4B6E-BE91-B62A6C649CEF}"/>
                  </a:ext>
                </a:extLst>
              </p:cNvPr>
              <p:cNvSpPr/>
              <p:nvPr/>
            </p:nvSpPr>
            <p:spPr>
              <a:xfrm>
                <a:off x="3975845" y="1360613"/>
                <a:ext cx="16033" cy="256996"/>
              </a:xfrm>
              <a:custGeom>
                <a:avLst/>
                <a:gdLst>
                  <a:gd name="connsiteX0" fmla="*/ 6319 w 16033"/>
                  <a:gd name="connsiteY0" fmla="*/ 256997 h 256996"/>
                  <a:gd name="connsiteX1" fmla="*/ 6319 w 16033"/>
                  <a:gd name="connsiteY1" fmla="*/ 256997 h 256996"/>
                  <a:gd name="connsiteX2" fmla="*/ 137 w 16033"/>
                  <a:gd name="connsiteY2" fmla="*/ 248165 h 256996"/>
                  <a:gd name="connsiteX3" fmla="*/ 2787 w 16033"/>
                  <a:gd name="connsiteY3" fmla="*/ 8832 h 256996"/>
                  <a:gd name="connsiteX4" fmla="*/ 9852 w 16033"/>
                  <a:gd name="connsiteY4" fmla="*/ 0 h 256996"/>
                  <a:gd name="connsiteX5" fmla="*/ 16034 w 16033"/>
                  <a:gd name="connsiteY5" fmla="*/ 8832 h 256996"/>
                  <a:gd name="connsiteX6" fmla="*/ 13385 w 16033"/>
                  <a:gd name="connsiteY6" fmla="*/ 248165 h 256996"/>
                  <a:gd name="connsiteX7" fmla="*/ 6319 w 16033"/>
                  <a:gd name="connsiteY7" fmla="*/ 256997 h 25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033" h="256996">
                    <a:moveTo>
                      <a:pt x="6319" y="256997"/>
                    </a:moveTo>
                    <a:cubicBezTo>
                      <a:pt x="6319" y="256997"/>
                      <a:pt x="6319" y="256997"/>
                      <a:pt x="6319" y="256997"/>
                    </a:cubicBezTo>
                    <a:cubicBezTo>
                      <a:pt x="2787" y="256997"/>
                      <a:pt x="-746" y="252581"/>
                      <a:pt x="137" y="248165"/>
                    </a:cubicBezTo>
                    <a:lnTo>
                      <a:pt x="2787" y="8832"/>
                    </a:lnTo>
                    <a:cubicBezTo>
                      <a:pt x="2787" y="4416"/>
                      <a:pt x="6319" y="0"/>
                      <a:pt x="9852" y="0"/>
                    </a:cubicBezTo>
                    <a:cubicBezTo>
                      <a:pt x="13385" y="0"/>
                      <a:pt x="16034" y="4416"/>
                      <a:pt x="16034" y="8832"/>
                    </a:cubicBezTo>
                    <a:lnTo>
                      <a:pt x="13385" y="248165"/>
                    </a:lnTo>
                    <a:cubicBezTo>
                      <a:pt x="12501" y="252581"/>
                      <a:pt x="9852" y="256997"/>
                      <a:pt x="6319" y="2569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0F47B4F6-02A9-457F-A6A8-27842A238CF5}"/>
                  </a:ext>
                </a:extLst>
              </p:cNvPr>
              <p:cNvSpPr/>
              <p:nvPr/>
            </p:nvSpPr>
            <p:spPr>
              <a:xfrm>
                <a:off x="4224893" y="1360613"/>
                <a:ext cx="16033" cy="256996"/>
              </a:xfrm>
              <a:custGeom>
                <a:avLst/>
                <a:gdLst>
                  <a:gd name="connsiteX0" fmla="*/ 6319 w 16033"/>
                  <a:gd name="connsiteY0" fmla="*/ 256997 h 256996"/>
                  <a:gd name="connsiteX1" fmla="*/ 6319 w 16033"/>
                  <a:gd name="connsiteY1" fmla="*/ 256997 h 256996"/>
                  <a:gd name="connsiteX2" fmla="*/ 137 w 16033"/>
                  <a:gd name="connsiteY2" fmla="*/ 248165 h 256996"/>
                  <a:gd name="connsiteX3" fmla="*/ 2787 w 16033"/>
                  <a:gd name="connsiteY3" fmla="*/ 8832 h 256996"/>
                  <a:gd name="connsiteX4" fmla="*/ 9852 w 16033"/>
                  <a:gd name="connsiteY4" fmla="*/ 0 h 256996"/>
                  <a:gd name="connsiteX5" fmla="*/ 16034 w 16033"/>
                  <a:gd name="connsiteY5" fmla="*/ 8832 h 256996"/>
                  <a:gd name="connsiteX6" fmla="*/ 13385 w 16033"/>
                  <a:gd name="connsiteY6" fmla="*/ 248165 h 256996"/>
                  <a:gd name="connsiteX7" fmla="*/ 6319 w 16033"/>
                  <a:gd name="connsiteY7" fmla="*/ 256997 h 25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033" h="256996">
                    <a:moveTo>
                      <a:pt x="6319" y="256997"/>
                    </a:moveTo>
                    <a:cubicBezTo>
                      <a:pt x="6319" y="256997"/>
                      <a:pt x="6319" y="256997"/>
                      <a:pt x="6319" y="256997"/>
                    </a:cubicBezTo>
                    <a:cubicBezTo>
                      <a:pt x="2787" y="256997"/>
                      <a:pt x="-746" y="252581"/>
                      <a:pt x="137" y="248165"/>
                    </a:cubicBezTo>
                    <a:lnTo>
                      <a:pt x="2787" y="8832"/>
                    </a:lnTo>
                    <a:cubicBezTo>
                      <a:pt x="2787" y="4416"/>
                      <a:pt x="6319" y="0"/>
                      <a:pt x="9852" y="0"/>
                    </a:cubicBezTo>
                    <a:cubicBezTo>
                      <a:pt x="13385" y="0"/>
                      <a:pt x="16034" y="4416"/>
                      <a:pt x="16034" y="8832"/>
                    </a:cubicBezTo>
                    <a:lnTo>
                      <a:pt x="13385" y="248165"/>
                    </a:lnTo>
                    <a:cubicBezTo>
                      <a:pt x="13385" y="252581"/>
                      <a:pt x="9852" y="256997"/>
                      <a:pt x="6319" y="2569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0DBBB2F2-5F52-4A59-80C4-5FB3A7E0E7C9}"/>
                  </a:ext>
                </a:extLst>
              </p:cNvPr>
              <p:cNvSpPr/>
              <p:nvPr/>
            </p:nvSpPr>
            <p:spPr>
              <a:xfrm>
                <a:off x="4106688" y="1236088"/>
                <a:ext cx="15013" cy="381520"/>
              </a:xfrm>
              <a:custGeom>
                <a:avLst/>
                <a:gdLst>
                  <a:gd name="connsiteX0" fmla="*/ 6182 w 15013"/>
                  <a:gd name="connsiteY0" fmla="*/ 381521 h 381520"/>
                  <a:gd name="connsiteX1" fmla="*/ 6182 w 15013"/>
                  <a:gd name="connsiteY1" fmla="*/ 381521 h 381520"/>
                  <a:gd name="connsiteX2" fmla="*/ 0 w 15013"/>
                  <a:gd name="connsiteY2" fmla="*/ 372689 h 381520"/>
                  <a:gd name="connsiteX3" fmla="*/ 2649 w 15013"/>
                  <a:gd name="connsiteY3" fmla="*/ 8832 h 381520"/>
                  <a:gd name="connsiteX4" fmla="*/ 8832 w 15013"/>
                  <a:gd name="connsiteY4" fmla="*/ 0 h 381520"/>
                  <a:gd name="connsiteX5" fmla="*/ 8832 w 15013"/>
                  <a:gd name="connsiteY5" fmla="*/ 0 h 381520"/>
                  <a:gd name="connsiteX6" fmla="*/ 15014 w 15013"/>
                  <a:gd name="connsiteY6" fmla="*/ 8832 h 381520"/>
                  <a:gd name="connsiteX7" fmla="*/ 12364 w 15013"/>
                  <a:gd name="connsiteY7" fmla="*/ 372689 h 381520"/>
                  <a:gd name="connsiteX8" fmla="*/ 6182 w 15013"/>
                  <a:gd name="connsiteY8" fmla="*/ 381521 h 38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3" h="381520">
                    <a:moveTo>
                      <a:pt x="6182" y="381521"/>
                    </a:moveTo>
                    <a:cubicBezTo>
                      <a:pt x="6182" y="381521"/>
                      <a:pt x="6182" y="381521"/>
                      <a:pt x="6182" y="381521"/>
                    </a:cubicBezTo>
                    <a:cubicBezTo>
                      <a:pt x="2649" y="381521"/>
                      <a:pt x="0" y="377105"/>
                      <a:pt x="0" y="372689"/>
                    </a:cubicBezTo>
                    <a:lnTo>
                      <a:pt x="2649" y="8832"/>
                    </a:lnTo>
                    <a:cubicBezTo>
                      <a:pt x="2649" y="4416"/>
                      <a:pt x="5299" y="0"/>
                      <a:pt x="8832" y="0"/>
                    </a:cubicBezTo>
                    <a:cubicBezTo>
                      <a:pt x="8832" y="0"/>
                      <a:pt x="8832" y="0"/>
                      <a:pt x="8832" y="0"/>
                    </a:cubicBezTo>
                    <a:cubicBezTo>
                      <a:pt x="12364" y="0"/>
                      <a:pt x="15014" y="4416"/>
                      <a:pt x="15014" y="8832"/>
                    </a:cubicBezTo>
                    <a:lnTo>
                      <a:pt x="12364" y="372689"/>
                    </a:lnTo>
                    <a:cubicBezTo>
                      <a:pt x="13247" y="377105"/>
                      <a:pt x="9715" y="381521"/>
                      <a:pt x="6182" y="3815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7CF025C5-30C3-43DF-B7FC-9092E8DD074A}"/>
                  </a:ext>
                </a:extLst>
              </p:cNvPr>
              <p:cNvSpPr/>
              <p:nvPr/>
            </p:nvSpPr>
            <p:spPr>
              <a:xfrm>
                <a:off x="3710017" y="1398588"/>
                <a:ext cx="15150" cy="219021"/>
              </a:xfrm>
              <a:custGeom>
                <a:avLst/>
                <a:gdLst>
                  <a:gd name="connsiteX0" fmla="*/ 6319 w 15150"/>
                  <a:gd name="connsiteY0" fmla="*/ 219021 h 219021"/>
                  <a:gd name="connsiteX1" fmla="*/ 6319 w 15150"/>
                  <a:gd name="connsiteY1" fmla="*/ 219021 h 219021"/>
                  <a:gd name="connsiteX2" fmla="*/ 137 w 15150"/>
                  <a:gd name="connsiteY2" fmla="*/ 210190 h 219021"/>
                  <a:gd name="connsiteX3" fmla="*/ 2787 w 15150"/>
                  <a:gd name="connsiteY3" fmla="*/ 8832 h 219021"/>
                  <a:gd name="connsiteX4" fmla="*/ 8969 w 15150"/>
                  <a:gd name="connsiteY4" fmla="*/ 0 h 219021"/>
                  <a:gd name="connsiteX5" fmla="*/ 8969 w 15150"/>
                  <a:gd name="connsiteY5" fmla="*/ 0 h 219021"/>
                  <a:gd name="connsiteX6" fmla="*/ 15151 w 15150"/>
                  <a:gd name="connsiteY6" fmla="*/ 8832 h 219021"/>
                  <a:gd name="connsiteX7" fmla="*/ 12501 w 15150"/>
                  <a:gd name="connsiteY7" fmla="*/ 210190 h 219021"/>
                  <a:gd name="connsiteX8" fmla="*/ 6319 w 15150"/>
                  <a:gd name="connsiteY8" fmla="*/ 219021 h 219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150" h="219021">
                    <a:moveTo>
                      <a:pt x="6319" y="219021"/>
                    </a:moveTo>
                    <a:cubicBezTo>
                      <a:pt x="6319" y="219021"/>
                      <a:pt x="5436" y="219021"/>
                      <a:pt x="6319" y="219021"/>
                    </a:cubicBezTo>
                    <a:cubicBezTo>
                      <a:pt x="2787" y="219021"/>
                      <a:pt x="-746" y="214605"/>
                      <a:pt x="137" y="210190"/>
                    </a:cubicBezTo>
                    <a:lnTo>
                      <a:pt x="2787" y="8832"/>
                    </a:lnTo>
                    <a:cubicBezTo>
                      <a:pt x="2787" y="4416"/>
                      <a:pt x="5436" y="0"/>
                      <a:pt x="8969" y="0"/>
                    </a:cubicBezTo>
                    <a:cubicBezTo>
                      <a:pt x="8969" y="0"/>
                      <a:pt x="8969" y="0"/>
                      <a:pt x="8969" y="0"/>
                    </a:cubicBezTo>
                    <a:cubicBezTo>
                      <a:pt x="12501" y="0"/>
                      <a:pt x="15151" y="4416"/>
                      <a:pt x="15151" y="8832"/>
                    </a:cubicBezTo>
                    <a:lnTo>
                      <a:pt x="12501" y="210190"/>
                    </a:lnTo>
                    <a:cubicBezTo>
                      <a:pt x="12501" y="214605"/>
                      <a:pt x="9852" y="219021"/>
                      <a:pt x="6319" y="2190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49" name="Graphic 43">
            <a:extLst>
              <a:ext uri="{FF2B5EF4-FFF2-40B4-BE49-F238E27FC236}">
                <a16:creationId xmlns:a16="http://schemas.microsoft.com/office/drawing/2014/main" id="{3F86AF07-B5AF-4B45-A9F4-788E537C8260}"/>
              </a:ext>
            </a:extLst>
          </p:cNvPr>
          <p:cNvGrpSpPr/>
          <p:nvPr/>
        </p:nvGrpSpPr>
        <p:grpSpPr>
          <a:xfrm>
            <a:off x="4242013" y="4585844"/>
            <a:ext cx="125729" cy="125729"/>
            <a:chOff x="5131116" y="3678554"/>
            <a:chExt cx="125729" cy="125729"/>
          </a:xfrm>
        </p:grpSpPr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06181935-A571-42F9-8E33-B9D5E285F796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id="{FE4D59FB-D2DF-4D50-9F24-BA9635C17912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C1FF3864-B10E-4503-B9FB-8CDB7F1BEDB5}"/>
              </a:ext>
            </a:extLst>
          </p:cNvPr>
          <p:cNvGrpSpPr/>
          <p:nvPr/>
        </p:nvGrpSpPr>
        <p:grpSpPr>
          <a:xfrm rot="1613144">
            <a:off x="8117762" y="4148585"/>
            <a:ext cx="311536" cy="529707"/>
            <a:chOff x="4850276" y="2591891"/>
            <a:chExt cx="622934" cy="1059179"/>
          </a:xfrm>
        </p:grpSpPr>
        <p:grpSp>
          <p:nvGrpSpPr>
            <p:cNvPr id="133" name="Graphic 113">
              <a:extLst>
                <a:ext uri="{FF2B5EF4-FFF2-40B4-BE49-F238E27FC236}">
                  <a16:creationId xmlns:a16="http://schemas.microsoft.com/office/drawing/2014/main" id="{B7612867-A6CE-4FB1-977A-51C90DBA8B4E}"/>
                </a:ext>
              </a:extLst>
            </p:cNvPr>
            <p:cNvGrpSpPr/>
            <p:nvPr/>
          </p:nvGrpSpPr>
          <p:grpSpPr>
            <a:xfrm>
              <a:off x="4904569" y="2627239"/>
              <a:ext cx="518685" cy="982874"/>
              <a:chOff x="4904569" y="2627239"/>
              <a:chExt cx="518685" cy="982874"/>
            </a:xfrm>
            <a:solidFill>
              <a:srgbClr val="000000"/>
            </a:solidFill>
          </p:grpSpPr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F3596A54-67B3-4BD8-B67D-B424C686130B}"/>
                  </a:ext>
                </a:extLst>
              </p:cNvPr>
              <p:cNvSpPr/>
              <p:nvPr/>
            </p:nvSpPr>
            <p:spPr>
              <a:xfrm>
                <a:off x="4908379" y="2632001"/>
                <a:ext cx="507255" cy="972873"/>
              </a:xfrm>
              <a:custGeom>
                <a:avLst/>
                <a:gdLst>
                  <a:gd name="connsiteX0" fmla="*/ 501967 w 507255"/>
                  <a:gd name="connsiteY0" fmla="*/ 962872 h 972873"/>
                  <a:gd name="connsiteX1" fmla="*/ 3810 w 507255"/>
                  <a:gd name="connsiteY1" fmla="*/ 968587 h 972873"/>
                  <a:gd name="connsiteX2" fmla="*/ 96202 w 507255"/>
                  <a:gd name="connsiteY2" fmla="*/ 598064 h 972873"/>
                  <a:gd name="connsiteX3" fmla="*/ 198120 w 507255"/>
                  <a:gd name="connsiteY3" fmla="*/ 465667 h 972873"/>
                  <a:gd name="connsiteX4" fmla="*/ 119063 w 507255"/>
                  <a:gd name="connsiteY4" fmla="*/ 343747 h 972873"/>
                  <a:gd name="connsiteX5" fmla="*/ 0 w 507255"/>
                  <a:gd name="connsiteY5" fmla="*/ 1799 h 972873"/>
                  <a:gd name="connsiteX6" fmla="*/ 488632 w 507255"/>
                  <a:gd name="connsiteY6" fmla="*/ 4657 h 972873"/>
                  <a:gd name="connsiteX7" fmla="*/ 422910 w 507255"/>
                  <a:gd name="connsiteY7" fmla="*/ 296122 h 972873"/>
                  <a:gd name="connsiteX8" fmla="*/ 352425 w 507255"/>
                  <a:gd name="connsiteY8" fmla="*/ 382799 h 972873"/>
                  <a:gd name="connsiteX9" fmla="*/ 313373 w 507255"/>
                  <a:gd name="connsiteY9" fmla="*/ 467572 h 972873"/>
                  <a:gd name="connsiteX10" fmla="*/ 478155 w 507255"/>
                  <a:gd name="connsiteY10" fmla="*/ 713317 h 972873"/>
                  <a:gd name="connsiteX11" fmla="*/ 501967 w 507255"/>
                  <a:gd name="connsiteY11" fmla="*/ 962872 h 97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7255" h="972873">
                    <a:moveTo>
                      <a:pt x="501967" y="962872"/>
                    </a:moveTo>
                    <a:cubicBezTo>
                      <a:pt x="315278" y="967634"/>
                      <a:pt x="190500" y="979064"/>
                      <a:pt x="3810" y="968587"/>
                    </a:cubicBezTo>
                    <a:cubicBezTo>
                      <a:pt x="-1905" y="827617"/>
                      <a:pt x="11430" y="692362"/>
                      <a:pt x="96202" y="598064"/>
                    </a:cubicBezTo>
                    <a:cubicBezTo>
                      <a:pt x="133350" y="557107"/>
                      <a:pt x="186690" y="522817"/>
                      <a:pt x="198120" y="465667"/>
                    </a:cubicBezTo>
                    <a:cubicBezTo>
                      <a:pt x="207645" y="419947"/>
                      <a:pt x="145732" y="379942"/>
                      <a:pt x="119063" y="343747"/>
                    </a:cubicBezTo>
                    <a:cubicBezTo>
                      <a:pt x="82867" y="294217"/>
                      <a:pt x="9525" y="239924"/>
                      <a:pt x="0" y="1799"/>
                    </a:cubicBezTo>
                    <a:cubicBezTo>
                      <a:pt x="148590" y="-2011"/>
                      <a:pt x="476250" y="847"/>
                      <a:pt x="488632" y="4657"/>
                    </a:cubicBezTo>
                    <a:cubicBezTo>
                      <a:pt x="483870" y="103717"/>
                      <a:pt x="472440" y="214207"/>
                      <a:pt x="422910" y="296122"/>
                    </a:cubicBezTo>
                    <a:cubicBezTo>
                      <a:pt x="405765" y="323744"/>
                      <a:pt x="375285" y="356129"/>
                      <a:pt x="352425" y="382799"/>
                    </a:cubicBezTo>
                    <a:cubicBezTo>
                      <a:pt x="331470" y="406612"/>
                      <a:pt x="306705" y="434234"/>
                      <a:pt x="313373" y="467572"/>
                    </a:cubicBezTo>
                    <a:cubicBezTo>
                      <a:pt x="327660" y="534247"/>
                      <a:pt x="432435" y="583777"/>
                      <a:pt x="478155" y="713317"/>
                    </a:cubicBezTo>
                    <a:cubicBezTo>
                      <a:pt x="512445" y="810472"/>
                      <a:pt x="510540" y="856192"/>
                      <a:pt x="501967" y="96287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8118282-BD1F-4BA3-91B6-5EA441F2073A}"/>
                  </a:ext>
                </a:extLst>
              </p:cNvPr>
              <p:cNvSpPr/>
              <p:nvPr/>
            </p:nvSpPr>
            <p:spPr>
              <a:xfrm>
                <a:off x="4980769" y="3213630"/>
                <a:ext cx="145022" cy="208840"/>
              </a:xfrm>
              <a:custGeom>
                <a:avLst/>
                <a:gdLst>
                  <a:gd name="connsiteX0" fmla="*/ 7620 w 145022"/>
                  <a:gd name="connsiteY0" fmla="*/ 208840 h 208840"/>
                  <a:gd name="connsiteX1" fmla="*/ 0 w 145022"/>
                  <a:gd name="connsiteY1" fmla="*/ 201220 h 208840"/>
                  <a:gd name="connsiteX2" fmla="*/ 136208 w 145022"/>
                  <a:gd name="connsiteY2" fmla="*/ 243 h 208840"/>
                  <a:gd name="connsiteX3" fmla="*/ 144780 w 145022"/>
                  <a:gd name="connsiteY3" fmla="*/ 5005 h 208840"/>
                  <a:gd name="connsiteX4" fmla="*/ 140017 w 145022"/>
                  <a:gd name="connsiteY4" fmla="*/ 13578 h 208840"/>
                  <a:gd name="connsiteX5" fmla="*/ 14288 w 145022"/>
                  <a:gd name="connsiteY5" fmla="*/ 200268 h 208840"/>
                  <a:gd name="connsiteX6" fmla="*/ 7620 w 145022"/>
                  <a:gd name="connsiteY6" fmla="*/ 208840 h 208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022" h="208840">
                    <a:moveTo>
                      <a:pt x="7620" y="208840"/>
                    </a:moveTo>
                    <a:cubicBezTo>
                      <a:pt x="3810" y="208840"/>
                      <a:pt x="0" y="205983"/>
                      <a:pt x="0" y="201220"/>
                    </a:cubicBezTo>
                    <a:cubicBezTo>
                      <a:pt x="0" y="99303"/>
                      <a:pt x="69533" y="19293"/>
                      <a:pt x="136208" y="243"/>
                    </a:cubicBezTo>
                    <a:cubicBezTo>
                      <a:pt x="140017" y="-710"/>
                      <a:pt x="143827" y="1195"/>
                      <a:pt x="144780" y="5005"/>
                    </a:cubicBezTo>
                    <a:cubicBezTo>
                      <a:pt x="145733" y="8815"/>
                      <a:pt x="143827" y="12625"/>
                      <a:pt x="140017" y="13578"/>
                    </a:cubicBezTo>
                    <a:cubicBezTo>
                      <a:pt x="78105" y="30723"/>
                      <a:pt x="14288" y="105018"/>
                      <a:pt x="14288" y="200268"/>
                    </a:cubicBezTo>
                    <a:cubicBezTo>
                      <a:pt x="15240" y="205030"/>
                      <a:pt x="11430" y="208840"/>
                      <a:pt x="7620" y="208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2974FE41-2107-4E10-A1A0-77E8D7A1A815}"/>
                  </a:ext>
                </a:extLst>
              </p:cNvPr>
              <p:cNvSpPr/>
              <p:nvPr/>
            </p:nvSpPr>
            <p:spPr>
              <a:xfrm>
                <a:off x="4904569" y="2627239"/>
                <a:ext cx="518685" cy="982874"/>
              </a:xfrm>
              <a:custGeom>
                <a:avLst/>
                <a:gdLst>
                  <a:gd name="connsiteX0" fmla="*/ 163830 w 518685"/>
                  <a:gd name="connsiteY0" fmla="*/ 982874 h 982874"/>
                  <a:gd name="connsiteX1" fmla="*/ 7620 w 518685"/>
                  <a:gd name="connsiteY1" fmla="*/ 978112 h 982874"/>
                  <a:gd name="connsiteX2" fmla="*/ 2857 w 518685"/>
                  <a:gd name="connsiteY2" fmla="*/ 973349 h 982874"/>
                  <a:gd name="connsiteX3" fmla="*/ 97155 w 518685"/>
                  <a:gd name="connsiteY3" fmla="*/ 599017 h 982874"/>
                  <a:gd name="connsiteX4" fmla="*/ 129540 w 518685"/>
                  <a:gd name="connsiteY4" fmla="*/ 566632 h 982874"/>
                  <a:gd name="connsiteX5" fmla="*/ 198120 w 518685"/>
                  <a:gd name="connsiteY5" fmla="*/ 468524 h 982874"/>
                  <a:gd name="connsiteX6" fmla="*/ 150495 w 518685"/>
                  <a:gd name="connsiteY6" fmla="*/ 384704 h 982874"/>
                  <a:gd name="connsiteX7" fmla="*/ 120015 w 518685"/>
                  <a:gd name="connsiteY7" fmla="*/ 351367 h 982874"/>
                  <a:gd name="connsiteX8" fmla="*/ 102870 w 518685"/>
                  <a:gd name="connsiteY8" fmla="*/ 330412 h 982874"/>
                  <a:gd name="connsiteX9" fmla="*/ 0 w 518685"/>
                  <a:gd name="connsiteY9" fmla="*/ 7514 h 982874"/>
                  <a:gd name="connsiteX10" fmla="*/ 1905 w 518685"/>
                  <a:gd name="connsiteY10" fmla="*/ 3704 h 982874"/>
                  <a:gd name="connsiteX11" fmla="*/ 5715 w 518685"/>
                  <a:gd name="connsiteY11" fmla="*/ 1799 h 982874"/>
                  <a:gd name="connsiteX12" fmla="*/ 496253 w 518685"/>
                  <a:gd name="connsiteY12" fmla="*/ 4657 h 982874"/>
                  <a:gd name="connsiteX13" fmla="*/ 500063 w 518685"/>
                  <a:gd name="connsiteY13" fmla="*/ 10372 h 982874"/>
                  <a:gd name="connsiteX14" fmla="*/ 433388 w 518685"/>
                  <a:gd name="connsiteY14" fmla="*/ 303742 h 982874"/>
                  <a:gd name="connsiteX15" fmla="*/ 373380 w 518685"/>
                  <a:gd name="connsiteY15" fmla="*/ 378037 h 982874"/>
                  <a:gd name="connsiteX16" fmla="*/ 361950 w 518685"/>
                  <a:gd name="connsiteY16" fmla="*/ 391372 h 982874"/>
                  <a:gd name="connsiteX17" fmla="*/ 324803 w 518685"/>
                  <a:gd name="connsiteY17" fmla="*/ 471382 h 982874"/>
                  <a:gd name="connsiteX18" fmla="*/ 382905 w 518685"/>
                  <a:gd name="connsiteY18" fmla="*/ 556154 h 982874"/>
                  <a:gd name="connsiteX19" fmla="*/ 489585 w 518685"/>
                  <a:gd name="connsiteY19" fmla="*/ 716174 h 982874"/>
                  <a:gd name="connsiteX20" fmla="*/ 513398 w 518685"/>
                  <a:gd name="connsiteY20" fmla="*/ 968587 h 982874"/>
                  <a:gd name="connsiteX21" fmla="*/ 507683 w 518685"/>
                  <a:gd name="connsiteY21" fmla="*/ 973349 h 982874"/>
                  <a:gd name="connsiteX22" fmla="*/ 367665 w 518685"/>
                  <a:gd name="connsiteY22" fmla="*/ 978112 h 982874"/>
                  <a:gd name="connsiteX23" fmla="*/ 163830 w 518685"/>
                  <a:gd name="connsiteY23" fmla="*/ 982874 h 982874"/>
                  <a:gd name="connsiteX24" fmla="*/ 12382 w 518685"/>
                  <a:gd name="connsiteY24" fmla="*/ 967634 h 982874"/>
                  <a:gd name="connsiteX25" fmla="*/ 364808 w 518685"/>
                  <a:gd name="connsiteY25" fmla="*/ 966682 h 982874"/>
                  <a:gd name="connsiteX26" fmla="*/ 500063 w 518685"/>
                  <a:gd name="connsiteY26" fmla="*/ 961919 h 982874"/>
                  <a:gd name="connsiteX27" fmla="*/ 476250 w 518685"/>
                  <a:gd name="connsiteY27" fmla="*/ 719032 h 982874"/>
                  <a:gd name="connsiteX28" fmla="*/ 373380 w 518685"/>
                  <a:gd name="connsiteY28" fmla="*/ 562822 h 982874"/>
                  <a:gd name="connsiteX29" fmla="*/ 312420 w 518685"/>
                  <a:gd name="connsiteY29" fmla="*/ 473287 h 982874"/>
                  <a:gd name="connsiteX30" fmla="*/ 352425 w 518685"/>
                  <a:gd name="connsiteY30" fmla="*/ 383752 h 982874"/>
                  <a:gd name="connsiteX31" fmla="*/ 363855 w 518685"/>
                  <a:gd name="connsiteY31" fmla="*/ 370417 h 982874"/>
                  <a:gd name="connsiteX32" fmla="*/ 421958 w 518685"/>
                  <a:gd name="connsiteY32" fmla="*/ 298027 h 982874"/>
                  <a:gd name="connsiteX33" fmla="*/ 486728 w 518685"/>
                  <a:gd name="connsiteY33" fmla="*/ 14182 h 982874"/>
                  <a:gd name="connsiteX34" fmla="*/ 9525 w 518685"/>
                  <a:gd name="connsiteY34" fmla="*/ 11324 h 982874"/>
                  <a:gd name="connsiteX35" fmla="*/ 110490 w 518685"/>
                  <a:gd name="connsiteY35" fmla="*/ 322792 h 982874"/>
                  <a:gd name="connsiteX36" fmla="*/ 127635 w 518685"/>
                  <a:gd name="connsiteY36" fmla="*/ 344699 h 982874"/>
                  <a:gd name="connsiteX37" fmla="*/ 157163 w 518685"/>
                  <a:gd name="connsiteY37" fmla="*/ 377084 h 982874"/>
                  <a:gd name="connsiteX38" fmla="*/ 207645 w 518685"/>
                  <a:gd name="connsiteY38" fmla="*/ 470429 h 982874"/>
                  <a:gd name="connsiteX39" fmla="*/ 136208 w 518685"/>
                  <a:gd name="connsiteY39" fmla="*/ 574252 h 982874"/>
                  <a:gd name="connsiteX40" fmla="*/ 104775 w 518685"/>
                  <a:gd name="connsiteY40" fmla="*/ 605684 h 982874"/>
                  <a:gd name="connsiteX41" fmla="*/ 12382 w 518685"/>
                  <a:gd name="connsiteY41" fmla="*/ 967634 h 982874"/>
                  <a:gd name="connsiteX42" fmla="*/ 505778 w 518685"/>
                  <a:gd name="connsiteY42" fmla="*/ 967634 h 982874"/>
                  <a:gd name="connsiteX43" fmla="*/ 505778 w 518685"/>
                  <a:gd name="connsiteY43" fmla="*/ 967634 h 982874"/>
                  <a:gd name="connsiteX44" fmla="*/ 505778 w 518685"/>
                  <a:gd name="connsiteY44" fmla="*/ 967634 h 98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518685" h="982874">
                    <a:moveTo>
                      <a:pt x="163830" y="982874"/>
                    </a:moveTo>
                    <a:cubicBezTo>
                      <a:pt x="115252" y="982874"/>
                      <a:pt x="63817" y="981922"/>
                      <a:pt x="7620" y="978112"/>
                    </a:cubicBezTo>
                    <a:cubicBezTo>
                      <a:pt x="4763" y="978112"/>
                      <a:pt x="2857" y="975254"/>
                      <a:pt x="2857" y="973349"/>
                    </a:cubicBezTo>
                    <a:cubicBezTo>
                      <a:pt x="-1905" y="853334"/>
                      <a:pt x="4763" y="701887"/>
                      <a:pt x="97155" y="599017"/>
                    </a:cubicBezTo>
                    <a:cubicBezTo>
                      <a:pt x="106680" y="587587"/>
                      <a:pt x="118110" y="577109"/>
                      <a:pt x="129540" y="566632"/>
                    </a:cubicBezTo>
                    <a:cubicBezTo>
                      <a:pt x="159067" y="538057"/>
                      <a:pt x="189548" y="509482"/>
                      <a:pt x="198120" y="468524"/>
                    </a:cubicBezTo>
                    <a:cubicBezTo>
                      <a:pt x="203835" y="438997"/>
                      <a:pt x="177165" y="411374"/>
                      <a:pt x="150495" y="384704"/>
                    </a:cubicBezTo>
                    <a:cubicBezTo>
                      <a:pt x="139065" y="373274"/>
                      <a:pt x="128588" y="361844"/>
                      <a:pt x="120015" y="351367"/>
                    </a:cubicBezTo>
                    <a:cubicBezTo>
                      <a:pt x="115252" y="344699"/>
                      <a:pt x="109538" y="338032"/>
                      <a:pt x="102870" y="330412"/>
                    </a:cubicBezTo>
                    <a:cubicBezTo>
                      <a:pt x="64770" y="283739"/>
                      <a:pt x="7620" y="214207"/>
                      <a:pt x="0" y="7514"/>
                    </a:cubicBezTo>
                    <a:cubicBezTo>
                      <a:pt x="0" y="5609"/>
                      <a:pt x="0" y="4657"/>
                      <a:pt x="1905" y="3704"/>
                    </a:cubicBezTo>
                    <a:cubicBezTo>
                      <a:pt x="2857" y="2752"/>
                      <a:pt x="3810" y="1799"/>
                      <a:pt x="5715" y="1799"/>
                    </a:cubicBezTo>
                    <a:cubicBezTo>
                      <a:pt x="141923" y="-2011"/>
                      <a:pt x="481013" y="847"/>
                      <a:pt x="496253" y="4657"/>
                    </a:cubicBezTo>
                    <a:cubicBezTo>
                      <a:pt x="499110" y="5609"/>
                      <a:pt x="500063" y="7514"/>
                      <a:pt x="500063" y="10372"/>
                    </a:cubicBezTo>
                    <a:cubicBezTo>
                      <a:pt x="495300" y="109432"/>
                      <a:pt x="483870" y="221827"/>
                      <a:pt x="433388" y="303742"/>
                    </a:cubicBezTo>
                    <a:cubicBezTo>
                      <a:pt x="419100" y="327554"/>
                      <a:pt x="395288" y="354224"/>
                      <a:pt x="373380" y="378037"/>
                    </a:cubicBezTo>
                    <a:cubicBezTo>
                      <a:pt x="369570" y="382799"/>
                      <a:pt x="365760" y="386609"/>
                      <a:pt x="361950" y="391372"/>
                    </a:cubicBezTo>
                    <a:cubicBezTo>
                      <a:pt x="340995" y="414232"/>
                      <a:pt x="318135" y="440902"/>
                      <a:pt x="324803" y="471382"/>
                    </a:cubicBezTo>
                    <a:cubicBezTo>
                      <a:pt x="330517" y="499004"/>
                      <a:pt x="355283" y="525674"/>
                      <a:pt x="382905" y="556154"/>
                    </a:cubicBezTo>
                    <a:cubicBezTo>
                      <a:pt x="419100" y="595207"/>
                      <a:pt x="463867" y="643784"/>
                      <a:pt x="489585" y="716174"/>
                    </a:cubicBezTo>
                    <a:cubicBezTo>
                      <a:pt x="523875" y="815234"/>
                      <a:pt x="521970" y="861907"/>
                      <a:pt x="513398" y="968587"/>
                    </a:cubicBezTo>
                    <a:cubicBezTo>
                      <a:pt x="513398" y="971444"/>
                      <a:pt x="510540" y="973349"/>
                      <a:pt x="507683" y="973349"/>
                    </a:cubicBezTo>
                    <a:cubicBezTo>
                      <a:pt x="457200" y="974302"/>
                      <a:pt x="411480" y="976207"/>
                      <a:pt x="367665" y="978112"/>
                    </a:cubicBezTo>
                    <a:cubicBezTo>
                      <a:pt x="296228" y="980017"/>
                      <a:pt x="232410" y="982874"/>
                      <a:pt x="163830" y="982874"/>
                    </a:cubicBezTo>
                    <a:close/>
                    <a:moveTo>
                      <a:pt x="12382" y="967634"/>
                    </a:moveTo>
                    <a:cubicBezTo>
                      <a:pt x="145733" y="975254"/>
                      <a:pt x="247650" y="971444"/>
                      <a:pt x="364808" y="966682"/>
                    </a:cubicBezTo>
                    <a:cubicBezTo>
                      <a:pt x="407670" y="964777"/>
                      <a:pt x="451485" y="963824"/>
                      <a:pt x="500063" y="961919"/>
                    </a:cubicBezTo>
                    <a:cubicBezTo>
                      <a:pt x="508635" y="856192"/>
                      <a:pt x="509588" y="813329"/>
                      <a:pt x="476250" y="719032"/>
                    </a:cubicBezTo>
                    <a:cubicBezTo>
                      <a:pt x="452438" y="648547"/>
                      <a:pt x="408623" y="600922"/>
                      <a:pt x="373380" y="562822"/>
                    </a:cubicBezTo>
                    <a:cubicBezTo>
                      <a:pt x="343853" y="531389"/>
                      <a:pt x="319088" y="503767"/>
                      <a:pt x="312420" y="473287"/>
                    </a:cubicBezTo>
                    <a:cubicBezTo>
                      <a:pt x="304800" y="437092"/>
                      <a:pt x="331470" y="407564"/>
                      <a:pt x="352425" y="383752"/>
                    </a:cubicBezTo>
                    <a:cubicBezTo>
                      <a:pt x="356235" y="379942"/>
                      <a:pt x="360045" y="375179"/>
                      <a:pt x="363855" y="370417"/>
                    </a:cubicBezTo>
                    <a:cubicBezTo>
                      <a:pt x="384810" y="347557"/>
                      <a:pt x="408623" y="320887"/>
                      <a:pt x="421958" y="298027"/>
                    </a:cubicBezTo>
                    <a:cubicBezTo>
                      <a:pt x="470535" y="218969"/>
                      <a:pt x="481965" y="110384"/>
                      <a:pt x="486728" y="14182"/>
                    </a:cubicBezTo>
                    <a:cubicBezTo>
                      <a:pt x="446723" y="11324"/>
                      <a:pt x="154305" y="8467"/>
                      <a:pt x="9525" y="11324"/>
                    </a:cubicBezTo>
                    <a:cubicBezTo>
                      <a:pt x="18098" y="210397"/>
                      <a:pt x="73342" y="278024"/>
                      <a:pt x="110490" y="322792"/>
                    </a:cubicBezTo>
                    <a:cubicBezTo>
                      <a:pt x="116205" y="330412"/>
                      <a:pt x="122873" y="337079"/>
                      <a:pt x="127635" y="344699"/>
                    </a:cubicBezTo>
                    <a:cubicBezTo>
                      <a:pt x="135255" y="355177"/>
                      <a:pt x="145733" y="365654"/>
                      <a:pt x="157163" y="377084"/>
                    </a:cubicBezTo>
                    <a:cubicBezTo>
                      <a:pt x="183833" y="404707"/>
                      <a:pt x="214313" y="435187"/>
                      <a:pt x="207645" y="470429"/>
                    </a:cubicBezTo>
                    <a:cubicBezTo>
                      <a:pt x="199073" y="514244"/>
                      <a:pt x="166688" y="544724"/>
                      <a:pt x="136208" y="574252"/>
                    </a:cubicBezTo>
                    <a:cubicBezTo>
                      <a:pt x="125730" y="584729"/>
                      <a:pt x="114300" y="595207"/>
                      <a:pt x="104775" y="605684"/>
                    </a:cubicBezTo>
                    <a:cubicBezTo>
                      <a:pt x="15240" y="704744"/>
                      <a:pt x="8573" y="850477"/>
                      <a:pt x="12382" y="967634"/>
                    </a:cubicBezTo>
                    <a:close/>
                    <a:moveTo>
                      <a:pt x="505778" y="967634"/>
                    </a:moveTo>
                    <a:lnTo>
                      <a:pt x="505778" y="967634"/>
                    </a:lnTo>
                    <a:lnTo>
                      <a:pt x="505778" y="967634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4" name="Graphic 113">
              <a:extLst>
                <a:ext uri="{FF2B5EF4-FFF2-40B4-BE49-F238E27FC236}">
                  <a16:creationId xmlns:a16="http://schemas.microsoft.com/office/drawing/2014/main" id="{7BB81617-A066-44D1-B3C8-A4546A4DCA8C}"/>
                </a:ext>
              </a:extLst>
            </p:cNvPr>
            <p:cNvGrpSpPr/>
            <p:nvPr/>
          </p:nvGrpSpPr>
          <p:grpSpPr>
            <a:xfrm>
              <a:off x="4850276" y="3571061"/>
              <a:ext cx="622934" cy="80009"/>
              <a:chOff x="4850276" y="3571061"/>
              <a:chExt cx="622934" cy="80009"/>
            </a:xfrm>
          </p:grpSpPr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6E51961E-D538-47C1-AF52-A5163D8BF1B2}"/>
                  </a:ext>
                </a:extLst>
              </p:cNvPr>
              <p:cNvSpPr/>
              <p:nvPr/>
            </p:nvSpPr>
            <p:spPr>
              <a:xfrm>
                <a:off x="4855992" y="3577728"/>
                <a:ext cx="611504" cy="68579"/>
              </a:xfrm>
              <a:custGeom>
                <a:avLst/>
                <a:gdLst>
                  <a:gd name="connsiteX0" fmla="*/ 0 w 611504"/>
                  <a:gd name="connsiteY0" fmla="*/ 0 h 68579"/>
                  <a:gd name="connsiteX1" fmla="*/ 611505 w 611504"/>
                  <a:gd name="connsiteY1" fmla="*/ 0 h 68579"/>
                  <a:gd name="connsiteX2" fmla="*/ 611505 w 611504"/>
                  <a:gd name="connsiteY2" fmla="*/ 68580 h 68579"/>
                  <a:gd name="connsiteX3" fmla="*/ 0 w 611504"/>
                  <a:gd name="connsiteY3" fmla="*/ 68580 h 6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504" h="68579">
                    <a:moveTo>
                      <a:pt x="0" y="0"/>
                    </a:moveTo>
                    <a:lnTo>
                      <a:pt x="611505" y="0"/>
                    </a:lnTo>
                    <a:lnTo>
                      <a:pt x="611505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C4B3A899-4267-4CC8-9F76-C2CCFB3DBD94}"/>
                  </a:ext>
                </a:extLst>
              </p:cNvPr>
              <p:cNvSpPr/>
              <p:nvPr/>
            </p:nvSpPr>
            <p:spPr>
              <a:xfrm>
                <a:off x="4850276" y="3571061"/>
                <a:ext cx="622934" cy="80009"/>
              </a:xfrm>
              <a:custGeom>
                <a:avLst/>
                <a:gdLst>
                  <a:gd name="connsiteX0" fmla="*/ 618173 w 622934"/>
                  <a:gd name="connsiteY0" fmla="*/ 80010 h 80009"/>
                  <a:gd name="connsiteX1" fmla="*/ 5715 w 622934"/>
                  <a:gd name="connsiteY1" fmla="*/ 80010 h 80009"/>
                  <a:gd name="connsiteX2" fmla="*/ 0 w 622934"/>
                  <a:gd name="connsiteY2" fmla="*/ 74295 h 80009"/>
                  <a:gd name="connsiteX3" fmla="*/ 0 w 622934"/>
                  <a:gd name="connsiteY3" fmla="*/ 5715 h 80009"/>
                  <a:gd name="connsiteX4" fmla="*/ 5715 w 622934"/>
                  <a:gd name="connsiteY4" fmla="*/ 0 h 80009"/>
                  <a:gd name="connsiteX5" fmla="*/ 617220 w 622934"/>
                  <a:gd name="connsiteY5" fmla="*/ 0 h 80009"/>
                  <a:gd name="connsiteX6" fmla="*/ 622935 w 622934"/>
                  <a:gd name="connsiteY6" fmla="*/ 5715 h 80009"/>
                  <a:gd name="connsiteX7" fmla="*/ 622935 w 622934"/>
                  <a:gd name="connsiteY7" fmla="*/ 74295 h 80009"/>
                  <a:gd name="connsiteX8" fmla="*/ 618173 w 622934"/>
                  <a:gd name="connsiteY8" fmla="*/ 80010 h 80009"/>
                  <a:gd name="connsiteX9" fmla="*/ 11430 w 622934"/>
                  <a:gd name="connsiteY9" fmla="*/ 69533 h 80009"/>
                  <a:gd name="connsiteX10" fmla="*/ 612458 w 622934"/>
                  <a:gd name="connsiteY10" fmla="*/ 69533 h 80009"/>
                  <a:gd name="connsiteX11" fmla="*/ 612458 w 622934"/>
                  <a:gd name="connsiteY11" fmla="*/ 11430 h 80009"/>
                  <a:gd name="connsiteX12" fmla="*/ 11430 w 622934"/>
                  <a:gd name="connsiteY12" fmla="*/ 11430 h 80009"/>
                  <a:gd name="connsiteX13" fmla="*/ 11430 w 622934"/>
                  <a:gd name="connsiteY13" fmla="*/ 69533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2934" h="80009">
                    <a:moveTo>
                      <a:pt x="61817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3"/>
                      <a:pt x="0" y="74295"/>
                    </a:cubicBezTo>
                    <a:lnTo>
                      <a:pt x="0" y="5715"/>
                    </a:lnTo>
                    <a:cubicBezTo>
                      <a:pt x="0" y="2858"/>
                      <a:pt x="2857" y="0"/>
                      <a:pt x="5715" y="0"/>
                    </a:cubicBezTo>
                    <a:lnTo>
                      <a:pt x="617220" y="0"/>
                    </a:lnTo>
                    <a:cubicBezTo>
                      <a:pt x="620078" y="0"/>
                      <a:pt x="622935" y="2858"/>
                      <a:pt x="622935" y="5715"/>
                    </a:cubicBezTo>
                    <a:lnTo>
                      <a:pt x="622935" y="74295"/>
                    </a:lnTo>
                    <a:cubicBezTo>
                      <a:pt x="622935" y="78105"/>
                      <a:pt x="621030" y="80010"/>
                      <a:pt x="618173" y="80010"/>
                    </a:cubicBezTo>
                    <a:close/>
                    <a:moveTo>
                      <a:pt x="11430" y="69533"/>
                    </a:moveTo>
                    <a:lnTo>
                      <a:pt x="612458" y="69533"/>
                    </a:lnTo>
                    <a:lnTo>
                      <a:pt x="612458" y="11430"/>
                    </a:lnTo>
                    <a:lnTo>
                      <a:pt x="11430" y="11430"/>
                    </a:lnTo>
                    <a:lnTo>
                      <a:pt x="11430" y="69533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35" name="Graphic 113">
              <a:extLst>
                <a:ext uri="{FF2B5EF4-FFF2-40B4-BE49-F238E27FC236}">
                  <a16:creationId xmlns:a16="http://schemas.microsoft.com/office/drawing/2014/main" id="{13115B6D-F74D-4985-999F-07B1AE67A978}"/>
                </a:ext>
              </a:extLst>
            </p:cNvPr>
            <p:cNvGrpSpPr/>
            <p:nvPr/>
          </p:nvGrpSpPr>
          <p:grpSpPr>
            <a:xfrm>
              <a:off x="4850276" y="2591891"/>
              <a:ext cx="608647" cy="80009"/>
              <a:chOff x="4850276" y="2591891"/>
              <a:chExt cx="608647" cy="80009"/>
            </a:xfrm>
          </p:grpSpPr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B2F01344-0DC4-4E2E-A554-1639EA809CBB}"/>
                  </a:ext>
                </a:extLst>
              </p:cNvPr>
              <p:cNvSpPr/>
              <p:nvPr/>
            </p:nvSpPr>
            <p:spPr>
              <a:xfrm>
                <a:off x="4855992" y="2597606"/>
                <a:ext cx="597217" cy="68580"/>
              </a:xfrm>
              <a:custGeom>
                <a:avLst/>
                <a:gdLst>
                  <a:gd name="connsiteX0" fmla="*/ 0 w 597217"/>
                  <a:gd name="connsiteY0" fmla="*/ 0 h 68580"/>
                  <a:gd name="connsiteX1" fmla="*/ 597218 w 597217"/>
                  <a:gd name="connsiteY1" fmla="*/ 0 h 68580"/>
                  <a:gd name="connsiteX2" fmla="*/ 597218 w 597217"/>
                  <a:gd name="connsiteY2" fmla="*/ 68580 h 68580"/>
                  <a:gd name="connsiteX3" fmla="*/ 0 w 597217"/>
                  <a:gd name="connsiteY3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217" h="68580">
                    <a:moveTo>
                      <a:pt x="0" y="0"/>
                    </a:moveTo>
                    <a:lnTo>
                      <a:pt x="597218" y="0"/>
                    </a:lnTo>
                    <a:lnTo>
                      <a:pt x="597218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442209B6-8791-448B-9BA6-DC92E4FC1106}"/>
                  </a:ext>
                </a:extLst>
              </p:cNvPr>
              <p:cNvSpPr/>
              <p:nvPr/>
            </p:nvSpPr>
            <p:spPr>
              <a:xfrm>
                <a:off x="4850276" y="2591891"/>
                <a:ext cx="608647" cy="80009"/>
              </a:xfrm>
              <a:custGeom>
                <a:avLst/>
                <a:gdLst>
                  <a:gd name="connsiteX0" fmla="*/ 602933 w 608647"/>
                  <a:gd name="connsiteY0" fmla="*/ 80010 h 80009"/>
                  <a:gd name="connsiteX1" fmla="*/ 5715 w 608647"/>
                  <a:gd name="connsiteY1" fmla="*/ 80010 h 80009"/>
                  <a:gd name="connsiteX2" fmla="*/ 0 w 608647"/>
                  <a:gd name="connsiteY2" fmla="*/ 74295 h 80009"/>
                  <a:gd name="connsiteX3" fmla="*/ 0 w 608647"/>
                  <a:gd name="connsiteY3" fmla="*/ 5715 h 80009"/>
                  <a:gd name="connsiteX4" fmla="*/ 5715 w 608647"/>
                  <a:gd name="connsiteY4" fmla="*/ 0 h 80009"/>
                  <a:gd name="connsiteX5" fmla="*/ 602933 w 608647"/>
                  <a:gd name="connsiteY5" fmla="*/ 0 h 80009"/>
                  <a:gd name="connsiteX6" fmla="*/ 608648 w 608647"/>
                  <a:gd name="connsiteY6" fmla="*/ 5715 h 80009"/>
                  <a:gd name="connsiteX7" fmla="*/ 608648 w 608647"/>
                  <a:gd name="connsiteY7" fmla="*/ 74295 h 80009"/>
                  <a:gd name="connsiteX8" fmla="*/ 602933 w 608647"/>
                  <a:gd name="connsiteY8" fmla="*/ 80010 h 80009"/>
                  <a:gd name="connsiteX9" fmla="*/ 11430 w 608647"/>
                  <a:gd name="connsiteY9" fmla="*/ 68580 h 80009"/>
                  <a:gd name="connsiteX10" fmla="*/ 597218 w 608647"/>
                  <a:gd name="connsiteY10" fmla="*/ 68580 h 80009"/>
                  <a:gd name="connsiteX11" fmla="*/ 597218 w 608647"/>
                  <a:gd name="connsiteY11" fmla="*/ 10477 h 80009"/>
                  <a:gd name="connsiteX12" fmla="*/ 11430 w 608647"/>
                  <a:gd name="connsiteY12" fmla="*/ 10477 h 80009"/>
                  <a:gd name="connsiteX13" fmla="*/ 11430 w 608647"/>
                  <a:gd name="connsiteY13" fmla="*/ 68580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8647" h="80009">
                    <a:moveTo>
                      <a:pt x="60293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2"/>
                      <a:pt x="0" y="74295"/>
                    </a:cubicBezTo>
                    <a:lnTo>
                      <a:pt x="0" y="5715"/>
                    </a:lnTo>
                    <a:cubicBezTo>
                      <a:pt x="0" y="2857"/>
                      <a:pt x="2857" y="0"/>
                      <a:pt x="5715" y="0"/>
                    </a:cubicBezTo>
                    <a:lnTo>
                      <a:pt x="602933" y="0"/>
                    </a:lnTo>
                    <a:cubicBezTo>
                      <a:pt x="605790" y="0"/>
                      <a:pt x="608648" y="2857"/>
                      <a:pt x="608648" y="5715"/>
                    </a:cubicBezTo>
                    <a:lnTo>
                      <a:pt x="608648" y="74295"/>
                    </a:lnTo>
                    <a:cubicBezTo>
                      <a:pt x="608648" y="77152"/>
                      <a:pt x="605790" y="80010"/>
                      <a:pt x="602933" y="80010"/>
                    </a:cubicBezTo>
                    <a:close/>
                    <a:moveTo>
                      <a:pt x="11430" y="68580"/>
                    </a:moveTo>
                    <a:lnTo>
                      <a:pt x="597218" y="68580"/>
                    </a:lnTo>
                    <a:lnTo>
                      <a:pt x="597218" y="10477"/>
                    </a:lnTo>
                    <a:lnTo>
                      <a:pt x="11430" y="10477"/>
                    </a:lnTo>
                    <a:lnTo>
                      <a:pt x="11430" y="6858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9349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E3C9412-B9D5-49EE-948A-C76B9230229D}"/>
              </a:ext>
            </a:extLst>
          </p:cNvPr>
          <p:cNvSpPr/>
          <p:nvPr/>
        </p:nvSpPr>
        <p:spPr>
          <a:xfrm>
            <a:off x="6163470" y="3402940"/>
            <a:ext cx="1866739" cy="341952"/>
          </a:xfrm>
          <a:prstGeom prst="roundRect">
            <a:avLst/>
          </a:prstGeom>
          <a:solidFill>
            <a:schemeClr val="bg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0E60C9-8CBF-45D1-B04B-5CD425B49BB0}"/>
              </a:ext>
            </a:extLst>
          </p:cNvPr>
          <p:cNvSpPr/>
          <p:nvPr/>
        </p:nvSpPr>
        <p:spPr>
          <a:xfrm>
            <a:off x="6163470" y="1330806"/>
            <a:ext cx="1866739" cy="341952"/>
          </a:xfrm>
          <a:prstGeom prst="roundRect">
            <a:avLst/>
          </a:prstGeom>
          <a:solidFill>
            <a:schemeClr val="bg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7DAE9B6-6D9A-4123-867A-60DDCEEF4F96}"/>
              </a:ext>
            </a:extLst>
          </p:cNvPr>
          <p:cNvSpPr/>
          <p:nvPr/>
        </p:nvSpPr>
        <p:spPr>
          <a:xfrm>
            <a:off x="3634903" y="3402940"/>
            <a:ext cx="1866739" cy="341952"/>
          </a:xfrm>
          <a:prstGeom prst="roundRect">
            <a:avLst/>
          </a:prstGeom>
          <a:solidFill>
            <a:schemeClr val="bg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46D4F80-A53D-42FB-9B9F-EF2CF7F5F74E}"/>
              </a:ext>
            </a:extLst>
          </p:cNvPr>
          <p:cNvSpPr/>
          <p:nvPr/>
        </p:nvSpPr>
        <p:spPr>
          <a:xfrm>
            <a:off x="3634903" y="1330806"/>
            <a:ext cx="1866739" cy="341952"/>
          </a:xfrm>
          <a:prstGeom prst="roundRect">
            <a:avLst/>
          </a:prstGeom>
          <a:solidFill>
            <a:schemeClr val="bg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151FA16-6AE2-4BA2-B6A3-218B8FE34515}"/>
              </a:ext>
            </a:extLst>
          </p:cNvPr>
          <p:cNvSpPr/>
          <p:nvPr/>
        </p:nvSpPr>
        <p:spPr>
          <a:xfrm>
            <a:off x="1106336" y="3402940"/>
            <a:ext cx="1866739" cy="341952"/>
          </a:xfrm>
          <a:prstGeom prst="roundRect">
            <a:avLst/>
          </a:prstGeom>
          <a:solidFill>
            <a:schemeClr val="bg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831E98-0105-402C-A743-AA6F1FFC74F0}"/>
              </a:ext>
            </a:extLst>
          </p:cNvPr>
          <p:cNvSpPr/>
          <p:nvPr/>
        </p:nvSpPr>
        <p:spPr>
          <a:xfrm>
            <a:off x="1106336" y="1330806"/>
            <a:ext cx="1866739" cy="341952"/>
          </a:xfrm>
          <a:prstGeom prst="roundRect">
            <a:avLst/>
          </a:prstGeom>
          <a:solidFill>
            <a:schemeClr val="bg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C002BF-652D-4E2B-8BD1-A27C45E92D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39648" y="1765630"/>
            <a:ext cx="1866739" cy="630597"/>
          </a:xfrm>
        </p:spPr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BD802F-AA27-4AD3-B77F-EB991CE9708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14365" y="1362807"/>
            <a:ext cx="1915270" cy="277950"/>
          </a:xfrm>
        </p:spPr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34EBDA-5277-4139-B561-C725BA5AFF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F19169-BCA0-44BC-8ED1-F270F3BF878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AEA998E-73A6-4B5C-A59B-3517B8D62FA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06845" y="1765630"/>
            <a:ext cx="1866739" cy="630597"/>
          </a:xfrm>
        </p:spPr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027867-2A24-4DED-AFB3-3AB4D784090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81562" y="1362807"/>
            <a:ext cx="1915270" cy="277950"/>
          </a:xfrm>
        </p:spPr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F7C578-61B7-4E50-BB30-42E0CF36C40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771D671-70BF-4331-9E2D-CC8FA62AE06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06C2665-76F3-4C7F-80F0-8A7246FD547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72451" y="1767274"/>
            <a:ext cx="1866739" cy="630597"/>
          </a:xfrm>
        </p:spPr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BC64C35-2183-4DD9-98DE-3681F203546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147168" y="1364451"/>
            <a:ext cx="1915270" cy="277950"/>
          </a:xfrm>
        </p:spPr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F36057D-C4DA-44B0-90E4-13C8E2FC43C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6D2331B-B893-46DE-86EC-81F69F8AAC4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7F0CA0A-87DC-4991-A00E-C1E59700C71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4A03603-37E5-4AA5-BAB1-DAC954DBBD7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3E53C79-24F2-4DF2-82C5-C71E526F6EA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8D86402-5F98-469A-A360-A37D643547F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618466" y="2745630"/>
            <a:ext cx="841461" cy="432629"/>
          </a:xfrm>
        </p:spPr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92CCA3C-4AA4-4304-B2D2-C18362E36E5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151269" y="2745630"/>
            <a:ext cx="841461" cy="432629"/>
          </a:xfrm>
        </p:spPr>
        <p:txBody>
          <a:bodyPr/>
          <a:lstStyle/>
          <a:p>
            <a:r>
              <a:rPr lang="en-US" dirty="0"/>
              <a:t>05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EFE8D79-CC4C-495F-840A-54C24CB1D70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684072" y="2745630"/>
            <a:ext cx="841461" cy="432629"/>
          </a:xfrm>
        </p:spPr>
        <p:txBody>
          <a:bodyPr/>
          <a:lstStyle/>
          <a:p>
            <a:r>
              <a:rPr lang="en-US" dirty="0"/>
              <a:t>06</a:t>
            </a:r>
          </a:p>
        </p:txBody>
      </p:sp>
      <p:grpSp>
        <p:nvGrpSpPr>
          <p:cNvPr id="28" name="Graphic 43">
            <a:extLst>
              <a:ext uri="{FF2B5EF4-FFF2-40B4-BE49-F238E27FC236}">
                <a16:creationId xmlns:a16="http://schemas.microsoft.com/office/drawing/2014/main" id="{AA0478F9-6FEA-4838-A654-8C510A8BDE83}"/>
              </a:ext>
            </a:extLst>
          </p:cNvPr>
          <p:cNvGrpSpPr/>
          <p:nvPr/>
        </p:nvGrpSpPr>
        <p:grpSpPr>
          <a:xfrm>
            <a:off x="8514284" y="2412656"/>
            <a:ext cx="125729" cy="125729"/>
            <a:chOff x="5131116" y="3678554"/>
            <a:chExt cx="125729" cy="125729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9727161-676A-4559-8CC7-CE1DAB72D004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47F9357-87AD-4076-9466-B6D6FFA67EFB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aphic 43">
            <a:extLst>
              <a:ext uri="{FF2B5EF4-FFF2-40B4-BE49-F238E27FC236}">
                <a16:creationId xmlns:a16="http://schemas.microsoft.com/office/drawing/2014/main" id="{3FFD32B1-EC70-4B97-975F-DF883354567F}"/>
              </a:ext>
            </a:extLst>
          </p:cNvPr>
          <p:cNvGrpSpPr/>
          <p:nvPr/>
        </p:nvGrpSpPr>
        <p:grpSpPr>
          <a:xfrm rot="20487776">
            <a:off x="8155696" y="4235288"/>
            <a:ext cx="409843" cy="383552"/>
            <a:chOff x="3891067" y="1338534"/>
            <a:chExt cx="589386" cy="551577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EBE5031-657B-4DEC-A375-CDAAD00177A6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E2BFD3C-39E7-46FD-8213-89C28E739139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4" name="Graphic 43">
              <a:extLst>
                <a:ext uri="{FF2B5EF4-FFF2-40B4-BE49-F238E27FC236}">
                  <a16:creationId xmlns:a16="http://schemas.microsoft.com/office/drawing/2014/main" id="{6E87F7F8-3768-4918-B0F9-96300452639F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130667E0-34C9-486E-B5DD-4E9929EBD25E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32C76C5-F698-4A16-AA4D-7DE579C4F441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5" name="Graphic 43">
              <a:extLst>
                <a:ext uri="{FF2B5EF4-FFF2-40B4-BE49-F238E27FC236}">
                  <a16:creationId xmlns:a16="http://schemas.microsoft.com/office/drawing/2014/main" id="{641BA2A4-4D70-4AA2-97CF-C581F1376EB0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04B904F8-7A52-4FC0-91B6-E3DDB1201B94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D19CDD36-7FE8-418D-8C22-9BB7453C3F35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6" name="Graphic 43">
              <a:extLst>
                <a:ext uri="{FF2B5EF4-FFF2-40B4-BE49-F238E27FC236}">
                  <a16:creationId xmlns:a16="http://schemas.microsoft.com/office/drawing/2014/main" id="{9E4127B3-CC98-4800-A1E0-F3C87BFDD041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0CCCD45-2B0C-4A6B-B4D9-DC43FB9166AB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20C0A70A-9143-462C-B20B-ED910904A24E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43" name="Graphic 43">
            <a:extLst>
              <a:ext uri="{FF2B5EF4-FFF2-40B4-BE49-F238E27FC236}">
                <a16:creationId xmlns:a16="http://schemas.microsoft.com/office/drawing/2014/main" id="{160109CF-1030-4ACC-A948-F9F45BCAE3E8}"/>
              </a:ext>
            </a:extLst>
          </p:cNvPr>
          <p:cNvGrpSpPr/>
          <p:nvPr/>
        </p:nvGrpSpPr>
        <p:grpSpPr>
          <a:xfrm rot="8837953">
            <a:off x="577582" y="649828"/>
            <a:ext cx="409843" cy="383552"/>
            <a:chOff x="3891067" y="1338534"/>
            <a:chExt cx="589386" cy="551577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A4936F3-38CF-41FC-B5DD-C0E3A1E72756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3D16C64-015D-4D39-842D-585BAF5F104A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6" name="Graphic 43">
              <a:extLst>
                <a:ext uri="{FF2B5EF4-FFF2-40B4-BE49-F238E27FC236}">
                  <a16:creationId xmlns:a16="http://schemas.microsoft.com/office/drawing/2014/main" id="{66C9AB4F-8887-422D-A745-22236843807D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9A3AE50-72F7-44A7-96D2-DBA3FA957278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483EB4E-CA06-468C-8204-448194BD5FC9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47" name="Graphic 43">
              <a:extLst>
                <a:ext uri="{FF2B5EF4-FFF2-40B4-BE49-F238E27FC236}">
                  <a16:creationId xmlns:a16="http://schemas.microsoft.com/office/drawing/2014/main" id="{1A882472-2589-42D5-B148-2818495F2EBB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7D746676-CBB2-4E68-AD89-C18AC6B7B4BF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EFA1896-6C30-4B51-89CB-2BBCB1B5556B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8" name="Graphic 43">
              <a:extLst>
                <a:ext uri="{FF2B5EF4-FFF2-40B4-BE49-F238E27FC236}">
                  <a16:creationId xmlns:a16="http://schemas.microsoft.com/office/drawing/2014/main" id="{913638FE-B5A0-4A86-92FE-BBC4244D80FD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E88C506-1CA3-4899-A22A-9199BD1903DC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F5BADB9A-5B60-45B8-888E-188269D6A70F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5" name="Graphic 43">
            <a:extLst>
              <a:ext uri="{FF2B5EF4-FFF2-40B4-BE49-F238E27FC236}">
                <a16:creationId xmlns:a16="http://schemas.microsoft.com/office/drawing/2014/main" id="{AE330DD2-9C0E-4A4C-8BDE-D5F65A170933}"/>
              </a:ext>
            </a:extLst>
          </p:cNvPr>
          <p:cNvGrpSpPr/>
          <p:nvPr/>
        </p:nvGrpSpPr>
        <p:grpSpPr>
          <a:xfrm>
            <a:off x="583237" y="4066179"/>
            <a:ext cx="125729" cy="125729"/>
            <a:chOff x="5131116" y="3678554"/>
            <a:chExt cx="125729" cy="125729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B2D56A4-22AA-43DC-9B05-DEF00C545347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06E495-BA95-484F-BC7D-87AF6AAD21A3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4B6A19B-C9E0-4742-98C5-D6769C8C4276}"/>
              </a:ext>
            </a:extLst>
          </p:cNvPr>
          <p:cNvGrpSpPr/>
          <p:nvPr/>
        </p:nvGrpSpPr>
        <p:grpSpPr>
          <a:xfrm rot="2554541">
            <a:off x="558399" y="2446384"/>
            <a:ext cx="421779" cy="303098"/>
            <a:chOff x="3710017" y="1236088"/>
            <a:chExt cx="530909" cy="381521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0C617A8-26A9-428A-A570-C1DA714835C6}"/>
                </a:ext>
              </a:extLst>
            </p:cNvPr>
            <p:cNvSpPr/>
            <p:nvPr/>
          </p:nvSpPr>
          <p:spPr>
            <a:xfrm>
              <a:off x="3845276" y="1296143"/>
              <a:ext cx="15013" cy="321466"/>
            </a:xfrm>
            <a:custGeom>
              <a:avLst/>
              <a:gdLst>
                <a:gd name="connsiteX0" fmla="*/ 6182 w 15013"/>
                <a:gd name="connsiteY0" fmla="*/ 321467 h 321466"/>
                <a:gd name="connsiteX1" fmla="*/ 6182 w 15013"/>
                <a:gd name="connsiteY1" fmla="*/ 321467 h 321466"/>
                <a:gd name="connsiteX2" fmla="*/ 0 w 15013"/>
                <a:gd name="connsiteY2" fmla="*/ 312635 h 321466"/>
                <a:gd name="connsiteX3" fmla="*/ 2649 w 15013"/>
                <a:gd name="connsiteY3" fmla="*/ 8832 h 321466"/>
                <a:gd name="connsiteX4" fmla="*/ 8832 w 15013"/>
                <a:gd name="connsiteY4" fmla="*/ 0 h 321466"/>
                <a:gd name="connsiteX5" fmla="*/ 8832 w 15013"/>
                <a:gd name="connsiteY5" fmla="*/ 0 h 321466"/>
                <a:gd name="connsiteX6" fmla="*/ 15014 w 15013"/>
                <a:gd name="connsiteY6" fmla="*/ 8832 h 321466"/>
                <a:gd name="connsiteX7" fmla="*/ 12364 w 15013"/>
                <a:gd name="connsiteY7" fmla="*/ 312635 h 321466"/>
                <a:gd name="connsiteX8" fmla="*/ 6182 w 15013"/>
                <a:gd name="connsiteY8" fmla="*/ 321467 h 32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13" h="321466">
                  <a:moveTo>
                    <a:pt x="6182" y="321467"/>
                  </a:moveTo>
                  <a:cubicBezTo>
                    <a:pt x="6182" y="321467"/>
                    <a:pt x="6182" y="321467"/>
                    <a:pt x="6182" y="321467"/>
                  </a:cubicBezTo>
                  <a:cubicBezTo>
                    <a:pt x="2649" y="321467"/>
                    <a:pt x="0" y="317051"/>
                    <a:pt x="0" y="312635"/>
                  </a:cubicBezTo>
                  <a:lnTo>
                    <a:pt x="2649" y="8832"/>
                  </a:lnTo>
                  <a:cubicBezTo>
                    <a:pt x="2649" y="4416"/>
                    <a:pt x="5299" y="0"/>
                    <a:pt x="8832" y="0"/>
                  </a:cubicBezTo>
                  <a:cubicBezTo>
                    <a:pt x="8832" y="0"/>
                    <a:pt x="8832" y="0"/>
                    <a:pt x="8832" y="0"/>
                  </a:cubicBezTo>
                  <a:cubicBezTo>
                    <a:pt x="12364" y="0"/>
                    <a:pt x="15014" y="4416"/>
                    <a:pt x="15014" y="8832"/>
                  </a:cubicBezTo>
                  <a:lnTo>
                    <a:pt x="12364" y="312635"/>
                  </a:lnTo>
                  <a:cubicBezTo>
                    <a:pt x="12364" y="317051"/>
                    <a:pt x="9715" y="321467"/>
                    <a:pt x="6182" y="321467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41DB1F2-2F56-433D-B066-7B866E1A25C9}"/>
                </a:ext>
              </a:extLst>
            </p:cNvPr>
            <p:cNvSpPr/>
            <p:nvPr/>
          </p:nvSpPr>
          <p:spPr>
            <a:xfrm>
              <a:off x="3975845" y="1360613"/>
              <a:ext cx="16033" cy="256996"/>
            </a:xfrm>
            <a:custGeom>
              <a:avLst/>
              <a:gdLst>
                <a:gd name="connsiteX0" fmla="*/ 6319 w 16033"/>
                <a:gd name="connsiteY0" fmla="*/ 256997 h 256996"/>
                <a:gd name="connsiteX1" fmla="*/ 6319 w 16033"/>
                <a:gd name="connsiteY1" fmla="*/ 256997 h 256996"/>
                <a:gd name="connsiteX2" fmla="*/ 137 w 16033"/>
                <a:gd name="connsiteY2" fmla="*/ 248165 h 256996"/>
                <a:gd name="connsiteX3" fmla="*/ 2787 w 16033"/>
                <a:gd name="connsiteY3" fmla="*/ 8832 h 256996"/>
                <a:gd name="connsiteX4" fmla="*/ 9852 w 16033"/>
                <a:gd name="connsiteY4" fmla="*/ 0 h 256996"/>
                <a:gd name="connsiteX5" fmla="*/ 16034 w 16033"/>
                <a:gd name="connsiteY5" fmla="*/ 8832 h 256996"/>
                <a:gd name="connsiteX6" fmla="*/ 13385 w 16033"/>
                <a:gd name="connsiteY6" fmla="*/ 248165 h 256996"/>
                <a:gd name="connsiteX7" fmla="*/ 6319 w 16033"/>
                <a:gd name="connsiteY7" fmla="*/ 256997 h 25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33" h="256996">
                  <a:moveTo>
                    <a:pt x="6319" y="256997"/>
                  </a:moveTo>
                  <a:cubicBezTo>
                    <a:pt x="6319" y="256997"/>
                    <a:pt x="6319" y="256997"/>
                    <a:pt x="6319" y="256997"/>
                  </a:cubicBezTo>
                  <a:cubicBezTo>
                    <a:pt x="2787" y="256997"/>
                    <a:pt x="-746" y="252581"/>
                    <a:pt x="137" y="248165"/>
                  </a:cubicBezTo>
                  <a:lnTo>
                    <a:pt x="2787" y="8832"/>
                  </a:lnTo>
                  <a:cubicBezTo>
                    <a:pt x="2787" y="4416"/>
                    <a:pt x="6319" y="0"/>
                    <a:pt x="9852" y="0"/>
                  </a:cubicBezTo>
                  <a:cubicBezTo>
                    <a:pt x="13385" y="0"/>
                    <a:pt x="16034" y="4416"/>
                    <a:pt x="16034" y="8832"/>
                  </a:cubicBezTo>
                  <a:lnTo>
                    <a:pt x="13385" y="248165"/>
                  </a:lnTo>
                  <a:cubicBezTo>
                    <a:pt x="12501" y="252581"/>
                    <a:pt x="9852" y="256997"/>
                    <a:pt x="6319" y="256997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BEFF89F-989F-47D2-B01D-8EA90F31DF6E}"/>
                </a:ext>
              </a:extLst>
            </p:cNvPr>
            <p:cNvSpPr/>
            <p:nvPr/>
          </p:nvSpPr>
          <p:spPr>
            <a:xfrm>
              <a:off x="4224893" y="1360613"/>
              <a:ext cx="16033" cy="256996"/>
            </a:xfrm>
            <a:custGeom>
              <a:avLst/>
              <a:gdLst>
                <a:gd name="connsiteX0" fmla="*/ 6319 w 16033"/>
                <a:gd name="connsiteY0" fmla="*/ 256997 h 256996"/>
                <a:gd name="connsiteX1" fmla="*/ 6319 w 16033"/>
                <a:gd name="connsiteY1" fmla="*/ 256997 h 256996"/>
                <a:gd name="connsiteX2" fmla="*/ 137 w 16033"/>
                <a:gd name="connsiteY2" fmla="*/ 248165 h 256996"/>
                <a:gd name="connsiteX3" fmla="*/ 2787 w 16033"/>
                <a:gd name="connsiteY3" fmla="*/ 8832 h 256996"/>
                <a:gd name="connsiteX4" fmla="*/ 9852 w 16033"/>
                <a:gd name="connsiteY4" fmla="*/ 0 h 256996"/>
                <a:gd name="connsiteX5" fmla="*/ 16034 w 16033"/>
                <a:gd name="connsiteY5" fmla="*/ 8832 h 256996"/>
                <a:gd name="connsiteX6" fmla="*/ 13385 w 16033"/>
                <a:gd name="connsiteY6" fmla="*/ 248165 h 256996"/>
                <a:gd name="connsiteX7" fmla="*/ 6319 w 16033"/>
                <a:gd name="connsiteY7" fmla="*/ 256997 h 25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33" h="256996">
                  <a:moveTo>
                    <a:pt x="6319" y="256997"/>
                  </a:moveTo>
                  <a:cubicBezTo>
                    <a:pt x="6319" y="256997"/>
                    <a:pt x="6319" y="256997"/>
                    <a:pt x="6319" y="256997"/>
                  </a:cubicBezTo>
                  <a:cubicBezTo>
                    <a:pt x="2787" y="256997"/>
                    <a:pt x="-746" y="252581"/>
                    <a:pt x="137" y="248165"/>
                  </a:cubicBezTo>
                  <a:lnTo>
                    <a:pt x="2787" y="8832"/>
                  </a:lnTo>
                  <a:cubicBezTo>
                    <a:pt x="2787" y="4416"/>
                    <a:pt x="6319" y="0"/>
                    <a:pt x="9852" y="0"/>
                  </a:cubicBezTo>
                  <a:cubicBezTo>
                    <a:pt x="13385" y="0"/>
                    <a:pt x="16034" y="4416"/>
                    <a:pt x="16034" y="8832"/>
                  </a:cubicBezTo>
                  <a:lnTo>
                    <a:pt x="13385" y="248165"/>
                  </a:lnTo>
                  <a:cubicBezTo>
                    <a:pt x="13385" y="252581"/>
                    <a:pt x="9852" y="256997"/>
                    <a:pt x="6319" y="256997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A5D8C8F-7BA9-4C7F-8D2E-61F0F3407A78}"/>
                </a:ext>
              </a:extLst>
            </p:cNvPr>
            <p:cNvSpPr/>
            <p:nvPr/>
          </p:nvSpPr>
          <p:spPr>
            <a:xfrm>
              <a:off x="4106688" y="1236088"/>
              <a:ext cx="15013" cy="381520"/>
            </a:xfrm>
            <a:custGeom>
              <a:avLst/>
              <a:gdLst>
                <a:gd name="connsiteX0" fmla="*/ 6182 w 15013"/>
                <a:gd name="connsiteY0" fmla="*/ 381521 h 381520"/>
                <a:gd name="connsiteX1" fmla="*/ 6182 w 15013"/>
                <a:gd name="connsiteY1" fmla="*/ 381521 h 381520"/>
                <a:gd name="connsiteX2" fmla="*/ 0 w 15013"/>
                <a:gd name="connsiteY2" fmla="*/ 372689 h 381520"/>
                <a:gd name="connsiteX3" fmla="*/ 2649 w 15013"/>
                <a:gd name="connsiteY3" fmla="*/ 8832 h 381520"/>
                <a:gd name="connsiteX4" fmla="*/ 8832 w 15013"/>
                <a:gd name="connsiteY4" fmla="*/ 0 h 381520"/>
                <a:gd name="connsiteX5" fmla="*/ 8832 w 15013"/>
                <a:gd name="connsiteY5" fmla="*/ 0 h 381520"/>
                <a:gd name="connsiteX6" fmla="*/ 15014 w 15013"/>
                <a:gd name="connsiteY6" fmla="*/ 8832 h 381520"/>
                <a:gd name="connsiteX7" fmla="*/ 12364 w 15013"/>
                <a:gd name="connsiteY7" fmla="*/ 372689 h 381520"/>
                <a:gd name="connsiteX8" fmla="*/ 6182 w 15013"/>
                <a:gd name="connsiteY8" fmla="*/ 381521 h 38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13" h="381520">
                  <a:moveTo>
                    <a:pt x="6182" y="381521"/>
                  </a:moveTo>
                  <a:cubicBezTo>
                    <a:pt x="6182" y="381521"/>
                    <a:pt x="6182" y="381521"/>
                    <a:pt x="6182" y="381521"/>
                  </a:cubicBezTo>
                  <a:cubicBezTo>
                    <a:pt x="2649" y="381521"/>
                    <a:pt x="0" y="377105"/>
                    <a:pt x="0" y="372689"/>
                  </a:cubicBezTo>
                  <a:lnTo>
                    <a:pt x="2649" y="8832"/>
                  </a:lnTo>
                  <a:cubicBezTo>
                    <a:pt x="2649" y="4416"/>
                    <a:pt x="5299" y="0"/>
                    <a:pt x="8832" y="0"/>
                  </a:cubicBezTo>
                  <a:cubicBezTo>
                    <a:pt x="8832" y="0"/>
                    <a:pt x="8832" y="0"/>
                    <a:pt x="8832" y="0"/>
                  </a:cubicBezTo>
                  <a:cubicBezTo>
                    <a:pt x="12364" y="0"/>
                    <a:pt x="15014" y="4416"/>
                    <a:pt x="15014" y="8832"/>
                  </a:cubicBezTo>
                  <a:lnTo>
                    <a:pt x="12364" y="372689"/>
                  </a:lnTo>
                  <a:cubicBezTo>
                    <a:pt x="13247" y="377105"/>
                    <a:pt x="9715" y="381521"/>
                    <a:pt x="6182" y="381521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5160F93-47EE-4DC1-8090-4304F7EDEBE1}"/>
                </a:ext>
              </a:extLst>
            </p:cNvPr>
            <p:cNvSpPr/>
            <p:nvPr/>
          </p:nvSpPr>
          <p:spPr>
            <a:xfrm>
              <a:off x="3710017" y="1398588"/>
              <a:ext cx="15150" cy="219021"/>
            </a:xfrm>
            <a:custGeom>
              <a:avLst/>
              <a:gdLst>
                <a:gd name="connsiteX0" fmla="*/ 6319 w 15150"/>
                <a:gd name="connsiteY0" fmla="*/ 219021 h 219021"/>
                <a:gd name="connsiteX1" fmla="*/ 6319 w 15150"/>
                <a:gd name="connsiteY1" fmla="*/ 219021 h 219021"/>
                <a:gd name="connsiteX2" fmla="*/ 137 w 15150"/>
                <a:gd name="connsiteY2" fmla="*/ 210190 h 219021"/>
                <a:gd name="connsiteX3" fmla="*/ 2787 w 15150"/>
                <a:gd name="connsiteY3" fmla="*/ 8832 h 219021"/>
                <a:gd name="connsiteX4" fmla="*/ 8969 w 15150"/>
                <a:gd name="connsiteY4" fmla="*/ 0 h 219021"/>
                <a:gd name="connsiteX5" fmla="*/ 8969 w 15150"/>
                <a:gd name="connsiteY5" fmla="*/ 0 h 219021"/>
                <a:gd name="connsiteX6" fmla="*/ 15151 w 15150"/>
                <a:gd name="connsiteY6" fmla="*/ 8832 h 219021"/>
                <a:gd name="connsiteX7" fmla="*/ 12501 w 15150"/>
                <a:gd name="connsiteY7" fmla="*/ 210190 h 219021"/>
                <a:gd name="connsiteX8" fmla="*/ 6319 w 15150"/>
                <a:gd name="connsiteY8" fmla="*/ 219021 h 219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50" h="219021">
                  <a:moveTo>
                    <a:pt x="6319" y="219021"/>
                  </a:moveTo>
                  <a:cubicBezTo>
                    <a:pt x="6319" y="219021"/>
                    <a:pt x="5436" y="219021"/>
                    <a:pt x="6319" y="219021"/>
                  </a:cubicBezTo>
                  <a:cubicBezTo>
                    <a:pt x="2787" y="219021"/>
                    <a:pt x="-746" y="214605"/>
                    <a:pt x="137" y="210190"/>
                  </a:cubicBezTo>
                  <a:lnTo>
                    <a:pt x="2787" y="8832"/>
                  </a:lnTo>
                  <a:cubicBezTo>
                    <a:pt x="2787" y="4416"/>
                    <a:pt x="5436" y="0"/>
                    <a:pt x="8969" y="0"/>
                  </a:cubicBezTo>
                  <a:cubicBezTo>
                    <a:pt x="8969" y="0"/>
                    <a:pt x="8969" y="0"/>
                    <a:pt x="8969" y="0"/>
                  </a:cubicBezTo>
                  <a:cubicBezTo>
                    <a:pt x="12501" y="0"/>
                    <a:pt x="15151" y="4416"/>
                    <a:pt x="15151" y="8832"/>
                  </a:cubicBezTo>
                  <a:lnTo>
                    <a:pt x="12501" y="210190"/>
                  </a:lnTo>
                  <a:cubicBezTo>
                    <a:pt x="12501" y="214605"/>
                    <a:pt x="9852" y="219021"/>
                    <a:pt x="6319" y="219021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4DAA616-3D6E-44BF-A416-1427CF5C7E55}"/>
              </a:ext>
            </a:extLst>
          </p:cNvPr>
          <p:cNvGrpSpPr/>
          <p:nvPr/>
        </p:nvGrpSpPr>
        <p:grpSpPr>
          <a:xfrm rot="19952492">
            <a:off x="8140971" y="535572"/>
            <a:ext cx="311536" cy="529707"/>
            <a:chOff x="4850276" y="2591891"/>
            <a:chExt cx="622934" cy="1059179"/>
          </a:xfrm>
        </p:grpSpPr>
        <p:grpSp>
          <p:nvGrpSpPr>
            <p:cNvPr id="73" name="Graphic 113">
              <a:extLst>
                <a:ext uri="{FF2B5EF4-FFF2-40B4-BE49-F238E27FC236}">
                  <a16:creationId xmlns:a16="http://schemas.microsoft.com/office/drawing/2014/main" id="{C569D0EA-CB83-4BC1-AE8C-3C7FE3572021}"/>
                </a:ext>
              </a:extLst>
            </p:cNvPr>
            <p:cNvGrpSpPr/>
            <p:nvPr/>
          </p:nvGrpSpPr>
          <p:grpSpPr>
            <a:xfrm>
              <a:off x="4904569" y="2627239"/>
              <a:ext cx="518685" cy="982874"/>
              <a:chOff x="4904569" y="2627239"/>
              <a:chExt cx="518685" cy="982874"/>
            </a:xfrm>
            <a:solidFill>
              <a:srgbClr val="000000"/>
            </a:solidFill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61F4F4BB-931E-4FD5-9919-0CC9594D5679}"/>
                  </a:ext>
                </a:extLst>
              </p:cNvPr>
              <p:cNvSpPr/>
              <p:nvPr/>
            </p:nvSpPr>
            <p:spPr>
              <a:xfrm>
                <a:off x="4908379" y="2632001"/>
                <a:ext cx="507255" cy="972873"/>
              </a:xfrm>
              <a:custGeom>
                <a:avLst/>
                <a:gdLst>
                  <a:gd name="connsiteX0" fmla="*/ 501967 w 507255"/>
                  <a:gd name="connsiteY0" fmla="*/ 962872 h 972873"/>
                  <a:gd name="connsiteX1" fmla="*/ 3810 w 507255"/>
                  <a:gd name="connsiteY1" fmla="*/ 968587 h 972873"/>
                  <a:gd name="connsiteX2" fmla="*/ 96202 w 507255"/>
                  <a:gd name="connsiteY2" fmla="*/ 598064 h 972873"/>
                  <a:gd name="connsiteX3" fmla="*/ 198120 w 507255"/>
                  <a:gd name="connsiteY3" fmla="*/ 465667 h 972873"/>
                  <a:gd name="connsiteX4" fmla="*/ 119063 w 507255"/>
                  <a:gd name="connsiteY4" fmla="*/ 343747 h 972873"/>
                  <a:gd name="connsiteX5" fmla="*/ 0 w 507255"/>
                  <a:gd name="connsiteY5" fmla="*/ 1799 h 972873"/>
                  <a:gd name="connsiteX6" fmla="*/ 488632 w 507255"/>
                  <a:gd name="connsiteY6" fmla="*/ 4657 h 972873"/>
                  <a:gd name="connsiteX7" fmla="*/ 422910 w 507255"/>
                  <a:gd name="connsiteY7" fmla="*/ 296122 h 972873"/>
                  <a:gd name="connsiteX8" fmla="*/ 352425 w 507255"/>
                  <a:gd name="connsiteY8" fmla="*/ 382799 h 972873"/>
                  <a:gd name="connsiteX9" fmla="*/ 313373 w 507255"/>
                  <a:gd name="connsiteY9" fmla="*/ 467572 h 972873"/>
                  <a:gd name="connsiteX10" fmla="*/ 478155 w 507255"/>
                  <a:gd name="connsiteY10" fmla="*/ 713317 h 972873"/>
                  <a:gd name="connsiteX11" fmla="*/ 501967 w 507255"/>
                  <a:gd name="connsiteY11" fmla="*/ 962872 h 97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7255" h="972873">
                    <a:moveTo>
                      <a:pt x="501967" y="962872"/>
                    </a:moveTo>
                    <a:cubicBezTo>
                      <a:pt x="315278" y="967634"/>
                      <a:pt x="190500" y="979064"/>
                      <a:pt x="3810" y="968587"/>
                    </a:cubicBezTo>
                    <a:cubicBezTo>
                      <a:pt x="-1905" y="827617"/>
                      <a:pt x="11430" y="692362"/>
                      <a:pt x="96202" y="598064"/>
                    </a:cubicBezTo>
                    <a:cubicBezTo>
                      <a:pt x="133350" y="557107"/>
                      <a:pt x="186690" y="522817"/>
                      <a:pt x="198120" y="465667"/>
                    </a:cubicBezTo>
                    <a:cubicBezTo>
                      <a:pt x="207645" y="419947"/>
                      <a:pt x="145732" y="379942"/>
                      <a:pt x="119063" y="343747"/>
                    </a:cubicBezTo>
                    <a:cubicBezTo>
                      <a:pt x="82867" y="294217"/>
                      <a:pt x="9525" y="239924"/>
                      <a:pt x="0" y="1799"/>
                    </a:cubicBezTo>
                    <a:cubicBezTo>
                      <a:pt x="148590" y="-2011"/>
                      <a:pt x="476250" y="847"/>
                      <a:pt x="488632" y="4657"/>
                    </a:cubicBezTo>
                    <a:cubicBezTo>
                      <a:pt x="483870" y="103717"/>
                      <a:pt x="472440" y="214207"/>
                      <a:pt x="422910" y="296122"/>
                    </a:cubicBezTo>
                    <a:cubicBezTo>
                      <a:pt x="405765" y="323744"/>
                      <a:pt x="375285" y="356129"/>
                      <a:pt x="352425" y="382799"/>
                    </a:cubicBezTo>
                    <a:cubicBezTo>
                      <a:pt x="331470" y="406612"/>
                      <a:pt x="306705" y="434234"/>
                      <a:pt x="313373" y="467572"/>
                    </a:cubicBezTo>
                    <a:cubicBezTo>
                      <a:pt x="327660" y="534247"/>
                      <a:pt x="432435" y="583777"/>
                      <a:pt x="478155" y="713317"/>
                    </a:cubicBezTo>
                    <a:cubicBezTo>
                      <a:pt x="512445" y="810472"/>
                      <a:pt x="510540" y="856192"/>
                      <a:pt x="501967" y="96287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07CFB0C7-F72A-4AA2-B40B-A150670F87FF}"/>
                  </a:ext>
                </a:extLst>
              </p:cNvPr>
              <p:cNvSpPr/>
              <p:nvPr/>
            </p:nvSpPr>
            <p:spPr>
              <a:xfrm>
                <a:off x="4980769" y="3213630"/>
                <a:ext cx="145022" cy="208840"/>
              </a:xfrm>
              <a:custGeom>
                <a:avLst/>
                <a:gdLst>
                  <a:gd name="connsiteX0" fmla="*/ 7620 w 145022"/>
                  <a:gd name="connsiteY0" fmla="*/ 208840 h 208840"/>
                  <a:gd name="connsiteX1" fmla="*/ 0 w 145022"/>
                  <a:gd name="connsiteY1" fmla="*/ 201220 h 208840"/>
                  <a:gd name="connsiteX2" fmla="*/ 136208 w 145022"/>
                  <a:gd name="connsiteY2" fmla="*/ 243 h 208840"/>
                  <a:gd name="connsiteX3" fmla="*/ 144780 w 145022"/>
                  <a:gd name="connsiteY3" fmla="*/ 5005 h 208840"/>
                  <a:gd name="connsiteX4" fmla="*/ 140017 w 145022"/>
                  <a:gd name="connsiteY4" fmla="*/ 13578 h 208840"/>
                  <a:gd name="connsiteX5" fmla="*/ 14288 w 145022"/>
                  <a:gd name="connsiteY5" fmla="*/ 200268 h 208840"/>
                  <a:gd name="connsiteX6" fmla="*/ 7620 w 145022"/>
                  <a:gd name="connsiteY6" fmla="*/ 208840 h 208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022" h="208840">
                    <a:moveTo>
                      <a:pt x="7620" y="208840"/>
                    </a:moveTo>
                    <a:cubicBezTo>
                      <a:pt x="3810" y="208840"/>
                      <a:pt x="0" y="205983"/>
                      <a:pt x="0" y="201220"/>
                    </a:cubicBezTo>
                    <a:cubicBezTo>
                      <a:pt x="0" y="99303"/>
                      <a:pt x="69533" y="19293"/>
                      <a:pt x="136208" y="243"/>
                    </a:cubicBezTo>
                    <a:cubicBezTo>
                      <a:pt x="140017" y="-710"/>
                      <a:pt x="143827" y="1195"/>
                      <a:pt x="144780" y="5005"/>
                    </a:cubicBezTo>
                    <a:cubicBezTo>
                      <a:pt x="145733" y="8815"/>
                      <a:pt x="143827" y="12625"/>
                      <a:pt x="140017" y="13578"/>
                    </a:cubicBezTo>
                    <a:cubicBezTo>
                      <a:pt x="78105" y="30723"/>
                      <a:pt x="14288" y="105018"/>
                      <a:pt x="14288" y="200268"/>
                    </a:cubicBezTo>
                    <a:cubicBezTo>
                      <a:pt x="15240" y="205030"/>
                      <a:pt x="11430" y="208840"/>
                      <a:pt x="7620" y="208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341DFE27-FED0-4F42-AE44-40E408CB5CFA}"/>
                  </a:ext>
                </a:extLst>
              </p:cNvPr>
              <p:cNvSpPr/>
              <p:nvPr/>
            </p:nvSpPr>
            <p:spPr>
              <a:xfrm>
                <a:off x="4904569" y="2627239"/>
                <a:ext cx="518685" cy="982874"/>
              </a:xfrm>
              <a:custGeom>
                <a:avLst/>
                <a:gdLst>
                  <a:gd name="connsiteX0" fmla="*/ 163830 w 518685"/>
                  <a:gd name="connsiteY0" fmla="*/ 982874 h 982874"/>
                  <a:gd name="connsiteX1" fmla="*/ 7620 w 518685"/>
                  <a:gd name="connsiteY1" fmla="*/ 978112 h 982874"/>
                  <a:gd name="connsiteX2" fmla="*/ 2857 w 518685"/>
                  <a:gd name="connsiteY2" fmla="*/ 973349 h 982874"/>
                  <a:gd name="connsiteX3" fmla="*/ 97155 w 518685"/>
                  <a:gd name="connsiteY3" fmla="*/ 599017 h 982874"/>
                  <a:gd name="connsiteX4" fmla="*/ 129540 w 518685"/>
                  <a:gd name="connsiteY4" fmla="*/ 566632 h 982874"/>
                  <a:gd name="connsiteX5" fmla="*/ 198120 w 518685"/>
                  <a:gd name="connsiteY5" fmla="*/ 468524 h 982874"/>
                  <a:gd name="connsiteX6" fmla="*/ 150495 w 518685"/>
                  <a:gd name="connsiteY6" fmla="*/ 384704 h 982874"/>
                  <a:gd name="connsiteX7" fmla="*/ 120015 w 518685"/>
                  <a:gd name="connsiteY7" fmla="*/ 351367 h 982874"/>
                  <a:gd name="connsiteX8" fmla="*/ 102870 w 518685"/>
                  <a:gd name="connsiteY8" fmla="*/ 330412 h 982874"/>
                  <a:gd name="connsiteX9" fmla="*/ 0 w 518685"/>
                  <a:gd name="connsiteY9" fmla="*/ 7514 h 982874"/>
                  <a:gd name="connsiteX10" fmla="*/ 1905 w 518685"/>
                  <a:gd name="connsiteY10" fmla="*/ 3704 h 982874"/>
                  <a:gd name="connsiteX11" fmla="*/ 5715 w 518685"/>
                  <a:gd name="connsiteY11" fmla="*/ 1799 h 982874"/>
                  <a:gd name="connsiteX12" fmla="*/ 496253 w 518685"/>
                  <a:gd name="connsiteY12" fmla="*/ 4657 h 982874"/>
                  <a:gd name="connsiteX13" fmla="*/ 500063 w 518685"/>
                  <a:gd name="connsiteY13" fmla="*/ 10372 h 982874"/>
                  <a:gd name="connsiteX14" fmla="*/ 433388 w 518685"/>
                  <a:gd name="connsiteY14" fmla="*/ 303742 h 982874"/>
                  <a:gd name="connsiteX15" fmla="*/ 373380 w 518685"/>
                  <a:gd name="connsiteY15" fmla="*/ 378037 h 982874"/>
                  <a:gd name="connsiteX16" fmla="*/ 361950 w 518685"/>
                  <a:gd name="connsiteY16" fmla="*/ 391372 h 982874"/>
                  <a:gd name="connsiteX17" fmla="*/ 324803 w 518685"/>
                  <a:gd name="connsiteY17" fmla="*/ 471382 h 982874"/>
                  <a:gd name="connsiteX18" fmla="*/ 382905 w 518685"/>
                  <a:gd name="connsiteY18" fmla="*/ 556154 h 982874"/>
                  <a:gd name="connsiteX19" fmla="*/ 489585 w 518685"/>
                  <a:gd name="connsiteY19" fmla="*/ 716174 h 982874"/>
                  <a:gd name="connsiteX20" fmla="*/ 513398 w 518685"/>
                  <a:gd name="connsiteY20" fmla="*/ 968587 h 982874"/>
                  <a:gd name="connsiteX21" fmla="*/ 507683 w 518685"/>
                  <a:gd name="connsiteY21" fmla="*/ 973349 h 982874"/>
                  <a:gd name="connsiteX22" fmla="*/ 367665 w 518685"/>
                  <a:gd name="connsiteY22" fmla="*/ 978112 h 982874"/>
                  <a:gd name="connsiteX23" fmla="*/ 163830 w 518685"/>
                  <a:gd name="connsiteY23" fmla="*/ 982874 h 982874"/>
                  <a:gd name="connsiteX24" fmla="*/ 12382 w 518685"/>
                  <a:gd name="connsiteY24" fmla="*/ 967634 h 982874"/>
                  <a:gd name="connsiteX25" fmla="*/ 364808 w 518685"/>
                  <a:gd name="connsiteY25" fmla="*/ 966682 h 982874"/>
                  <a:gd name="connsiteX26" fmla="*/ 500063 w 518685"/>
                  <a:gd name="connsiteY26" fmla="*/ 961919 h 982874"/>
                  <a:gd name="connsiteX27" fmla="*/ 476250 w 518685"/>
                  <a:gd name="connsiteY27" fmla="*/ 719032 h 982874"/>
                  <a:gd name="connsiteX28" fmla="*/ 373380 w 518685"/>
                  <a:gd name="connsiteY28" fmla="*/ 562822 h 982874"/>
                  <a:gd name="connsiteX29" fmla="*/ 312420 w 518685"/>
                  <a:gd name="connsiteY29" fmla="*/ 473287 h 982874"/>
                  <a:gd name="connsiteX30" fmla="*/ 352425 w 518685"/>
                  <a:gd name="connsiteY30" fmla="*/ 383752 h 982874"/>
                  <a:gd name="connsiteX31" fmla="*/ 363855 w 518685"/>
                  <a:gd name="connsiteY31" fmla="*/ 370417 h 982874"/>
                  <a:gd name="connsiteX32" fmla="*/ 421958 w 518685"/>
                  <a:gd name="connsiteY32" fmla="*/ 298027 h 982874"/>
                  <a:gd name="connsiteX33" fmla="*/ 486728 w 518685"/>
                  <a:gd name="connsiteY33" fmla="*/ 14182 h 982874"/>
                  <a:gd name="connsiteX34" fmla="*/ 9525 w 518685"/>
                  <a:gd name="connsiteY34" fmla="*/ 11324 h 982874"/>
                  <a:gd name="connsiteX35" fmla="*/ 110490 w 518685"/>
                  <a:gd name="connsiteY35" fmla="*/ 322792 h 982874"/>
                  <a:gd name="connsiteX36" fmla="*/ 127635 w 518685"/>
                  <a:gd name="connsiteY36" fmla="*/ 344699 h 982874"/>
                  <a:gd name="connsiteX37" fmla="*/ 157163 w 518685"/>
                  <a:gd name="connsiteY37" fmla="*/ 377084 h 982874"/>
                  <a:gd name="connsiteX38" fmla="*/ 207645 w 518685"/>
                  <a:gd name="connsiteY38" fmla="*/ 470429 h 982874"/>
                  <a:gd name="connsiteX39" fmla="*/ 136208 w 518685"/>
                  <a:gd name="connsiteY39" fmla="*/ 574252 h 982874"/>
                  <a:gd name="connsiteX40" fmla="*/ 104775 w 518685"/>
                  <a:gd name="connsiteY40" fmla="*/ 605684 h 982874"/>
                  <a:gd name="connsiteX41" fmla="*/ 12382 w 518685"/>
                  <a:gd name="connsiteY41" fmla="*/ 967634 h 982874"/>
                  <a:gd name="connsiteX42" fmla="*/ 505778 w 518685"/>
                  <a:gd name="connsiteY42" fmla="*/ 967634 h 982874"/>
                  <a:gd name="connsiteX43" fmla="*/ 505778 w 518685"/>
                  <a:gd name="connsiteY43" fmla="*/ 967634 h 982874"/>
                  <a:gd name="connsiteX44" fmla="*/ 505778 w 518685"/>
                  <a:gd name="connsiteY44" fmla="*/ 967634 h 98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518685" h="982874">
                    <a:moveTo>
                      <a:pt x="163830" y="982874"/>
                    </a:moveTo>
                    <a:cubicBezTo>
                      <a:pt x="115252" y="982874"/>
                      <a:pt x="63817" y="981922"/>
                      <a:pt x="7620" y="978112"/>
                    </a:cubicBezTo>
                    <a:cubicBezTo>
                      <a:pt x="4763" y="978112"/>
                      <a:pt x="2857" y="975254"/>
                      <a:pt x="2857" y="973349"/>
                    </a:cubicBezTo>
                    <a:cubicBezTo>
                      <a:pt x="-1905" y="853334"/>
                      <a:pt x="4763" y="701887"/>
                      <a:pt x="97155" y="599017"/>
                    </a:cubicBezTo>
                    <a:cubicBezTo>
                      <a:pt x="106680" y="587587"/>
                      <a:pt x="118110" y="577109"/>
                      <a:pt x="129540" y="566632"/>
                    </a:cubicBezTo>
                    <a:cubicBezTo>
                      <a:pt x="159067" y="538057"/>
                      <a:pt x="189548" y="509482"/>
                      <a:pt x="198120" y="468524"/>
                    </a:cubicBezTo>
                    <a:cubicBezTo>
                      <a:pt x="203835" y="438997"/>
                      <a:pt x="177165" y="411374"/>
                      <a:pt x="150495" y="384704"/>
                    </a:cubicBezTo>
                    <a:cubicBezTo>
                      <a:pt x="139065" y="373274"/>
                      <a:pt x="128588" y="361844"/>
                      <a:pt x="120015" y="351367"/>
                    </a:cubicBezTo>
                    <a:cubicBezTo>
                      <a:pt x="115252" y="344699"/>
                      <a:pt x="109538" y="338032"/>
                      <a:pt x="102870" y="330412"/>
                    </a:cubicBezTo>
                    <a:cubicBezTo>
                      <a:pt x="64770" y="283739"/>
                      <a:pt x="7620" y="214207"/>
                      <a:pt x="0" y="7514"/>
                    </a:cubicBezTo>
                    <a:cubicBezTo>
                      <a:pt x="0" y="5609"/>
                      <a:pt x="0" y="4657"/>
                      <a:pt x="1905" y="3704"/>
                    </a:cubicBezTo>
                    <a:cubicBezTo>
                      <a:pt x="2857" y="2752"/>
                      <a:pt x="3810" y="1799"/>
                      <a:pt x="5715" y="1799"/>
                    </a:cubicBezTo>
                    <a:cubicBezTo>
                      <a:pt x="141923" y="-2011"/>
                      <a:pt x="481013" y="847"/>
                      <a:pt x="496253" y="4657"/>
                    </a:cubicBezTo>
                    <a:cubicBezTo>
                      <a:pt x="499110" y="5609"/>
                      <a:pt x="500063" y="7514"/>
                      <a:pt x="500063" y="10372"/>
                    </a:cubicBezTo>
                    <a:cubicBezTo>
                      <a:pt x="495300" y="109432"/>
                      <a:pt x="483870" y="221827"/>
                      <a:pt x="433388" y="303742"/>
                    </a:cubicBezTo>
                    <a:cubicBezTo>
                      <a:pt x="419100" y="327554"/>
                      <a:pt x="395288" y="354224"/>
                      <a:pt x="373380" y="378037"/>
                    </a:cubicBezTo>
                    <a:cubicBezTo>
                      <a:pt x="369570" y="382799"/>
                      <a:pt x="365760" y="386609"/>
                      <a:pt x="361950" y="391372"/>
                    </a:cubicBezTo>
                    <a:cubicBezTo>
                      <a:pt x="340995" y="414232"/>
                      <a:pt x="318135" y="440902"/>
                      <a:pt x="324803" y="471382"/>
                    </a:cubicBezTo>
                    <a:cubicBezTo>
                      <a:pt x="330517" y="499004"/>
                      <a:pt x="355283" y="525674"/>
                      <a:pt x="382905" y="556154"/>
                    </a:cubicBezTo>
                    <a:cubicBezTo>
                      <a:pt x="419100" y="595207"/>
                      <a:pt x="463867" y="643784"/>
                      <a:pt x="489585" y="716174"/>
                    </a:cubicBezTo>
                    <a:cubicBezTo>
                      <a:pt x="523875" y="815234"/>
                      <a:pt x="521970" y="861907"/>
                      <a:pt x="513398" y="968587"/>
                    </a:cubicBezTo>
                    <a:cubicBezTo>
                      <a:pt x="513398" y="971444"/>
                      <a:pt x="510540" y="973349"/>
                      <a:pt x="507683" y="973349"/>
                    </a:cubicBezTo>
                    <a:cubicBezTo>
                      <a:pt x="457200" y="974302"/>
                      <a:pt x="411480" y="976207"/>
                      <a:pt x="367665" y="978112"/>
                    </a:cubicBezTo>
                    <a:cubicBezTo>
                      <a:pt x="296228" y="980017"/>
                      <a:pt x="232410" y="982874"/>
                      <a:pt x="163830" y="982874"/>
                    </a:cubicBezTo>
                    <a:close/>
                    <a:moveTo>
                      <a:pt x="12382" y="967634"/>
                    </a:moveTo>
                    <a:cubicBezTo>
                      <a:pt x="145733" y="975254"/>
                      <a:pt x="247650" y="971444"/>
                      <a:pt x="364808" y="966682"/>
                    </a:cubicBezTo>
                    <a:cubicBezTo>
                      <a:pt x="407670" y="964777"/>
                      <a:pt x="451485" y="963824"/>
                      <a:pt x="500063" y="961919"/>
                    </a:cubicBezTo>
                    <a:cubicBezTo>
                      <a:pt x="508635" y="856192"/>
                      <a:pt x="509588" y="813329"/>
                      <a:pt x="476250" y="719032"/>
                    </a:cubicBezTo>
                    <a:cubicBezTo>
                      <a:pt x="452438" y="648547"/>
                      <a:pt x="408623" y="600922"/>
                      <a:pt x="373380" y="562822"/>
                    </a:cubicBezTo>
                    <a:cubicBezTo>
                      <a:pt x="343853" y="531389"/>
                      <a:pt x="319088" y="503767"/>
                      <a:pt x="312420" y="473287"/>
                    </a:cubicBezTo>
                    <a:cubicBezTo>
                      <a:pt x="304800" y="437092"/>
                      <a:pt x="331470" y="407564"/>
                      <a:pt x="352425" y="383752"/>
                    </a:cubicBezTo>
                    <a:cubicBezTo>
                      <a:pt x="356235" y="379942"/>
                      <a:pt x="360045" y="375179"/>
                      <a:pt x="363855" y="370417"/>
                    </a:cubicBezTo>
                    <a:cubicBezTo>
                      <a:pt x="384810" y="347557"/>
                      <a:pt x="408623" y="320887"/>
                      <a:pt x="421958" y="298027"/>
                    </a:cubicBezTo>
                    <a:cubicBezTo>
                      <a:pt x="470535" y="218969"/>
                      <a:pt x="481965" y="110384"/>
                      <a:pt x="486728" y="14182"/>
                    </a:cubicBezTo>
                    <a:cubicBezTo>
                      <a:pt x="446723" y="11324"/>
                      <a:pt x="154305" y="8467"/>
                      <a:pt x="9525" y="11324"/>
                    </a:cubicBezTo>
                    <a:cubicBezTo>
                      <a:pt x="18098" y="210397"/>
                      <a:pt x="73342" y="278024"/>
                      <a:pt x="110490" y="322792"/>
                    </a:cubicBezTo>
                    <a:cubicBezTo>
                      <a:pt x="116205" y="330412"/>
                      <a:pt x="122873" y="337079"/>
                      <a:pt x="127635" y="344699"/>
                    </a:cubicBezTo>
                    <a:cubicBezTo>
                      <a:pt x="135255" y="355177"/>
                      <a:pt x="145733" y="365654"/>
                      <a:pt x="157163" y="377084"/>
                    </a:cubicBezTo>
                    <a:cubicBezTo>
                      <a:pt x="183833" y="404707"/>
                      <a:pt x="214313" y="435187"/>
                      <a:pt x="207645" y="470429"/>
                    </a:cubicBezTo>
                    <a:cubicBezTo>
                      <a:pt x="199073" y="514244"/>
                      <a:pt x="166688" y="544724"/>
                      <a:pt x="136208" y="574252"/>
                    </a:cubicBezTo>
                    <a:cubicBezTo>
                      <a:pt x="125730" y="584729"/>
                      <a:pt x="114300" y="595207"/>
                      <a:pt x="104775" y="605684"/>
                    </a:cubicBezTo>
                    <a:cubicBezTo>
                      <a:pt x="15240" y="704744"/>
                      <a:pt x="8573" y="850477"/>
                      <a:pt x="12382" y="967634"/>
                    </a:cubicBezTo>
                    <a:close/>
                    <a:moveTo>
                      <a:pt x="505778" y="967634"/>
                    </a:moveTo>
                    <a:lnTo>
                      <a:pt x="505778" y="967634"/>
                    </a:lnTo>
                    <a:lnTo>
                      <a:pt x="505778" y="967634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4" name="Graphic 113">
              <a:extLst>
                <a:ext uri="{FF2B5EF4-FFF2-40B4-BE49-F238E27FC236}">
                  <a16:creationId xmlns:a16="http://schemas.microsoft.com/office/drawing/2014/main" id="{6ED84CDC-383E-4A73-943D-0CD7AF4649BC}"/>
                </a:ext>
              </a:extLst>
            </p:cNvPr>
            <p:cNvGrpSpPr/>
            <p:nvPr/>
          </p:nvGrpSpPr>
          <p:grpSpPr>
            <a:xfrm>
              <a:off x="4850276" y="3571061"/>
              <a:ext cx="622934" cy="80009"/>
              <a:chOff x="4850276" y="3571061"/>
              <a:chExt cx="622934" cy="80009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F8336B6-8447-4173-BD6A-D88AEACC11A2}"/>
                  </a:ext>
                </a:extLst>
              </p:cNvPr>
              <p:cNvSpPr/>
              <p:nvPr/>
            </p:nvSpPr>
            <p:spPr>
              <a:xfrm>
                <a:off x="4855992" y="3577728"/>
                <a:ext cx="611504" cy="68579"/>
              </a:xfrm>
              <a:custGeom>
                <a:avLst/>
                <a:gdLst>
                  <a:gd name="connsiteX0" fmla="*/ 0 w 611504"/>
                  <a:gd name="connsiteY0" fmla="*/ 0 h 68579"/>
                  <a:gd name="connsiteX1" fmla="*/ 611505 w 611504"/>
                  <a:gd name="connsiteY1" fmla="*/ 0 h 68579"/>
                  <a:gd name="connsiteX2" fmla="*/ 611505 w 611504"/>
                  <a:gd name="connsiteY2" fmla="*/ 68580 h 68579"/>
                  <a:gd name="connsiteX3" fmla="*/ 0 w 611504"/>
                  <a:gd name="connsiteY3" fmla="*/ 68580 h 6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504" h="68579">
                    <a:moveTo>
                      <a:pt x="0" y="0"/>
                    </a:moveTo>
                    <a:lnTo>
                      <a:pt x="611505" y="0"/>
                    </a:lnTo>
                    <a:lnTo>
                      <a:pt x="611505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F6D761BC-38A0-437B-8D45-A3EA38DE9B3C}"/>
                  </a:ext>
                </a:extLst>
              </p:cNvPr>
              <p:cNvSpPr/>
              <p:nvPr/>
            </p:nvSpPr>
            <p:spPr>
              <a:xfrm>
                <a:off x="4850276" y="3571061"/>
                <a:ext cx="622934" cy="80009"/>
              </a:xfrm>
              <a:custGeom>
                <a:avLst/>
                <a:gdLst>
                  <a:gd name="connsiteX0" fmla="*/ 618173 w 622934"/>
                  <a:gd name="connsiteY0" fmla="*/ 80010 h 80009"/>
                  <a:gd name="connsiteX1" fmla="*/ 5715 w 622934"/>
                  <a:gd name="connsiteY1" fmla="*/ 80010 h 80009"/>
                  <a:gd name="connsiteX2" fmla="*/ 0 w 622934"/>
                  <a:gd name="connsiteY2" fmla="*/ 74295 h 80009"/>
                  <a:gd name="connsiteX3" fmla="*/ 0 w 622934"/>
                  <a:gd name="connsiteY3" fmla="*/ 5715 h 80009"/>
                  <a:gd name="connsiteX4" fmla="*/ 5715 w 622934"/>
                  <a:gd name="connsiteY4" fmla="*/ 0 h 80009"/>
                  <a:gd name="connsiteX5" fmla="*/ 617220 w 622934"/>
                  <a:gd name="connsiteY5" fmla="*/ 0 h 80009"/>
                  <a:gd name="connsiteX6" fmla="*/ 622935 w 622934"/>
                  <a:gd name="connsiteY6" fmla="*/ 5715 h 80009"/>
                  <a:gd name="connsiteX7" fmla="*/ 622935 w 622934"/>
                  <a:gd name="connsiteY7" fmla="*/ 74295 h 80009"/>
                  <a:gd name="connsiteX8" fmla="*/ 618173 w 622934"/>
                  <a:gd name="connsiteY8" fmla="*/ 80010 h 80009"/>
                  <a:gd name="connsiteX9" fmla="*/ 11430 w 622934"/>
                  <a:gd name="connsiteY9" fmla="*/ 69533 h 80009"/>
                  <a:gd name="connsiteX10" fmla="*/ 612458 w 622934"/>
                  <a:gd name="connsiteY10" fmla="*/ 69533 h 80009"/>
                  <a:gd name="connsiteX11" fmla="*/ 612458 w 622934"/>
                  <a:gd name="connsiteY11" fmla="*/ 11430 h 80009"/>
                  <a:gd name="connsiteX12" fmla="*/ 11430 w 622934"/>
                  <a:gd name="connsiteY12" fmla="*/ 11430 h 80009"/>
                  <a:gd name="connsiteX13" fmla="*/ 11430 w 622934"/>
                  <a:gd name="connsiteY13" fmla="*/ 69533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2934" h="80009">
                    <a:moveTo>
                      <a:pt x="61817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3"/>
                      <a:pt x="0" y="74295"/>
                    </a:cubicBezTo>
                    <a:lnTo>
                      <a:pt x="0" y="5715"/>
                    </a:lnTo>
                    <a:cubicBezTo>
                      <a:pt x="0" y="2858"/>
                      <a:pt x="2857" y="0"/>
                      <a:pt x="5715" y="0"/>
                    </a:cubicBezTo>
                    <a:lnTo>
                      <a:pt x="617220" y="0"/>
                    </a:lnTo>
                    <a:cubicBezTo>
                      <a:pt x="620078" y="0"/>
                      <a:pt x="622935" y="2858"/>
                      <a:pt x="622935" y="5715"/>
                    </a:cubicBezTo>
                    <a:lnTo>
                      <a:pt x="622935" y="74295"/>
                    </a:lnTo>
                    <a:cubicBezTo>
                      <a:pt x="622935" y="78105"/>
                      <a:pt x="621030" y="80010"/>
                      <a:pt x="618173" y="80010"/>
                    </a:cubicBezTo>
                    <a:close/>
                    <a:moveTo>
                      <a:pt x="11430" y="69533"/>
                    </a:moveTo>
                    <a:lnTo>
                      <a:pt x="612458" y="69533"/>
                    </a:lnTo>
                    <a:lnTo>
                      <a:pt x="612458" y="11430"/>
                    </a:lnTo>
                    <a:lnTo>
                      <a:pt x="11430" y="11430"/>
                    </a:lnTo>
                    <a:lnTo>
                      <a:pt x="11430" y="69533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75" name="Graphic 113">
              <a:extLst>
                <a:ext uri="{FF2B5EF4-FFF2-40B4-BE49-F238E27FC236}">
                  <a16:creationId xmlns:a16="http://schemas.microsoft.com/office/drawing/2014/main" id="{A331529A-2ABA-4006-A7E8-A5B0DA95786B}"/>
                </a:ext>
              </a:extLst>
            </p:cNvPr>
            <p:cNvGrpSpPr/>
            <p:nvPr/>
          </p:nvGrpSpPr>
          <p:grpSpPr>
            <a:xfrm>
              <a:off x="4850276" y="2591891"/>
              <a:ext cx="608647" cy="80009"/>
              <a:chOff x="4850276" y="2591891"/>
              <a:chExt cx="608647" cy="80009"/>
            </a:xfrm>
          </p:grpSpPr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B19F710-80FD-4813-9EED-C46830BB8299}"/>
                  </a:ext>
                </a:extLst>
              </p:cNvPr>
              <p:cNvSpPr/>
              <p:nvPr/>
            </p:nvSpPr>
            <p:spPr>
              <a:xfrm>
                <a:off x="4855992" y="2597606"/>
                <a:ext cx="597217" cy="68580"/>
              </a:xfrm>
              <a:custGeom>
                <a:avLst/>
                <a:gdLst>
                  <a:gd name="connsiteX0" fmla="*/ 0 w 597217"/>
                  <a:gd name="connsiteY0" fmla="*/ 0 h 68580"/>
                  <a:gd name="connsiteX1" fmla="*/ 597218 w 597217"/>
                  <a:gd name="connsiteY1" fmla="*/ 0 h 68580"/>
                  <a:gd name="connsiteX2" fmla="*/ 597218 w 597217"/>
                  <a:gd name="connsiteY2" fmla="*/ 68580 h 68580"/>
                  <a:gd name="connsiteX3" fmla="*/ 0 w 597217"/>
                  <a:gd name="connsiteY3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217" h="68580">
                    <a:moveTo>
                      <a:pt x="0" y="0"/>
                    </a:moveTo>
                    <a:lnTo>
                      <a:pt x="597218" y="0"/>
                    </a:lnTo>
                    <a:lnTo>
                      <a:pt x="597218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670FF0B1-FE0F-4FFF-910B-F52270AD7DCE}"/>
                  </a:ext>
                </a:extLst>
              </p:cNvPr>
              <p:cNvSpPr/>
              <p:nvPr/>
            </p:nvSpPr>
            <p:spPr>
              <a:xfrm>
                <a:off x="4850276" y="2591891"/>
                <a:ext cx="608647" cy="80009"/>
              </a:xfrm>
              <a:custGeom>
                <a:avLst/>
                <a:gdLst>
                  <a:gd name="connsiteX0" fmla="*/ 602933 w 608647"/>
                  <a:gd name="connsiteY0" fmla="*/ 80010 h 80009"/>
                  <a:gd name="connsiteX1" fmla="*/ 5715 w 608647"/>
                  <a:gd name="connsiteY1" fmla="*/ 80010 h 80009"/>
                  <a:gd name="connsiteX2" fmla="*/ 0 w 608647"/>
                  <a:gd name="connsiteY2" fmla="*/ 74295 h 80009"/>
                  <a:gd name="connsiteX3" fmla="*/ 0 w 608647"/>
                  <a:gd name="connsiteY3" fmla="*/ 5715 h 80009"/>
                  <a:gd name="connsiteX4" fmla="*/ 5715 w 608647"/>
                  <a:gd name="connsiteY4" fmla="*/ 0 h 80009"/>
                  <a:gd name="connsiteX5" fmla="*/ 602933 w 608647"/>
                  <a:gd name="connsiteY5" fmla="*/ 0 h 80009"/>
                  <a:gd name="connsiteX6" fmla="*/ 608648 w 608647"/>
                  <a:gd name="connsiteY6" fmla="*/ 5715 h 80009"/>
                  <a:gd name="connsiteX7" fmla="*/ 608648 w 608647"/>
                  <a:gd name="connsiteY7" fmla="*/ 74295 h 80009"/>
                  <a:gd name="connsiteX8" fmla="*/ 602933 w 608647"/>
                  <a:gd name="connsiteY8" fmla="*/ 80010 h 80009"/>
                  <a:gd name="connsiteX9" fmla="*/ 11430 w 608647"/>
                  <a:gd name="connsiteY9" fmla="*/ 68580 h 80009"/>
                  <a:gd name="connsiteX10" fmla="*/ 597218 w 608647"/>
                  <a:gd name="connsiteY10" fmla="*/ 68580 h 80009"/>
                  <a:gd name="connsiteX11" fmla="*/ 597218 w 608647"/>
                  <a:gd name="connsiteY11" fmla="*/ 10477 h 80009"/>
                  <a:gd name="connsiteX12" fmla="*/ 11430 w 608647"/>
                  <a:gd name="connsiteY12" fmla="*/ 10477 h 80009"/>
                  <a:gd name="connsiteX13" fmla="*/ 11430 w 608647"/>
                  <a:gd name="connsiteY13" fmla="*/ 68580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8647" h="80009">
                    <a:moveTo>
                      <a:pt x="60293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2"/>
                      <a:pt x="0" y="74295"/>
                    </a:cubicBezTo>
                    <a:lnTo>
                      <a:pt x="0" y="5715"/>
                    </a:lnTo>
                    <a:cubicBezTo>
                      <a:pt x="0" y="2857"/>
                      <a:pt x="2857" y="0"/>
                      <a:pt x="5715" y="0"/>
                    </a:cubicBezTo>
                    <a:lnTo>
                      <a:pt x="602933" y="0"/>
                    </a:lnTo>
                    <a:cubicBezTo>
                      <a:pt x="605790" y="0"/>
                      <a:pt x="608648" y="2857"/>
                      <a:pt x="608648" y="5715"/>
                    </a:cubicBezTo>
                    <a:lnTo>
                      <a:pt x="608648" y="74295"/>
                    </a:lnTo>
                    <a:cubicBezTo>
                      <a:pt x="608648" y="77152"/>
                      <a:pt x="605790" y="80010"/>
                      <a:pt x="602933" y="80010"/>
                    </a:cubicBezTo>
                    <a:close/>
                    <a:moveTo>
                      <a:pt x="11430" y="68580"/>
                    </a:moveTo>
                    <a:lnTo>
                      <a:pt x="597218" y="68580"/>
                    </a:lnTo>
                    <a:lnTo>
                      <a:pt x="597218" y="10477"/>
                    </a:lnTo>
                    <a:lnTo>
                      <a:pt x="11430" y="10477"/>
                    </a:lnTo>
                    <a:lnTo>
                      <a:pt x="11430" y="6858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3" name="Graphic 43">
            <a:extLst>
              <a:ext uri="{FF2B5EF4-FFF2-40B4-BE49-F238E27FC236}">
                <a16:creationId xmlns:a16="http://schemas.microsoft.com/office/drawing/2014/main" id="{AE77B5F4-21D0-4393-B454-28B3A24DC072}"/>
              </a:ext>
            </a:extLst>
          </p:cNvPr>
          <p:cNvGrpSpPr/>
          <p:nvPr/>
        </p:nvGrpSpPr>
        <p:grpSpPr>
          <a:xfrm>
            <a:off x="4242013" y="4585844"/>
            <a:ext cx="125729" cy="125729"/>
            <a:chOff x="5131116" y="3678554"/>
            <a:chExt cx="125729" cy="125729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341A5BC-66C7-4CAF-A629-BD76686E3DD1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A7CD041-F983-43E5-BCB9-1D1900CB85AB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0094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62DDA6E-143F-414C-805A-6732EB10A227}"/>
              </a:ext>
            </a:extLst>
          </p:cNvPr>
          <p:cNvSpPr/>
          <p:nvPr/>
        </p:nvSpPr>
        <p:spPr>
          <a:xfrm>
            <a:off x="5759778" y="1519536"/>
            <a:ext cx="2695090" cy="2995904"/>
          </a:xfrm>
          <a:prstGeom prst="roundRect">
            <a:avLst>
              <a:gd name="adj" fmla="val 10721"/>
            </a:avLst>
          </a:prstGeom>
          <a:solidFill>
            <a:schemeClr val="bg2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700575B-B1D2-46F5-8FB9-F8B67B4094D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4207554-D52E-4479-AFE0-9DCF181F40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3AD0F08-D3F7-4A47-8521-B4280A0944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01.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81198BC-465B-436E-A89D-FE0CB5B538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0F8B83C-FA20-496E-9A61-7F639E60700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B7A352A-3726-472F-A6B9-F8E877C4E3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02.</a:t>
            </a:r>
          </a:p>
        </p:txBody>
      </p:sp>
      <p:pic>
        <p:nvPicPr>
          <p:cNvPr id="92" name="Picture Placeholder 91">
            <a:extLst>
              <a:ext uri="{FF2B5EF4-FFF2-40B4-BE49-F238E27FC236}">
                <a16:creationId xmlns:a16="http://schemas.microsoft.com/office/drawing/2014/main" id="{80259F6A-43A5-4D27-863C-ED32710326AC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7" b="11327"/>
          <a:stretch>
            <a:fillRect/>
          </a:stretch>
        </p:blipFill>
        <p:spPr/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E57D29C-1A04-4186-9005-06F956A7813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Time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71ABC50-407C-4665-AAFA-2F3BD7BE6F6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grpSp>
        <p:nvGrpSpPr>
          <p:cNvPr id="30" name="Graphic 43">
            <a:extLst>
              <a:ext uri="{FF2B5EF4-FFF2-40B4-BE49-F238E27FC236}">
                <a16:creationId xmlns:a16="http://schemas.microsoft.com/office/drawing/2014/main" id="{78825C40-8BEC-4C80-BB6A-A0801E61C1D9}"/>
              </a:ext>
            </a:extLst>
          </p:cNvPr>
          <p:cNvGrpSpPr/>
          <p:nvPr/>
        </p:nvGrpSpPr>
        <p:grpSpPr>
          <a:xfrm>
            <a:off x="8582597" y="2961384"/>
            <a:ext cx="125729" cy="125729"/>
            <a:chOff x="5131116" y="3678554"/>
            <a:chExt cx="125729" cy="125729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2214EF3-EA37-460E-938D-32FB73F694C5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85F1804-58F3-4A67-BA90-579C0E267994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3" name="Graphic 43">
            <a:extLst>
              <a:ext uri="{FF2B5EF4-FFF2-40B4-BE49-F238E27FC236}">
                <a16:creationId xmlns:a16="http://schemas.microsoft.com/office/drawing/2014/main" id="{EB3504FA-3488-4257-9B71-DBF51D25DD05}"/>
              </a:ext>
            </a:extLst>
          </p:cNvPr>
          <p:cNvGrpSpPr/>
          <p:nvPr/>
        </p:nvGrpSpPr>
        <p:grpSpPr>
          <a:xfrm>
            <a:off x="4722257" y="4299569"/>
            <a:ext cx="409843" cy="383552"/>
            <a:chOff x="3891067" y="1338534"/>
            <a:chExt cx="589386" cy="551577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48AEEA5-F37F-43DC-BD43-460A6FD4DC31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4109D0A-0017-4DD1-BB9E-5B8CD442B5BE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6" name="Graphic 43">
              <a:extLst>
                <a:ext uri="{FF2B5EF4-FFF2-40B4-BE49-F238E27FC236}">
                  <a16:creationId xmlns:a16="http://schemas.microsoft.com/office/drawing/2014/main" id="{D75A44E5-0681-440D-9B2F-B80A273D467B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E9AA20B-CB1A-462E-A7CB-F94834124545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FC99064-4156-4409-BAE9-9AD73D57A066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7" name="Graphic 43">
              <a:extLst>
                <a:ext uri="{FF2B5EF4-FFF2-40B4-BE49-F238E27FC236}">
                  <a16:creationId xmlns:a16="http://schemas.microsoft.com/office/drawing/2014/main" id="{80D2873A-C6BE-4BE3-98DD-B6B39565C518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B368D240-A944-4161-B9FC-35E2BCA6AF97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8D32E41-371C-4547-AF7F-FB4D439C48AE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8" name="Graphic 43">
              <a:extLst>
                <a:ext uri="{FF2B5EF4-FFF2-40B4-BE49-F238E27FC236}">
                  <a16:creationId xmlns:a16="http://schemas.microsoft.com/office/drawing/2014/main" id="{00C492E1-B18E-4744-887D-86C3A3FD8CB0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8359E468-C9C9-45A7-8505-77466CD80FE9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57ADDC3-DCBA-4340-8348-5AE7991347FA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5" name="Graphic 43">
            <a:extLst>
              <a:ext uri="{FF2B5EF4-FFF2-40B4-BE49-F238E27FC236}">
                <a16:creationId xmlns:a16="http://schemas.microsoft.com/office/drawing/2014/main" id="{9B4D8CDF-6CE2-446B-96FF-559F9ACA0B07}"/>
              </a:ext>
            </a:extLst>
          </p:cNvPr>
          <p:cNvGrpSpPr/>
          <p:nvPr/>
        </p:nvGrpSpPr>
        <p:grpSpPr>
          <a:xfrm rot="7759301">
            <a:off x="8198247" y="650650"/>
            <a:ext cx="409843" cy="383552"/>
            <a:chOff x="3891067" y="1338534"/>
            <a:chExt cx="589386" cy="55157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7756D7B-8849-416A-ADF4-8BF7C00B1BCC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88F289E-A629-4525-AA95-C2576FBABE02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8" name="Graphic 43">
              <a:extLst>
                <a:ext uri="{FF2B5EF4-FFF2-40B4-BE49-F238E27FC236}">
                  <a16:creationId xmlns:a16="http://schemas.microsoft.com/office/drawing/2014/main" id="{6311EB3C-A15A-4F2C-AC97-F243D734CFA3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2A2FFB07-CBA9-40D5-B4DD-A945BC1FA681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7A94A9C-06E6-4E69-8AB8-0374B2A798E8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49" name="Graphic 43">
              <a:extLst>
                <a:ext uri="{FF2B5EF4-FFF2-40B4-BE49-F238E27FC236}">
                  <a16:creationId xmlns:a16="http://schemas.microsoft.com/office/drawing/2014/main" id="{C8446012-3A8E-423D-B418-A75EAF86BCFA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C4AEA583-371D-486A-8F59-AB2FF31C468B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96A99E3-9DEF-4423-AE70-A232E3C2EFF6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0" name="Graphic 43">
              <a:extLst>
                <a:ext uri="{FF2B5EF4-FFF2-40B4-BE49-F238E27FC236}">
                  <a16:creationId xmlns:a16="http://schemas.microsoft.com/office/drawing/2014/main" id="{FC8B6892-B180-43C4-9E53-691F24A55091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C4DD302-B9DE-456D-9FE9-086CBECBFA68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282AFCAE-15E5-4140-BF30-A1E6BAEE44A2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7" name="Graphic 43">
            <a:extLst>
              <a:ext uri="{FF2B5EF4-FFF2-40B4-BE49-F238E27FC236}">
                <a16:creationId xmlns:a16="http://schemas.microsoft.com/office/drawing/2014/main" id="{2D4A0FA5-C96B-4333-B49A-719C798C132D}"/>
              </a:ext>
            </a:extLst>
          </p:cNvPr>
          <p:cNvGrpSpPr/>
          <p:nvPr/>
        </p:nvGrpSpPr>
        <p:grpSpPr>
          <a:xfrm>
            <a:off x="4865091" y="598336"/>
            <a:ext cx="125729" cy="125729"/>
            <a:chOff x="5131116" y="3678554"/>
            <a:chExt cx="125729" cy="12572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BAA153A-FCF7-4B9A-B161-D7E57E768786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2AF5254B-1B52-44BE-BFB1-77B6E5B6314C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0" name="Graphic 43">
            <a:extLst>
              <a:ext uri="{FF2B5EF4-FFF2-40B4-BE49-F238E27FC236}">
                <a16:creationId xmlns:a16="http://schemas.microsoft.com/office/drawing/2014/main" id="{E1689F45-E3F2-4055-AB50-B2BE997E06E3}"/>
              </a:ext>
            </a:extLst>
          </p:cNvPr>
          <p:cNvGrpSpPr/>
          <p:nvPr/>
        </p:nvGrpSpPr>
        <p:grpSpPr>
          <a:xfrm>
            <a:off x="465964" y="879490"/>
            <a:ext cx="125729" cy="125729"/>
            <a:chOff x="5131116" y="3678554"/>
            <a:chExt cx="125729" cy="125729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2BDED73-038F-4B7F-B79E-5E519BE77388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1FBF6D-8B2F-41E1-BB20-792A52FB25CD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D1C63-44B6-4FFC-892C-C60E2A4509BB}"/>
              </a:ext>
            </a:extLst>
          </p:cNvPr>
          <p:cNvGrpSpPr/>
          <p:nvPr/>
        </p:nvGrpSpPr>
        <p:grpSpPr>
          <a:xfrm>
            <a:off x="2778677" y="762296"/>
            <a:ext cx="1340563" cy="484786"/>
            <a:chOff x="2734123" y="1072706"/>
            <a:chExt cx="1506803" cy="544903"/>
          </a:xfrm>
        </p:grpSpPr>
        <p:grpSp>
          <p:nvGrpSpPr>
            <p:cNvPr id="64" name="Graphic 79">
              <a:extLst>
                <a:ext uri="{FF2B5EF4-FFF2-40B4-BE49-F238E27FC236}">
                  <a16:creationId xmlns:a16="http://schemas.microsoft.com/office/drawing/2014/main" id="{2E3EE8BF-24D5-4133-91FD-3A2333B0AEE8}"/>
                </a:ext>
              </a:extLst>
            </p:cNvPr>
            <p:cNvGrpSpPr/>
            <p:nvPr/>
          </p:nvGrpSpPr>
          <p:grpSpPr>
            <a:xfrm>
              <a:off x="2734123" y="1072706"/>
              <a:ext cx="622454" cy="544903"/>
              <a:chOff x="2829820" y="1072706"/>
              <a:chExt cx="622454" cy="544903"/>
            </a:xfrm>
            <a:solidFill>
              <a:srgbClr val="000000"/>
            </a:solidFill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8C9EEC8E-F4CE-4448-A6A1-2665663090DF}"/>
                  </a:ext>
                </a:extLst>
              </p:cNvPr>
              <p:cNvSpPr/>
              <p:nvPr/>
            </p:nvSpPr>
            <p:spPr>
              <a:xfrm>
                <a:off x="2846969" y="1072706"/>
                <a:ext cx="98187" cy="98029"/>
              </a:xfrm>
              <a:custGeom>
                <a:avLst/>
                <a:gdLst>
                  <a:gd name="connsiteX0" fmla="*/ 43622 w 98187"/>
                  <a:gd name="connsiteY0" fmla="*/ 98030 h 98029"/>
                  <a:gd name="connsiteX1" fmla="*/ 43622 w 98187"/>
                  <a:gd name="connsiteY1" fmla="*/ 98030 h 98029"/>
                  <a:gd name="connsiteX2" fmla="*/ 37440 w 98187"/>
                  <a:gd name="connsiteY2" fmla="*/ 94497 h 98029"/>
                  <a:gd name="connsiteX3" fmla="*/ 1231 w 98187"/>
                  <a:gd name="connsiteY3" fmla="*/ 38859 h 98029"/>
                  <a:gd name="connsiteX4" fmla="*/ 2114 w 98187"/>
                  <a:gd name="connsiteY4" fmla="*/ 29144 h 98029"/>
                  <a:gd name="connsiteX5" fmla="*/ 11829 w 98187"/>
                  <a:gd name="connsiteY5" fmla="*/ 30027 h 98029"/>
                  <a:gd name="connsiteX6" fmla="*/ 43622 w 98187"/>
                  <a:gd name="connsiteY6" fmla="*/ 76834 h 98029"/>
                  <a:gd name="connsiteX7" fmla="*/ 84247 w 98187"/>
                  <a:gd name="connsiteY7" fmla="*/ 3533 h 98029"/>
                  <a:gd name="connsiteX8" fmla="*/ 93962 w 98187"/>
                  <a:gd name="connsiteY8" fmla="*/ 883 h 98029"/>
                  <a:gd name="connsiteX9" fmla="*/ 97494 w 98187"/>
                  <a:gd name="connsiteY9" fmla="*/ 9715 h 98029"/>
                  <a:gd name="connsiteX10" fmla="*/ 50687 w 98187"/>
                  <a:gd name="connsiteY10" fmla="*/ 94497 h 98029"/>
                  <a:gd name="connsiteX11" fmla="*/ 43622 w 98187"/>
                  <a:gd name="connsiteY11" fmla="*/ 98030 h 9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187" h="98029">
                    <a:moveTo>
                      <a:pt x="43622" y="98030"/>
                    </a:moveTo>
                    <a:cubicBezTo>
                      <a:pt x="43622" y="98030"/>
                      <a:pt x="43622" y="98030"/>
                      <a:pt x="43622" y="98030"/>
                    </a:cubicBezTo>
                    <a:cubicBezTo>
                      <a:pt x="40973" y="98030"/>
                      <a:pt x="38323" y="96263"/>
                      <a:pt x="37440" y="94497"/>
                    </a:cubicBezTo>
                    <a:cubicBezTo>
                      <a:pt x="27726" y="75068"/>
                      <a:pt x="15361" y="55638"/>
                      <a:pt x="1231" y="38859"/>
                    </a:cubicBezTo>
                    <a:cubicBezTo>
                      <a:pt x="-535" y="35326"/>
                      <a:pt x="-535" y="30910"/>
                      <a:pt x="2114" y="29144"/>
                    </a:cubicBezTo>
                    <a:cubicBezTo>
                      <a:pt x="4764" y="26495"/>
                      <a:pt x="10063" y="27378"/>
                      <a:pt x="11829" y="30027"/>
                    </a:cubicBezTo>
                    <a:cubicBezTo>
                      <a:pt x="23310" y="44158"/>
                      <a:pt x="33908" y="60054"/>
                      <a:pt x="43622" y="76834"/>
                    </a:cubicBezTo>
                    <a:lnTo>
                      <a:pt x="84247" y="3533"/>
                    </a:lnTo>
                    <a:cubicBezTo>
                      <a:pt x="86013" y="0"/>
                      <a:pt x="90429" y="-883"/>
                      <a:pt x="93962" y="883"/>
                    </a:cubicBezTo>
                    <a:cubicBezTo>
                      <a:pt x="97494" y="1766"/>
                      <a:pt x="99261" y="6182"/>
                      <a:pt x="97494" y="9715"/>
                    </a:cubicBezTo>
                    <a:lnTo>
                      <a:pt x="50687" y="94497"/>
                    </a:lnTo>
                    <a:cubicBezTo>
                      <a:pt x="48921" y="97147"/>
                      <a:pt x="46272" y="98030"/>
                      <a:pt x="43622" y="980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8AA91F1-5A44-4F4E-BF13-3CF0C60F0CCA}"/>
                  </a:ext>
                </a:extLst>
              </p:cNvPr>
              <p:cNvSpPr/>
              <p:nvPr/>
            </p:nvSpPr>
            <p:spPr>
              <a:xfrm>
                <a:off x="2846600" y="1296143"/>
                <a:ext cx="97863" cy="98029"/>
              </a:xfrm>
              <a:custGeom>
                <a:avLst/>
                <a:gdLst>
                  <a:gd name="connsiteX0" fmla="*/ 43991 w 97863"/>
                  <a:gd name="connsiteY0" fmla="*/ 98030 h 98029"/>
                  <a:gd name="connsiteX1" fmla="*/ 43991 w 97863"/>
                  <a:gd name="connsiteY1" fmla="*/ 98030 h 98029"/>
                  <a:gd name="connsiteX2" fmla="*/ 37809 w 97863"/>
                  <a:gd name="connsiteY2" fmla="*/ 94497 h 98029"/>
                  <a:gd name="connsiteX3" fmla="*/ 1600 w 97863"/>
                  <a:gd name="connsiteY3" fmla="*/ 38859 h 98029"/>
                  <a:gd name="connsiteX4" fmla="*/ 2483 w 97863"/>
                  <a:gd name="connsiteY4" fmla="*/ 29144 h 98029"/>
                  <a:gd name="connsiteX5" fmla="*/ 12198 w 97863"/>
                  <a:gd name="connsiteY5" fmla="*/ 30027 h 98029"/>
                  <a:gd name="connsiteX6" fmla="*/ 43991 w 97863"/>
                  <a:gd name="connsiteY6" fmla="*/ 76834 h 98029"/>
                  <a:gd name="connsiteX7" fmla="*/ 84616 w 97863"/>
                  <a:gd name="connsiteY7" fmla="*/ 3533 h 98029"/>
                  <a:gd name="connsiteX8" fmla="*/ 94330 w 97863"/>
                  <a:gd name="connsiteY8" fmla="*/ 883 h 98029"/>
                  <a:gd name="connsiteX9" fmla="*/ 96980 w 97863"/>
                  <a:gd name="connsiteY9" fmla="*/ 10598 h 98029"/>
                  <a:gd name="connsiteX10" fmla="*/ 50173 w 97863"/>
                  <a:gd name="connsiteY10" fmla="*/ 95380 h 98029"/>
                  <a:gd name="connsiteX11" fmla="*/ 43991 w 97863"/>
                  <a:gd name="connsiteY11" fmla="*/ 98030 h 9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863" h="98029">
                    <a:moveTo>
                      <a:pt x="43991" y="98030"/>
                    </a:moveTo>
                    <a:cubicBezTo>
                      <a:pt x="43991" y="98030"/>
                      <a:pt x="43991" y="98030"/>
                      <a:pt x="43991" y="98030"/>
                    </a:cubicBezTo>
                    <a:cubicBezTo>
                      <a:pt x="41341" y="98030"/>
                      <a:pt x="38692" y="96263"/>
                      <a:pt x="37809" y="94497"/>
                    </a:cubicBezTo>
                    <a:cubicBezTo>
                      <a:pt x="28094" y="75068"/>
                      <a:pt x="15730" y="56522"/>
                      <a:pt x="1600" y="38859"/>
                    </a:cubicBezTo>
                    <a:cubicBezTo>
                      <a:pt x="-1050" y="36209"/>
                      <a:pt x="-167" y="30910"/>
                      <a:pt x="2483" y="29144"/>
                    </a:cubicBezTo>
                    <a:cubicBezTo>
                      <a:pt x="5132" y="26495"/>
                      <a:pt x="10431" y="27378"/>
                      <a:pt x="12198" y="30027"/>
                    </a:cubicBezTo>
                    <a:cubicBezTo>
                      <a:pt x="23678" y="44158"/>
                      <a:pt x="34276" y="60054"/>
                      <a:pt x="43991" y="76834"/>
                    </a:cubicBezTo>
                    <a:lnTo>
                      <a:pt x="84616" y="3533"/>
                    </a:lnTo>
                    <a:cubicBezTo>
                      <a:pt x="86382" y="0"/>
                      <a:pt x="90798" y="-883"/>
                      <a:pt x="94330" y="883"/>
                    </a:cubicBezTo>
                    <a:cubicBezTo>
                      <a:pt x="97863" y="2649"/>
                      <a:pt x="98746" y="7065"/>
                      <a:pt x="96980" y="10598"/>
                    </a:cubicBezTo>
                    <a:lnTo>
                      <a:pt x="50173" y="95380"/>
                    </a:lnTo>
                    <a:cubicBezTo>
                      <a:pt x="49290" y="96263"/>
                      <a:pt x="46640" y="98030"/>
                      <a:pt x="43991" y="980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83A88DE-B936-467F-8F02-742CBB27F4BF}"/>
                  </a:ext>
                </a:extLst>
              </p:cNvPr>
              <p:cNvSpPr/>
              <p:nvPr/>
            </p:nvSpPr>
            <p:spPr>
              <a:xfrm>
                <a:off x="2829820" y="1518696"/>
                <a:ext cx="97863" cy="98912"/>
              </a:xfrm>
              <a:custGeom>
                <a:avLst/>
                <a:gdLst>
                  <a:gd name="connsiteX0" fmla="*/ 43991 w 97863"/>
                  <a:gd name="connsiteY0" fmla="*/ 98913 h 98912"/>
                  <a:gd name="connsiteX1" fmla="*/ 43991 w 97863"/>
                  <a:gd name="connsiteY1" fmla="*/ 98913 h 98912"/>
                  <a:gd name="connsiteX2" fmla="*/ 37809 w 97863"/>
                  <a:gd name="connsiteY2" fmla="*/ 95380 h 98912"/>
                  <a:gd name="connsiteX3" fmla="*/ 1600 w 97863"/>
                  <a:gd name="connsiteY3" fmla="*/ 38859 h 98912"/>
                  <a:gd name="connsiteX4" fmla="*/ 2483 w 97863"/>
                  <a:gd name="connsiteY4" fmla="*/ 29144 h 98912"/>
                  <a:gd name="connsiteX5" fmla="*/ 12198 w 97863"/>
                  <a:gd name="connsiteY5" fmla="*/ 30027 h 98912"/>
                  <a:gd name="connsiteX6" fmla="*/ 43991 w 97863"/>
                  <a:gd name="connsiteY6" fmla="*/ 76834 h 98912"/>
                  <a:gd name="connsiteX7" fmla="*/ 84616 w 97863"/>
                  <a:gd name="connsiteY7" fmla="*/ 3533 h 98912"/>
                  <a:gd name="connsiteX8" fmla="*/ 94330 w 97863"/>
                  <a:gd name="connsiteY8" fmla="*/ 883 h 98912"/>
                  <a:gd name="connsiteX9" fmla="*/ 96980 w 97863"/>
                  <a:gd name="connsiteY9" fmla="*/ 10598 h 98912"/>
                  <a:gd name="connsiteX10" fmla="*/ 50173 w 97863"/>
                  <a:gd name="connsiteY10" fmla="*/ 95380 h 98912"/>
                  <a:gd name="connsiteX11" fmla="*/ 43991 w 97863"/>
                  <a:gd name="connsiteY11" fmla="*/ 98913 h 9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863" h="98912">
                    <a:moveTo>
                      <a:pt x="43991" y="98913"/>
                    </a:moveTo>
                    <a:cubicBezTo>
                      <a:pt x="43991" y="98913"/>
                      <a:pt x="43991" y="98913"/>
                      <a:pt x="43991" y="98913"/>
                    </a:cubicBezTo>
                    <a:cubicBezTo>
                      <a:pt x="41341" y="98913"/>
                      <a:pt x="38692" y="97146"/>
                      <a:pt x="37809" y="95380"/>
                    </a:cubicBezTo>
                    <a:cubicBezTo>
                      <a:pt x="27211" y="75068"/>
                      <a:pt x="15730" y="56522"/>
                      <a:pt x="1600" y="38859"/>
                    </a:cubicBezTo>
                    <a:cubicBezTo>
                      <a:pt x="-1050" y="36209"/>
                      <a:pt x="-167" y="30910"/>
                      <a:pt x="2483" y="29144"/>
                    </a:cubicBezTo>
                    <a:cubicBezTo>
                      <a:pt x="5132" y="26494"/>
                      <a:pt x="10431" y="27378"/>
                      <a:pt x="12198" y="30027"/>
                    </a:cubicBezTo>
                    <a:cubicBezTo>
                      <a:pt x="24562" y="45041"/>
                      <a:pt x="35159" y="60054"/>
                      <a:pt x="43991" y="76834"/>
                    </a:cubicBezTo>
                    <a:lnTo>
                      <a:pt x="84616" y="3533"/>
                    </a:lnTo>
                    <a:cubicBezTo>
                      <a:pt x="86382" y="0"/>
                      <a:pt x="90798" y="-883"/>
                      <a:pt x="94330" y="883"/>
                    </a:cubicBezTo>
                    <a:cubicBezTo>
                      <a:pt x="97863" y="2649"/>
                      <a:pt x="98746" y="7065"/>
                      <a:pt x="96980" y="10598"/>
                    </a:cubicBezTo>
                    <a:lnTo>
                      <a:pt x="50173" y="95380"/>
                    </a:lnTo>
                    <a:cubicBezTo>
                      <a:pt x="48407" y="97146"/>
                      <a:pt x="46640" y="98913"/>
                      <a:pt x="43991" y="989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4FE05B6D-5987-43B4-AF33-9BF78AAE4920}"/>
                  </a:ext>
                </a:extLst>
              </p:cNvPr>
              <p:cNvSpPr/>
              <p:nvPr/>
            </p:nvSpPr>
            <p:spPr>
              <a:xfrm>
                <a:off x="3023063" y="1153072"/>
                <a:ext cx="423028" cy="21195"/>
              </a:xfrm>
              <a:custGeom>
                <a:avLst/>
                <a:gdLst>
                  <a:gd name="connsiteX0" fmla="*/ 75068 w 423028"/>
                  <a:gd name="connsiteY0" fmla="*/ 21196 h 21195"/>
                  <a:gd name="connsiteX1" fmla="*/ 7065 w 423028"/>
                  <a:gd name="connsiteY1" fmla="*/ 21196 h 21195"/>
                  <a:gd name="connsiteX2" fmla="*/ 0 w 423028"/>
                  <a:gd name="connsiteY2" fmla="*/ 14130 h 21195"/>
                  <a:gd name="connsiteX3" fmla="*/ 7065 w 423028"/>
                  <a:gd name="connsiteY3" fmla="*/ 7065 h 21195"/>
                  <a:gd name="connsiteX4" fmla="*/ 7065 w 423028"/>
                  <a:gd name="connsiteY4" fmla="*/ 7065 h 21195"/>
                  <a:gd name="connsiteX5" fmla="*/ 415964 w 423028"/>
                  <a:gd name="connsiteY5" fmla="*/ 0 h 21195"/>
                  <a:gd name="connsiteX6" fmla="*/ 423029 w 423028"/>
                  <a:gd name="connsiteY6" fmla="*/ 7065 h 21195"/>
                  <a:gd name="connsiteX7" fmla="*/ 415964 w 423028"/>
                  <a:gd name="connsiteY7" fmla="*/ 14130 h 21195"/>
                  <a:gd name="connsiteX8" fmla="*/ 75068 w 423028"/>
                  <a:gd name="connsiteY8" fmla="*/ 21196 h 21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3028" h="21195">
                    <a:moveTo>
                      <a:pt x="75068" y="21196"/>
                    </a:moveTo>
                    <a:cubicBezTo>
                      <a:pt x="52106" y="21196"/>
                      <a:pt x="30027" y="21196"/>
                      <a:pt x="7065" y="21196"/>
                    </a:cubicBezTo>
                    <a:cubicBezTo>
                      <a:pt x="3533" y="21196"/>
                      <a:pt x="0" y="17663"/>
                      <a:pt x="0" y="14130"/>
                    </a:cubicBezTo>
                    <a:cubicBezTo>
                      <a:pt x="0" y="10598"/>
                      <a:pt x="3533" y="7065"/>
                      <a:pt x="7065" y="7065"/>
                    </a:cubicBezTo>
                    <a:cubicBezTo>
                      <a:pt x="7065" y="7065"/>
                      <a:pt x="7065" y="7065"/>
                      <a:pt x="7065" y="7065"/>
                    </a:cubicBezTo>
                    <a:cubicBezTo>
                      <a:pt x="142187" y="7948"/>
                      <a:pt x="279959" y="6182"/>
                      <a:pt x="415964" y="0"/>
                    </a:cubicBezTo>
                    <a:cubicBezTo>
                      <a:pt x="419496" y="0"/>
                      <a:pt x="423029" y="2649"/>
                      <a:pt x="423029" y="7065"/>
                    </a:cubicBezTo>
                    <a:cubicBezTo>
                      <a:pt x="423029" y="10598"/>
                      <a:pt x="420379" y="14130"/>
                      <a:pt x="415964" y="14130"/>
                    </a:cubicBezTo>
                    <a:cubicBezTo>
                      <a:pt x="302920" y="19429"/>
                      <a:pt x="188994" y="21196"/>
                      <a:pt x="75068" y="211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71420391-00C3-439B-B6E3-BB7F2665DC09}"/>
                  </a:ext>
                </a:extLst>
              </p:cNvPr>
              <p:cNvSpPr/>
              <p:nvPr/>
            </p:nvSpPr>
            <p:spPr>
              <a:xfrm>
                <a:off x="3023063" y="1372094"/>
                <a:ext cx="423028" cy="21195"/>
              </a:xfrm>
              <a:custGeom>
                <a:avLst/>
                <a:gdLst>
                  <a:gd name="connsiteX0" fmla="*/ 75068 w 423028"/>
                  <a:gd name="connsiteY0" fmla="*/ 21196 h 21195"/>
                  <a:gd name="connsiteX1" fmla="*/ 7065 w 423028"/>
                  <a:gd name="connsiteY1" fmla="*/ 21196 h 21195"/>
                  <a:gd name="connsiteX2" fmla="*/ 0 w 423028"/>
                  <a:gd name="connsiteY2" fmla="*/ 14130 h 21195"/>
                  <a:gd name="connsiteX3" fmla="*/ 7065 w 423028"/>
                  <a:gd name="connsiteY3" fmla="*/ 7065 h 21195"/>
                  <a:gd name="connsiteX4" fmla="*/ 7065 w 423028"/>
                  <a:gd name="connsiteY4" fmla="*/ 7065 h 21195"/>
                  <a:gd name="connsiteX5" fmla="*/ 415964 w 423028"/>
                  <a:gd name="connsiteY5" fmla="*/ 0 h 21195"/>
                  <a:gd name="connsiteX6" fmla="*/ 423029 w 423028"/>
                  <a:gd name="connsiteY6" fmla="*/ 7065 h 21195"/>
                  <a:gd name="connsiteX7" fmla="*/ 415964 w 423028"/>
                  <a:gd name="connsiteY7" fmla="*/ 14130 h 21195"/>
                  <a:gd name="connsiteX8" fmla="*/ 75068 w 423028"/>
                  <a:gd name="connsiteY8" fmla="*/ 21196 h 21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3028" h="21195">
                    <a:moveTo>
                      <a:pt x="75068" y="21196"/>
                    </a:moveTo>
                    <a:cubicBezTo>
                      <a:pt x="52106" y="21196"/>
                      <a:pt x="30027" y="21196"/>
                      <a:pt x="7065" y="21196"/>
                    </a:cubicBezTo>
                    <a:cubicBezTo>
                      <a:pt x="3533" y="21196"/>
                      <a:pt x="0" y="17663"/>
                      <a:pt x="0" y="14130"/>
                    </a:cubicBezTo>
                    <a:cubicBezTo>
                      <a:pt x="0" y="10598"/>
                      <a:pt x="3533" y="7065"/>
                      <a:pt x="7065" y="7065"/>
                    </a:cubicBezTo>
                    <a:cubicBezTo>
                      <a:pt x="7065" y="7065"/>
                      <a:pt x="7065" y="7065"/>
                      <a:pt x="7065" y="7065"/>
                    </a:cubicBezTo>
                    <a:cubicBezTo>
                      <a:pt x="142187" y="7948"/>
                      <a:pt x="279959" y="5299"/>
                      <a:pt x="415964" y="0"/>
                    </a:cubicBezTo>
                    <a:cubicBezTo>
                      <a:pt x="419496" y="0"/>
                      <a:pt x="423029" y="2649"/>
                      <a:pt x="423029" y="7065"/>
                    </a:cubicBezTo>
                    <a:cubicBezTo>
                      <a:pt x="423029" y="10598"/>
                      <a:pt x="420379" y="14130"/>
                      <a:pt x="415964" y="14130"/>
                    </a:cubicBezTo>
                    <a:cubicBezTo>
                      <a:pt x="302920" y="18546"/>
                      <a:pt x="188994" y="21196"/>
                      <a:pt x="75068" y="211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84749B9C-BC21-4D09-885A-4FA3094536F2}"/>
                  </a:ext>
                </a:extLst>
              </p:cNvPr>
              <p:cNvSpPr/>
              <p:nvPr/>
            </p:nvSpPr>
            <p:spPr>
              <a:xfrm>
                <a:off x="3029245" y="1591115"/>
                <a:ext cx="423028" cy="21195"/>
              </a:xfrm>
              <a:custGeom>
                <a:avLst/>
                <a:gdLst>
                  <a:gd name="connsiteX0" fmla="*/ 75068 w 423028"/>
                  <a:gd name="connsiteY0" fmla="*/ 21196 h 21195"/>
                  <a:gd name="connsiteX1" fmla="*/ 7065 w 423028"/>
                  <a:gd name="connsiteY1" fmla="*/ 21196 h 21195"/>
                  <a:gd name="connsiteX2" fmla="*/ 0 w 423028"/>
                  <a:gd name="connsiteY2" fmla="*/ 14130 h 21195"/>
                  <a:gd name="connsiteX3" fmla="*/ 7065 w 423028"/>
                  <a:gd name="connsiteY3" fmla="*/ 7065 h 21195"/>
                  <a:gd name="connsiteX4" fmla="*/ 7065 w 423028"/>
                  <a:gd name="connsiteY4" fmla="*/ 7065 h 21195"/>
                  <a:gd name="connsiteX5" fmla="*/ 415964 w 423028"/>
                  <a:gd name="connsiteY5" fmla="*/ 0 h 21195"/>
                  <a:gd name="connsiteX6" fmla="*/ 423029 w 423028"/>
                  <a:gd name="connsiteY6" fmla="*/ 7065 h 21195"/>
                  <a:gd name="connsiteX7" fmla="*/ 415964 w 423028"/>
                  <a:gd name="connsiteY7" fmla="*/ 14130 h 21195"/>
                  <a:gd name="connsiteX8" fmla="*/ 75068 w 423028"/>
                  <a:gd name="connsiteY8" fmla="*/ 21196 h 21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3028" h="21195">
                    <a:moveTo>
                      <a:pt x="75068" y="21196"/>
                    </a:moveTo>
                    <a:cubicBezTo>
                      <a:pt x="52106" y="21196"/>
                      <a:pt x="30027" y="21196"/>
                      <a:pt x="7065" y="21196"/>
                    </a:cubicBezTo>
                    <a:cubicBezTo>
                      <a:pt x="3533" y="21196"/>
                      <a:pt x="0" y="17663"/>
                      <a:pt x="0" y="14130"/>
                    </a:cubicBezTo>
                    <a:cubicBezTo>
                      <a:pt x="0" y="10598"/>
                      <a:pt x="3533" y="7065"/>
                      <a:pt x="7065" y="7065"/>
                    </a:cubicBezTo>
                    <a:cubicBezTo>
                      <a:pt x="7065" y="7065"/>
                      <a:pt x="7065" y="7065"/>
                      <a:pt x="7065" y="7065"/>
                    </a:cubicBezTo>
                    <a:cubicBezTo>
                      <a:pt x="143070" y="7948"/>
                      <a:pt x="279959" y="6182"/>
                      <a:pt x="415964" y="0"/>
                    </a:cubicBezTo>
                    <a:cubicBezTo>
                      <a:pt x="419496" y="0"/>
                      <a:pt x="423029" y="2649"/>
                      <a:pt x="423029" y="7065"/>
                    </a:cubicBezTo>
                    <a:cubicBezTo>
                      <a:pt x="423029" y="10598"/>
                      <a:pt x="420379" y="14130"/>
                      <a:pt x="415964" y="14130"/>
                    </a:cubicBezTo>
                    <a:cubicBezTo>
                      <a:pt x="302920" y="18546"/>
                      <a:pt x="188111" y="21196"/>
                      <a:pt x="75068" y="211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E98BA0F-5117-4665-89CB-7D51F84E36F8}"/>
                </a:ext>
              </a:extLst>
            </p:cNvPr>
            <p:cNvGrpSpPr/>
            <p:nvPr/>
          </p:nvGrpSpPr>
          <p:grpSpPr>
            <a:xfrm>
              <a:off x="3710017" y="1236088"/>
              <a:ext cx="530909" cy="381521"/>
              <a:chOff x="3710017" y="1236088"/>
              <a:chExt cx="530909" cy="381521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B161E8D-C6C0-45B2-A178-B3CB250ABA90}"/>
                  </a:ext>
                </a:extLst>
              </p:cNvPr>
              <p:cNvSpPr/>
              <p:nvPr/>
            </p:nvSpPr>
            <p:spPr>
              <a:xfrm>
                <a:off x="3845276" y="1296143"/>
                <a:ext cx="15013" cy="321466"/>
              </a:xfrm>
              <a:custGeom>
                <a:avLst/>
                <a:gdLst>
                  <a:gd name="connsiteX0" fmla="*/ 6182 w 15013"/>
                  <a:gd name="connsiteY0" fmla="*/ 321467 h 321466"/>
                  <a:gd name="connsiteX1" fmla="*/ 6182 w 15013"/>
                  <a:gd name="connsiteY1" fmla="*/ 321467 h 321466"/>
                  <a:gd name="connsiteX2" fmla="*/ 0 w 15013"/>
                  <a:gd name="connsiteY2" fmla="*/ 312635 h 321466"/>
                  <a:gd name="connsiteX3" fmla="*/ 2649 w 15013"/>
                  <a:gd name="connsiteY3" fmla="*/ 8832 h 321466"/>
                  <a:gd name="connsiteX4" fmla="*/ 8832 w 15013"/>
                  <a:gd name="connsiteY4" fmla="*/ 0 h 321466"/>
                  <a:gd name="connsiteX5" fmla="*/ 8832 w 15013"/>
                  <a:gd name="connsiteY5" fmla="*/ 0 h 321466"/>
                  <a:gd name="connsiteX6" fmla="*/ 15014 w 15013"/>
                  <a:gd name="connsiteY6" fmla="*/ 8832 h 321466"/>
                  <a:gd name="connsiteX7" fmla="*/ 12364 w 15013"/>
                  <a:gd name="connsiteY7" fmla="*/ 312635 h 321466"/>
                  <a:gd name="connsiteX8" fmla="*/ 6182 w 15013"/>
                  <a:gd name="connsiteY8" fmla="*/ 321467 h 321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3" h="321466">
                    <a:moveTo>
                      <a:pt x="6182" y="321467"/>
                    </a:moveTo>
                    <a:cubicBezTo>
                      <a:pt x="6182" y="321467"/>
                      <a:pt x="6182" y="321467"/>
                      <a:pt x="6182" y="321467"/>
                    </a:cubicBezTo>
                    <a:cubicBezTo>
                      <a:pt x="2649" y="321467"/>
                      <a:pt x="0" y="317051"/>
                      <a:pt x="0" y="312635"/>
                    </a:cubicBezTo>
                    <a:lnTo>
                      <a:pt x="2649" y="8832"/>
                    </a:lnTo>
                    <a:cubicBezTo>
                      <a:pt x="2649" y="4416"/>
                      <a:pt x="5299" y="0"/>
                      <a:pt x="8832" y="0"/>
                    </a:cubicBezTo>
                    <a:cubicBezTo>
                      <a:pt x="8832" y="0"/>
                      <a:pt x="8832" y="0"/>
                      <a:pt x="8832" y="0"/>
                    </a:cubicBezTo>
                    <a:cubicBezTo>
                      <a:pt x="12364" y="0"/>
                      <a:pt x="15014" y="4416"/>
                      <a:pt x="15014" y="8832"/>
                    </a:cubicBezTo>
                    <a:lnTo>
                      <a:pt x="12364" y="312635"/>
                    </a:lnTo>
                    <a:cubicBezTo>
                      <a:pt x="12364" y="317051"/>
                      <a:pt x="9715" y="321467"/>
                      <a:pt x="6182" y="3214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098B7EB-ADB2-45F6-9DF2-F9A2C8115975}"/>
                  </a:ext>
                </a:extLst>
              </p:cNvPr>
              <p:cNvSpPr/>
              <p:nvPr/>
            </p:nvSpPr>
            <p:spPr>
              <a:xfrm>
                <a:off x="3975845" y="1360613"/>
                <a:ext cx="16033" cy="256996"/>
              </a:xfrm>
              <a:custGeom>
                <a:avLst/>
                <a:gdLst>
                  <a:gd name="connsiteX0" fmla="*/ 6319 w 16033"/>
                  <a:gd name="connsiteY0" fmla="*/ 256997 h 256996"/>
                  <a:gd name="connsiteX1" fmla="*/ 6319 w 16033"/>
                  <a:gd name="connsiteY1" fmla="*/ 256997 h 256996"/>
                  <a:gd name="connsiteX2" fmla="*/ 137 w 16033"/>
                  <a:gd name="connsiteY2" fmla="*/ 248165 h 256996"/>
                  <a:gd name="connsiteX3" fmla="*/ 2787 w 16033"/>
                  <a:gd name="connsiteY3" fmla="*/ 8832 h 256996"/>
                  <a:gd name="connsiteX4" fmla="*/ 9852 w 16033"/>
                  <a:gd name="connsiteY4" fmla="*/ 0 h 256996"/>
                  <a:gd name="connsiteX5" fmla="*/ 16034 w 16033"/>
                  <a:gd name="connsiteY5" fmla="*/ 8832 h 256996"/>
                  <a:gd name="connsiteX6" fmla="*/ 13385 w 16033"/>
                  <a:gd name="connsiteY6" fmla="*/ 248165 h 256996"/>
                  <a:gd name="connsiteX7" fmla="*/ 6319 w 16033"/>
                  <a:gd name="connsiteY7" fmla="*/ 256997 h 25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033" h="256996">
                    <a:moveTo>
                      <a:pt x="6319" y="256997"/>
                    </a:moveTo>
                    <a:cubicBezTo>
                      <a:pt x="6319" y="256997"/>
                      <a:pt x="6319" y="256997"/>
                      <a:pt x="6319" y="256997"/>
                    </a:cubicBezTo>
                    <a:cubicBezTo>
                      <a:pt x="2787" y="256997"/>
                      <a:pt x="-746" y="252581"/>
                      <a:pt x="137" y="248165"/>
                    </a:cubicBezTo>
                    <a:lnTo>
                      <a:pt x="2787" y="8832"/>
                    </a:lnTo>
                    <a:cubicBezTo>
                      <a:pt x="2787" y="4416"/>
                      <a:pt x="6319" y="0"/>
                      <a:pt x="9852" y="0"/>
                    </a:cubicBezTo>
                    <a:cubicBezTo>
                      <a:pt x="13385" y="0"/>
                      <a:pt x="16034" y="4416"/>
                      <a:pt x="16034" y="8832"/>
                    </a:cubicBezTo>
                    <a:lnTo>
                      <a:pt x="13385" y="248165"/>
                    </a:lnTo>
                    <a:cubicBezTo>
                      <a:pt x="12501" y="252581"/>
                      <a:pt x="9852" y="256997"/>
                      <a:pt x="6319" y="2569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0634A0B-8FC2-40E7-95EE-6B700C870DFD}"/>
                  </a:ext>
                </a:extLst>
              </p:cNvPr>
              <p:cNvSpPr/>
              <p:nvPr/>
            </p:nvSpPr>
            <p:spPr>
              <a:xfrm>
                <a:off x="4224893" y="1360613"/>
                <a:ext cx="16033" cy="256996"/>
              </a:xfrm>
              <a:custGeom>
                <a:avLst/>
                <a:gdLst>
                  <a:gd name="connsiteX0" fmla="*/ 6319 w 16033"/>
                  <a:gd name="connsiteY0" fmla="*/ 256997 h 256996"/>
                  <a:gd name="connsiteX1" fmla="*/ 6319 w 16033"/>
                  <a:gd name="connsiteY1" fmla="*/ 256997 h 256996"/>
                  <a:gd name="connsiteX2" fmla="*/ 137 w 16033"/>
                  <a:gd name="connsiteY2" fmla="*/ 248165 h 256996"/>
                  <a:gd name="connsiteX3" fmla="*/ 2787 w 16033"/>
                  <a:gd name="connsiteY3" fmla="*/ 8832 h 256996"/>
                  <a:gd name="connsiteX4" fmla="*/ 9852 w 16033"/>
                  <a:gd name="connsiteY4" fmla="*/ 0 h 256996"/>
                  <a:gd name="connsiteX5" fmla="*/ 16034 w 16033"/>
                  <a:gd name="connsiteY5" fmla="*/ 8832 h 256996"/>
                  <a:gd name="connsiteX6" fmla="*/ 13385 w 16033"/>
                  <a:gd name="connsiteY6" fmla="*/ 248165 h 256996"/>
                  <a:gd name="connsiteX7" fmla="*/ 6319 w 16033"/>
                  <a:gd name="connsiteY7" fmla="*/ 256997 h 25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033" h="256996">
                    <a:moveTo>
                      <a:pt x="6319" y="256997"/>
                    </a:moveTo>
                    <a:cubicBezTo>
                      <a:pt x="6319" y="256997"/>
                      <a:pt x="6319" y="256997"/>
                      <a:pt x="6319" y="256997"/>
                    </a:cubicBezTo>
                    <a:cubicBezTo>
                      <a:pt x="2787" y="256997"/>
                      <a:pt x="-746" y="252581"/>
                      <a:pt x="137" y="248165"/>
                    </a:cubicBezTo>
                    <a:lnTo>
                      <a:pt x="2787" y="8832"/>
                    </a:lnTo>
                    <a:cubicBezTo>
                      <a:pt x="2787" y="4416"/>
                      <a:pt x="6319" y="0"/>
                      <a:pt x="9852" y="0"/>
                    </a:cubicBezTo>
                    <a:cubicBezTo>
                      <a:pt x="13385" y="0"/>
                      <a:pt x="16034" y="4416"/>
                      <a:pt x="16034" y="8832"/>
                    </a:cubicBezTo>
                    <a:lnTo>
                      <a:pt x="13385" y="248165"/>
                    </a:lnTo>
                    <a:cubicBezTo>
                      <a:pt x="13385" y="252581"/>
                      <a:pt x="9852" y="256997"/>
                      <a:pt x="6319" y="2569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0A6FA38-1EDC-4E9C-9359-B3844258FA83}"/>
                  </a:ext>
                </a:extLst>
              </p:cNvPr>
              <p:cNvSpPr/>
              <p:nvPr/>
            </p:nvSpPr>
            <p:spPr>
              <a:xfrm>
                <a:off x="4106688" y="1236088"/>
                <a:ext cx="15013" cy="381520"/>
              </a:xfrm>
              <a:custGeom>
                <a:avLst/>
                <a:gdLst>
                  <a:gd name="connsiteX0" fmla="*/ 6182 w 15013"/>
                  <a:gd name="connsiteY0" fmla="*/ 381521 h 381520"/>
                  <a:gd name="connsiteX1" fmla="*/ 6182 w 15013"/>
                  <a:gd name="connsiteY1" fmla="*/ 381521 h 381520"/>
                  <a:gd name="connsiteX2" fmla="*/ 0 w 15013"/>
                  <a:gd name="connsiteY2" fmla="*/ 372689 h 381520"/>
                  <a:gd name="connsiteX3" fmla="*/ 2649 w 15013"/>
                  <a:gd name="connsiteY3" fmla="*/ 8832 h 381520"/>
                  <a:gd name="connsiteX4" fmla="*/ 8832 w 15013"/>
                  <a:gd name="connsiteY4" fmla="*/ 0 h 381520"/>
                  <a:gd name="connsiteX5" fmla="*/ 8832 w 15013"/>
                  <a:gd name="connsiteY5" fmla="*/ 0 h 381520"/>
                  <a:gd name="connsiteX6" fmla="*/ 15014 w 15013"/>
                  <a:gd name="connsiteY6" fmla="*/ 8832 h 381520"/>
                  <a:gd name="connsiteX7" fmla="*/ 12364 w 15013"/>
                  <a:gd name="connsiteY7" fmla="*/ 372689 h 381520"/>
                  <a:gd name="connsiteX8" fmla="*/ 6182 w 15013"/>
                  <a:gd name="connsiteY8" fmla="*/ 381521 h 38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3" h="381520">
                    <a:moveTo>
                      <a:pt x="6182" y="381521"/>
                    </a:moveTo>
                    <a:cubicBezTo>
                      <a:pt x="6182" y="381521"/>
                      <a:pt x="6182" y="381521"/>
                      <a:pt x="6182" y="381521"/>
                    </a:cubicBezTo>
                    <a:cubicBezTo>
                      <a:pt x="2649" y="381521"/>
                      <a:pt x="0" y="377105"/>
                      <a:pt x="0" y="372689"/>
                    </a:cubicBezTo>
                    <a:lnTo>
                      <a:pt x="2649" y="8832"/>
                    </a:lnTo>
                    <a:cubicBezTo>
                      <a:pt x="2649" y="4416"/>
                      <a:pt x="5299" y="0"/>
                      <a:pt x="8832" y="0"/>
                    </a:cubicBezTo>
                    <a:cubicBezTo>
                      <a:pt x="8832" y="0"/>
                      <a:pt x="8832" y="0"/>
                      <a:pt x="8832" y="0"/>
                    </a:cubicBezTo>
                    <a:cubicBezTo>
                      <a:pt x="12364" y="0"/>
                      <a:pt x="15014" y="4416"/>
                      <a:pt x="15014" y="8832"/>
                    </a:cubicBezTo>
                    <a:lnTo>
                      <a:pt x="12364" y="372689"/>
                    </a:lnTo>
                    <a:cubicBezTo>
                      <a:pt x="13247" y="377105"/>
                      <a:pt x="9715" y="381521"/>
                      <a:pt x="6182" y="3815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AB762F30-4B71-40BD-877E-7E2352493429}"/>
                  </a:ext>
                </a:extLst>
              </p:cNvPr>
              <p:cNvSpPr/>
              <p:nvPr/>
            </p:nvSpPr>
            <p:spPr>
              <a:xfrm>
                <a:off x="3710017" y="1398588"/>
                <a:ext cx="15150" cy="219021"/>
              </a:xfrm>
              <a:custGeom>
                <a:avLst/>
                <a:gdLst>
                  <a:gd name="connsiteX0" fmla="*/ 6319 w 15150"/>
                  <a:gd name="connsiteY0" fmla="*/ 219021 h 219021"/>
                  <a:gd name="connsiteX1" fmla="*/ 6319 w 15150"/>
                  <a:gd name="connsiteY1" fmla="*/ 219021 h 219021"/>
                  <a:gd name="connsiteX2" fmla="*/ 137 w 15150"/>
                  <a:gd name="connsiteY2" fmla="*/ 210190 h 219021"/>
                  <a:gd name="connsiteX3" fmla="*/ 2787 w 15150"/>
                  <a:gd name="connsiteY3" fmla="*/ 8832 h 219021"/>
                  <a:gd name="connsiteX4" fmla="*/ 8969 w 15150"/>
                  <a:gd name="connsiteY4" fmla="*/ 0 h 219021"/>
                  <a:gd name="connsiteX5" fmla="*/ 8969 w 15150"/>
                  <a:gd name="connsiteY5" fmla="*/ 0 h 219021"/>
                  <a:gd name="connsiteX6" fmla="*/ 15151 w 15150"/>
                  <a:gd name="connsiteY6" fmla="*/ 8832 h 219021"/>
                  <a:gd name="connsiteX7" fmla="*/ 12501 w 15150"/>
                  <a:gd name="connsiteY7" fmla="*/ 210190 h 219021"/>
                  <a:gd name="connsiteX8" fmla="*/ 6319 w 15150"/>
                  <a:gd name="connsiteY8" fmla="*/ 219021 h 219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150" h="219021">
                    <a:moveTo>
                      <a:pt x="6319" y="219021"/>
                    </a:moveTo>
                    <a:cubicBezTo>
                      <a:pt x="6319" y="219021"/>
                      <a:pt x="5436" y="219021"/>
                      <a:pt x="6319" y="219021"/>
                    </a:cubicBezTo>
                    <a:cubicBezTo>
                      <a:pt x="2787" y="219021"/>
                      <a:pt x="-746" y="214605"/>
                      <a:pt x="137" y="210190"/>
                    </a:cubicBezTo>
                    <a:lnTo>
                      <a:pt x="2787" y="8832"/>
                    </a:lnTo>
                    <a:cubicBezTo>
                      <a:pt x="2787" y="4416"/>
                      <a:pt x="5436" y="0"/>
                      <a:pt x="8969" y="0"/>
                    </a:cubicBezTo>
                    <a:cubicBezTo>
                      <a:pt x="8969" y="0"/>
                      <a:pt x="8969" y="0"/>
                      <a:pt x="8969" y="0"/>
                    </a:cubicBezTo>
                    <a:cubicBezTo>
                      <a:pt x="12501" y="0"/>
                      <a:pt x="15151" y="4416"/>
                      <a:pt x="15151" y="8832"/>
                    </a:cubicBezTo>
                    <a:lnTo>
                      <a:pt x="12501" y="210190"/>
                    </a:lnTo>
                    <a:cubicBezTo>
                      <a:pt x="12501" y="214605"/>
                      <a:pt x="9852" y="219021"/>
                      <a:pt x="6319" y="2190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8413238-9B00-4692-8952-0D48E1929A6E}"/>
              </a:ext>
            </a:extLst>
          </p:cNvPr>
          <p:cNvGrpSpPr/>
          <p:nvPr/>
        </p:nvGrpSpPr>
        <p:grpSpPr>
          <a:xfrm rot="1613144">
            <a:off x="8175953" y="4156898"/>
            <a:ext cx="311536" cy="529707"/>
            <a:chOff x="4850276" y="2591891"/>
            <a:chExt cx="622934" cy="1059179"/>
          </a:xfrm>
        </p:grpSpPr>
        <p:grpSp>
          <p:nvGrpSpPr>
            <p:cNvPr id="78" name="Graphic 113">
              <a:extLst>
                <a:ext uri="{FF2B5EF4-FFF2-40B4-BE49-F238E27FC236}">
                  <a16:creationId xmlns:a16="http://schemas.microsoft.com/office/drawing/2014/main" id="{87DA3503-1DC0-452D-ADBF-BD7DE6EEE274}"/>
                </a:ext>
              </a:extLst>
            </p:cNvPr>
            <p:cNvGrpSpPr/>
            <p:nvPr/>
          </p:nvGrpSpPr>
          <p:grpSpPr>
            <a:xfrm>
              <a:off x="4904569" y="2627239"/>
              <a:ext cx="518685" cy="982874"/>
              <a:chOff x="4904569" y="2627239"/>
              <a:chExt cx="518685" cy="982874"/>
            </a:xfrm>
            <a:solidFill>
              <a:srgbClr val="000000"/>
            </a:solidFill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EA877CB5-07AE-4658-8B89-BE139D6F80A7}"/>
                  </a:ext>
                </a:extLst>
              </p:cNvPr>
              <p:cNvSpPr/>
              <p:nvPr/>
            </p:nvSpPr>
            <p:spPr>
              <a:xfrm>
                <a:off x="4908379" y="2632001"/>
                <a:ext cx="507255" cy="972873"/>
              </a:xfrm>
              <a:custGeom>
                <a:avLst/>
                <a:gdLst>
                  <a:gd name="connsiteX0" fmla="*/ 501967 w 507255"/>
                  <a:gd name="connsiteY0" fmla="*/ 962872 h 972873"/>
                  <a:gd name="connsiteX1" fmla="*/ 3810 w 507255"/>
                  <a:gd name="connsiteY1" fmla="*/ 968587 h 972873"/>
                  <a:gd name="connsiteX2" fmla="*/ 96202 w 507255"/>
                  <a:gd name="connsiteY2" fmla="*/ 598064 h 972873"/>
                  <a:gd name="connsiteX3" fmla="*/ 198120 w 507255"/>
                  <a:gd name="connsiteY3" fmla="*/ 465667 h 972873"/>
                  <a:gd name="connsiteX4" fmla="*/ 119063 w 507255"/>
                  <a:gd name="connsiteY4" fmla="*/ 343747 h 972873"/>
                  <a:gd name="connsiteX5" fmla="*/ 0 w 507255"/>
                  <a:gd name="connsiteY5" fmla="*/ 1799 h 972873"/>
                  <a:gd name="connsiteX6" fmla="*/ 488632 w 507255"/>
                  <a:gd name="connsiteY6" fmla="*/ 4657 h 972873"/>
                  <a:gd name="connsiteX7" fmla="*/ 422910 w 507255"/>
                  <a:gd name="connsiteY7" fmla="*/ 296122 h 972873"/>
                  <a:gd name="connsiteX8" fmla="*/ 352425 w 507255"/>
                  <a:gd name="connsiteY8" fmla="*/ 382799 h 972873"/>
                  <a:gd name="connsiteX9" fmla="*/ 313373 w 507255"/>
                  <a:gd name="connsiteY9" fmla="*/ 467572 h 972873"/>
                  <a:gd name="connsiteX10" fmla="*/ 478155 w 507255"/>
                  <a:gd name="connsiteY10" fmla="*/ 713317 h 972873"/>
                  <a:gd name="connsiteX11" fmla="*/ 501967 w 507255"/>
                  <a:gd name="connsiteY11" fmla="*/ 962872 h 97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7255" h="972873">
                    <a:moveTo>
                      <a:pt x="501967" y="962872"/>
                    </a:moveTo>
                    <a:cubicBezTo>
                      <a:pt x="315278" y="967634"/>
                      <a:pt x="190500" y="979064"/>
                      <a:pt x="3810" y="968587"/>
                    </a:cubicBezTo>
                    <a:cubicBezTo>
                      <a:pt x="-1905" y="827617"/>
                      <a:pt x="11430" y="692362"/>
                      <a:pt x="96202" y="598064"/>
                    </a:cubicBezTo>
                    <a:cubicBezTo>
                      <a:pt x="133350" y="557107"/>
                      <a:pt x="186690" y="522817"/>
                      <a:pt x="198120" y="465667"/>
                    </a:cubicBezTo>
                    <a:cubicBezTo>
                      <a:pt x="207645" y="419947"/>
                      <a:pt x="145732" y="379942"/>
                      <a:pt x="119063" y="343747"/>
                    </a:cubicBezTo>
                    <a:cubicBezTo>
                      <a:pt x="82867" y="294217"/>
                      <a:pt x="9525" y="239924"/>
                      <a:pt x="0" y="1799"/>
                    </a:cubicBezTo>
                    <a:cubicBezTo>
                      <a:pt x="148590" y="-2011"/>
                      <a:pt x="476250" y="847"/>
                      <a:pt x="488632" y="4657"/>
                    </a:cubicBezTo>
                    <a:cubicBezTo>
                      <a:pt x="483870" y="103717"/>
                      <a:pt x="472440" y="214207"/>
                      <a:pt x="422910" y="296122"/>
                    </a:cubicBezTo>
                    <a:cubicBezTo>
                      <a:pt x="405765" y="323744"/>
                      <a:pt x="375285" y="356129"/>
                      <a:pt x="352425" y="382799"/>
                    </a:cubicBezTo>
                    <a:cubicBezTo>
                      <a:pt x="331470" y="406612"/>
                      <a:pt x="306705" y="434234"/>
                      <a:pt x="313373" y="467572"/>
                    </a:cubicBezTo>
                    <a:cubicBezTo>
                      <a:pt x="327660" y="534247"/>
                      <a:pt x="432435" y="583777"/>
                      <a:pt x="478155" y="713317"/>
                    </a:cubicBezTo>
                    <a:cubicBezTo>
                      <a:pt x="512445" y="810472"/>
                      <a:pt x="510540" y="856192"/>
                      <a:pt x="501967" y="96287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5618B980-D694-40A8-8E98-E75AC6C18B0C}"/>
                  </a:ext>
                </a:extLst>
              </p:cNvPr>
              <p:cNvSpPr/>
              <p:nvPr/>
            </p:nvSpPr>
            <p:spPr>
              <a:xfrm>
                <a:off x="4980769" y="3213630"/>
                <a:ext cx="145022" cy="208840"/>
              </a:xfrm>
              <a:custGeom>
                <a:avLst/>
                <a:gdLst>
                  <a:gd name="connsiteX0" fmla="*/ 7620 w 145022"/>
                  <a:gd name="connsiteY0" fmla="*/ 208840 h 208840"/>
                  <a:gd name="connsiteX1" fmla="*/ 0 w 145022"/>
                  <a:gd name="connsiteY1" fmla="*/ 201220 h 208840"/>
                  <a:gd name="connsiteX2" fmla="*/ 136208 w 145022"/>
                  <a:gd name="connsiteY2" fmla="*/ 243 h 208840"/>
                  <a:gd name="connsiteX3" fmla="*/ 144780 w 145022"/>
                  <a:gd name="connsiteY3" fmla="*/ 5005 h 208840"/>
                  <a:gd name="connsiteX4" fmla="*/ 140017 w 145022"/>
                  <a:gd name="connsiteY4" fmla="*/ 13578 h 208840"/>
                  <a:gd name="connsiteX5" fmla="*/ 14288 w 145022"/>
                  <a:gd name="connsiteY5" fmla="*/ 200268 h 208840"/>
                  <a:gd name="connsiteX6" fmla="*/ 7620 w 145022"/>
                  <a:gd name="connsiteY6" fmla="*/ 208840 h 208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022" h="208840">
                    <a:moveTo>
                      <a:pt x="7620" y="208840"/>
                    </a:moveTo>
                    <a:cubicBezTo>
                      <a:pt x="3810" y="208840"/>
                      <a:pt x="0" y="205983"/>
                      <a:pt x="0" y="201220"/>
                    </a:cubicBezTo>
                    <a:cubicBezTo>
                      <a:pt x="0" y="99303"/>
                      <a:pt x="69533" y="19293"/>
                      <a:pt x="136208" y="243"/>
                    </a:cubicBezTo>
                    <a:cubicBezTo>
                      <a:pt x="140017" y="-710"/>
                      <a:pt x="143827" y="1195"/>
                      <a:pt x="144780" y="5005"/>
                    </a:cubicBezTo>
                    <a:cubicBezTo>
                      <a:pt x="145733" y="8815"/>
                      <a:pt x="143827" y="12625"/>
                      <a:pt x="140017" y="13578"/>
                    </a:cubicBezTo>
                    <a:cubicBezTo>
                      <a:pt x="78105" y="30723"/>
                      <a:pt x="14288" y="105018"/>
                      <a:pt x="14288" y="200268"/>
                    </a:cubicBezTo>
                    <a:cubicBezTo>
                      <a:pt x="15240" y="205030"/>
                      <a:pt x="11430" y="208840"/>
                      <a:pt x="7620" y="208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8008AD18-A917-414E-82D2-3C0E9BC8EA68}"/>
                  </a:ext>
                </a:extLst>
              </p:cNvPr>
              <p:cNvSpPr/>
              <p:nvPr/>
            </p:nvSpPr>
            <p:spPr>
              <a:xfrm>
                <a:off x="4904569" y="2627239"/>
                <a:ext cx="518685" cy="982874"/>
              </a:xfrm>
              <a:custGeom>
                <a:avLst/>
                <a:gdLst>
                  <a:gd name="connsiteX0" fmla="*/ 163830 w 518685"/>
                  <a:gd name="connsiteY0" fmla="*/ 982874 h 982874"/>
                  <a:gd name="connsiteX1" fmla="*/ 7620 w 518685"/>
                  <a:gd name="connsiteY1" fmla="*/ 978112 h 982874"/>
                  <a:gd name="connsiteX2" fmla="*/ 2857 w 518685"/>
                  <a:gd name="connsiteY2" fmla="*/ 973349 h 982874"/>
                  <a:gd name="connsiteX3" fmla="*/ 97155 w 518685"/>
                  <a:gd name="connsiteY3" fmla="*/ 599017 h 982874"/>
                  <a:gd name="connsiteX4" fmla="*/ 129540 w 518685"/>
                  <a:gd name="connsiteY4" fmla="*/ 566632 h 982874"/>
                  <a:gd name="connsiteX5" fmla="*/ 198120 w 518685"/>
                  <a:gd name="connsiteY5" fmla="*/ 468524 h 982874"/>
                  <a:gd name="connsiteX6" fmla="*/ 150495 w 518685"/>
                  <a:gd name="connsiteY6" fmla="*/ 384704 h 982874"/>
                  <a:gd name="connsiteX7" fmla="*/ 120015 w 518685"/>
                  <a:gd name="connsiteY7" fmla="*/ 351367 h 982874"/>
                  <a:gd name="connsiteX8" fmla="*/ 102870 w 518685"/>
                  <a:gd name="connsiteY8" fmla="*/ 330412 h 982874"/>
                  <a:gd name="connsiteX9" fmla="*/ 0 w 518685"/>
                  <a:gd name="connsiteY9" fmla="*/ 7514 h 982874"/>
                  <a:gd name="connsiteX10" fmla="*/ 1905 w 518685"/>
                  <a:gd name="connsiteY10" fmla="*/ 3704 h 982874"/>
                  <a:gd name="connsiteX11" fmla="*/ 5715 w 518685"/>
                  <a:gd name="connsiteY11" fmla="*/ 1799 h 982874"/>
                  <a:gd name="connsiteX12" fmla="*/ 496253 w 518685"/>
                  <a:gd name="connsiteY12" fmla="*/ 4657 h 982874"/>
                  <a:gd name="connsiteX13" fmla="*/ 500063 w 518685"/>
                  <a:gd name="connsiteY13" fmla="*/ 10372 h 982874"/>
                  <a:gd name="connsiteX14" fmla="*/ 433388 w 518685"/>
                  <a:gd name="connsiteY14" fmla="*/ 303742 h 982874"/>
                  <a:gd name="connsiteX15" fmla="*/ 373380 w 518685"/>
                  <a:gd name="connsiteY15" fmla="*/ 378037 h 982874"/>
                  <a:gd name="connsiteX16" fmla="*/ 361950 w 518685"/>
                  <a:gd name="connsiteY16" fmla="*/ 391372 h 982874"/>
                  <a:gd name="connsiteX17" fmla="*/ 324803 w 518685"/>
                  <a:gd name="connsiteY17" fmla="*/ 471382 h 982874"/>
                  <a:gd name="connsiteX18" fmla="*/ 382905 w 518685"/>
                  <a:gd name="connsiteY18" fmla="*/ 556154 h 982874"/>
                  <a:gd name="connsiteX19" fmla="*/ 489585 w 518685"/>
                  <a:gd name="connsiteY19" fmla="*/ 716174 h 982874"/>
                  <a:gd name="connsiteX20" fmla="*/ 513398 w 518685"/>
                  <a:gd name="connsiteY20" fmla="*/ 968587 h 982874"/>
                  <a:gd name="connsiteX21" fmla="*/ 507683 w 518685"/>
                  <a:gd name="connsiteY21" fmla="*/ 973349 h 982874"/>
                  <a:gd name="connsiteX22" fmla="*/ 367665 w 518685"/>
                  <a:gd name="connsiteY22" fmla="*/ 978112 h 982874"/>
                  <a:gd name="connsiteX23" fmla="*/ 163830 w 518685"/>
                  <a:gd name="connsiteY23" fmla="*/ 982874 h 982874"/>
                  <a:gd name="connsiteX24" fmla="*/ 12382 w 518685"/>
                  <a:gd name="connsiteY24" fmla="*/ 967634 h 982874"/>
                  <a:gd name="connsiteX25" fmla="*/ 364808 w 518685"/>
                  <a:gd name="connsiteY25" fmla="*/ 966682 h 982874"/>
                  <a:gd name="connsiteX26" fmla="*/ 500063 w 518685"/>
                  <a:gd name="connsiteY26" fmla="*/ 961919 h 982874"/>
                  <a:gd name="connsiteX27" fmla="*/ 476250 w 518685"/>
                  <a:gd name="connsiteY27" fmla="*/ 719032 h 982874"/>
                  <a:gd name="connsiteX28" fmla="*/ 373380 w 518685"/>
                  <a:gd name="connsiteY28" fmla="*/ 562822 h 982874"/>
                  <a:gd name="connsiteX29" fmla="*/ 312420 w 518685"/>
                  <a:gd name="connsiteY29" fmla="*/ 473287 h 982874"/>
                  <a:gd name="connsiteX30" fmla="*/ 352425 w 518685"/>
                  <a:gd name="connsiteY30" fmla="*/ 383752 h 982874"/>
                  <a:gd name="connsiteX31" fmla="*/ 363855 w 518685"/>
                  <a:gd name="connsiteY31" fmla="*/ 370417 h 982874"/>
                  <a:gd name="connsiteX32" fmla="*/ 421958 w 518685"/>
                  <a:gd name="connsiteY32" fmla="*/ 298027 h 982874"/>
                  <a:gd name="connsiteX33" fmla="*/ 486728 w 518685"/>
                  <a:gd name="connsiteY33" fmla="*/ 14182 h 982874"/>
                  <a:gd name="connsiteX34" fmla="*/ 9525 w 518685"/>
                  <a:gd name="connsiteY34" fmla="*/ 11324 h 982874"/>
                  <a:gd name="connsiteX35" fmla="*/ 110490 w 518685"/>
                  <a:gd name="connsiteY35" fmla="*/ 322792 h 982874"/>
                  <a:gd name="connsiteX36" fmla="*/ 127635 w 518685"/>
                  <a:gd name="connsiteY36" fmla="*/ 344699 h 982874"/>
                  <a:gd name="connsiteX37" fmla="*/ 157163 w 518685"/>
                  <a:gd name="connsiteY37" fmla="*/ 377084 h 982874"/>
                  <a:gd name="connsiteX38" fmla="*/ 207645 w 518685"/>
                  <a:gd name="connsiteY38" fmla="*/ 470429 h 982874"/>
                  <a:gd name="connsiteX39" fmla="*/ 136208 w 518685"/>
                  <a:gd name="connsiteY39" fmla="*/ 574252 h 982874"/>
                  <a:gd name="connsiteX40" fmla="*/ 104775 w 518685"/>
                  <a:gd name="connsiteY40" fmla="*/ 605684 h 982874"/>
                  <a:gd name="connsiteX41" fmla="*/ 12382 w 518685"/>
                  <a:gd name="connsiteY41" fmla="*/ 967634 h 982874"/>
                  <a:gd name="connsiteX42" fmla="*/ 505778 w 518685"/>
                  <a:gd name="connsiteY42" fmla="*/ 967634 h 982874"/>
                  <a:gd name="connsiteX43" fmla="*/ 505778 w 518685"/>
                  <a:gd name="connsiteY43" fmla="*/ 967634 h 982874"/>
                  <a:gd name="connsiteX44" fmla="*/ 505778 w 518685"/>
                  <a:gd name="connsiteY44" fmla="*/ 967634 h 98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518685" h="982874">
                    <a:moveTo>
                      <a:pt x="163830" y="982874"/>
                    </a:moveTo>
                    <a:cubicBezTo>
                      <a:pt x="115252" y="982874"/>
                      <a:pt x="63817" y="981922"/>
                      <a:pt x="7620" y="978112"/>
                    </a:cubicBezTo>
                    <a:cubicBezTo>
                      <a:pt x="4763" y="978112"/>
                      <a:pt x="2857" y="975254"/>
                      <a:pt x="2857" y="973349"/>
                    </a:cubicBezTo>
                    <a:cubicBezTo>
                      <a:pt x="-1905" y="853334"/>
                      <a:pt x="4763" y="701887"/>
                      <a:pt x="97155" y="599017"/>
                    </a:cubicBezTo>
                    <a:cubicBezTo>
                      <a:pt x="106680" y="587587"/>
                      <a:pt x="118110" y="577109"/>
                      <a:pt x="129540" y="566632"/>
                    </a:cubicBezTo>
                    <a:cubicBezTo>
                      <a:pt x="159067" y="538057"/>
                      <a:pt x="189548" y="509482"/>
                      <a:pt x="198120" y="468524"/>
                    </a:cubicBezTo>
                    <a:cubicBezTo>
                      <a:pt x="203835" y="438997"/>
                      <a:pt x="177165" y="411374"/>
                      <a:pt x="150495" y="384704"/>
                    </a:cubicBezTo>
                    <a:cubicBezTo>
                      <a:pt x="139065" y="373274"/>
                      <a:pt x="128588" y="361844"/>
                      <a:pt x="120015" y="351367"/>
                    </a:cubicBezTo>
                    <a:cubicBezTo>
                      <a:pt x="115252" y="344699"/>
                      <a:pt x="109538" y="338032"/>
                      <a:pt x="102870" y="330412"/>
                    </a:cubicBezTo>
                    <a:cubicBezTo>
                      <a:pt x="64770" y="283739"/>
                      <a:pt x="7620" y="214207"/>
                      <a:pt x="0" y="7514"/>
                    </a:cubicBezTo>
                    <a:cubicBezTo>
                      <a:pt x="0" y="5609"/>
                      <a:pt x="0" y="4657"/>
                      <a:pt x="1905" y="3704"/>
                    </a:cubicBezTo>
                    <a:cubicBezTo>
                      <a:pt x="2857" y="2752"/>
                      <a:pt x="3810" y="1799"/>
                      <a:pt x="5715" y="1799"/>
                    </a:cubicBezTo>
                    <a:cubicBezTo>
                      <a:pt x="141923" y="-2011"/>
                      <a:pt x="481013" y="847"/>
                      <a:pt x="496253" y="4657"/>
                    </a:cubicBezTo>
                    <a:cubicBezTo>
                      <a:pt x="499110" y="5609"/>
                      <a:pt x="500063" y="7514"/>
                      <a:pt x="500063" y="10372"/>
                    </a:cubicBezTo>
                    <a:cubicBezTo>
                      <a:pt x="495300" y="109432"/>
                      <a:pt x="483870" y="221827"/>
                      <a:pt x="433388" y="303742"/>
                    </a:cubicBezTo>
                    <a:cubicBezTo>
                      <a:pt x="419100" y="327554"/>
                      <a:pt x="395288" y="354224"/>
                      <a:pt x="373380" y="378037"/>
                    </a:cubicBezTo>
                    <a:cubicBezTo>
                      <a:pt x="369570" y="382799"/>
                      <a:pt x="365760" y="386609"/>
                      <a:pt x="361950" y="391372"/>
                    </a:cubicBezTo>
                    <a:cubicBezTo>
                      <a:pt x="340995" y="414232"/>
                      <a:pt x="318135" y="440902"/>
                      <a:pt x="324803" y="471382"/>
                    </a:cubicBezTo>
                    <a:cubicBezTo>
                      <a:pt x="330517" y="499004"/>
                      <a:pt x="355283" y="525674"/>
                      <a:pt x="382905" y="556154"/>
                    </a:cubicBezTo>
                    <a:cubicBezTo>
                      <a:pt x="419100" y="595207"/>
                      <a:pt x="463867" y="643784"/>
                      <a:pt x="489585" y="716174"/>
                    </a:cubicBezTo>
                    <a:cubicBezTo>
                      <a:pt x="523875" y="815234"/>
                      <a:pt x="521970" y="861907"/>
                      <a:pt x="513398" y="968587"/>
                    </a:cubicBezTo>
                    <a:cubicBezTo>
                      <a:pt x="513398" y="971444"/>
                      <a:pt x="510540" y="973349"/>
                      <a:pt x="507683" y="973349"/>
                    </a:cubicBezTo>
                    <a:cubicBezTo>
                      <a:pt x="457200" y="974302"/>
                      <a:pt x="411480" y="976207"/>
                      <a:pt x="367665" y="978112"/>
                    </a:cubicBezTo>
                    <a:cubicBezTo>
                      <a:pt x="296228" y="980017"/>
                      <a:pt x="232410" y="982874"/>
                      <a:pt x="163830" y="982874"/>
                    </a:cubicBezTo>
                    <a:close/>
                    <a:moveTo>
                      <a:pt x="12382" y="967634"/>
                    </a:moveTo>
                    <a:cubicBezTo>
                      <a:pt x="145733" y="975254"/>
                      <a:pt x="247650" y="971444"/>
                      <a:pt x="364808" y="966682"/>
                    </a:cubicBezTo>
                    <a:cubicBezTo>
                      <a:pt x="407670" y="964777"/>
                      <a:pt x="451485" y="963824"/>
                      <a:pt x="500063" y="961919"/>
                    </a:cubicBezTo>
                    <a:cubicBezTo>
                      <a:pt x="508635" y="856192"/>
                      <a:pt x="509588" y="813329"/>
                      <a:pt x="476250" y="719032"/>
                    </a:cubicBezTo>
                    <a:cubicBezTo>
                      <a:pt x="452438" y="648547"/>
                      <a:pt x="408623" y="600922"/>
                      <a:pt x="373380" y="562822"/>
                    </a:cubicBezTo>
                    <a:cubicBezTo>
                      <a:pt x="343853" y="531389"/>
                      <a:pt x="319088" y="503767"/>
                      <a:pt x="312420" y="473287"/>
                    </a:cubicBezTo>
                    <a:cubicBezTo>
                      <a:pt x="304800" y="437092"/>
                      <a:pt x="331470" y="407564"/>
                      <a:pt x="352425" y="383752"/>
                    </a:cubicBezTo>
                    <a:cubicBezTo>
                      <a:pt x="356235" y="379942"/>
                      <a:pt x="360045" y="375179"/>
                      <a:pt x="363855" y="370417"/>
                    </a:cubicBezTo>
                    <a:cubicBezTo>
                      <a:pt x="384810" y="347557"/>
                      <a:pt x="408623" y="320887"/>
                      <a:pt x="421958" y="298027"/>
                    </a:cubicBezTo>
                    <a:cubicBezTo>
                      <a:pt x="470535" y="218969"/>
                      <a:pt x="481965" y="110384"/>
                      <a:pt x="486728" y="14182"/>
                    </a:cubicBezTo>
                    <a:cubicBezTo>
                      <a:pt x="446723" y="11324"/>
                      <a:pt x="154305" y="8467"/>
                      <a:pt x="9525" y="11324"/>
                    </a:cubicBezTo>
                    <a:cubicBezTo>
                      <a:pt x="18098" y="210397"/>
                      <a:pt x="73342" y="278024"/>
                      <a:pt x="110490" y="322792"/>
                    </a:cubicBezTo>
                    <a:cubicBezTo>
                      <a:pt x="116205" y="330412"/>
                      <a:pt x="122873" y="337079"/>
                      <a:pt x="127635" y="344699"/>
                    </a:cubicBezTo>
                    <a:cubicBezTo>
                      <a:pt x="135255" y="355177"/>
                      <a:pt x="145733" y="365654"/>
                      <a:pt x="157163" y="377084"/>
                    </a:cubicBezTo>
                    <a:cubicBezTo>
                      <a:pt x="183833" y="404707"/>
                      <a:pt x="214313" y="435187"/>
                      <a:pt x="207645" y="470429"/>
                    </a:cubicBezTo>
                    <a:cubicBezTo>
                      <a:pt x="199073" y="514244"/>
                      <a:pt x="166688" y="544724"/>
                      <a:pt x="136208" y="574252"/>
                    </a:cubicBezTo>
                    <a:cubicBezTo>
                      <a:pt x="125730" y="584729"/>
                      <a:pt x="114300" y="595207"/>
                      <a:pt x="104775" y="605684"/>
                    </a:cubicBezTo>
                    <a:cubicBezTo>
                      <a:pt x="15240" y="704744"/>
                      <a:pt x="8573" y="850477"/>
                      <a:pt x="12382" y="967634"/>
                    </a:cubicBezTo>
                    <a:close/>
                    <a:moveTo>
                      <a:pt x="505778" y="967634"/>
                    </a:moveTo>
                    <a:lnTo>
                      <a:pt x="505778" y="967634"/>
                    </a:lnTo>
                    <a:lnTo>
                      <a:pt x="505778" y="967634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9" name="Graphic 113">
              <a:extLst>
                <a:ext uri="{FF2B5EF4-FFF2-40B4-BE49-F238E27FC236}">
                  <a16:creationId xmlns:a16="http://schemas.microsoft.com/office/drawing/2014/main" id="{A33812BA-A009-4F9B-9090-FAE5B6CB85A1}"/>
                </a:ext>
              </a:extLst>
            </p:cNvPr>
            <p:cNvGrpSpPr/>
            <p:nvPr/>
          </p:nvGrpSpPr>
          <p:grpSpPr>
            <a:xfrm>
              <a:off x="4850276" y="3571061"/>
              <a:ext cx="622934" cy="80009"/>
              <a:chOff x="4850276" y="3571061"/>
              <a:chExt cx="622934" cy="80009"/>
            </a:xfrm>
          </p:grpSpPr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5905230-AB12-4F05-8B5D-F95F810F5FBC}"/>
                  </a:ext>
                </a:extLst>
              </p:cNvPr>
              <p:cNvSpPr/>
              <p:nvPr/>
            </p:nvSpPr>
            <p:spPr>
              <a:xfrm>
                <a:off x="4855992" y="3577728"/>
                <a:ext cx="611504" cy="68579"/>
              </a:xfrm>
              <a:custGeom>
                <a:avLst/>
                <a:gdLst>
                  <a:gd name="connsiteX0" fmla="*/ 0 w 611504"/>
                  <a:gd name="connsiteY0" fmla="*/ 0 h 68579"/>
                  <a:gd name="connsiteX1" fmla="*/ 611505 w 611504"/>
                  <a:gd name="connsiteY1" fmla="*/ 0 h 68579"/>
                  <a:gd name="connsiteX2" fmla="*/ 611505 w 611504"/>
                  <a:gd name="connsiteY2" fmla="*/ 68580 h 68579"/>
                  <a:gd name="connsiteX3" fmla="*/ 0 w 611504"/>
                  <a:gd name="connsiteY3" fmla="*/ 68580 h 6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504" h="68579">
                    <a:moveTo>
                      <a:pt x="0" y="0"/>
                    </a:moveTo>
                    <a:lnTo>
                      <a:pt x="611505" y="0"/>
                    </a:lnTo>
                    <a:lnTo>
                      <a:pt x="611505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37603FC2-EC56-4D0A-956B-2BB42953367E}"/>
                  </a:ext>
                </a:extLst>
              </p:cNvPr>
              <p:cNvSpPr/>
              <p:nvPr/>
            </p:nvSpPr>
            <p:spPr>
              <a:xfrm>
                <a:off x="4850276" y="3571061"/>
                <a:ext cx="622934" cy="80009"/>
              </a:xfrm>
              <a:custGeom>
                <a:avLst/>
                <a:gdLst>
                  <a:gd name="connsiteX0" fmla="*/ 618173 w 622934"/>
                  <a:gd name="connsiteY0" fmla="*/ 80010 h 80009"/>
                  <a:gd name="connsiteX1" fmla="*/ 5715 w 622934"/>
                  <a:gd name="connsiteY1" fmla="*/ 80010 h 80009"/>
                  <a:gd name="connsiteX2" fmla="*/ 0 w 622934"/>
                  <a:gd name="connsiteY2" fmla="*/ 74295 h 80009"/>
                  <a:gd name="connsiteX3" fmla="*/ 0 w 622934"/>
                  <a:gd name="connsiteY3" fmla="*/ 5715 h 80009"/>
                  <a:gd name="connsiteX4" fmla="*/ 5715 w 622934"/>
                  <a:gd name="connsiteY4" fmla="*/ 0 h 80009"/>
                  <a:gd name="connsiteX5" fmla="*/ 617220 w 622934"/>
                  <a:gd name="connsiteY5" fmla="*/ 0 h 80009"/>
                  <a:gd name="connsiteX6" fmla="*/ 622935 w 622934"/>
                  <a:gd name="connsiteY6" fmla="*/ 5715 h 80009"/>
                  <a:gd name="connsiteX7" fmla="*/ 622935 w 622934"/>
                  <a:gd name="connsiteY7" fmla="*/ 74295 h 80009"/>
                  <a:gd name="connsiteX8" fmla="*/ 618173 w 622934"/>
                  <a:gd name="connsiteY8" fmla="*/ 80010 h 80009"/>
                  <a:gd name="connsiteX9" fmla="*/ 11430 w 622934"/>
                  <a:gd name="connsiteY9" fmla="*/ 69533 h 80009"/>
                  <a:gd name="connsiteX10" fmla="*/ 612458 w 622934"/>
                  <a:gd name="connsiteY10" fmla="*/ 69533 h 80009"/>
                  <a:gd name="connsiteX11" fmla="*/ 612458 w 622934"/>
                  <a:gd name="connsiteY11" fmla="*/ 11430 h 80009"/>
                  <a:gd name="connsiteX12" fmla="*/ 11430 w 622934"/>
                  <a:gd name="connsiteY12" fmla="*/ 11430 h 80009"/>
                  <a:gd name="connsiteX13" fmla="*/ 11430 w 622934"/>
                  <a:gd name="connsiteY13" fmla="*/ 69533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2934" h="80009">
                    <a:moveTo>
                      <a:pt x="61817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3"/>
                      <a:pt x="0" y="74295"/>
                    </a:cubicBezTo>
                    <a:lnTo>
                      <a:pt x="0" y="5715"/>
                    </a:lnTo>
                    <a:cubicBezTo>
                      <a:pt x="0" y="2858"/>
                      <a:pt x="2857" y="0"/>
                      <a:pt x="5715" y="0"/>
                    </a:cubicBezTo>
                    <a:lnTo>
                      <a:pt x="617220" y="0"/>
                    </a:lnTo>
                    <a:cubicBezTo>
                      <a:pt x="620078" y="0"/>
                      <a:pt x="622935" y="2858"/>
                      <a:pt x="622935" y="5715"/>
                    </a:cubicBezTo>
                    <a:lnTo>
                      <a:pt x="622935" y="74295"/>
                    </a:lnTo>
                    <a:cubicBezTo>
                      <a:pt x="622935" y="78105"/>
                      <a:pt x="621030" y="80010"/>
                      <a:pt x="618173" y="80010"/>
                    </a:cubicBezTo>
                    <a:close/>
                    <a:moveTo>
                      <a:pt x="11430" y="69533"/>
                    </a:moveTo>
                    <a:lnTo>
                      <a:pt x="612458" y="69533"/>
                    </a:lnTo>
                    <a:lnTo>
                      <a:pt x="612458" y="11430"/>
                    </a:lnTo>
                    <a:lnTo>
                      <a:pt x="11430" y="11430"/>
                    </a:lnTo>
                    <a:lnTo>
                      <a:pt x="11430" y="69533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80" name="Graphic 113">
              <a:extLst>
                <a:ext uri="{FF2B5EF4-FFF2-40B4-BE49-F238E27FC236}">
                  <a16:creationId xmlns:a16="http://schemas.microsoft.com/office/drawing/2014/main" id="{1C5315CA-A0FF-42F6-8585-18A78A7454F6}"/>
                </a:ext>
              </a:extLst>
            </p:cNvPr>
            <p:cNvGrpSpPr/>
            <p:nvPr/>
          </p:nvGrpSpPr>
          <p:grpSpPr>
            <a:xfrm>
              <a:off x="4850276" y="2591891"/>
              <a:ext cx="608647" cy="80009"/>
              <a:chOff x="4850276" y="2591891"/>
              <a:chExt cx="608647" cy="80009"/>
            </a:xfrm>
          </p:grpSpPr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0D66BE9-0A42-4A70-A783-680A839F0FE2}"/>
                  </a:ext>
                </a:extLst>
              </p:cNvPr>
              <p:cNvSpPr/>
              <p:nvPr/>
            </p:nvSpPr>
            <p:spPr>
              <a:xfrm>
                <a:off x="4855992" y="2597606"/>
                <a:ext cx="597217" cy="68580"/>
              </a:xfrm>
              <a:custGeom>
                <a:avLst/>
                <a:gdLst>
                  <a:gd name="connsiteX0" fmla="*/ 0 w 597217"/>
                  <a:gd name="connsiteY0" fmla="*/ 0 h 68580"/>
                  <a:gd name="connsiteX1" fmla="*/ 597218 w 597217"/>
                  <a:gd name="connsiteY1" fmla="*/ 0 h 68580"/>
                  <a:gd name="connsiteX2" fmla="*/ 597218 w 597217"/>
                  <a:gd name="connsiteY2" fmla="*/ 68580 h 68580"/>
                  <a:gd name="connsiteX3" fmla="*/ 0 w 597217"/>
                  <a:gd name="connsiteY3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217" h="68580">
                    <a:moveTo>
                      <a:pt x="0" y="0"/>
                    </a:moveTo>
                    <a:lnTo>
                      <a:pt x="597218" y="0"/>
                    </a:lnTo>
                    <a:lnTo>
                      <a:pt x="597218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A6B3C475-775A-42DF-AEBE-A442C265D41D}"/>
                  </a:ext>
                </a:extLst>
              </p:cNvPr>
              <p:cNvSpPr/>
              <p:nvPr/>
            </p:nvSpPr>
            <p:spPr>
              <a:xfrm>
                <a:off x="4850276" y="2591891"/>
                <a:ext cx="608647" cy="80009"/>
              </a:xfrm>
              <a:custGeom>
                <a:avLst/>
                <a:gdLst>
                  <a:gd name="connsiteX0" fmla="*/ 602933 w 608647"/>
                  <a:gd name="connsiteY0" fmla="*/ 80010 h 80009"/>
                  <a:gd name="connsiteX1" fmla="*/ 5715 w 608647"/>
                  <a:gd name="connsiteY1" fmla="*/ 80010 h 80009"/>
                  <a:gd name="connsiteX2" fmla="*/ 0 w 608647"/>
                  <a:gd name="connsiteY2" fmla="*/ 74295 h 80009"/>
                  <a:gd name="connsiteX3" fmla="*/ 0 w 608647"/>
                  <a:gd name="connsiteY3" fmla="*/ 5715 h 80009"/>
                  <a:gd name="connsiteX4" fmla="*/ 5715 w 608647"/>
                  <a:gd name="connsiteY4" fmla="*/ 0 h 80009"/>
                  <a:gd name="connsiteX5" fmla="*/ 602933 w 608647"/>
                  <a:gd name="connsiteY5" fmla="*/ 0 h 80009"/>
                  <a:gd name="connsiteX6" fmla="*/ 608648 w 608647"/>
                  <a:gd name="connsiteY6" fmla="*/ 5715 h 80009"/>
                  <a:gd name="connsiteX7" fmla="*/ 608648 w 608647"/>
                  <a:gd name="connsiteY7" fmla="*/ 74295 h 80009"/>
                  <a:gd name="connsiteX8" fmla="*/ 602933 w 608647"/>
                  <a:gd name="connsiteY8" fmla="*/ 80010 h 80009"/>
                  <a:gd name="connsiteX9" fmla="*/ 11430 w 608647"/>
                  <a:gd name="connsiteY9" fmla="*/ 68580 h 80009"/>
                  <a:gd name="connsiteX10" fmla="*/ 597218 w 608647"/>
                  <a:gd name="connsiteY10" fmla="*/ 68580 h 80009"/>
                  <a:gd name="connsiteX11" fmla="*/ 597218 w 608647"/>
                  <a:gd name="connsiteY11" fmla="*/ 10477 h 80009"/>
                  <a:gd name="connsiteX12" fmla="*/ 11430 w 608647"/>
                  <a:gd name="connsiteY12" fmla="*/ 10477 h 80009"/>
                  <a:gd name="connsiteX13" fmla="*/ 11430 w 608647"/>
                  <a:gd name="connsiteY13" fmla="*/ 68580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8647" h="80009">
                    <a:moveTo>
                      <a:pt x="60293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2"/>
                      <a:pt x="0" y="74295"/>
                    </a:cubicBezTo>
                    <a:lnTo>
                      <a:pt x="0" y="5715"/>
                    </a:lnTo>
                    <a:cubicBezTo>
                      <a:pt x="0" y="2857"/>
                      <a:pt x="2857" y="0"/>
                      <a:pt x="5715" y="0"/>
                    </a:cubicBezTo>
                    <a:lnTo>
                      <a:pt x="602933" y="0"/>
                    </a:lnTo>
                    <a:cubicBezTo>
                      <a:pt x="605790" y="0"/>
                      <a:pt x="608648" y="2857"/>
                      <a:pt x="608648" y="5715"/>
                    </a:cubicBezTo>
                    <a:lnTo>
                      <a:pt x="608648" y="74295"/>
                    </a:lnTo>
                    <a:cubicBezTo>
                      <a:pt x="608648" y="77152"/>
                      <a:pt x="605790" y="80010"/>
                      <a:pt x="602933" y="80010"/>
                    </a:cubicBezTo>
                    <a:close/>
                    <a:moveTo>
                      <a:pt x="11430" y="68580"/>
                    </a:moveTo>
                    <a:lnTo>
                      <a:pt x="597218" y="68580"/>
                    </a:lnTo>
                    <a:lnTo>
                      <a:pt x="597218" y="10477"/>
                    </a:lnTo>
                    <a:lnTo>
                      <a:pt x="11430" y="10477"/>
                    </a:lnTo>
                    <a:lnTo>
                      <a:pt x="11430" y="6858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88" name="Graphic 43">
            <a:extLst>
              <a:ext uri="{FF2B5EF4-FFF2-40B4-BE49-F238E27FC236}">
                <a16:creationId xmlns:a16="http://schemas.microsoft.com/office/drawing/2014/main" id="{0FE2D701-D72C-47DC-AF2C-A37F9A6DD18B}"/>
              </a:ext>
            </a:extLst>
          </p:cNvPr>
          <p:cNvGrpSpPr/>
          <p:nvPr/>
        </p:nvGrpSpPr>
        <p:grpSpPr>
          <a:xfrm>
            <a:off x="811594" y="4470643"/>
            <a:ext cx="125729" cy="125729"/>
            <a:chOff x="5131116" y="3678554"/>
            <a:chExt cx="125729" cy="125729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CB921A9-88C7-4C1C-9732-836BBA62776D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FB9C1341-01B3-4758-A4B6-E3E6F842C712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8905EFEE-0569-4424-9561-E75EE6B96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80" y="508913"/>
            <a:ext cx="1094565" cy="1010623"/>
          </a:xfrm>
          <a:prstGeom prst="rect">
            <a:avLst/>
          </a:prstGeom>
        </p:spPr>
      </p:pic>
      <p:grpSp>
        <p:nvGrpSpPr>
          <p:cNvPr id="95" name="Graphic 43">
            <a:extLst>
              <a:ext uri="{FF2B5EF4-FFF2-40B4-BE49-F238E27FC236}">
                <a16:creationId xmlns:a16="http://schemas.microsoft.com/office/drawing/2014/main" id="{3C4C81AA-1F5E-4989-80A8-5A25DBE01213}"/>
              </a:ext>
            </a:extLst>
          </p:cNvPr>
          <p:cNvGrpSpPr/>
          <p:nvPr/>
        </p:nvGrpSpPr>
        <p:grpSpPr>
          <a:xfrm rot="18277661" flipV="1">
            <a:off x="623484" y="2493097"/>
            <a:ext cx="409843" cy="383552"/>
            <a:chOff x="3891067" y="1338534"/>
            <a:chExt cx="589386" cy="551577"/>
          </a:xfrm>
        </p:grpSpPr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F3727C6-38D5-4AA2-B380-3D0989B5C2AA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E82FE2B-812F-4D66-B516-BB962FF5494D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8" name="Graphic 43">
              <a:extLst>
                <a:ext uri="{FF2B5EF4-FFF2-40B4-BE49-F238E27FC236}">
                  <a16:creationId xmlns:a16="http://schemas.microsoft.com/office/drawing/2014/main" id="{EB81F55E-01B3-4AEC-9862-3E1B2C837ACC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4D9F6699-09D7-40AC-9B8A-F72732A9C76C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5559CB4F-0083-40DF-B965-520B98EFF9D9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9" name="Graphic 43">
              <a:extLst>
                <a:ext uri="{FF2B5EF4-FFF2-40B4-BE49-F238E27FC236}">
                  <a16:creationId xmlns:a16="http://schemas.microsoft.com/office/drawing/2014/main" id="{AE22BE0E-B69A-4EB8-B7D1-6CD7F4A62EC4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66400D7D-B7FF-4525-9C13-DAAE8A81783A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DB54956E-0E4B-4C83-9726-4705715E9E7E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0" name="Graphic 43">
              <a:extLst>
                <a:ext uri="{FF2B5EF4-FFF2-40B4-BE49-F238E27FC236}">
                  <a16:creationId xmlns:a16="http://schemas.microsoft.com/office/drawing/2014/main" id="{35D1D038-4C48-4602-B681-B5730D9CBBED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F65959F4-539C-426C-B781-F26555970487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F906CDBD-5FE6-43EB-868A-554FD6CC466F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9392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0A604EAA-8AC0-499E-97EA-7FA5DCB731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E3BC400-E39F-4B88-BF11-5986CED4877E}"/>
              </a:ext>
            </a:extLst>
          </p:cNvPr>
          <p:cNvGrpSpPr/>
          <p:nvPr/>
        </p:nvGrpSpPr>
        <p:grpSpPr>
          <a:xfrm>
            <a:off x="918210" y="1851660"/>
            <a:ext cx="7307580" cy="2613660"/>
            <a:chOff x="918210" y="1851660"/>
            <a:chExt cx="7307580" cy="261366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983622B-6A9E-400B-94C8-21B972CBC765}"/>
                </a:ext>
              </a:extLst>
            </p:cNvPr>
            <p:cNvGrpSpPr/>
            <p:nvPr/>
          </p:nvGrpSpPr>
          <p:grpSpPr>
            <a:xfrm>
              <a:off x="918210" y="1851660"/>
              <a:ext cx="7307580" cy="2613660"/>
              <a:chOff x="918210" y="1752600"/>
              <a:chExt cx="7307580" cy="2613660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6A0AA29F-29AA-4BD0-BC8A-8F1A698586C6}"/>
                  </a:ext>
                </a:extLst>
              </p:cNvPr>
              <p:cNvSpPr/>
              <p:nvPr/>
            </p:nvSpPr>
            <p:spPr>
              <a:xfrm>
                <a:off x="918210" y="1752600"/>
                <a:ext cx="7307580" cy="2613660"/>
              </a:xfrm>
              <a:prstGeom prst="roundRect">
                <a:avLst>
                  <a:gd name="adj" fmla="val 13677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4C5F2E78-61A3-4B82-A494-FB171E553AD5}"/>
                  </a:ext>
                </a:extLst>
              </p:cNvPr>
              <p:cNvSpPr/>
              <p:nvPr/>
            </p:nvSpPr>
            <p:spPr>
              <a:xfrm>
                <a:off x="918972" y="1752600"/>
                <a:ext cx="7306056" cy="70104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DC59757D-3CCE-4702-AC4A-07ECCD0DA93A}"/>
                  </a:ext>
                </a:extLst>
              </p:cNvPr>
              <p:cNvGrpSpPr/>
              <p:nvPr/>
            </p:nvGrpSpPr>
            <p:grpSpPr>
              <a:xfrm>
                <a:off x="1169670" y="2612136"/>
                <a:ext cx="6858000" cy="1600200"/>
                <a:chOff x="1169670" y="2612136"/>
                <a:chExt cx="6858000" cy="1600200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107EC485-B68A-4797-B3D0-396A0F7773AE}"/>
                    </a:ext>
                  </a:extLst>
                </p:cNvPr>
                <p:cNvGrpSpPr/>
                <p:nvPr/>
              </p:nvGrpSpPr>
              <p:grpSpPr>
                <a:xfrm>
                  <a:off x="1169670" y="3097911"/>
                  <a:ext cx="6858000" cy="628650"/>
                  <a:chOff x="1169670" y="3059430"/>
                  <a:chExt cx="6858000" cy="628650"/>
                </a:xfrm>
              </p:grpSpPr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48EBCB6C-1830-41C8-822B-D29EB15B8F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69670" y="3059430"/>
                    <a:ext cx="6858000" cy="0"/>
                  </a:xfrm>
                  <a:prstGeom prst="line">
                    <a:avLst/>
                  </a:prstGeom>
                  <a:ln w="22225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5904CA5F-2031-4B8E-A08C-85BB36FE40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69670" y="3688080"/>
                    <a:ext cx="6858000" cy="0"/>
                  </a:xfrm>
                  <a:prstGeom prst="line">
                    <a:avLst/>
                  </a:prstGeom>
                  <a:ln w="22225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325D9E2D-09B8-42B5-93D3-7C7A9A74FB26}"/>
                    </a:ext>
                  </a:extLst>
                </p:cNvPr>
                <p:cNvGrpSpPr/>
                <p:nvPr/>
              </p:nvGrpSpPr>
              <p:grpSpPr>
                <a:xfrm>
                  <a:off x="3012948" y="2612136"/>
                  <a:ext cx="3901440" cy="1600200"/>
                  <a:chOff x="3012948" y="2612136"/>
                  <a:chExt cx="3901440" cy="1600200"/>
                </a:xfrm>
              </p:grpSpPr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21F9D8AE-B553-4FBF-94ED-B346CF2A61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12948" y="2612136"/>
                    <a:ext cx="0" cy="1600200"/>
                  </a:xfrm>
                  <a:prstGeom prst="line">
                    <a:avLst/>
                  </a:prstGeom>
                  <a:ln w="22225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2FB96FD9-9A54-4F85-BA39-C705F2E2EF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313428" y="2612136"/>
                    <a:ext cx="0" cy="1600200"/>
                  </a:xfrm>
                  <a:prstGeom prst="line">
                    <a:avLst/>
                  </a:prstGeom>
                  <a:ln w="22225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0B5630B3-B6C3-453B-BB13-1136844A8A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13908" y="2612136"/>
                    <a:ext cx="0" cy="1600200"/>
                  </a:xfrm>
                  <a:prstGeom prst="line">
                    <a:avLst/>
                  </a:prstGeom>
                  <a:ln w="22225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41AD426D-06CA-4AD4-BC0B-4D15FB5BF0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14388" y="2612136"/>
                    <a:ext cx="0" cy="1600200"/>
                  </a:xfrm>
                  <a:prstGeom prst="line">
                    <a:avLst/>
                  </a:prstGeom>
                  <a:ln w="22225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119EEB4-0E0F-4AED-85F5-F3E63023BA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2948" y="1824990"/>
                <a:ext cx="0" cy="548640"/>
              </a:xfrm>
              <a:prstGeom prst="line">
                <a:avLst/>
              </a:prstGeom>
              <a:ln w="22225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B5E516D-3769-43A7-B1D0-9047129055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13428" y="1824990"/>
                <a:ext cx="0" cy="548640"/>
              </a:xfrm>
              <a:prstGeom prst="line">
                <a:avLst/>
              </a:prstGeom>
              <a:ln w="22225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E64F697-8A01-41DE-AA07-D1B3A7E2A0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3908" y="1824990"/>
                <a:ext cx="0" cy="548640"/>
              </a:xfrm>
              <a:prstGeom prst="line">
                <a:avLst/>
              </a:prstGeom>
              <a:ln w="22225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0B71130-5405-4275-994D-0D32EE296F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4388" y="1824990"/>
                <a:ext cx="0" cy="548640"/>
              </a:xfrm>
              <a:prstGeom prst="line">
                <a:avLst/>
              </a:prstGeom>
              <a:ln w="22225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6A18BCB-DBC6-4D4F-941C-8E1717519D90}"/>
                </a:ext>
              </a:extLst>
            </p:cNvPr>
            <p:cNvSpPr txBox="1"/>
            <p:nvPr/>
          </p:nvSpPr>
          <p:spPr>
            <a:xfrm>
              <a:off x="1242061" y="2031783"/>
              <a:ext cx="1447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j-lt"/>
                  <a:cs typeface="+mj-cs"/>
                </a:rPr>
                <a:t>Activities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76DAF13-C4F4-437E-B61B-CF93F1A3D013}"/>
                </a:ext>
              </a:extLst>
            </p:cNvPr>
            <p:cNvSpPr txBox="1"/>
            <p:nvPr/>
          </p:nvSpPr>
          <p:spPr>
            <a:xfrm>
              <a:off x="3055112" y="2047172"/>
              <a:ext cx="1216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j-lt"/>
                  <a:cs typeface="+mj-cs"/>
                </a:rPr>
                <a:t>Day 01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D9FB6FF-FBFF-4D3D-AA5A-BA2C984CC39F}"/>
                </a:ext>
              </a:extLst>
            </p:cNvPr>
            <p:cNvSpPr txBox="1"/>
            <p:nvPr/>
          </p:nvSpPr>
          <p:spPr>
            <a:xfrm>
              <a:off x="4360673" y="2047172"/>
              <a:ext cx="1216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j-lt"/>
                  <a:cs typeface="+mj-cs"/>
                </a:rPr>
                <a:t>Day 02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AC6B077-3C18-4CF7-8A5D-BE0F8CC69CAD}"/>
                </a:ext>
              </a:extLst>
            </p:cNvPr>
            <p:cNvSpPr txBox="1"/>
            <p:nvPr/>
          </p:nvSpPr>
          <p:spPr>
            <a:xfrm>
              <a:off x="5613146" y="2047172"/>
              <a:ext cx="1216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j-lt"/>
                  <a:cs typeface="+mj-cs"/>
                </a:rPr>
                <a:t>Day 03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EB54A73-5C2C-4D37-8993-314AD7683586}"/>
                </a:ext>
              </a:extLst>
            </p:cNvPr>
            <p:cNvSpPr txBox="1"/>
            <p:nvPr/>
          </p:nvSpPr>
          <p:spPr>
            <a:xfrm>
              <a:off x="6918707" y="2047172"/>
              <a:ext cx="1216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j-lt"/>
                  <a:cs typeface="+mj-cs"/>
                </a:rPr>
                <a:t>Day 04</a:t>
              </a:r>
            </a:p>
          </p:txBody>
        </p:sp>
        <p:sp>
          <p:nvSpPr>
            <p:cNvPr id="58" name="Text Placeholder 20">
              <a:extLst>
                <a:ext uri="{FF2B5EF4-FFF2-40B4-BE49-F238E27FC236}">
                  <a16:creationId xmlns:a16="http://schemas.microsoft.com/office/drawing/2014/main" id="{0230BA16-1A46-4264-A51A-303BC28EBC69}"/>
                </a:ext>
              </a:extLst>
            </p:cNvPr>
            <p:cNvSpPr txBox="1">
              <a:spLocks/>
            </p:cNvSpPr>
            <p:nvPr/>
          </p:nvSpPr>
          <p:spPr>
            <a:xfrm>
              <a:off x="1051666" y="2791848"/>
              <a:ext cx="1828588" cy="32447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indent="0"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b="1" spc="0" baseline="0">
                  <a:solidFill>
                    <a:schemeClr val="bg1"/>
                  </a:solidFill>
                  <a:effectLst/>
                  <a:latin typeface="+mj-lt"/>
                  <a:cs typeface="+mj-cs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/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Lorem Ipsum 01</a:t>
              </a:r>
            </a:p>
          </p:txBody>
        </p:sp>
        <p:sp>
          <p:nvSpPr>
            <p:cNvPr id="59" name="Text Placeholder 20">
              <a:extLst>
                <a:ext uri="{FF2B5EF4-FFF2-40B4-BE49-F238E27FC236}">
                  <a16:creationId xmlns:a16="http://schemas.microsoft.com/office/drawing/2014/main" id="{1670D48F-7F91-4ED4-8E4C-467196D149B2}"/>
                </a:ext>
              </a:extLst>
            </p:cNvPr>
            <p:cNvSpPr txBox="1">
              <a:spLocks/>
            </p:cNvSpPr>
            <p:nvPr/>
          </p:nvSpPr>
          <p:spPr>
            <a:xfrm>
              <a:off x="1051666" y="3382061"/>
              <a:ext cx="1828588" cy="32447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indent="0"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b="1" spc="0" baseline="0">
                  <a:solidFill>
                    <a:schemeClr val="bg1"/>
                  </a:solidFill>
                  <a:effectLst/>
                  <a:latin typeface="+mj-lt"/>
                  <a:cs typeface="+mj-cs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/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Lorem Ipsum 02</a:t>
              </a:r>
            </a:p>
          </p:txBody>
        </p:sp>
        <p:sp>
          <p:nvSpPr>
            <p:cNvPr id="60" name="Text Placeholder 20">
              <a:extLst>
                <a:ext uri="{FF2B5EF4-FFF2-40B4-BE49-F238E27FC236}">
                  <a16:creationId xmlns:a16="http://schemas.microsoft.com/office/drawing/2014/main" id="{C7356B82-2B65-4228-89AB-D8634F886DD1}"/>
                </a:ext>
              </a:extLst>
            </p:cNvPr>
            <p:cNvSpPr txBox="1">
              <a:spLocks/>
            </p:cNvSpPr>
            <p:nvPr/>
          </p:nvSpPr>
          <p:spPr>
            <a:xfrm>
              <a:off x="1051666" y="3972872"/>
              <a:ext cx="1828588" cy="32447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indent="0"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b="1" spc="0" baseline="0">
                  <a:solidFill>
                    <a:schemeClr val="bg1"/>
                  </a:solidFill>
                  <a:effectLst/>
                  <a:latin typeface="+mj-lt"/>
                  <a:cs typeface="+mj-cs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/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Lorem Ipsum 03</a:t>
              </a:r>
            </a:p>
          </p:txBody>
        </p:sp>
        <p:sp>
          <p:nvSpPr>
            <p:cNvPr id="61" name="Text Placeholder 20">
              <a:extLst>
                <a:ext uri="{FF2B5EF4-FFF2-40B4-BE49-F238E27FC236}">
                  <a16:creationId xmlns:a16="http://schemas.microsoft.com/office/drawing/2014/main" id="{2A6A243E-7F63-4084-972A-0E8DF881506A}"/>
                </a:ext>
              </a:extLst>
            </p:cNvPr>
            <p:cNvSpPr txBox="1">
              <a:spLocks/>
            </p:cNvSpPr>
            <p:nvPr/>
          </p:nvSpPr>
          <p:spPr>
            <a:xfrm>
              <a:off x="3012948" y="2834637"/>
              <a:ext cx="1292584" cy="23889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indent="0"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b="1" spc="0" baseline="0">
                  <a:solidFill>
                    <a:schemeClr val="bg1"/>
                  </a:solidFill>
                  <a:effectLst/>
                  <a:latin typeface="+mj-lt"/>
                  <a:cs typeface="+mj-cs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/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08.00 - 09.00</a:t>
              </a:r>
            </a:p>
          </p:txBody>
        </p:sp>
        <p:sp>
          <p:nvSpPr>
            <p:cNvPr id="62" name="Text Placeholder 20">
              <a:extLst>
                <a:ext uri="{FF2B5EF4-FFF2-40B4-BE49-F238E27FC236}">
                  <a16:creationId xmlns:a16="http://schemas.microsoft.com/office/drawing/2014/main" id="{0B05A379-B579-4034-AF5B-ED7D2675A747}"/>
                </a:ext>
              </a:extLst>
            </p:cNvPr>
            <p:cNvSpPr txBox="1">
              <a:spLocks/>
            </p:cNvSpPr>
            <p:nvPr/>
          </p:nvSpPr>
          <p:spPr>
            <a:xfrm>
              <a:off x="4313428" y="3432803"/>
              <a:ext cx="1292584" cy="23889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indent="0"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b="1" spc="0" baseline="0">
                  <a:solidFill>
                    <a:schemeClr val="bg1"/>
                  </a:solidFill>
                  <a:effectLst/>
                  <a:latin typeface="+mj-lt"/>
                  <a:cs typeface="+mj-cs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/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07.00 - 08.00</a:t>
              </a:r>
            </a:p>
          </p:txBody>
        </p:sp>
        <p:sp>
          <p:nvSpPr>
            <p:cNvPr id="63" name="Text Placeholder 20">
              <a:extLst>
                <a:ext uri="{FF2B5EF4-FFF2-40B4-BE49-F238E27FC236}">
                  <a16:creationId xmlns:a16="http://schemas.microsoft.com/office/drawing/2014/main" id="{93ABFD42-BB5C-4F1E-9F92-D7726356EC9D}"/>
                </a:ext>
              </a:extLst>
            </p:cNvPr>
            <p:cNvSpPr txBox="1">
              <a:spLocks/>
            </p:cNvSpPr>
            <p:nvPr/>
          </p:nvSpPr>
          <p:spPr>
            <a:xfrm>
              <a:off x="5622787" y="2834637"/>
              <a:ext cx="1292584" cy="23889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indent="0"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b="1" spc="0" baseline="0">
                  <a:solidFill>
                    <a:schemeClr val="bg1"/>
                  </a:solidFill>
                  <a:effectLst/>
                  <a:latin typeface="+mj-lt"/>
                  <a:cs typeface="+mj-cs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/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11.00 - 12.00</a:t>
              </a:r>
            </a:p>
          </p:txBody>
        </p:sp>
        <p:sp>
          <p:nvSpPr>
            <p:cNvPr id="64" name="Text Placeholder 20">
              <a:extLst>
                <a:ext uri="{FF2B5EF4-FFF2-40B4-BE49-F238E27FC236}">
                  <a16:creationId xmlns:a16="http://schemas.microsoft.com/office/drawing/2014/main" id="{92D3C851-F467-4A13-9354-635536B26292}"/>
                </a:ext>
              </a:extLst>
            </p:cNvPr>
            <p:cNvSpPr txBox="1">
              <a:spLocks/>
            </p:cNvSpPr>
            <p:nvPr/>
          </p:nvSpPr>
          <p:spPr>
            <a:xfrm>
              <a:off x="6913406" y="3436998"/>
              <a:ext cx="1292584" cy="23889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indent="0"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b="1" spc="0" baseline="0">
                  <a:solidFill>
                    <a:schemeClr val="bg1"/>
                  </a:solidFill>
                  <a:effectLst/>
                  <a:latin typeface="+mj-lt"/>
                  <a:cs typeface="+mj-cs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/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13.00 - 14.00</a:t>
              </a:r>
            </a:p>
          </p:txBody>
        </p:sp>
        <p:sp>
          <p:nvSpPr>
            <p:cNvPr id="65" name="Text Placeholder 20">
              <a:extLst>
                <a:ext uri="{FF2B5EF4-FFF2-40B4-BE49-F238E27FC236}">
                  <a16:creationId xmlns:a16="http://schemas.microsoft.com/office/drawing/2014/main" id="{90984EA2-F9A3-4FEC-9CE7-8762B1F43DDB}"/>
                </a:ext>
              </a:extLst>
            </p:cNvPr>
            <p:cNvSpPr txBox="1">
              <a:spLocks/>
            </p:cNvSpPr>
            <p:nvPr/>
          </p:nvSpPr>
          <p:spPr>
            <a:xfrm>
              <a:off x="3012948" y="3999158"/>
              <a:ext cx="1292584" cy="23889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indent="0"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b="1" spc="0" baseline="0">
                  <a:solidFill>
                    <a:schemeClr val="bg1"/>
                  </a:solidFill>
                  <a:effectLst/>
                  <a:latin typeface="+mj-lt"/>
                  <a:cs typeface="+mj-cs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/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10.00 - 13.00</a:t>
              </a:r>
            </a:p>
          </p:txBody>
        </p:sp>
        <p:sp>
          <p:nvSpPr>
            <p:cNvPr id="66" name="Text Placeholder 20">
              <a:extLst>
                <a:ext uri="{FF2B5EF4-FFF2-40B4-BE49-F238E27FC236}">
                  <a16:creationId xmlns:a16="http://schemas.microsoft.com/office/drawing/2014/main" id="{650FB186-A6BC-4CE3-B2BC-BFB8156D2F6A}"/>
                </a:ext>
              </a:extLst>
            </p:cNvPr>
            <p:cNvSpPr txBox="1">
              <a:spLocks/>
            </p:cNvSpPr>
            <p:nvPr/>
          </p:nvSpPr>
          <p:spPr>
            <a:xfrm>
              <a:off x="5622787" y="3999158"/>
              <a:ext cx="1292584" cy="23889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indent="0"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b="1" spc="0" baseline="0">
                  <a:solidFill>
                    <a:schemeClr val="bg1"/>
                  </a:solidFill>
                  <a:effectLst/>
                  <a:latin typeface="+mj-lt"/>
                  <a:cs typeface="+mj-cs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/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09.00 - 10.00</a:t>
              </a:r>
            </a:p>
          </p:txBody>
        </p:sp>
      </p:grpSp>
      <p:grpSp>
        <p:nvGrpSpPr>
          <p:cNvPr id="68" name="Graphic 43">
            <a:extLst>
              <a:ext uri="{FF2B5EF4-FFF2-40B4-BE49-F238E27FC236}">
                <a16:creationId xmlns:a16="http://schemas.microsoft.com/office/drawing/2014/main" id="{F0433900-E263-4C30-B27C-4E60632358BE}"/>
              </a:ext>
            </a:extLst>
          </p:cNvPr>
          <p:cNvGrpSpPr/>
          <p:nvPr/>
        </p:nvGrpSpPr>
        <p:grpSpPr>
          <a:xfrm>
            <a:off x="3475569" y="4653915"/>
            <a:ext cx="125729" cy="125729"/>
            <a:chOff x="5131116" y="3678554"/>
            <a:chExt cx="125729" cy="125729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A7DB7D6-6A8A-4A01-A3E5-DC4235E75521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EA2CF47-AB57-4DAB-AF8C-FCBD1EF4E756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1" name="Graphic 43">
            <a:extLst>
              <a:ext uri="{FF2B5EF4-FFF2-40B4-BE49-F238E27FC236}">
                <a16:creationId xmlns:a16="http://schemas.microsoft.com/office/drawing/2014/main" id="{CFD06B21-BF8F-432A-9B53-638C56C4D5E7}"/>
              </a:ext>
            </a:extLst>
          </p:cNvPr>
          <p:cNvGrpSpPr/>
          <p:nvPr/>
        </p:nvGrpSpPr>
        <p:grpSpPr>
          <a:xfrm rot="19802868">
            <a:off x="8358484" y="2626087"/>
            <a:ext cx="409843" cy="383552"/>
            <a:chOff x="3891067" y="1338534"/>
            <a:chExt cx="589386" cy="551577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91ED596-6032-4E41-9621-811E01257FA1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6245FD6-7C8D-4807-894A-3165D6B46284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4" name="Graphic 43">
              <a:extLst>
                <a:ext uri="{FF2B5EF4-FFF2-40B4-BE49-F238E27FC236}">
                  <a16:creationId xmlns:a16="http://schemas.microsoft.com/office/drawing/2014/main" id="{EE2DB0EE-0738-4B62-B4FA-F66CF8E982D7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3283E69-0E02-40F8-830B-9693F4BA9D74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0EB362DE-3C2F-4953-A1CC-93FF975EA25E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5" name="Graphic 43">
              <a:extLst>
                <a:ext uri="{FF2B5EF4-FFF2-40B4-BE49-F238E27FC236}">
                  <a16:creationId xmlns:a16="http://schemas.microsoft.com/office/drawing/2014/main" id="{EA50AA8B-792E-42C3-8CFB-03ACD69A7722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D627F2E-614E-48D1-B961-15CBEBA380E4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ADCB4F34-670C-4C21-93CF-CD5A2F43913A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6" name="Graphic 43">
              <a:extLst>
                <a:ext uri="{FF2B5EF4-FFF2-40B4-BE49-F238E27FC236}">
                  <a16:creationId xmlns:a16="http://schemas.microsoft.com/office/drawing/2014/main" id="{8E154688-957F-4C66-AC01-F04A8936C116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F7A84D3-56A3-4E2B-97CE-368FF634E318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9F23583D-F283-4B57-BBFA-DCDB91ABBDF1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83" name="Graphic 43">
            <a:extLst>
              <a:ext uri="{FF2B5EF4-FFF2-40B4-BE49-F238E27FC236}">
                <a16:creationId xmlns:a16="http://schemas.microsoft.com/office/drawing/2014/main" id="{58745E4E-EA3C-4435-8345-4B9EEED8A1C1}"/>
              </a:ext>
            </a:extLst>
          </p:cNvPr>
          <p:cNvGrpSpPr/>
          <p:nvPr/>
        </p:nvGrpSpPr>
        <p:grpSpPr>
          <a:xfrm rot="6217495">
            <a:off x="448186" y="4262530"/>
            <a:ext cx="409843" cy="383552"/>
            <a:chOff x="3891067" y="1338534"/>
            <a:chExt cx="589386" cy="551577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06D9560-63D3-419F-807C-D00CABF56B8F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19389EB-B286-4E10-BD64-C0335C9C4270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6" name="Graphic 43">
              <a:extLst>
                <a:ext uri="{FF2B5EF4-FFF2-40B4-BE49-F238E27FC236}">
                  <a16:creationId xmlns:a16="http://schemas.microsoft.com/office/drawing/2014/main" id="{8FCF73A3-BF4D-4071-A3D0-B2884344BC99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EDC98D2B-F0C0-4E48-8E7F-37C4105BDB26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856C244D-F4BA-433A-AFCB-929280BC4710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87" name="Graphic 43">
              <a:extLst>
                <a:ext uri="{FF2B5EF4-FFF2-40B4-BE49-F238E27FC236}">
                  <a16:creationId xmlns:a16="http://schemas.microsoft.com/office/drawing/2014/main" id="{578B1190-1C59-45DD-9211-CF329DC3F48B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EECDA59-BFD7-498E-BDFA-F9C5E852FFF3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660D0C6B-7D11-4310-887A-C8A0868B846A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8" name="Graphic 43">
              <a:extLst>
                <a:ext uri="{FF2B5EF4-FFF2-40B4-BE49-F238E27FC236}">
                  <a16:creationId xmlns:a16="http://schemas.microsoft.com/office/drawing/2014/main" id="{4E819E2C-7167-4715-B130-A24DD2CF6C52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4FE76D1-1D09-4030-994F-29106C6846B7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C9DB44ED-31D4-4325-A6B8-74600435FBB2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95" name="Graphic 43">
            <a:extLst>
              <a:ext uri="{FF2B5EF4-FFF2-40B4-BE49-F238E27FC236}">
                <a16:creationId xmlns:a16="http://schemas.microsoft.com/office/drawing/2014/main" id="{82CB21CF-72F3-4A57-A569-B936501F97B8}"/>
              </a:ext>
            </a:extLst>
          </p:cNvPr>
          <p:cNvGrpSpPr/>
          <p:nvPr/>
        </p:nvGrpSpPr>
        <p:grpSpPr>
          <a:xfrm>
            <a:off x="2864318" y="486556"/>
            <a:ext cx="125729" cy="125729"/>
            <a:chOff x="5131116" y="3678554"/>
            <a:chExt cx="125729" cy="125729"/>
          </a:xfrm>
        </p:grpSpPr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B57D5A63-A0F9-42DA-BC62-18429F5A9DD4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AEA18F-0DCB-49A4-B7C7-BBA73381C478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8" name="Graphic 43">
            <a:extLst>
              <a:ext uri="{FF2B5EF4-FFF2-40B4-BE49-F238E27FC236}">
                <a16:creationId xmlns:a16="http://schemas.microsoft.com/office/drawing/2014/main" id="{66C899CB-7B1A-4C37-B407-B210C2F7A48E}"/>
              </a:ext>
            </a:extLst>
          </p:cNvPr>
          <p:cNvGrpSpPr/>
          <p:nvPr/>
        </p:nvGrpSpPr>
        <p:grpSpPr>
          <a:xfrm>
            <a:off x="467090" y="2648331"/>
            <a:ext cx="125729" cy="125729"/>
            <a:chOff x="5131116" y="3678554"/>
            <a:chExt cx="125729" cy="125729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FBA2EEED-BBC6-43A1-879F-6513F792B6B1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4FB552F-07D4-4C05-88C1-508EC1025222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D06CB65-5521-47CF-8BA2-E43E684CE577}"/>
              </a:ext>
            </a:extLst>
          </p:cNvPr>
          <p:cNvGrpSpPr/>
          <p:nvPr/>
        </p:nvGrpSpPr>
        <p:grpSpPr>
          <a:xfrm rot="2094798">
            <a:off x="832738" y="682681"/>
            <a:ext cx="311536" cy="529707"/>
            <a:chOff x="4850276" y="2591891"/>
            <a:chExt cx="622934" cy="1059179"/>
          </a:xfrm>
        </p:grpSpPr>
        <p:grpSp>
          <p:nvGrpSpPr>
            <p:cNvPr id="102" name="Graphic 113">
              <a:extLst>
                <a:ext uri="{FF2B5EF4-FFF2-40B4-BE49-F238E27FC236}">
                  <a16:creationId xmlns:a16="http://schemas.microsoft.com/office/drawing/2014/main" id="{BFA5B478-7BE3-4865-BAB0-098D4C3E0193}"/>
                </a:ext>
              </a:extLst>
            </p:cNvPr>
            <p:cNvGrpSpPr/>
            <p:nvPr/>
          </p:nvGrpSpPr>
          <p:grpSpPr>
            <a:xfrm>
              <a:off x="4904569" y="2627239"/>
              <a:ext cx="518685" cy="982874"/>
              <a:chOff x="4904569" y="2627239"/>
              <a:chExt cx="518685" cy="982874"/>
            </a:xfrm>
            <a:solidFill>
              <a:srgbClr val="000000"/>
            </a:solidFill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CC12B3B3-D889-4E80-9AE2-6683C52612D6}"/>
                  </a:ext>
                </a:extLst>
              </p:cNvPr>
              <p:cNvSpPr/>
              <p:nvPr/>
            </p:nvSpPr>
            <p:spPr>
              <a:xfrm>
                <a:off x="4908379" y="2632001"/>
                <a:ext cx="507255" cy="972873"/>
              </a:xfrm>
              <a:custGeom>
                <a:avLst/>
                <a:gdLst>
                  <a:gd name="connsiteX0" fmla="*/ 501967 w 507255"/>
                  <a:gd name="connsiteY0" fmla="*/ 962872 h 972873"/>
                  <a:gd name="connsiteX1" fmla="*/ 3810 w 507255"/>
                  <a:gd name="connsiteY1" fmla="*/ 968587 h 972873"/>
                  <a:gd name="connsiteX2" fmla="*/ 96202 w 507255"/>
                  <a:gd name="connsiteY2" fmla="*/ 598064 h 972873"/>
                  <a:gd name="connsiteX3" fmla="*/ 198120 w 507255"/>
                  <a:gd name="connsiteY3" fmla="*/ 465667 h 972873"/>
                  <a:gd name="connsiteX4" fmla="*/ 119063 w 507255"/>
                  <a:gd name="connsiteY4" fmla="*/ 343747 h 972873"/>
                  <a:gd name="connsiteX5" fmla="*/ 0 w 507255"/>
                  <a:gd name="connsiteY5" fmla="*/ 1799 h 972873"/>
                  <a:gd name="connsiteX6" fmla="*/ 488632 w 507255"/>
                  <a:gd name="connsiteY6" fmla="*/ 4657 h 972873"/>
                  <a:gd name="connsiteX7" fmla="*/ 422910 w 507255"/>
                  <a:gd name="connsiteY7" fmla="*/ 296122 h 972873"/>
                  <a:gd name="connsiteX8" fmla="*/ 352425 w 507255"/>
                  <a:gd name="connsiteY8" fmla="*/ 382799 h 972873"/>
                  <a:gd name="connsiteX9" fmla="*/ 313373 w 507255"/>
                  <a:gd name="connsiteY9" fmla="*/ 467572 h 972873"/>
                  <a:gd name="connsiteX10" fmla="*/ 478155 w 507255"/>
                  <a:gd name="connsiteY10" fmla="*/ 713317 h 972873"/>
                  <a:gd name="connsiteX11" fmla="*/ 501967 w 507255"/>
                  <a:gd name="connsiteY11" fmla="*/ 962872 h 97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7255" h="972873">
                    <a:moveTo>
                      <a:pt x="501967" y="962872"/>
                    </a:moveTo>
                    <a:cubicBezTo>
                      <a:pt x="315278" y="967634"/>
                      <a:pt x="190500" y="979064"/>
                      <a:pt x="3810" y="968587"/>
                    </a:cubicBezTo>
                    <a:cubicBezTo>
                      <a:pt x="-1905" y="827617"/>
                      <a:pt x="11430" y="692362"/>
                      <a:pt x="96202" y="598064"/>
                    </a:cubicBezTo>
                    <a:cubicBezTo>
                      <a:pt x="133350" y="557107"/>
                      <a:pt x="186690" y="522817"/>
                      <a:pt x="198120" y="465667"/>
                    </a:cubicBezTo>
                    <a:cubicBezTo>
                      <a:pt x="207645" y="419947"/>
                      <a:pt x="145732" y="379942"/>
                      <a:pt x="119063" y="343747"/>
                    </a:cubicBezTo>
                    <a:cubicBezTo>
                      <a:pt x="82867" y="294217"/>
                      <a:pt x="9525" y="239924"/>
                      <a:pt x="0" y="1799"/>
                    </a:cubicBezTo>
                    <a:cubicBezTo>
                      <a:pt x="148590" y="-2011"/>
                      <a:pt x="476250" y="847"/>
                      <a:pt x="488632" y="4657"/>
                    </a:cubicBezTo>
                    <a:cubicBezTo>
                      <a:pt x="483870" y="103717"/>
                      <a:pt x="472440" y="214207"/>
                      <a:pt x="422910" y="296122"/>
                    </a:cubicBezTo>
                    <a:cubicBezTo>
                      <a:pt x="405765" y="323744"/>
                      <a:pt x="375285" y="356129"/>
                      <a:pt x="352425" y="382799"/>
                    </a:cubicBezTo>
                    <a:cubicBezTo>
                      <a:pt x="331470" y="406612"/>
                      <a:pt x="306705" y="434234"/>
                      <a:pt x="313373" y="467572"/>
                    </a:cubicBezTo>
                    <a:cubicBezTo>
                      <a:pt x="327660" y="534247"/>
                      <a:pt x="432435" y="583777"/>
                      <a:pt x="478155" y="713317"/>
                    </a:cubicBezTo>
                    <a:cubicBezTo>
                      <a:pt x="512445" y="810472"/>
                      <a:pt x="510540" y="856192"/>
                      <a:pt x="501967" y="96287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3071056C-1182-45C4-AC58-E52B15B52529}"/>
                  </a:ext>
                </a:extLst>
              </p:cNvPr>
              <p:cNvSpPr/>
              <p:nvPr/>
            </p:nvSpPr>
            <p:spPr>
              <a:xfrm>
                <a:off x="4980769" y="3213630"/>
                <a:ext cx="145022" cy="208840"/>
              </a:xfrm>
              <a:custGeom>
                <a:avLst/>
                <a:gdLst>
                  <a:gd name="connsiteX0" fmla="*/ 7620 w 145022"/>
                  <a:gd name="connsiteY0" fmla="*/ 208840 h 208840"/>
                  <a:gd name="connsiteX1" fmla="*/ 0 w 145022"/>
                  <a:gd name="connsiteY1" fmla="*/ 201220 h 208840"/>
                  <a:gd name="connsiteX2" fmla="*/ 136208 w 145022"/>
                  <a:gd name="connsiteY2" fmla="*/ 243 h 208840"/>
                  <a:gd name="connsiteX3" fmla="*/ 144780 w 145022"/>
                  <a:gd name="connsiteY3" fmla="*/ 5005 h 208840"/>
                  <a:gd name="connsiteX4" fmla="*/ 140017 w 145022"/>
                  <a:gd name="connsiteY4" fmla="*/ 13578 h 208840"/>
                  <a:gd name="connsiteX5" fmla="*/ 14288 w 145022"/>
                  <a:gd name="connsiteY5" fmla="*/ 200268 h 208840"/>
                  <a:gd name="connsiteX6" fmla="*/ 7620 w 145022"/>
                  <a:gd name="connsiteY6" fmla="*/ 208840 h 208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022" h="208840">
                    <a:moveTo>
                      <a:pt x="7620" y="208840"/>
                    </a:moveTo>
                    <a:cubicBezTo>
                      <a:pt x="3810" y="208840"/>
                      <a:pt x="0" y="205983"/>
                      <a:pt x="0" y="201220"/>
                    </a:cubicBezTo>
                    <a:cubicBezTo>
                      <a:pt x="0" y="99303"/>
                      <a:pt x="69533" y="19293"/>
                      <a:pt x="136208" y="243"/>
                    </a:cubicBezTo>
                    <a:cubicBezTo>
                      <a:pt x="140017" y="-710"/>
                      <a:pt x="143827" y="1195"/>
                      <a:pt x="144780" y="5005"/>
                    </a:cubicBezTo>
                    <a:cubicBezTo>
                      <a:pt x="145733" y="8815"/>
                      <a:pt x="143827" y="12625"/>
                      <a:pt x="140017" y="13578"/>
                    </a:cubicBezTo>
                    <a:cubicBezTo>
                      <a:pt x="78105" y="30723"/>
                      <a:pt x="14288" y="105018"/>
                      <a:pt x="14288" y="200268"/>
                    </a:cubicBezTo>
                    <a:cubicBezTo>
                      <a:pt x="15240" y="205030"/>
                      <a:pt x="11430" y="208840"/>
                      <a:pt x="7620" y="208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76FF5A40-6CE8-481C-8CB0-53170790F013}"/>
                  </a:ext>
                </a:extLst>
              </p:cNvPr>
              <p:cNvSpPr/>
              <p:nvPr/>
            </p:nvSpPr>
            <p:spPr>
              <a:xfrm>
                <a:off x="4904569" y="2627239"/>
                <a:ext cx="518685" cy="982874"/>
              </a:xfrm>
              <a:custGeom>
                <a:avLst/>
                <a:gdLst>
                  <a:gd name="connsiteX0" fmla="*/ 163830 w 518685"/>
                  <a:gd name="connsiteY0" fmla="*/ 982874 h 982874"/>
                  <a:gd name="connsiteX1" fmla="*/ 7620 w 518685"/>
                  <a:gd name="connsiteY1" fmla="*/ 978112 h 982874"/>
                  <a:gd name="connsiteX2" fmla="*/ 2857 w 518685"/>
                  <a:gd name="connsiteY2" fmla="*/ 973349 h 982874"/>
                  <a:gd name="connsiteX3" fmla="*/ 97155 w 518685"/>
                  <a:gd name="connsiteY3" fmla="*/ 599017 h 982874"/>
                  <a:gd name="connsiteX4" fmla="*/ 129540 w 518685"/>
                  <a:gd name="connsiteY4" fmla="*/ 566632 h 982874"/>
                  <a:gd name="connsiteX5" fmla="*/ 198120 w 518685"/>
                  <a:gd name="connsiteY5" fmla="*/ 468524 h 982874"/>
                  <a:gd name="connsiteX6" fmla="*/ 150495 w 518685"/>
                  <a:gd name="connsiteY6" fmla="*/ 384704 h 982874"/>
                  <a:gd name="connsiteX7" fmla="*/ 120015 w 518685"/>
                  <a:gd name="connsiteY7" fmla="*/ 351367 h 982874"/>
                  <a:gd name="connsiteX8" fmla="*/ 102870 w 518685"/>
                  <a:gd name="connsiteY8" fmla="*/ 330412 h 982874"/>
                  <a:gd name="connsiteX9" fmla="*/ 0 w 518685"/>
                  <a:gd name="connsiteY9" fmla="*/ 7514 h 982874"/>
                  <a:gd name="connsiteX10" fmla="*/ 1905 w 518685"/>
                  <a:gd name="connsiteY10" fmla="*/ 3704 h 982874"/>
                  <a:gd name="connsiteX11" fmla="*/ 5715 w 518685"/>
                  <a:gd name="connsiteY11" fmla="*/ 1799 h 982874"/>
                  <a:gd name="connsiteX12" fmla="*/ 496253 w 518685"/>
                  <a:gd name="connsiteY12" fmla="*/ 4657 h 982874"/>
                  <a:gd name="connsiteX13" fmla="*/ 500063 w 518685"/>
                  <a:gd name="connsiteY13" fmla="*/ 10372 h 982874"/>
                  <a:gd name="connsiteX14" fmla="*/ 433388 w 518685"/>
                  <a:gd name="connsiteY14" fmla="*/ 303742 h 982874"/>
                  <a:gd name="connsiteX15" fmla="*/ 373380 w 518685"/>
                  <a:gd name="connsiteY15" fmla="*/ 378037 h 982874"/>
                  <a:gd name="connsiteX16" fmla="*/ 361950 w 518685"/>
                  <a:gd name="connsiteY16" fmla="*/ 391372 h 982874"/>
                  <a:gd name="connsiteX17" fmla="*/ 324803 w 518685"/>
                  <a:gd name="connsiteY17" fmla="*/ 471382 h 982874"/>
                  <a:gd name="connsiteX18" fmla="*/ 382905 w 518685"/>
                  <a:gd name="connsiteY18" fmla="*/ 556154 h 982874"/>
                  <a:gd name="connsiteX19" fmla="*/ 489585 w 518685"/>
                  <a:gd name="connsiteY19" fmla="*/ 716174 h 982874"/>
                  <a:gd name="connsiteX20" fmla="*/ 513398 w 518685"/>
                  <a:gd name="connsiteY20" fmla="*/ 968587 h 982874"/>
                  <a:gd name="connsiteX21" fmla="*/ 507683 w 518685"/>
                  <a:gd name="connsiteY21" fmla="*/ 973349 h 982874"/>
                  <a:gd name="connsiteX22" fmla="*/ 367665 w 518685"/>
                  <a:gd name="connsiteY22" fmla="*/ 978112 h 982874"/>
                  <a:gd name="connsiteX23" fmla="*/ 163830 w 518685"/>
                  <a:gd name="connsiteY23" fmla="*/ 982874 h 982874"/>
                  <a:gd name="connsiteX24" fmla="*/ 12382 w 518685"/>
                  <a:gd name="connsiteY24" fmla="*/ 967634 h 982874"/>
                  <a:gd name="connsiteX25" fmla="*/ 364808 w 518685"/>
                  <a:gd name="connsiteY25" fmla="*/ 966682 h 982874"/>
                  <a:gd name="connsiteX26" fmla="*/ 500063 w 518685"/>
                  <a:gd name="connsiteY26" fmla="*/ 961919 h 982874"/>
                  <a:gd name="connsiteX27" fmla="*/ 476250 w 518685"/>
                  <a:gd name="connsiteY27" fmla="*/ 719032 h 982874"/>
                  <a:gd name="connsiteX28" fmla="*/ 373380 w 518685"/>
                  <a:gd name="connsiteY28" fmla="*/ 562822 h 982874"/>
                  <a:gd name="connsiteX29" fmla="*/ 312420 w 518685"/>
                  <a:gd name="connsiteY29" fmla="*/ 473287 h 982874"/>
                  <a:gd name="connsiteX30" fmla="*/ 352425 w 518685"/>
                  <a:gd name="connsiteY30" fmla="*/ 383752 h 982874"/>
                  <a:gd name="connsiteX31" fmla="*/ 363855 w 518685"/>
                  <a:gd name="connsiteY31" fmla="*/ 370417 h 982874"/>
                  <a:gd name="connsiteX32" fmla="*/ 421958 w 518685"/>
                  <a:gd name="connsiteY32" fmla="*/ 298027 h 982874"/>
                  <a:gd name="connsiteX33" fmla="*/ 486728 w 518685"/>
                  <a:gd name="connsiteY33" fmla="*/ 14182 h 982874"/>
                  <a:gd name="connsiteX34" fmla="*/ 9525 w 518685"/>
                  <a:gd name="connsiteY34" fmla="*/ 11324 h 982874"/>
                  <a:gd name="connsiteX35" fmla="*/ 110490 w 518685"/>
                  <a:gd name="connsiteY35" fmla="*/ 322792 h 982874"/>
                  <a:gd name="connsiteX36" fmla="*/ 127635 w 518685"/>
                  <a:gd name="connsiteY36" fmla="*/ 344699 h 982874"/>
                  <a:gd name="connsiteX37" fmla="*/ 157163 w 518685"/>
                  <a:gd name="connsiteY37" fmla="*/ 377084 h 982874"/>
                  <a:gd name="connsiteX38" fmla="*/ 207645 w 518685"/>
                  <a:gd name="connsiteY38" fmla="*/ 470429 h 982874"/>
                  <a:gd name="connsiteX39" fmla="*/ 136208 w 518685"/>
                  <a:gd name="connsiteY39" fmla="*/ 574252 h 982874"/>
                  <a:gd name="connsiteX40" fmla="*/ 104775 w 518685"/>
                  <a:gd name="connsiteY40" fmla="*/ 605684 h 982874"/>
                  <a:gd name="connsiteX41" fmla="*/ 12382 w 518685"/>
                  <a:gd name="connsiteY41" fmla="*/ 967634 h 982874"/>
                  <a:gd name="connsiteX42" fmla="*/ 505778 w 518685"/>
                  <a:gd name="connsiteY42" fmla="*/ 967634 h 982874"/>
                  <a:gd name="connsiteX43" fmla="*/ 505778 w 518685"/>
                  <a:gd name="connsiteY43" fmla="*/ 967634 h 982874"/>
                  <a:gd name="connsiteX44" fmla="*/ 505778 w 518685"/>
                  <a:gd name="connsiteY44" fmla="*/ 967634 h 98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518685" h="982874">
                    <a:moveTo>
                      <a:pt x="163830" y="982874"/>
                    </a:moveTo>
                    <a:cubicBezTo>
                      <a:pt x="115252" y="982874"/>
                      <a:pt x="63817" y="981922"/>
                      <a:pt x="7620" y="978112"/>
                    </a:cubicBezTo>
                    <a:cubicBezTo>
                      <a:pt x="4763" y="978112"/>
                      <a:pt x="2857" y="975254"/>
                      <a:pt x="2857" y="973349"/>
                    </a:cubicBezTo>
                    <a:cubicBezTo>
                      <a:pt x="-1905" y="853334"/>
                      <a:pt x="4763" y="701887"/>
                      <a:pt x="97155" y="599017"/>
                    </a:cubicBezTo>
                    <a:cubicBezTo>
                      <a:pt x="106680" y="587587"/>
                      <a:pt x="118110" y="577109"/>
                      <a:pt x="129540" y="566632"/>
                    </a:cubicBezTo>
                    <a:cubicBezTo>
                      <a:pt x="159067" y="538057"/>
                      <a:pt x="189548" y="509482"/>
                      <a:pt x="198120" y="468524"/>
                    </a:cubicBezTo>
                    <a:cubicBezTo>
                      <a:pt x="203835" y="438997"/>
                      <a:pt x="177165" y="411374"/>
                      <a:pt x="150495" y="384704"/>
                    </a:cubicBezTo>
                    <a:cubicBezTo>
                      <a:pt x="139065" y="373274"/>
                      <a:pt x="128588" y="361844"/>
                      <a:pt x="120015" y="351367"/>
                    </a:cubicBezTo>
                    <a:cubicBezTo>
                      <a:pt x="115252" y="344699"/>
                      <a:pt x="109538" y="338032"/>
                      <a:pt x="102870" y="330412"/>
                    </a:cubicBezTo>
                    <a:cubicBezTo>
                      <a:pt x="64770" y="283739"/>
                      <a:pt x="7620" y="214207"/>
                      <a:pt x="0" y="7514"/>
                    </a:cubicBezTo>
                    <a:cubicBezTo>
                      <a:pt x="0" y="5609"/>
                      <a:pt x="0" y="4657"/>
                      <a:pt x="1905" y="3704"/>
                    </a:cubicBezTo>
                    <a:cubicBezTo>
                      <a:pt x="2857" y="2752"/>
                      <a:pt x="3810" y="1799"/>
                      <a:pt x="5715" y="1799"/>
                    </a:cubicBezTo>
                    <a:cubicBezTo>
                      <a:pt x="141923" y="-2011"/>
                      <a:pt x="481013" y="847"/>
                      <a:pt x="496253" y="4657"/>
                    </a:cubicBezTo>
                    <a:cubicBezTo>
                      <a:pt x="499110" y="5609"/>
                      <a:pt x="500063" y="7514"/>
                      <a:pt x="500063" y="10372"/>
                    </a:cubicBezTo>
                    <a:cubicBezTo>
                      <a:pt x="495300" y="109432"/>
                      <a:pt x="483870" y="221827"/>
                      <a:pt x="433388" y="303742"/>
                    </a:cubicBezTo>
                    <a:cubicBezTo>
                      <a:pt x="419100" y="327554"/>
                      <a:pt x="395288" y="354224"/>
                      <a:pt x="373380" y="378037"/>
                    </a:cubicBezTo>
                    <a:cubicBezTo>
                      <a:pt x="369570" y="382799"/>
                      <a:pt x="365760" y="386609"/>
                      <a:pt x="361950" y="391372"/>
                    </a:cubicBezTo>
                    <a:cubicBezTo>
                      <a:pt x="340995" y="414232"/>
                      <a:pt x="318135" y="440902"/>
                      <a:pt x="324803" y="471382"/>
                    </a:cubicBezTo>
                    <a:cubicBezTo>
                      <a:pt x="330517" y="499004"/>
                      <a:pt x="355283" y="525674"/>
                      <a:pt x="382905" y="556154"/>
                    </a:cubicBezTo>
                    <a:cubicBezTo>
                      <a:pt x="419100" y="595207"/>
                      <a:pt x="463867" y="643784"/>
                      <a:pt x="489585" y="716174"/>
                    </a:cubicBezTo>
                    <a:cubicBezTo>
                      <a:pt x="523875" y="815234"/>
                      <a:pt x="521970" y="861907"/>
                      <a:pt x="513398" y="968587"/>
                    </a:cubicBezTo>
                    <a:cubicBezTo>
                      <a:pt x="513398" y="971444"/>
                      <a:pt x="510540" y="973349"/>
                      <a:pt x="507683" y="973349"/>
                    </a:cubicBezTo>
                    <a:cubicBezTo>
                      <a:pt x="457200" y="974302"/>
                      <a:pt x="411480" y="976207"/>
                      <a:pt x="367665" y="978112"/>
                    </a:cubicBezTo>
                    <a:cubicBezTo>
                      <a:pt x="296228" y="980017"/>
                      <a:pt x="232410" y="982874"/>
                      <a:pt x="163830" y="982874"/>
                    </a:cubicBezTo>
                    <a:close/>
                    <a:moveTo>
                      <a:pt x="12382" y="967634"/>
                    </a:moveTo>
                    <a:cubicBezTo>
                      <a:pt x="145733" y="975254"/>
                      <a:pt x="247650" y="971444"/>
                      <a:pt x="364808" y="966682"/>
                    </a:cubicBezTo>
                    <a:cubicBezTo>
                      <a:pt x="407670" y="964777"/>
                      <a:pt x="451485" y="963824"/>
                      <a:pt x="500063" y="961919"/>
                    </a:cubicBezTo>
                    <a:cubicBezTo>
                      <a:pt x="508635" y="856192"/>
                      <a:pt x="509588" y="813329"/>
                      <a:pt x="476250" y="719032"/>
                    </a:cubicBezTo>
                    <a:cubicBezTo>
                      <a:pt x="452438" y="648547"/>
                      <a:pt x="408623" y="600922"/>
                      <a:pt x="373380" y="562822"/>
                    </a:cubicBezTo>
                    <a:cubicBezTo>
                      <a:pt x="343853" y="531389"/>
                      <a:pt x="319088" y="503767"/>
                      <a:pt x="312420" y="473287"/>
                    </a:cubicBezTo>
                    <a:cubicBezTo>
                      <a:pt x="304800" y="437092"/>
                      <a:pt x="331470" y="407564"/>
                      <a:pt x="352425" y="383752"/>
                    </a:cubicBezTo>
                    <a:cubicBezTo>
                      <a:pt x="356235" y="379942"/>
                      <a:pt x="360045" y="375179"/>
                      <a:pt x="363855" y="370417"/>
                    </a:cubicBezTo>
                    <a:cubicBezTo>
                      <a:pt x="384810" y="347557"/>
                      <a:pt x="408623" y="320887"/>
                      <a:pt x="421958" y="298027"/>
                    </a:cubicBezTo>
                    <a:cubicBezTo>
                      <a:pt x="470535" y="218969"/>
                      <a:pt x="481965" y="110384"/>
                      <a:pt x="486728" y="14182"/>
                    </a:cubicBezTo>
                    <a:cubicBezTo>
                      <a:pt x="446723" y="11324"/>
                      <a:pt x="154305" y="8467"/>
                      <a:pt x="9525" y="11324"/>
                    </a:cubicBezTo>
                    <a:cubicBezTo>
                      <a:pt x="18098" y="210397"/>
                      <a:pt x="73342" y="278024"/>
                      <a:pt x="110490" y="322792"/>
                    </a:cubicBezTo>
                    <a:cubicBezTo>
                      <a:pt x="116205" y="330412"/>
                      <a:pt x="122873" y="337079"/>
                      <a:pt x="127635" y="344699"/>
                    </a:cubicBezTo>
                    <a:cubicBezTo>
                      <a:pt x="135255" y="355177"/>
                      <a:pt x="145733" y="365654"/>
                      <a:pt x="157163" y="377084"/>
                    </a:cubicBezTo>
                    <a:cubicBezTo>
                      <a:pt x="183833" y="404707"/>
                      <a:pt x="214313" y="435187"/>
                      <a:pt x="207645" y="470429"/>
                    </a:cubicBezTo>
                    <a:cubicBezTo>
                      <a:pt x="199073" y="514244"/>
                      <a:pt x="166688" y="544724"/>
                      <a:pt x="136208" y="574252"/>
                    </a:cubicBezTo>
                    <a:cubicBezTo>
                      <a:pt x="125730" y="584729"/>
                      <a:pt x="114300" y="595207"/>
                      <a:pt x="104775" y="605684"/>
                    </a:cubicBezTo>
                    <a:cubicBezTo>
                      <a:pt x="15240" y="704744"/>
                      <a:pt x="8573" y="850477"/>
                      <a:pt x="12382" y="967634"/>
                    </a:cubicBezTo>
                    <a:close/>
                    <a:moveTo>
                      <a:pt x="505778" y="967634"/>
                    </a:moveTo>
                    <a:lnTo>
                      <a:pt x="505778" y="967634"/>
                    </a:lnTo>
                    <a:lnTo>
                      <a:pt x="505778" y="967634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3" name="Graphic 113">
              <a:extLst>
                <a:ext uri="{FF2B5EF4-FFF2-40B4-BE49-F238E27FC236}">
                  <a16:creationId xmlns:a16="http://schemas.microsoft.com/office/drawing/2014/main" id="{F0FE31B8-BDCC-44D2-9F56-20A5CCDB4C7B}"/>
                </a:ext>
              </a:extLst>
            </p:cNvPr>
            <p:cNvGrpSpPr/>
            <p:nvPr/>
          </p:nvGrpSpPr>
          <p:grpSpPr>
            <a:xfrm>
              <a:off x="4850276" y="3571061"/>
              <a:ext cx="622934" cy="80009"/>
              <a:chOff x="4850276" y="3571061"/>
              <a:chExt cx="622934" cy="80009"/>
            </a:xfrm>
          </p:grpSpPr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275B89C7-2D85-47CC-B601-F98D0434A317}"/>
                  </a:ext>
                </a:extLst>
              </p:cNvPr>
              <p:cNvSpPr/>
              <p:nvPr/>
            </p:nvSpPr>
            <p:spPr>
              <a:xfrm>
                <a:off x="4855992" y="3577728"/>
                <a:ext cx="611504" cy="68579"/>
              </a:xfrm>
              <a:custGeom>
                <a:avLst/>
                <a:gdLst>
                  <a:gd name="connsiteX0" fmla="*/ 0 w 611504"/>
                  <a:gd name="connsiteY0" fmla="*/ 0 h 68579"/>
                  <a:gd name="connsiteX1" fmla="*/ 611505 w 611504"/>
                  <a:gd name="connsiteY1" fmla="*/ 0 h 68579"/>
                  <a:gd name="connsiteX2" fmla="*/ 611505 w 611504"/>
                  <a:gd name="connsiteY2" fmla="*/ 68580 h 68579"/>
                  <a:gd name="connsiteX3" fmla="*/ 0 w 611504"/>
                  <a:gd name="connsiteY3" fmla="*/ 68580 h 6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504" h="68579">
                    <a:moveTo>
                      <a:pt x="0" y="0"/>
                    </a:moveTo>
                    <a:lnTo>
                      <a:pt x="611505" y="0"/>
                    </a:lnTo>
                    <a:lnTo>
                      <a:pt x="611505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1DD6F436-66E1-4834-8A49-30A420DF3654}"/>
                  </a:ext>
                </a:extLst>
              </p:cNvPr>
              <p:cNvSpPr/>
              <p:nvPr/>
            </p:nvSpPr>
            <p:spPr>
              <a:xfrm>
                <a:off x="4850276" y="3571061"/>
                <a:ext cx="622934" cy="80009"/>
              </a:xfrm>
              <a:custGeom>
                <a:avLst/>
                <a:gdLst>
                  <a:gd name="connsiteX0" fmla="*/ 618173 w 622934"/>
                  <a:gd name="connsiteY0" fmla="*/ 80010 h 80009"/>
                  <a:gd name="connsiteX1" fmla="*/ 5715 w 622934"/>
                  <a:gd name="connsiteY1" fmla="*/ 80010 h 80009"/>
                  <a:gd name="connsiteX2" fmla="*/ 0 w 622934"/>
                  <a:gd name="connsiteY2" fmla="*/ 74295 h 80009"/>
                  <a:gd name="connsiteX3" fmla="*/ 0 w 622934"/>
                  <a:gd name="connsiteY3" fmla="*/ 5715 h 80009"/>
                  <a:gd name="connsiteX4" fmla="*/ 5715 w 622934"/>
                  <a:gd name="connsiteY4" fmla="*/ 0 h 80009"/>
                  <a:gd name="connsiteX5" fmla="*/ 617220 w 622934"/>
                  <a:gd name="connsiteY5" fmla="*/ 0 h 80009"/>
                  <a:gd name="connsiteX6" fmla="*/ 622935 w 622934"/>
                  <a:gd name="connsiteY6" fmla="*/ 5715 h 80009"/>
                  <a:gd name="connsiteX7" fmla="*/ 622935 w 622934"/>
                  <a:gd name="connsiteY7" fmla="*/ 74295 h 80009"/>
                  <a:gd name="connsiteX8" fmla="*/ 618173 w 622934"/>
                  <a:gd name="connsiteY8" fmla="*/ 80010 h 80009"/>
                  <a:gd name="connsiteX9" fmla="*/ 11430 w 622934"/>
                  <a:gd name="connsiteY9" fmla="*/ 69533 h 80009"/>
                  <a:gd name="connsiteX10" fmla="*/ 612458 w 622934"/>
                  <a:gd name="connsiteY10" fmla="*/ 69533 h 80009"/>
                  <a:gd name="connsiteX11" fmla="*/ 612458 w 622934"/>
                  <a:gd name="connsiteY11" fmla="*/ 11430 h 80009"/>
                  <a:gd name="connsiteX12" fmla="*/ 11430 w 622934"/>
                  <a:gd name="connsiteY12" fmla="*/ 11430 h 80009"/>
                  <a:gd name="connsiteX13" fmla="*/ 11430 w 622934"/>
                  <a:gd name="connsiteY13" fmla="*/ 69533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2934" h="80009">
                    <a:moveTo>
                      <a:pt x="61817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3"/>
                      <a:pt x="0" y="74295"/>
                    </a:cubicBezTo>
                    <a:lnTo>
                      <a:pt x="0" y="5715"/>
                    </a:lnTo>
                    <a:cubicBezTo>
                      <a:pt x="0" y="2858"/>
                      <a:pt x="2857" y="0"/>
                      <a:pt x="5715" y="0"/>
                    </a:cubicBezTo>
                    <a:lnTo>
                      <a:pt x="617220" y="0"/>
                    </a:lnTo>
                    <a:cubicBezTo>
                      <a:pt x="620078" y="0"/>
                      <a:pt x="622935" y="2858"/>
                      <a:pt x="622935" y="5715"/>
                    </a:cubicBezTo>
                    <a:lnTo>
                      <a:pt x="622935" y="74295"/>
                    </a:lnTo>
                    <a:cubicBezTo>
                      <a:pt x="622935" y="78105"/>
                      <a:pt x="621030" y="80010"/>
                      <a:pt x="618173" y="80010"/>
                    </a:cubicBezTo>
                    <a:close/>
                    <a:moveTo>
                      <a:pt x="11430" y="69533"/>
                    </a:moveTo>
                    <a:lnTo>
                      <a:pt x="612458" y="69533"/>
                    </a:lnTo>
                    <a:lnTo>
                      <a:pt x="612458" y="11430"/>
                    </a:lnTo>
                    <a:lnTo>
                      <a:pt x="11430" y="11430"/>
                    </a:lnTo>
                    <a:lnTo>
                      <a:pt x="11430" y="69533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04" name="Graphic 113">
              <a:extLst>
                <a:ext uri="{FF2B5EF4-FFF2-40B4-BE49-F238E27FC236}">
                  <a16:creationId xmlns:a16="http://schemas.microsoft.com/office/drawing/2014/main" id="{69BBF3C9-82B1-4EC4-95EB-7860CBE1B8E4}"/>
                </a:ext>
              </a:extLst>
            </p:cNvPr>
            <p:cNvGrpSpPr/>
            <p:nvPr/>
          </p:nvGrpSpPr>
          <p:grpSpPr>
            <a:xfrm>
              <a:off x="4850276" y="2591891"/>
              <a:ext cx="608647" cy="80009"/>
              <a:chOff x="4850276" y="2591891"/>
              <a:chExt cx="608647" cy="80009"/>
            </a:xfrm>
          </p:grpSpPr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F96CEF88-3A1F-4C0F-90FF-046A4B65D12F}"/>
                  </a:ext>
                </a:extLst>
              </p:cNvPr>
              <p:cNvSpPr/>
              <p:nvPr/>
            </p:nvSpPr>
            <p:spPr>
              <a:xfrm>
                <a:off x="4855992" y="2597606"/>
                <a:ext cx="597217" cy="68580"/>
              </a:xfrm>
              <a:custGeom>
                <a:avLst/>
                <a:gdLst>
                  <a:gd name="connsiteX0" fmla="*/ 0 w 597217"/>
                  <a:gd name="connsiteY0" fmla="*/ 0 h 68580"/>
                  <a:gd name="connsiteX1" fmla="*/ 597218 w 597217"/>
                  <a:gd name="connsiteY1" fmla="*/ 0 h 68580"/>
                  <a:gd name="connsiteX2" fmla="*/ 597218 w 597217"/>
                  <a:gd name="connsiteY2" fmla="*/ 68580 h 68580"/>
                  <a:gd name="connsiteX3" fmla="*/ 0 w 597217"/>
                  <a:gd name="connsiteY3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217" h="68580">
                    <a:moveTo>
                      <a:pt x="0" y="0"/>
                    </a:moveTo>
                    <a:lnTo>
                      <a:pt x="597218" y="0"/>
                    </a:lnTo>
                    <a:lnTo>
                      <a:pt x="597218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31B50E0C-C8D8-46D4-9B53-5627E0292FBC}"/>
                  </a:ext>
                </a:extLst>
              </p:cNvPr>
              <p:cNvSpPr/>
              <p:nvPr/>
            </p:nvSpPr>
            <p:spPr>
              <a:xfrm>
                <a:off x="4850276" y="2591891"/>
                <a:ext cx="608647" cy="80009"/>
              </a:xfrm>
              <a:custGeom>
                <a:avLst/>
                <a:gdLst>
                  <a:gd name="connsiteX0" fmla="*/ 602933 w 608647"/>
                  <a:gd name="connsiteY0" fmla="*/ 80010 h 80009"/>
                  <a:gd name="connsiteX1" fmla="*/ 5715 w 608647"/>
                  <a:gd name="connsiteY1" fmla="*/ 80010 h 80009"/>
                  <a:gd name="connsiteX2" fmla="*/ 0 w 608647"/>
                  <a:gd name="connsiteY2" fmla="*/ 74295 h 80009"/>
                  <a:gd name="connsiteX3" fmla="*/ 0 w 608647"/>
                  <a:gd name="connsiteY3" fmla="*/ 5715 h 80009"/>
                  <a:gd name="connsiteX4" fmla="*/ 5715 w 608647"/>
                  <a:gd name="connsiteY4" fmla="*/ 0 h 80009"/>
                  <a:gd name="connsiteX5" fmla="*/ 602933 w 608647"/>
                  <a:gd name="connsiteY5" fmla="*/ 0 h 80009"/>
                  <a:gd name="connsiteX6" fmla="*/ 608648 w 608647"/>
                  <a:gd name="connsiteY6" fmla="*/ 5715 h 80009"/>
                  <a:gd name="connsiteX7" fmla="*/ 608648 w 608647"/>
                  <a:gd name="connsiteY7" fmla="*/ 74295 h 80009"/>
                  <a:gd name="connsiteX8" fmla="*/ 602933 w 608647"/>
                  <a:gd name="connsiteY8" fmla="*/ 80010 h 80009"/>
                  <a:gd name="connsiteX9" fmla="*/ 11430 w 608647"/>
                  <a:gd name="connsiteY9" fmla="*/ 68580 h 80009"/>
                  <a:gd name="connsiteX10" fmla="*/ 597218 w 608647"/>
                  <a:gd name="connsiteY10" fmla="*/ 68580 h 80009"/>
                  <a:gd name="connsiteX11" fmla="*/ 597218 w 608647"/>
                  <a:gd name="connsiteY11" fmla="*/ 10477 h 80009"/>
                  <a:gd name="connsiteX12" fmla="*/ 11430 w 608647"/>
                  <a:gd name="connsiteY12" fmla="*/ 10477 h 80009"/>
                  <a:gd name="connsiteX13" fmla="*/ 11430 w 608647"/>
                  <a:gd name="connsiteY13" fmla="*/ 68580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8647" h="80009">
                    <a:moveTo>
                      <a:pt x="60293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2"/>
                      <a:pt x="0" y="74295"/>
                    </a:cubicBezTo>
                    <a:lnTo>
                      <a:pt x="0" y="5715"/>
                    </a:lnTo>
                    <a:cubicBezTo>
                      <a:pt x="0" y="2857"/>
                      <a:pt x="2857" y="0"/>
                      <a:pt x="5715" y="0"/>
                    </a:cubicBezTo>
                    <a:lnTo>
                      <a:pt x="602933" y="0"/>
                    </a:lnTo>
                    <a:cubicBezTo>
                      <a:pt x="605790" y="0"/>
                      <a:pt x="608648" y="2857"/>
                      <a:pt x="608648" y="5715"/>
                    </a:cubicBezTo>
                    <a:lnTo>
                      <a:pt x="608648" y="74295"/>
                    </a:lnTo>
                    <a:cubicBezTo>
                      <a:pt x="608648" y="77152"/>
                      <a:pt x="605790" y="80010"/>
                      <a:pt x="602933" y="80010"/>
                    </a:cubicBezTo>
                    <a:close/>
                    <a:moveTo>
                      <a:pt x="11430" y="68580"/>
                    </a:moveTo>
                    <a:lnTo>
                      <a:pt x="597218" y="68580"/>
                    </a:lnTo>
                    <a:lnTo>
                      <a:pt x="597218" y="10477"/>
                    </a:lnTo>
                    <a:lnTo>
                      <a:pt x="11430" y="10477"/>
                    </a:lnTo>
                    <a:lnTo>
                      <a:pt x="11430" y="6858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12" name="Graphic 79">
            <a:extLst>
              <a:ext uri="{FF2B5EF4-FFF2-40B4-BE49-F238E27FC236}">
                <a16:creationId xmlns:a16="http://schemas.microsoft.com/office/drawing/2014/main" id="{4BA35E25-D82C-495E-BC8E-1909F2802D69}"/>
              </a:ext>
            </a:extLst>
          </p:cNvPr>
          <p:cNvGrpSpPr/>
          <p:nvPr/>
        </p:nvGrpSpPr>
        <p:grpSpPr>
          <a:xfrm rot="1271733">
            <a:off x="8055909" y="599669"/>
            <a:ext cx="409431" cy="358420"/>
            <a:chOff x="2829820" y="1072706"/>
            <a:chExt cx="622454" cy="544903"/>
          </a:xfrm>
          <a:solidFill>
            <a:srgbClr val="000000"/>
          </a:solidFill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886B969-01E5-4D3E-913A-8FB1CE569DA7}"/>
                </a:ext>
              </a:extLst>
            </p:cNvPr>
            <p:cNvSpPr/>
            <p:nvPr/>
          </p:nvSpPr>
          <p:spPr>
            <a:xfrm>
              <a:off x="2846969" y="1072706"/>
              <a:ext cx="98187" cy="98029"/>
            </a:xfrm>
            <a:custGeom>
              <a:avLst/>
              <a:gdLst>
                <a:gd name="connsiteX0" fmla="*/ 43622 w 98187"/>
                <a:gd name="connsiteY0" fmla="*/ 98030 h 98029"/>
                <a:gd name="connsiteX1" fmla="*/ 43622 w 98187"/>
                <a:gd name="connsiteY1" fmla="*/ 98030 h 98029"/>
                <a:gd name="connsiteX2" fmla="*/ 37440 w 98187"/>
                <a:gd name="connsiteY2" fmla="*/ 94497 h 98029"/>
                <a:gd name="connsiteX3" fmla="*/ 1231 w 98187"/>
                <a:gd name="connsiteY3" fmla="*/ 38859 h 98029"/>
                <a:gd name="connsiteX4" fmla="*/ 2114 w 98187"/>
                <a:gd name="connsiteY4" fmla="*/ 29144 h 98029"/>
                <a:gd name="connsiteX5" fmla="*/ 11829 w 98187"/>
                <a:gd name="connsiteY5" fmla="*/ 30027 h 98029"/>
                <a:gd name="connsiteX6" fmla="*/ 43622 w 98187"/>
                <a:gd name="connsiteY6" fmla="*/ 76834 h 98029"/>
                <a:gd name="connsiteX7" fmla="*/ 84247 w 98187"/>
                <a:gd name="connsiteY7" fmla="*/ 3533 h 98029"/>
                <a:gd name="connsiteX8" fmla="*/ 93962 w 98187"/>
                <a:gd name="connsiteY8" fmla="*/ 883 h 98029"/>
                <a:gd name="connsiteX9" fmla="*/ 97494 w 98187"/>
                <a:gd name="connsiteY9" fmla="*/ 9715 h 98029"/>
                <a:gd name="connsiteX10" fmla="*/ 50687 w 98187"/>
                <a:gd name="connsiteY10" fmla="*/ 94497 h 98029"/>
                <a:gd name="connsiteX11" fmla="*/ 43622 w 98187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187" h="98029">
                  <a:moveTo>
                    <a:pt x="43622" y="98030"/>
                  </a:moveTo>
                  <a:cubicBezTo>
                    <a:pt x="43622" y="98030"/>
                    <a:pt x="43622" y="98030"/>
                    <a:pt x="43622" y="98030"/>
                  </a:cubicBezTo>
                  <a:cubicBezTo>
                    <a:pt x="40973" y="98030"/>
                    <a:pt x="38323" y="96263"/>
                    <a:pt x="37440" y="94497"/>
                  </a:cubicBezTo>
                  <a:cubicBezTo>
                    <a:pt x="27726" y="75068"/>
                    <a:pt x="15361" y="55638"/>
                    <a:pt x="1231" y="38859"/>
                  </a:cubicBezTo>
                  <a:cubicBezTo>
                    <a:pt x="-535" y="35326"/>
                    <a:pt x="-535" y="30910"/>
                    <a:pt x="2114" y="29144"/>
                  </a:cubicBezTo>
                  <a:cubicBezTo>
                    <a:pt x="4764" y="26495"/>
                    <a:pt x="10063" y="27378"/>
                    <a:pt x="11829" y="30027"/>
                  </a:cubicBezTo>
                  <a:cubicBezTo>
                    <a:pt x="23310" y="44158"/>
                    <a:pt x="33908" y="60054"/>
                    <a:pt x="43622" y="76834"/>
                  </a:cubicBezTo>
                  <a:lnTo>
                    <a:pt x="84247" y="3533"/>
                  </a:lnTo>
                  <a:cubicBezTo>
                    <a:pt x="86013" y="0"/>
                    <a:pt x="90429" y="-883"/>
                    <a:pt x="93962" y="883"/>
                  </a:cubicBezTo>
                  <a:cubicBezTo>
                    <a:pt x="97494" y="1766"/>
                    <a:pt x="99261" y="6182"/>
                    <a:pt x="97494" y="9715"/>
                  </a:cubicBezTo>
                  <a:lnTo>
                    <a:pt x="50687" y="94497"/>
                  </a:lnTo>
                  <a:cubicBezTo>
                    <a:pt x="48921" y="97147"/>
                    <a:pt x="46272" y="98030"/>
                    <a:pt x="43622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7873E63-A0F8-4978-95C8-10D11FAFAD5D}"/>
                </a:ext>
              </a:extLst>
            </p:cNvPr>
            <p:cNvSpPr/>
            <p:nvPr/>
          </p:nvSpPr>
          <p:spPr>
            <a:xfrm>
              <a:off x="2846600" y="1296143"/>
              <a:ext cx="97863" cy="98029"/>
            </a:xfrm>
            <a:custGeom>
              <a:avLst/>
              <a:gdLst>
                <a:gd name="connsiteX0" fmla="*/ 43991 w 97863"/>
                <a:gd name="connsiteY0" fmla="*/ 98030 h 98029"/>
                <a:gd name="connsiteX1" fmla="*/ 43991 w 97863"/>
                <a:gd name="connsiteY1" fmla="*/ 98030 h 98029"/>
                <a:gd name="connsiteX2" fmla="*/ 37809 w 97863"/>
                <a:gd name="connsiteY2" fmla="*/ 94497 h 98029"/>
                <a:gd name="connsiteX3" fmla="*/ 1600 w 97863"/>
                <a:gd name="connsiteY3" fmla="*/ 38859 h 98029"/>
                <a:gd name="connsiteX4" fmla="*/ 2483 w 97863"/>
                <a:gd name="connsiteY4" fmla="*/ 29144 h 98029"/>
                <a:gd name="connsiteX5" fmla="*/ 12198 w 97863"/>
                <a:gd name="connsiteY5" fmla="*/ 30027 h 98029"/>
                <a:gd name="connsiteX6" fmla="*/ 43991 w 97863"/>
                <a:gd name="connsiteY6" fmla="*/ 76834 h 98029"/>
                <a:gd name="connsiteX7" fmla="*/ 84616 w 97863"/>
                <a:gd name="connsiteY7" fmla="*/ 3533 h 98029"/>
                <a:gd name="connsiteX8" fmla="*/ 94330 w 97863"/>
                <a:gd name="connsiteY8" fmla="*/ 883 h 98029"/>
                <a:gd name="connsiteX9" fmla="*/ 96980 w 97863"/>
                <a:gd name="connsiteY9" fmla="*/ 10598 h 98029"/>
                <a:gd name="connsiteX10" fmla="*/ 50173 w 97863"/>
                <a:gd name="connsiteY10" fmla="*/ 95380 h 98029"/>
                <a:gd name="connsiteX11" fmla="*/ 43991 w 97863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029">
                  <a:moveTo>
                    <a:pt x="43991" y="98030"/>
                  </a:moveTo>
                  <a:cubicBezTo>
                    <a:pt x="43991" y="98030"/>
                    <a:pt x="43991" y="98030"/>
                    <a:pt x="43991" y="98030"/>
                  </a:cubicBezTo>
                  <a:cubicBezTo>
                    <a:pt x="41341" y="98030"/>
                    <a:pt x="38692" y="96263"/>
                    <a:pt x="37809" y="94497"/>
                  </a:cubicBezTo>
                  <a:cubicBezTo>
                    <a:pt x="28094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5"/>
                    <a:pt x="10431" y="27378"/>
                    <a:pt x="12198" y="30027"/>
                  </a:cubicBezTo>
                  <a:cubicBezTo>
                    <a:pt x="23678" y="44158"/>
                    <a:pt x="34276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9290" y="96263"/>
                    <a:pt x="46640" y="98030"/>
                    <a:pt x="43991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F0B979A-41FD-46CB-A4E1-1FE3BA0E9688}"/>
                </a:ext>
              </a:extLst>
            </p:cNvPr>
            <p:cNvSpPr/>
            <p:nvPr/>
          </p:nvSpPr>
          <p:spPr>
            <a:xfrm>
              <a:off x="2829820" y="1518696"/>
              <a:ext cx="97863" cy="98912"/>
            </a:xfrm>
            <a:custGeom>
              <a:avLst/>
              <a:gdLst>
                <a:gd name="connsiteX0" fmla="*/ 43991 w 97863"/>
                <a:gd name="connsiteY0" fmla="*/ 98913 h 98912"/>
                <a:gd name="connsiteX1" fmla="*/ 43991 w 97863"/>
                <a:gd name="connsiteY1" fmla="*/ 98913 h 98912"/>
                <a:gd name="connsiteX2" fmla="*/ 37809 w 97863"/>
                <a:gd name="connsiteY2" fmla="*/ 95380 h 98912"/>
                <a:gd name="connsiteX3" fmla="*/ 1600 w 97863"/>
                <a:gd name="connsiteY3" fmla="*/ 38859 h 98912"/>
                <a:gd name="connsiteX4" fmla="*/ 2483 w 97863"/>
                <a:gd name="connsiteY4" fmla="*/ 29144 h 98912"/>
                <a:gd name="connsiteX5" fmla="*/ 12198 w 97863"/>
                <a:gd name="connsiteY5" fmla="*/ 30027 h 98912"/>
                <a:gd name="connsiteX6" fmla="*/ 43991 w 97863"/>
                <a:gd name="connsiteY6" fmla="*/ 76834 h 98912"/>
                <a:gd name="connsiteX7" fmla="*/ 84616 w 97863"/>
                <a:gd name="connsiteY7" fmla="*/ 3533 h 98912"/>
                <a:gd name="connsiteX8" fmla="*/ 94330 w 97863"/>
                <a:gd name="connsiteY8" fmla="*/ 883 h 98912"/>
                <a:gd name="connsiteX9" fmla="*/ 96980 w 97863"/>
                <a:gd name="connsiteY9" fmla="*/ 10598 h 98912"/>
                <a:gd name="connsiteX10" fmla="*/ 50173 w 97863"/>
                <a:gd name="connsiteY10" fmla="*/ 95380 h 98912"/>
                <a:gd name="connsiteX11" fmla="*/ 43991 w 97863"/>
                <a:gd name="connsiteY11" fmla="*/ 98913 h 9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912">
                  <a:moveTo>
                    <a:pt x="43991" y="98913"/>
                  </a:moveTo>
                  <a:cubicBezTo>
                    <a:pt x="43991" y="98913"/>
                    <a:pt x="43991" y="98913"/>
                    <a:pt x="43991" y="98913"/>
                  </a:cubicBezTo>
                  <a:cubicBezTo>
                    <a:pt x="41341" y="98913"/>
                    <a:pt x="38692" y="97146"/>
                    <a:pt x="37809" y="95380"/>
                  </a:cubicBezTo>
                  <a:cubicBezTo>
                    <a:pt x="27211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4"/>
                    <a:pt x="10431" y="27378"/>
                    <a:pt x="12198" y="30027"/>
                  </a:cubicBezTo>
                  <a:cubicBezTo>
                    <a:pt x="24562" y="45041"/>
                    <a:pt x="35159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8407" y="97146"/>
                    <a:pt x="46640" y="98913"/>
                    <a:pt x="43991" y="98913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610406AE-449A-4808-8B3D-0AB14618D162}"/>
                </a:ext>
              </a:extLst>
            </p:cNvPr>
            <p:cNvSpPr/>
            <p:nvPr/>
          </p:nvSpPr>
          <p:spPr>
            <a:xfrm>
              <a:off x="3023063" y="1153072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9429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63AB9DE3-A07E-497A-8300-A6BC4762240F}"/>
                </a:ext>
              </a:extLst>
            </p:cNvPr>
            <p:cNvSpPr/>
            <p:nvPr/>
          </p:nvSpPr>
          <p:spPr>
            <a:xfrm>
              <a:off x="3023063" y="1372094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5299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A1F0DFB-3FCE-43FC-AD1B-137C829298C4}"/>
                </a:ext>
              </a:extLst>
            </p:cNvPr>
            <p:cNvSpPr/>
            <p:nvPr/>
          </p:nvSpPr>
          <p:spPr>
            <a:xfrm>
              <a:off x="3029245" y="1591115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3070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111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aphic 43">
            <a:extLst>
              <a:ext uri="{FF2B5EF4-FFF2-40B4-BE49-F238E27FC236}">
                <a16:creationId xmlns:a16="http://schemas.microsoft.com/office/drawing/2014/main" id="{929636FE-A921-41EC-B4E6-AD99C52D2D78}"/>
              </a:ext>
            </a:extLst>
          </p:cNvPr>
          <p:cNvGrpSpPr/>
          <p:nvPr/>
        </p:nvGrpSpPr>
        <p:grpSpPr>
          <a:xfrm>
            <a:off x="6597215" y="1460461"/>
            <a:ext cx="125729" cy="125729"/>
            <a:chOff x="5131116" y="3678554"/>
            <a:chExt cx="125729" cy="125729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F0BE258F-10E6-4056-AA9B-D73CF81D576B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41B733F3-C9C8-4ED1-963F-FE4BCD0BFEBA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aphic 43">
            <a:extLst>
              <a:ext uri="{FF2B5EF4-FFF2-40B4-BE49-F238E27FC236}">
                <a16:creationId xmlns:a16="http://schemas.microsoft.com/office/drawing/2014/main" id="{90A987CD-A9D2-4F6B-AF71-62720D20B8BC}"/>
              </a:ext>
            </a:extLst>
          </p:cNvPr>
          <p:cNvGrpSpPr/>
          <p:nvPr/>
        </p:nvGrpSpPr>
        <p:grpSpPr>
          <a:xfrm>
            <a:off x="8430517" y="4476676"/>
            <a:ext cx="125729" cy="125729"/>
            <a:chOff x="5131116" y="3678554"/>
            <a:chExt cx="125729" cy="125729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5AA4C56-B9E8-4F35-9116-BC91AE930769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BAA8739-ABFD-471D-9E32-830340B6F908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201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8D04935-FD6C-408B-8C45-04A1674457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88DEB0F-69DA-45A0-A3B7-B1B45B1FB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B718842-B17E-401B-B36F-06D63E75A22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06AC019-9A29-465D-8A21-32E9183E288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 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80771AA-4DDC-4002-B1FB-BC825E6C901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Time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3FD27F2-2833-4E7B-9182-4B945E71944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E8E77C4-2801-445C-8BD2-D10494CC6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85" y="932133"/>
            <a:ext cx="3176023" cy="326255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52F9BAD-FB68-4574-9882-FB13A0C8535C}"/>
              </a:ext>
            </a:extLst>
          </p:cNvPr>
          <p:cNvGrpSpPr/>
          <p:nvPr/>
        </p:nvGrpSpPr>
        <p:grpSpPr>
          <a:xfrm>
            <a:off x="5309208" y="3055011"/>
            <a:ext cx="298330" cy="194311"/>
            <a:chOff x="5467037" y="970598"/>
            <a:chExt cx="298330" cy="19431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BADBEE2-3B42-41E0-B81B-DE10D5C479D7}"/>
                </a:ext>
              </a:extLst>
            </p:cNvPr>
            <p:cNvSpPr/>
            <p:nvPr/>
          </p:nvSpPr>
          <p:spPr>
            <a:xfrm>
              <a:off x="5467037" y="970598"/>
              <a:ext cx="194311" cy="19431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C9B9928-1403-4688-B061-C7DECCC40AC0}"/>
                </a:ext>
              </a:extLst>
            </p:cNvPr>
            <p:cNvGrpSpPr/>
            <p:nvPr/>
          </p:nvGrpSpPr>
          <p:grpSpPr>
            <a:xfrm>
              <a:off x="5528660" y="995474"/>
              <a:ext cx="236707" cy="133921"/>
              <a:chOff x="4893151" y="2658590"/>
              <a:chExt cx="309420" cy="175059"/>
            </a:xfrm>
            <a:gradFill>
              <a:gsLst>
                <a:gs pos="76000">
                  <a:srgbClr val="84D5DA"/>
                </a:gs>
                <a:gs pos="46000">
                  <a:srgbClr val="9EC2E1"/>
                </a:gs>
                <a:gs pos="0">
                  <a:schemeClr val="accent1"/>
                </a:gs>
                <a:gs pos="100000">
                  <a:schemeClr val="accent4"/>
                </a:gs>
              </a:gsLst>
              <a:lin ang="18900000" scaled="1"/>
            </a:gradFill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70945390-68CD-45FE-BC6F-B123B140EBD7}"/>
                  </a:ext>
                </a:extLst>
              </p:cNvPr>
              <p:cNvSpPr/>
              <p:nvPr/>
            </p:nvSpPr>
            <p:spPr>
              <a:xfrm rot="2700000">
                <a:off x="5015556" y="2554837"/>
                <a:ext cx="71717" cy="30231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598B91D8-4E88-45E5-B4C1-D0C37B7334D8}"/>
                  </a:ext>
                </a:extLst>
              </p:cNvPr>
              <p:cNvSpPr/>
              <p:nvPr/>
            </p:nvSpPr>
            <p:spPr>
              <a:xfrm rot="18900000" flipH="1">
                <a:off x="4893151" y="2658590"/>
                <a:ext cx="71717" cy="175059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010DCEE-E9F0-4CF9-88DD-F811EC0C6579}"/>
              </a:ext>
            </a:extLst>
          </p:cNvPr>
          <p:cNvGrpSpPr/>
          <p:nvPr/>
        </p:nvGrpSpPr>
        <p:grpSpPr>
          <a:xfrm>
            <a:off x="5309208" y="3605801"/>
            <a:ext cx="298330" cy="194311"/>
            <a:chOff x="5467037" y="970598"/>
            <a:chExt cx="298330" cy="19431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A789CFB-C48C-4B63-958E-4292494D6C39}"/>
                </a:ext>
              </a:extLst>
            </p:cNvPr>
            <p:cNvSpPr/>
            <p:nvPr/>
          </p:nvSpPr>
          <p:spPr>
            <a:xfrm>
              <a:off x="5467037" y="970598"/>
              <a:ext cx="194311" cy="19431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F63C5AC-E645-4324-A8BE-9074F1CB6E40}"/>
                </a:ext>
              </a:extLst>
            </p:cNvPr>
            <p:cNvGrpSpPr/>
            <p:nvPr/>
          </p:nvGrpSpPr>
          <p:grpSpPr>
            <a:xfrm>
              <a:off x="5528660" y="995474"/>
              <a:ext cx="236707" cy="133921"/>
              <a:chOff x="4893151" y="2658590"/>
              <a:chExt cx="309420" cy="175059"/>
            </a:xfrm>
            <a:gradFill>
              <a:gsLst>
                <a:gs pos="76000">
                  <a:srgbClr val="84D5DA"/>
                </a:gs>
                <a:gs pos="46000">
                  <a:srgbClr val="9EC2E1"/>
                </a:gs>
                <a:gs pos="0">
                  <a:schemeClr val="accent1"/>
                </a:gs>
                <a:gs pos="100000">
                  <a:schemeClr val="accent4"/>
                </a:gs>
              </a:gsLst>
              <a:lin ang="18900000" scaled="1"/>
            </a:gradFill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D7EBF13E-9F34-4468-AA2B-7E2B070C250B}"/>
                  </a:ext>
                </a:extLst>
              </p:cNvPr>
              <p:cNvSpPr/>
              <p:nvPr/>
            </p:nvSpPr>
            <p:spPr>
              <a:xfrm rot="2700000">
                <a:off x="5015556" y="2554837"/>
                <a:ext cx="71717" cy="30231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AD1F9AC3-7C97-492E-8B33-B2A613BEA387}"/>
                  </a:ext>
                </a:extLst>
              </p:cNvPr>
              <p:cNvSpPr/>
              <p:nvPr/>
            </p:nvSpPr>
            <p:spPr>
              <a:xfrm rot="18900000" flipH="1">
                <a:off x="4893151" y="2658590"/>
                <a:ext cx="71717" cy="175059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821A0AB-A460-4CE2-8342-A5CF608C5830}"/>
              </a:ext>
            </a:extLst>
          </p:cNvPr>
          <p:cNvGrpSpPr/>
          <p:nvPr/>
        </p:nvGrpSpPr>
        <p:grpSpPr>
          <a:xfrm>
            <a:off x="5309208" y="4156591"/>
            <a:ext cx="298330" cy="194311"/>
            <a:chOff x="5467037" y="970598"/>
            <a:chExt cx="298330" cy="19431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C48E2C9-59DA-4AED-8A54-C2E3FCB8ABC9}"/>
                </a:ext>
              </a:extLst>
            </p:cNvPr>
            <p:cNvSpPr/>
            <p:nvPr/>
          </p:nvSpPr>
          <p:spPr>
            <a:xfrm>
              <a:off x="5467037" y="970598"/>
              <a:ext cx="194311" cy="19431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6411553-DDE7-4C76-AC44-1C1C30F68905}"/>
                </a:ext>
              </a:extLst>
            </p:cNvPr>
            <p:cNvGrpSpPr/>
            <p:nvPr/>
          </p:nvGrpSpPr>
          <p:grpSpPr>
            <a:xfrm>
              <a:off x="5528660" y="995474"/>
              <a:ext cx="236707" cy="133921"/>
              <a:chOff x="4893151" y="2658590"/>
              <a:chExt cx="309420" cy="175059"/>
            </a:xfrm>
            <a:gradFill>
              <a:gsLst>
                <a:gs pos="76000">
                  <a:srgbClr val="84D5DA"/>
                </a:gs>
                <a:gs pos="46000">
                  <a:srgbClr val="9EC2E1"/>
                </a:gs>
                <a:gs pos="0">
                  <a:schemeClr val="accent1"/>
                </a:gs>
                <a:gs pos="100000">
                  <a:schemeClr val="accent4"/>
                </a:gs>
              </a:gsLst>
              <a:lin ang="18900000" scaled="1"/>
            </a:gradFill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C02E4860-EE60-4DA4-80F5-53D43A6061AD}"/>
                  </a:ext>
                </a:extLst>
              </p:cNvPr>
              <p:cNvSpPr/>
              <p:nvPr/>
            </p:nvSpPr>
            <p:spPr>
              <a:xfrm rot="2700000">
                <a:off x="5015556" y="2554837"/>
                <a:ext cx="71717" cy="302312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37D4BDD1-0225-4338-9FCC-69A31F18C8C6}"/>
                  </a:ext>
                </a:extLst>
              </p:cNvPr>
              <p:cNvSpPr/>
              <p:nvPr/>
            </p:nvSpPr>
            <p:spPr>
              <a:xfrm rot="18900000" flipH="1">
                <a:off x="4893151" y="2658590"/>
                <a:ext cx="71717" cy="175059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grpSp>
        <p:nvGrpSpPr>
          <p:cNvPr id="52" name="Graphic 43">
            <a:extLst>
              <a:ext uri="{FF2B5EF4-FFF2-40B4-BE49-F238E27FC236}">
                <a16:creationId xmlns:a16="http://schemas.microsoft.com/office/drawing/2014/main" id="{C29EB751-B6FD-40DF-B45B-6642E395EF70}"/>
              </a:ext>
            </a:extLst>
          </p:cNvPr>
          <p:cNvGrpSpPr/>
          <p:nvPr/>
        </p:nvGrpSpPr>
        <p:grpSpPr>
          <a:xfrm>
            <a:off x="8577189" y="3303085"/>
            <a:ext cx="125729" cy="125729"/>
            <a:chOff x="5131116" y="3678554"/>
            <a:chExt cx="125729" cy="125729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9B08106-6EC0-42FD-8B08-4B771499D494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D6CB955-18AD-4E23-B5D0-C39871785085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5" name="Graphic 43">
            <a:extLst>
              <a:ext uri="{FF2B5EF4-FFF2-40B4-BE49-F238E27FC236}">
                <a16:creationId xmlns:a16="http://schemas.microsoft.com/office/drawing/2014/main" id="{4329D788-12A3-4434-B453-3790368505AD}"/>
              </a:ext>
            </a:extLst>
          </p:cNvPr>
          <p:cNvGrpSpPr/>
          <p:nvPr/>
        </p:nvGrpSpPr>
        <p:grpSpPr>
          <a:xfrm>
            <a:off x="3401871" y="4299569"/>
            <a:ext cx="409843" cy="383552"/>
            <a:chOff x="3891067" y="1338534"/>
            <a:chExt cx="589386" cy="551577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E44685C-2D16-4A92-B487-6C0362149DB9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3D507B7-58A2-48CB-8547-6230D478724D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8" name="Graphic 43">
              <a:extLst>
                <a:ext uri="{FF2B5EF4-FFF2-40B4-BE49-F238E27FC236}">
                  <a16:creationId xmlns:a16="http://schemas.microsoft.com/office/drawing/2014/main" id="{640FAB57-6AD1-47F1-9E88-A85BB51DDD1A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6E66DA2F-C259-4931-95AA-6AE596AE4DBC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6FE8E381-68B7-4F71-A04A-D22FA0A2646E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9" name="Graphic 43">
              <a:extLst>
                <a:ext uri="{FF2B5EF4-FFF2-40B4-BE49-F238E27FC236}">
                  <a16:creationId xmlns:a16="http://schemas.microsoft.com/office/drawing/2014/main" id="{B21EBFDC-1AA9-4852-BEFA-199191F7D146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6885CF1-3B21-4CF8-9C2C-1D87FDB95FB3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78C29560-90AF-48DF-9D4E-6D28C58E9DE5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0" name="Graphic 43">
              <a:extLst>
                <a:ext uri="{FF2B5EF4-FFF2-40B4-BE49-F238E27FC236}">
                  <a16:creationId xmlns:a16="http://schemas.microsoft.com/office/drawing/2014/main" id="{2803ADC9-B457-47BD-88AC-B6CC68E7C7BD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EFF25884-D2D7-479D-B0A4-B458BC632232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6BB733E-596A-463C-AFCD-94E6D8026E7D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7" name="Graphic 43">
            <a:extLst>
              <a:ext uri="{FF2B5EF4-FFF2-40B4-BE49-F238E27FC236}">
                <a16:creationId xmlns:a16="http://schemas.microsoft.com/office/drawing/2014/main" id="{FEC433CA-C78F-4EEA-A1B0-CBD7049B5586}"/>
              </a:ext>
            </a:extLst>
          </p:cNvPr>
          <p:cNvGrpSpPr/>
          <p:nvPr/>
        </p:nvGrpSpPr>
        <p:grpSpPr>
          <a:xfrm rot="4709487">
            <a:off x="5338720" y="796034"/>
            <a:ext cx="409843" cy="383552"/>
            <a:chOff x="3891067" y="1338534"/>
            <a:chExt cx="589386" cy="551577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29A803F-84C3-470F-B3D1-61E5131C0F41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777D72-759D-4B9D-B043-FC12E5CC0C84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0" name="Graphic 43">
              <a:extLst>
                <a:ext uri="{FF2B5EF4-FFF2-40B4-BE49-F238E27FC236}">
                  <a16:creationId xmlns:a16="http://schemas.microsoft.com/office/drawing/2014/main" id="{8ED5132A-E05E-4C38-A390-257CD70FAFD4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5BC580B6-C38C-4EB1-919F-48F05E1C6E0E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EDECFF14-911A-4146-A485-B1A024762E6A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71" name="Graphic 43">
              <a:extLst>
                <a:ext uri="{FF2B5EF4-FFF2-40B4-BE49-F238E27FC236}">
                  <a16:creationId xmlns:a16="http://schemas.microsoft.com/office/drawing/2014/main" id="{0EDE2471-C46F-4C55-A054-CA6BD7ABD1EE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7C2E170B-277E-4388-8026-3055817E0D39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47705383-54FB-4590-BC6C-629F65AED516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2" name="Graphic 43">
              <a:extLst>
                <a:ext uri="{FF2B5EF4-FFF2-40B4-BE49-F238E27FC236}">
                  <a16:creationId xmlns:a16="http://schemas.microsoft.com/office/drawing/2014/main" id="{0D3FBDB7-6586-4543-9E79-B9722CCE210B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AC91EF5B-1F62-4FEA-92E8-6A44C2B0D903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38566CAB-76F6-4785-91AB-FB21A517A821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9" name="Graphic 43">
            <a:extLst>
              <a:ext uri="{FF2B5EF4-FFF2-40B4-BE49-F238E27FC236}">
                <a16:creationId xmlns:a16="http://schemas.microsoft.com/office/drawing/2014/main" id="{5DBD0813-E229-4914-9B23-FE129F7C297A}"/>
              </a:ext>
            </a:extLst>
          </p:cNvPr>
          <p:cNvGrpSpPr/>
          <p:nvPr/>
        </p:nvGrpSpPr>
        <p:grpSpPr>
          <a:xfrm>
            <a:off x="4387107" y="505518"/>
            <a:ext cx="125729" cy="125729"/>
            <a:chOff x="5131116" y="3678554"/>
            <a:chExt cx="125729" cy="125729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4D411F3-FD6F-4E81-A428-2EBCED9F3AD6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0B6E642-C18C-46B3-911A-ACC1F818C27E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2" name="Graphic 43">
            <a:extLst>
              <a:ext uri="{FF2B5EF4-FFF2-40B4-BE49-F238E27FC236}">
                <a16:creationId xmlns:a16="http://schemas.microsoft.com/office/drawing/2014/main" id="{A4D3C230-5B38-467A-8CED-78F2BD17F32C}"/>
              </a:ext>
            </a:extLst>
          </p:cNvPr>
          <p:cNvGrpSpPr/>
          <p:nvPr/>
        </p:nvGrpSpPr>
        <p:grpSpPr>
          <a:xfrm>
            <a:off x="563301" y="676061"/>
            <a:ext cx="125729" cy="125729"/>
            <a:chOff x="5131116" y="3678554"/>
            <a:chExt cx="125729" cy="125729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A69F1F6-EF8E-4844-AE25-A5DBD50F7FDB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37AEDDB-EEC3-4E54-BF43-4B7DCB13D69E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C768232-4DD2-499E-A419-7CAAB99056B4}"/>
              </a:ext>
            </a:extLst>
          </p:cNvPr>
          <p:cNvGrpSpPr/>
          <p:nvPr/>
        </p:nvGrpSpPr>
        <p:grpSpPr>
          <a:xfrm rot="1089724">
            <a:off x="6008999" y="697760"/>
            <a:ext cx="311536" cy="529707"/>
            <a:chOff x="4850276" y="2591891"/>
            <a:chExt cx="622934" cy="1059179"/>
          </a:xfrm>
        </p:grpSpPr>
        <p:grpSp>
          <p:nvGrpSpPr>
            <p:cNvPr id="100" name="Graphic 113">
              <a:extLst>
                <a:ext uri="{FF2B5EF4-FFF2-40B4-BE49-F238E27FC236}">
                  <a16:creationId xmlns:a16="http://schemas.microsoft.com/office/drawing/2014/main" id="{24F8CB5C-977A-4EC0-A7D0-6B6A67609A6E}"/>
                </a:ext>
              </a:extLst>
            </p:cNvPr>
            <p:cNvGrpSpPr/>
            <p:nvPr/>
          </p:nvGrpSpPr>
          <p:grpSpPr>
            <a:xfrm>
              <a:off x="4904569" y="2627239"/>
              <a:ext cx="518685" cy="982874"/>
              <a:chOff x="4904569" y="2627239"/>
              <a:chExt cx="518685" cy="982874"/>
            </a:xfrm>
            <a:solidFill>
              <a:srgbClr val="000000"/>
            </a:solidFill>
          </p:grpSpPr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CCC5844F-D4B8-45F3-9B16-FA370EFAD862}"/>
                  </a:ext>
                </a:extLst>
              </p:cNvPr>
              <p:cNvSpPr/>
              <p:nvPr/>
            </p:nvSpPr>
            <p:spPr>
              <a:xfrm>
                <a:off x="4908379" y="2632001"/>
                <a:ext cx="507255" cy="972873"/>
              </a:xfrm>
              <a:custGeom>
                <a:avLst/>
                <a:gdLst>
                  <a:gd name="connsiteX0" fmla="*/ 501967 w 507255"/>
                  <a:gd name="connsiteY0" fmla="*/ 962872 h 972873"/>
                  <a:gd name="connsiteX1" fmla="*/ 3810 w 507255"/>
                  <a:gd name="connsiteY1" fmla="*/ 968587 h 972873"/>
                  <a:gd name="connsiteX2" fmla="*/ 96202 w 507255"/>
                  <a:gd name="connsiteY2" fmla="*/ 598064 h 972873"/>
                  <a:gd name="connsiteX3" fmla="*/ 198120 w 507255"/>
                  <a:gd name="connsiteY3" fmla="*/ 465667 h 972873"/>
                  <a:gd name="connsiteX4" fmla="*/ 119063 w 507255"/>
                  <a:gd name="connsiteY4" fmla="*/ 343747 h 972873"/>
                  <a:gd name="connsiteX5" fmla="*/ 0 w 507255"/>
                  <a:gd name="connsiteY5" fmla="*/ 1799 h 972873"/>
                  <a:gd name="connsiteX6" fmla="*/ 488632 w 507255"/>
                  <a:gd name="connsiteY6" fmla="*/ 4657 h 972873"/>
                  <a:gd name="connsiteX7" fmla="*/ 422910 w 507255"/>
                  <a:gd name="connsiteY7" fmla="*/ 296122 h 972873"/>
                  <a:gd name="connsiteX8" fmla="*/ 352425 w 507255"/>
                  <a:gd name="connsiteY8" fmla="*/ 382799 h 972873"/>
                  <a:gd name="connsiteX9" fmla="*/ 313373 w 507255"/>
                  <a:gd name="connsiteY9" fmla="*/ 467572 h 972873"/>
                  <a:gd name="connsiteX10" fmla="*/ 478155 w 507255"/>
                  <a:gd name="connsiteY10" fmla="*/ 713317 h 972873"/>
                  <a:gd name="connsiteX11" fmla="*/ 501967 w 507255"/>
                  <a:gd name="connsiteY11" fmla="*/ 962872 h 97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7255" h="972873">
                    <a:moveTo>
                      <a:pt x="501967" y="962872"/>
                    </a:moveTo>
                    <a:cubicBezTo>
                      <a:pt x="315278" y="967634"/>
                      <a:pt x="190500" y="979064"/>
                      <a:pt x="3810" y="968587"/>
                    </a:cubicBezTo>
                    <a:cubicBezTo>
                      <a:pt x="-1905" y="827617"/>
                      <a:pt x="11430" y="692362"/>
                      <a:pt x="96202" y="598064"/>
                    </a:cubicBezTo>
                    <a:cubicBezTo>
                      <a:pt x="133350" y="557107"/>
                      <a:pt x="186690" y="522817"/>
                      <a:pt x="198120" y="465667"/>
                    </a:cubicBezTo>
                    <a:cubicBezTo>
                      <a:pt x="207645" y="419947"/>
                      <a:pt x="145732" y="379942"/>
                      <a:pt x="119063" y="343747"/>
                    </a:cubicBezTo>
                    <a:cubicBezTo>
                      <a:pt x="82867" y="294217"/>
                      <a:pt x="9525" y="239924"/>
                      <a:pt x="0" y="1799"/>
                    </a:cubicBezTo>
                    <a:cubicBezTo>
                      <a:pt x="148590" y="-2011"/>
                      <a:pt x="476250" y="847"/>
                      <a:pt x="488632" y="4657"/>
                    </a:cubicBezTo>
                    <a:cubicBezTo>
                      <a:pt x="483870" y="103717"/>
                      <a:pt x="472440" y="214207"/>
                      <a:pt x="422910" y="296122"/>
                    </a:cubicBezTo>
                    <a:cubicBezTo>
                      <a:pt x="405765" y="323744"/>
                      <a:pt x="375285" y="356129"/>
                      <a:pt x="352425" y="382799"/>
                    </a:cubicBezTo>
                    <a:cubicBezTo>
                      <a:pt x="331470" y="406612"/>
                      <a:pt x="306705" y="434234"/>
                      <a:pt x="313373" y="467572"/>
                    </a:cubicBezTo>
                    <a:cubicBezTo>
                      <a:pt x="327660" y="534247"/>
                      <a:pt x="432435" y="583777"/>
                      <a:pt x="478155" y="713317"/>
                    </a:cubicBezTo>
                    <a:cubicBezTo>
                      <a:pt x="512445" y="810472"/>
                      <a:pt x="510540" y="856192"/>
                      <a:pt x="501967" y="96287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DC11CC48-90D0-4D42-B714-AEBEB06B6528}"/>
                  </a:ext>
                </a:extLst>
              </p:cNvPr>
              <p:cNvSpPr/>
              <p:nvPr/>
            </p:nvSpPr>
            <p:spPr>
              <a:xfrm>
                <a:off x="4980769" y="3213630"/>
                <a:ext cx="145022" cy="208840"/>
              </a:xfrm>
              <a:custGeom>
                <a:avLst/>
                <a:gdLst>
                  <a:gd name="connsiteX0" fmla="*/ 7620 w 145022"/>
                  <a:gd name="connsiteY0" fmla="*/ 208840 h 208840"/>
                  <a:gd name="connsiteX1" fmla="*/ 0 w 145022"/>
                  <a:gd name="connsiteY1" fmla="*/ 201220 h 208840"/>
                  <a:gd name="connsiteX2" fmla="*/ 136208 w 145022"/>
                  <a:gd name="connsiteY2" fmla="*/ 243 h 208840"/>
                  <a:gd name="connsiteX3" fmla="*/ 144780 w 145022"/>
                  <a:gd name="connsiteY3" fmla="*/ 5005 h 208840"/>
                  <a:gd name="connsiteX4" fmla="*/ 140017 w 145022"/>
                  <a:gd name="connsiteY4" fmla="*/ 13578 h 208840"/>
                  <a:gd name="connsiteX5" fmla="*/ 14288 w 145022"/>
                  <a:gd name="connsiteY5" fmla="*/ 200268 h 208840"/>
                  <a:gd name="connsiteX6" fmla="*/ 7620 w 145022"/>
                  <a:gd name="connsiteY6" fmla="*/ 208840 h 208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022" h="208840">
                    <a:moveTo>
                      <a:pt x="7620" y="208840"/>
                    </a:moveTo>
                    <a:cubicBezTo>
                      <a:pt x="3810" y="208840"/>
                      <a:pt x="0" y="205983"/>
                      <a:pt x="0" y="201220"/>
                    </a:cubicBezTo>
                    <a:cubicBezTo>
                      <a:pt x="0" y="99303"/>
                      <a:pt x="69533" y="19293"/>
                      <a:pt x="136208" y="243"/>
                    </a:cubicBezTo>
                    <a:cubicBezTo>
                      <a:pt x="140017" y="-710"/>
                      <a:pt x="143827" y="1195"/>
                      <a:pt x="144780" y="5005"/>
                    </a:cubicBezTo>
                    <a:cubicBezTo>
                      <a:pt x="145733" y="8815"/>
                      <a:pt x="143827" y="12625"/>
                      <a:pt x="140017" y="13578"/>
                    </a:cubicBezTo>
                    <a:cubicBezTo>
                      <a:pt x="78105" y="30723"/>
                      <a:pt x="14288" y="105018"/>
                      <a:pt x="14288" y="200268"/>
                    </a:cubicBezTo>
                    <a:cubicBezTo>
                      <a:pt x="15240" y="205030"/>
                      <a:pt x="11430" y="208840"/>
                      <a:pt x="7620" y="208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046F5C9F-95A1-436E-9A34-4D74E4B126D3}"/>
                  </a:ext>
                </a:extLst>
              </p:cNvPr>
              <p:cNvSpPr/>
              <p:nvPr/>
            </p:nvSpPr>
            <p:spPr>
              <a:xfrm>
                <a:off x="4904569" y="2627239"/>
                <a:ext cx="518685" cy="982874"/>
              </a:xfrm>
              <a:custGeom>
                <a:avLst/>
                <a:gdLst>
                  <a:gd name="connsiteX0" fmla="*/ 163830 w 518685"/>
                  <a:gd name="connsiteY0" fmla="*/ 982874 h 982874"/>
                  <a:gd name="connsiteX1" fmla="*/ 7620 w 518685"/>
                  <a:gd name="connsiteY1" fmla="*/ 978112 h 982874"/>
                  <a:gd name="connsiteX2" fmla="*/ 2857 w 518685"/>
                  <a:gd name="connsiteY2" fmla="*/ 973349 h 982874"/>
                  <a:gd name="connsiteX3" fmla="*/ 97155 w 518685"/>
                  <a:gd name="connsiteY3" fmla="*/ 599017 h 982874"/>
                  <a:gd name="connsiteX4" fmla="*/ 129540 w 518685"/>
                  <a:gd name="connsiteY4" fmla="*/ 566632 h 982874"/>
                  <a:gd name="connsiteX5" fmla="*/ 198120 w 518685"/>
                  <a:gd name="connsiteY5" fmla="*/ 468524 h 982874"/>
                  <a:gd name="connsiteX6" fmla="*/ 150495 w 518685"/>
                  <a:gd name="connsiteY6" fmla="*/ 384704 h 982874"/>
                  <a:gd name="connsiteX7" fmla="*/ 120015 w 518685"/>
                  <a:gd name="connsiteY7" fmla="*/ 351367 h 982874"/>
                  <a:gd name="connsiteX8" fmla="*/ 102870 w 518685"/>
                  <a:gd name="connsiteY8" fmla="*/ 330412 h 982874"/>
                  <a:gd name="connsiteX9" fmla="*/ 0 w 518685"/>
                  <a:gd name="connsiteY9" fmla="*/ 7514 h 982874"/>
                  <a:gd name="connsiteX10" fmla="*/ 1905 w 518685"/>
                  <a:gd name="connsiteY10" fmla="*/ 3704 h 982874"/>
                  <a:gd name="connsiteX11" fmla="*/ 5715 w 518685"/>
                  <a:gd name="connsiteY11" fmla="*/ 1799 h 982874"/>
                  <a:gd name="connsiteX12" fmla="*/ 496253 w 518685"/>
                  <a:gd name="connsiteY12" fmla="*/ 4657 h 982874"/>
                  <a:gd name="connsiteX13" fmla="*/ 500063 w 518685"/>
                  <a:gd name="connsiteY13" fmla="*/ 10372 h 982874"/>
                  <a:gd name="connsiteX14" fmla="*/ 433388 w 518685"/>
                  <a:gd name="connsiteY14" fmla="*/ 303742 h 982874"/>
                  <a:gd name="connsiteX15" fmla="*/ 373380 w 518685"/>
                  <a:gd name="connsiteY15" fmla="*/ 378037 h 982874"/>
                  <a:gd name="connsiteX16" fmla="*/ 361950 w 518685"/>
                  <a:gd name="connsiteY16" fmla="*/ 391372 h 982874"/>
                  <a:gd name="connsiteX17" fmla="*/ 324803 w 518685"/>
                  <a:gd name="connsiteY17" fmla="*/ 471382 h 982874"/>
                  <a:gd name="connsiteX18" fmla="*/ 382905 w 518685"/>
                  <a:gd name="connsiteY18" fmla="*/ 556154 h 982874"/>
                  <a:gd name="connsiteX19" fmla="*/ 489585 w 518685"/>
                  <a:gd name="connsiteY19" fmla="*/ 716174 h 982874"/>
                  <a:gd name="connsiteX20" fmla="*/ 513398 w 518685"/>
                  <a:gd name="connsiteY20" fmla="*/ 968587 h 982874"/>
                  <a:gd name="connsiteX21" fmla="*/ 507683 w 518685"/>
                  <a:gd name="connsiteY21" fmla="*/ 973349 h 982874"/>
                  <a:gd name="connsiteX22" fmla="*/ 367665 w 518685"/>
                  <a:gd name="connsiteY22" fmla="*/ 978112 h 982874"/>
                  <a:gd name="connsiteX23" fmla="*/ 163830 w 518685"/>
                  <a:gd name="connsiteY23" fmla="*/ 982874 h 982874"/>
                  <a:gd name="connsiteX24" fmla="*/ 12382 w 518685"/>
                  <a:gd name="connsiteY24" fmla="*/ 967634 h 982874"/>
                  <a:gd name="connsiteX25" fmla="*/ 364808 w 518685"/>
                  <a:gd name="connsiteY25" fmla="*/ 966682 h 982874"/>
                  <a:gd name="connsiteX26" fmla="*/ 500063 w 518685"/>
                  <a:gd name="connsiteY26" fmla="*/ 961919 h 982874"/>
                  <a:gd name="connsiteX27" fmla="*/ 476250 w 518685"/>
                  <a:gd name="connsiteY27" fmla="*/ 719032 h 982874"/>
                  <a:gd name="connsiteX28" fmla="*/ 373380 w 518685"/>
                  <a:gd name="connsiteY28" fmla="*/ 562822 h 982874"/>
                  <a:gd name="connsiteX29" fmla="*/ 312420 w 518685"/>
                  <a:gd name="connsiteY29" fmla="*/ 473287 h 982874"/>
                  <a:gd name="connsiteX30" fmla="*/ 352425 w 518685"/>
                  <a:gd name="connsiteY30" fmla="*/ 383752 h 982874"/>
                  <a:gd name="connsiteX31" fmla="*/ 363855 w 518685"/>
                  <a:gd name="connsiteY31" fmla="*/ 370417 h 982874"/>
                  <a:gd name="connsiteX32" fmla="*/ 421958 w 518685"/>
                  <a:gd name="connsiteY32" fmla="*/ 298027 h 982874"/>
                  <a:gd name="connsiteX33" fmla="*/ 486728 w 518685"/>
                  <a:gd name="connsiteY33" fmla="*/ 14182 h 982874"/>
                  <a:gd name="connsiteX34" fmla="*/ 9525 w 518685"/>
                  <a:gd name="connsiteY34" fmla="*/ 11324 h 982874"/>
                  <a:gd name="connsiteX35" fmla="*/ 110490 w 518685"/>
                  <a:gd name="connsiteY35" fmla="*/ 322792 h 982874"/>
                  <a:gd name="connsiteX36" fmla="*/ 127635 w 518685"/>
                  <a:gd name="connsiteY36" fmla="*/ 344699 h 982874"/>
                  <a:gd name="connsiteX37" fmla="*/ 157163 w 518685"/>
                  <a:gd name="connsiteY37" fmla="*/ 377084 h 982874"/>
                  <a:gd name="connsiteX38" fmla="*/ 207645 w 518685"/>
                  <a:gd name="connsiteY38" fmla="*/ 470429 h 982874"/>
                  <a:gd name="connsiteX39" fmla="*/ 136208 w 518685"/>
                  <a:gd name="connsiteY39" fmla="*/ 574252 h 982874"/>
                  <a:gd name="connsiteX40" fmla="*/ 104775 w 518685"/>
                  <a:gd name="connsiteY40" fmla="*/ 605684 h 982874"/>
                  <a:gd name="connsiteX41" fmla="*/ 12382 w 518685"/>
                  <a:gd name="connsiteY41" fmla="*/ 967634 h 982874"/>
                  <a:gd name="connsiteX42" fmla="*/ 505778 w 518685"/>
                  <a:gd name="connsiteY42" fmla="*/ 967634 h 982874"/>
                  <a:gd name="connsiteX43" fmla="*/ 505778 w 518685"/>
                  <a:gd name="connsiteY43" fmla="*/ 967634 h 982874"/>
                  <a:gd name="connsiteX44" fmla="*/ 505778 w 518685"/>
                  <a:gd name="connsiteY44" fmla="*/ 967634 h 98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518685" h="982874">
                    <a:moveTo>
                      <a:pt x="163830" y="982874"/>
                    </a:moveTo>
                    <a:cubicBezTo>
                      <a:pt x="115252" y="982874"/>
                      <a:pt x="63817" y="981922"/>
                      <a:pt x="7620" y="978112"/>
                    </a:cubicBezTo>
                    <a:cubicBezTo>
                      <a:pt x="4763" y="978112"/>
                      <a:pt x="2857" y="975254"/>
                      <a:pt x="2857" y="973349"/>
                    </a:cubicBezTo>
                    <a:cubicBezTo>
                      <a:pt x="-1905" y="853334"/>
                      <a:pt x="4763" y="701887"/>
                      <a:pt x="97155" y="599017"/>
                    </a:cubicBezTo>
                    <a:cubicBezTo>
                      <a:pt x="106680" y="587587"/>
                      <a:pt x="118110" y="577109"/>
                      <a:pt x="129540" y="566632"/>
                    </a:cubicBezTo>
                    <a:cubicBezTo>
                      <a:pt x="159067" y="538057"/>
                      <a:pt x="189548" y="509482"/>
                      <a:pt x="198120" y="468524"/>
                    </a:cubicBezTo>
                    <a:cubicBezTo>
                      <a:pt x="203835" y="438997"/>
                      <a:pt x="177165" y="411374"/>
                      <a:pt x="150495" y="384704"/>
                    </a:cubicBezTo>
                    <a:cubicBezTo>
                      <a:pt x="139065" y="373274"/>
                      <a:pt x="128588" y="361844"/>
                      <a:pt x="120015" y="351367"/>
                    </a:cubicBezTo>
                    <a:cubicBezTo>
                      <a:pt x="115252" y="344699"/>
                      <a:pt x="109538" y="338032"/>
                      <a:pt x="102870" y="330412"/>
                    </a:cubicBezTo>
                    <a:cubicBezTo>
                      <a:pt x="64770" y="283739"/>
                      <a:pt x="7620" y="214207"/>
                      <a:pt x="0" y="7514"/>
                    </a:cubicBezTo>
                    <a:cubicBezTo>
                      <a:pt x="0" y="5609"/>
                      <a:pt x="0" y="4657"/>
                      <a:pt x="1905" y="3704"/>
                    </a:cubicBezTo>
                    <a:cubicBezTo>
                      <a:pt x="2857" y="2752"/>
                      <a:pt x="3810" y="1799"/>
                      <a:pt x="5715" y="1799"/>
                    </a:cubicBezTo>
                    <a:cubicBezTo>
                      <a:pt x="141923" y="-2011"/>
                      <a:pt x="481013" y="847"/>
                      <a:pt x="496253" y="4657"/>
                    </a:cubicBezTo>
                    <a:cubicBezTo>
                      <a:pt x="499110" y="5609"/>
                      <a:pt x="500063" y="7514"/>
                      <a:pt x="500063" y="10372"/>
                    </a:cubicBezTo>
                    <a:cubicBezTo>
                      <a:pt x="495300" y="109432"/>
                      <a:pt x="483870" y="221827"/>
                      <a:pt x="433388" y="303742"/>
                    </a:cubicBezTo>
                    <a:cubicBezTo>
                      <a:pt x="419100" y="327554"/>
                      <a:pt x="395288" y="354224"/>
                      <a:pt x="373380" y="378037"/>
                    </a:cubicBezTo>
                    <a:cubicBezTo>
                      <a:pt x="369570" y="382799"/>
                      <a:pt x="365760" y="386609"/>
                      <a:pt x="361950" y="391372"/>
                    </a:cubicBezTo>
                    <a:cubicBezTo>
                      <a:pt x="340995" y="414232"/>
                      <a:pt x="318135" y="440902"/>
                      <a:pt x="324803" y="471382"/>
                    </a:cubicBezTo>
                    <a:cubicBezTo>
                      <a:pt x="330517" y="499004"/>
                      <a:pt x="355283" y="525674"/>
                      <a:pt x="382905" y="556154"/>
                    </a:cubicBezTo>
                    <a:cubicBezTo>
                      <a:pt x="419100" y="595207"/>
                      <a:pt x="463867" y="643784"/>
                      <a:pt x="489585" y="716174"/>
                    </a:cubicBezTo>
                    <a:cubicBezTo>
                      <a:pt x="523875" y="815234"/>
                      <a:pt x="521970" y="861907"/>
                      <a:pt x="513398" y="968587"/>
                    </a:cubicBezTo>
                    <a:cubicBezTo>
                      <a:pt x="513398" y="971444"/>
                      <a:pt x="510540" y="973349"/>
                      <a:pt x="507683" y="973349"/>
                    </a:cubicBezTo>
                    <a:cubicBezTo>
                      <a:pt x="457200" y="974302"/>
                      <a:pt x="411480" y="976207"/>
                      <a:pt x="367665" y="978112"/>
                    </a:cubicBezTo>
                    <a:cubicBezTo>
                      <a:pt x="296228" y="980017"/>
                      <a:pt x="232410" y="982874"/>
                      <a:pt x="163830" y="982874"/>
                    </a:cubicBezTo>
                    <a:close/>
                    <a:moveTo>
                      <a:pt x="12382" y="967634"/>
                    </a:moveTo>
                    <a:cubicBezTo>
                      <a:pt x="145733" y="975254"/>
                      <a:pt x="247650" y="971444"/>
                      <a:pt x="364808" y="966682"/>
                    </a:cubicBezTo>
                    <a:cubicBezTo>
                      <a:pt x="407670" y="964777"/>
                      <a:pt x="451485" y="963824"/>
                      <a:pt x="500063" y="961919"/>
                    </a:cubicBezTo>
                    <a:cubicBezTo>
                      <a:pt x="508635" y="856192"/>
                      <a:pt x="509588" y="813329"/>
                      <a:pt x="476250" y="719032"/>
                    </a:cubicBezTo>
                    <a:cubicBezTo>
                      <a:pt x="452438" y="648547"/>
                      <a:pt x="408623" y="600922"/>
                      <a:pt x="373380" y="562822"/>
                    </a:cubicBezTo>
                    <a:cubicBezTo>
                      <a:pt x="343853" y="531389"/>
                      <a:pt x="319088" y="503767"/>
                      <a:pt x="312420" y="473287"/>
                    </a:cubicBezTo>
                    <a:cubicBezTo>
                      <a:pt x="304800" y="437092"/>
                      <a:pt x="331470" y="407564"/>
                      <a:pt x="352425" y="383752"/>
                    </a:cubicBezTo>
                    <a:cubicBezTo>
                      <a:pt x="356235" y="379942"/>
                      <a:pt x="360045" y="375179"/>
                      <a:pt x="363855" y="370417"/>
                    </a:cubicBezTo>
                    <a:cubicBezTo>
                      <a:pt x="384810" y="347557"/>
                      <a:pt x="408623" y="320887"/>
                      <a:pt x="421958" y="298027"/>
                    </a:cubicBezTo>
                    <a:cubicBezTo>
                      <a:pt x="470535" y="218969"/>
                      <a:pt x="481965" y="110384"/>
                      <a:pt x="486728" y="14182"/>
                    </a:cubicBezTo>
                    <a:cubicBezTo>
                      <a:pt x="446723" y="11324"/>
                      <a:pt x="154305" y="8467"/>
                      <a:pt x="9525" y="11324"/>
                    </a:cubicBezTo>
                    <a:cubicBezTo>
                      <a:pt x="18098" y="210397"/>
                      <a:pt x="73342" y="278024"/>
                      <a:pt x="110490" y="322792"/>
                    </a:cubicBezTo>
                    <a:cubicBezTo>
                      <a:pt x="116205" y="330412"/>
                      <a:pt x="122873" y="337079"/>
                      <a:pt x="127635" y="344699"/>
                    </a:cubicBezTo>
                    <a:cubicBezTo>
                      <a:pt x="135255" y="355177"/>
                      <a:pt x="145733" y="365654"/>
                      <a:pt x="157163" y="377084"/>
                    </a:cubicBezTo>
                    <a:cubicBezTo>
                      <a:pt x="183833" y="404707"/>
                      <a:pt x="214313" y="435187"/>
                      <a:pt x="207645" y="470429"/>
                    </a:cubicBezTo>
                    <a:cubicBezTo>
                      <a:pt x="199073" y="514244"/>
                      <a:pt x="166688" y="544724"/>
                      <a:pt x="136208" y="574252"/>
                    </a:cubicBezTo>
                    <a:cubicBezTo>
                      <a:pt x="125730" y="584729"/>
                      <a:pt x="114300" y="595207"/>
                      <a:pt x="104775" y="605684"/>
                    </a:cubicBezTo>
                    <a:cubicBezTo>
                      <a:pt x="15240" y="704744"/>
                      <a:pt x="8573" y="850477"/>
                      <a:pt x="12382" y="967634"/>
                    </a:cubicBezTo>
                    <a:close/>
                    <a:moveTo>
                      <a:pt x="505778" y="967634"/>
                    </a:moveTo>
                    <a:lnTo>
                      <a:pt x="505778" y="967634"/>
                    </a:lnTo>
                    <a:lnTo>
                      <a:pt x="505778" y="967634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1" name="Graphic 113">
              <a:extLst>
                <a:ext uri="{FF2B5EF4-FFF2-40B4-BE49-F238E27FC236}">
                  <a16:creationId xmlns:a16="http://schemas.microsoft.com/office/drawing/2014/main" id="{ED720B37-EE71-4F52-BED5-0C270686BBE3}"/>
                </a:ext>
              </a:extLst>
            </p:cNvPr>
            <p:cNvGrpSpPr/>
            <p:nvPr/>
          </p:nvGrpSpPr>
          <p:grpSpPr>
            <a:xfrm>
              <a:off x="4850276" y="3571061"/>
              <a:ext cx="622934" cy="80009"/>
              <a:chOff x="4850276" y="3571061"/>
              <a:chExt cx="622934" cy="80009"/>
            </a:xfrm>
          </p:grpSpPr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E955E3C6-1413-4F4F-B8AC-6D68BD3ECBA9}"/>
                  </a:ext>
                </a:extLst>
              </p:cNvPr>
              <p:cNvSpPr/>
              <p:nvPr/>
            </p:nvSpPr>
            <p:spPr>
              <a:xfrm>
                <a:off x="4855992" y="3577728"/>
                <a:ext cx="611504" cy="68579"/>
              </a:xfrm>
              <a:custGeom>
                <a:avLst/>
                <a:gdLst>
                  <a:gd name="connsiteX0" fmla="*/ 0 w 611504"/>
                  <a:gd name="connsiteY0" fmla="*/ 0 h 68579"/>
                  <a:gd name="connsiteX1" fmla="*/ 611505 w 611504"/>
                  <a:gd name="connsiteY1" fmla="*/ 0 h 68579"/>
                  <a:gd name="connsiteX2" fmla="*/ 611505 w 611504"/>
                  <a:gd name="connsiteY2" fmla="*/ 68580 h 68579"/>
                  <a:gd name="connsiteX3" fmla="*/ 0 w 611504"/>
                  <a:gd name="connsiteY3" fmla="*/ 68580 h 6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504" h="68579">
                    <a:moveTo>
                      <a:pt x="0" y="0"/>
                    </a:moveTo>
                    <a:lnTo>
                      <a:pt x="611505" y="0"/>
                    </a:lnTo>
                    <a:lnTo>
                      <a:pt x="611505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134CAF8D-A3D9-4298-86C9-BB316792A593}"/>
                  </a:ext>
                </a:extLst>
              </p:cNvPr>
              <p:cNvSpPr/>
              <p:nvPr/>
            </p:nvSpPr>
            <p:spPr>
              <a:xfrm>
                <a:off x="4850276" y="3571061"/>
                <a:ext cx="622934" cy="80009"/>
              </a:xfrm>
              <a:custGeom>
                <a:avLst/>
                <a:gdLst>
                  <a:gd name="connsiteX0" fmla="*/ 618173 w 622934"/>
                  <a:gd name="connsiteY0" fmla="*/ 80010 h 80009"/>
                  <a:gd name="connsiteX1" fmla="*/ 5715 w 622934"/>
                  <a:gd name="connsiteY1" fmla="*/ 80010 h 80009"/>
                  <a:gd name="connsiteX2" fmla="*/ 0 w 622934"/>
                  <a:gd name="connsiteY2" fmla="*/ 74295 h 80009"/>
                  <a:gd name="connsiteX3" fmla="*/ 0 w 622934"/>
                  <a:gd name="connsiteY3" fmla="*/ 5715 h 80009"/>
                  <a:gd name="connsiteX4" fmla="*/ 5715 w 622934"/>
                  <a:gd name="connsiteY4" fmla="*/ 0 h 80009"/>
                  <a:gd name="connsiteX5" fmla="*/ 617220 w 622934"/>
                  <a:gd name="connsiteY5" fmla="*/ 0 h 80009"/>
                  <a:gd name="connsiteX6" fmla="*/ 622935 w 622934"/>
                  <a:gd name="connsiteY6" fmla="*/ 5715 h 80009"/>
                  <a:gd name="connsiteX7" fmla="*/ 622935 w 622934"/>
                  <a:gd name="connsiteY7" fmla="*/ 74295 h 80009"/>
                  <a:gd name="connsiteX8" fmla="*/ 618173 w 622934"/>
                  <a:gd name="connsiteY8" fmla="*/ 80010 h 80009"/>
                  <a:gd name="connsiteX9" fmla="*/ 11430 w 622934"/>
                  <a:gd name="connsiteY9" fmla="*/ 69533 h 80009"/>
                  <a:gd name="connsiteX10" fmla="*/ 612458 w 622934"/>
                  <a:gd name="connsiteY10" fmla="*/ 69533 h 80009"/>
                  <a:gd name="connsiteX11" fmla="*/ 612458 w 622934"/>
                  <a:gd name="connsiteY11" fmla="*/ 11430 h 80009"/>
                  <a:gd name="connsiteX12" fmla="*/ 11430 w 622934"/>
                  <a:gd name="connsiteY12" fmla="*/ 11430 h 80009"/>
                  <a:gd name="connsiteX13" fmla="*/ 11430 w 622934"/>
                  <a:gd name="connsiteY13" fmla="*/ 69533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2934" h="80009">
                    <a:moveTo>
                      <a:pt x="61817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3"/>
                      <a:pt x="0" y="74295"/>
                    </a:cubicBezTo>
                    <a:lnTo>
                      <a:pt x="0" y="5715"/>
                    </a:lnTo>
                    <a:cubicBezTo>
                      <a:pt x="0" y="2858"/>
                      <a:pt x="2857" y="0"/>
                      <a:pt x="5715" y="0"/>
                    </a:cubicBezTo>
                    <a:lnTo>
                      <a:pt x="617220" y="0"/>
                    </a:lnTo>
                    <a:cubicBezTo>
                      <a:pt x="620078" y="0"/>
                      <a:pt x="622935" y="2858"/>
                      <a:pt x="622935" y="5715"/>
                    </a:cubicBezTo>
                    <a:lnTo>
                      <a:pt x="622935" y="74295"/>
                    </a:lnTo>
                    <a:cubicBezTo>
                      <a:pt x="622935" y="78105"/>
                      <a:pt x="621030" y="80010"/>
                      <a:pt x="618173" y="80010"/>
                    </a:cubicBezTo>
                    <a:close/>
                    <a:moveTo>
                      <a:pt x="11430" y="69533"/>
                    </a:moveTo>
                    <a:lnTo>
                      <a:pt x="612458" y="69533"/>
                    </a:lnTo>
                    <a:lnTo>
                      <a:pt x="612458" y="11430"/>
                    </a:lnTo>
                    <a:lnTo>
                      <a:pt x="11430" y="11430"/>
                    </a:lnTo>
                    <a:lnTo>
                      <a:pt x="11430" y="69533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02" name="Graphic 113">
              <a:extLst>
                <a:ext uri="{FF2B5EF4-FFF2-40B4-BE49-F238E27FC236}">
                  <a16:creationId xmlns:a16="http://schemas.microsoft.com/office/drawing/2014/main" id="{F345A7C0-1883-45E6-9A8B-FD470E5F3EED}"/>
                </a:ext>
              </a:extLst>
            </p:cNvPr>
            <p:cNvGrpSpPr/>
            <p:nvPr/>
          </p:nvGrpSpPr>
          <p:grpSpPr>
            <a:xfrm>
              <a:off x="4850276" y="2591891"/>
              <a:ext cx="608647" cy="80009"/>
              <a:chOff x="4850276" y="2591891"/>
              <a:chExt cx="608647" cy="80009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E9F4810C-31FB-425C-B8FF-6EB7032D417B}"/>
                  </a:ext>
                </a:extLst>
              </p:cNvPr>
              <p:cNvSpPr/>
              <p:nvPr/>
            </p:nvSpPr>
            <p:spPr>
              <a:xfrm>
                <a:off x="4855992" y="2597606"/>
                <a:ext cx="597217" cy="68580"/>
              </a:xfrm>
              <a:custGeom>
                <a:avLst/>
                <a:gdLst>
                  <a:gd name="connsiteX0" fmla="*/ 0 w 597217"/>
                  <a:gd name="connsiteY0" fmla="*/ 0 h 68580"/>
                  <a:gd name="connsiteX1" fmla="*/ 597218 w 597217"/>
                  <a:gd name="connsiteY1" fmla="*/ 0 h 68580"/>
                  <a:gd name="connsiteX2" fmla="*/ 597218 w 597217"/>
                  <a:gd name="connsiteY2" fmla="*/ 68580 h 68580"/>
                  <a:gd name="connsiteX3" fmla="*/ 0 w 597217"/>
                  <a:gd name="connsiteY3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217" h="68580">
                    <a:moveTo>
                      <a:pt x="0" y="0"/>
                    </a:moveTo>
                    <a:lnTo>
                      <a:pt x="597218" y="0"/>
                    </a:lnTo>
                    <a:lnTo>
                      <a:pt x="597218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44F2781A-E0A5-4155-9C66-55BBD4B4C89E}"/>
                  </a:ext>
                </a:extLst>
              </p:cNvPr>
              <p:cNvSpPr/>
              <p:nvPr/>
            </p:nvSpPr>
            <p:spPr>
              <a:xfrm>
                <a:off x="4850276" y="2591891"/>
                <a:ext cx="608647" cy="80009"/>
              </a:xfrm>
              <a:custGeom>
                <a:avLst/>
                <a:gdLst>
                  <a:gd name="connsiteX0" fmla="*/ 602933 w 608647"/>
                  <a:gd name="connsiteY0" fmla="*/ 80010 h 80009"/>
                  <a:gd name="connsiteX1" fmla="*/ 5715 w 608647"/>
                  <a:gd name="connsiteY1" fmla="*/ 80010 h 80009"/>
                  <a:gd name="connsiteX2" fmla="*/ 0 w 608647"/>
                  <a:gd name="connsiteY2" fmla="*/ 74295 h 80009"/>
                  <a:gd name="connsiteX3" fmla="*/ 0 w 608647"/>
                  <a:gd name="connsiteY3" fmla="*/ 5715 h 80009"/>
                  <a:gd name="connsiteX4" fmla="*/ 5715 w 608647"/>
                  <a:gd name="connsiteY4" fmla="*/ 0 h 80009"/>
                  <a:gd name="connsiteX5" fmla="*/ 602933 w 608647"/>
                  <a:gd name="connsiteY5" fmla="*/ 0 h 80009"/>
                  <a:gd name="connsiteX6" fmla="*/ 608648 w 608647"/>
                  <a:gd name="connsiteY6" fmla="*/ 5715 h 80009"/>
                  <a:gd name="connsiteX7" fmla="*/ 608648 w 608647"/>
                  <a:gd name="connsiteY7" fmla="*/ 74295 h 80009"/>
                  <a:gd name="connsiteX8" fmla="*/ 602933 w 608647"/>
                  <a:gd name="connsiteY8" fmla="*/ 80010 h 80009"/>
                  <a:gd name="connsiteX9" fmla="*/ 11430 w 608647"/>
                  <a:gd name="connsiteY9" fmla="*/ 68580 h 80009"/>
                  <a:gd name="connsiteX10" fmla="*/ 597218 w 608647"/>
                  <a:gd name="connsiteY10" fmla="*/ 68580 h 80009"/>
                  <a:gd name="connsiteX11" fmla="*/ 597218 w 608647"/>
                  <a:gd name="connsiteY11" fmla="*/ 10477 h 80009"/>
                  <a:gd name="connsiteX12" fmla="*/ 11430 w 608647"/>
                  <a:gd name="connsiteY12" fmla="*/ 10477 h 80009"/>
                  <a:gd name="connsiteX13" fmla="*/ 11430 w 608647"/>
                  <a:gd name="connsiteY13" fmla="*/ 68580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8647" h="80009">
                    <a:moveTo>
                      <a:pt x="60293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2"/>
                      <a:pt x="0" y="74295"/>
                    </a:cubicBezTo>
                    <a:lnTo>
                      <a:pt x="0" y="5715"/>
                    </a:lnTo>
                    <a:cubicBezTo>
                      <a:pt x="0" y="2857"/>
                      <a:pt x="2857" y="0"/>
                      <a:pt x="5715" y="0"/>
                    </a:cubicBezTo>
                    <a:lnTo>
                      <a:pt x="602933" y="0"/>
                    </a:lnTo>
                    <a:cubicBezTo>
                      <a:pt x="605790" y="0"/>
                      <a:pt x="608648" y="2857"/>
                      <a:pt x="608648" y="5715"/>
                    </a:cubicBezTo>
                    <a:lnTo>
                      <a:pt x="608648" y="74295"/>
                    </a:lnTo>
                    <a:cubicBezTo>
                      <a:pt x="608648" y="77152"/>
                      <a:pt x="605790" y="80010"/>
                      <a:pt x="602933" y="80010"/>
                    </a:cubicBezTo>
                    <a:close/>
                    <a:moveTo>
                      <a:pt x="11430" y="68580"/>
                    </a:moveTo>
                    <a:lnTo>
                      <a:pt x="597218" y="68580"/>
                    </a:lnTo>
                    <a:lnTo>
                      <a:pt x="597218" y="10477"/>
                    </a:lnTo>
                    <a:lnTo>
                      <a:pt x="11430" y="10477"/>
                    </a:lnTo>
                    <a:lnTo>
                      <a:pt x="11430" y="6858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10" name="Graphic 43">
            <a:extLst>
              <a:ext uri="{FF2B5EF4-FFF2-40B4-BE49-F238E27FC236}">
                <a16:creationId xmlns:a16="http://schemas.microsoft.com/office/drawing/2014/main" id="{A3CB93E3-5209-47BF-BADB-BCE7B6902A32}"/>
              </a:ext>
            </a:extLst>
          </p:cNvPr>
          <p:cNvGrpSpPr/>
          <p:nvPr/>
        </p:nvGrpSpPr>
        <p:grpSpPr>
          <a:xfrm>
            <a:off x="1075545" y="4470643"/>
            <a:ext cx="125729" cy="125729"/>
            <a:chOff x="5131116" y="3678554"/>
            <a:chExt cx="125729" cy="125729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13011CC-C9E6-4A80-8104-DE20CA148A15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7F77930-9830-4CC0-8CBC-EF688E96BF3F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3" name="Graphic 43">
            <a:extLst>
              <a:ext uri="{FF2B5EF4-FFF2-40B4-BE49-F238E27FC236}">
                <a16:creationId xmlns:a16="http://schemas.microsoft.com/office/drawing/2014/main" id="{F708F187-6E1F-427D-91C0-F532B25941EF}"/>
              </a:ext>
            </a:extLst>
          </p:cNvPr>
          <p:cNvGrpSpPr/>
          <p:nvPr/>
        </p:nvGrpSpPr>
        <p:grpSpPr>
          <a:xfrm>
            <a:off x="6383464" y="4678875"/>
            <a:ext cx="125729" cy="125729"/>
            <a:chOff x="5131116" y="3678554"/>
            <a:chExt cx="125729" cy="125729"/>
          </a:xfrm>
        </p:grpSpPr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53A4A17-2BFC-4626-A69A-71D78286A5AF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F7A53F73-9971-4FAA-93BD-138E2FBB5131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6" name="Graphic 43">
            <a:extLst>
              <a:ext uri="{FF2B5EF4-FFF2-40B4-BE49-F238E27FC236}">
                <a16:creationId xmlns:a16="http://schemas.microsoft.com/office/drawing/2014/main" id="{76B9ADAE-6322-424E-9B2A-2C31DE871B27}"/>
              </a:ext>
            </a:extLst>
          </p:cNvPr>
          <p:cNvGrpSpPr/>
          <p:nvPr/>
        </p:nvGrpSpPr>
        <p:grpSpPr>
          <a:xfrm>
            <a:off x="8354749" y="462410"/>
            <a:ext cx="125729" cy="125729"/>
            <a:chOff x="5131116" y="3678554"/>
            <a:chExt cx="125729" cy="125729"/>
          </a:xfrm>
        </p:grpSpPr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08EA39E2-D0AA-4436-ADF6-A1DA174051B6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60AED365-A879-465F-A8A2-D65F110CC3BA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6486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058A571-273D-4B92-AD27-F636EE118EB5}"/>
              </a:ext>
            </a:extLst>
          </p:cNvPr>
          <p:cNvSpPr/>
          <p:nvPr/>
        </p:nvSpPr>
        <p:spPr>
          <a:xfrm>
            <a:off x="1213892" y="3242820"/>
            <a:ext cx="6716215" cy="872189"/>
          </a:xfrm>
          <a:prstGeom prst="roundRect">
            <a:avLst/>
          </a:prstGeom>
          <a:solidFill>
            <a:schemeClr val="bg2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2EC9789-DA34-477D-BA75-C92C090EC1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7,235,000!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1CCD038-7ACB-4387-9D28-B143770D5F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grpSp>
        <p:nvGrpSpPr>
          <p:cNvPr id="23" name="Graphic 43">
            <a:extLst>
              <a:ext uri="{FF2B5EF4-FFF2-40B4-BE49-F238E27FC236}">
                <a16:creationId xmlns:a16="http://schemas.microsoft.com/office/drawing/2014/main" id="{AAC171D7-A0FA-4E71-B965-F2EB786EC84C}"/>
              </a:ext>
            </a:extLst>
          </p:cNvPr>
          <p:cNvGrpSpPr/>
          <p:nvPr/>
        </p:nvGrpSpPr>
        <p:grpSpPr>
          <a:xfrm>
            <a:off x="4732476" y="4537994"/>
            <a:ext cx="125729" cy="125729"/>
            <a:chOff x="5131116" y="3678554"/>
            <a:chExt cx="125729" cy="125729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95B3728-7353-4020-AA65-5DB669576335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2F9A923-BF99-45CE-84DB-B4547CC0B1DF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" name="Graphic 43">
            <a:extLst>
              <a:ext uri="{FF2B5EF4-FFF2-40B4-BE49-F238E27FC236}">
                <a16:creationId xmlns:a16="http://schemas.microsoft.com/office/drawing/2014/main" id="{913240C5-63B4-43E0-B09F-7320D342ABBE}"/>
              </a:ext>
            </a:extLst>
          </p:cNvPr>
          <p:cNvGrpSpPr/>
          <p:nvPr/>
        </p:nvGrpSpPr>
        <p:grpSpPr>
          <a:xfrm rot="19212162">
            <a:off x="8189385" y="2634681"/>
            <a:ext cx="409843" cy="383552"/>
            <a:chOff x="3891067" y="1338534"/>
            <a:chExt cx="589386" cy="55157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9AEE995-3978-4152-A6E3-E6505E119194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91FDA39-1C83-40CF-ADA0-31B47E324413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9" name="Graphic 43">
              <a:extLst>
                <a:ext uri="{FF2B5EF4-FFF2-40B4-BE49-F238E27FC236}">
                  <a16:creationId xmlns:a16="http://schemas.microsoft.com/office/drawing/2014/main" id="{7197F4E4-062E-4F8D-8C03-FA5F13AE5E9D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CE45C40F-2BA4-43DF-947E-3F6D4D204FC6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1AD8E0B-4462-415E-BEA7-04CD8E58AC40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0" name="Graphic 43">
              <a:extLst>
                <a:ext uri="{FF2B5EF4-FFF2-40B4-BE49-F238E27FC236}">
                  <a16:creationId xmlns:a16="http://schemas.microsoft.com/office/drawing/2014/main" id="{B80A0E34-1F3D-4752-8F66-F5D4D6D9006D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9B9195B-37E9-465D-AF64-D26463F90E77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E6B590C-A033-42F6-84D4-B175726F8966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1" name="Graphic 43">
              <a:extLst>
                <a:ext uri="{FF2B5EF4-FFF2-40B4-BE49-F238E27FC236}">
                  <a16:creationId xmlns:a16="http://schemas.microsoft.com/office/drawing/2014/main" id="{2A134C20-0825-4AC2-B230-BC5F178D987F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AF2ECD1-E01E-447B-9778-DBB1188A7B5E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90ED264C-5819-4329-9BE3-44D8F1A6FD3A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8" name="Graphic 43">
            <a:extLst>
              <a:ext uri="{FF2B5EF4-FFF2-40B4-BE49-F238E27FC236}">
                <a16:creationId xmlns:a16="http://schemas.microsoft.com/office/drawing/2014/main" id="{06AC8632-5E0E-4D36-87E8-57141D84C51E}"/>
              </a:ext>
            </a:extLst>
          </p:cNvPr>
          <p:cNvGrpSpPr/>
          <p:nvPr/>
        </p:nvGrpSpPr>
        <p:grpSpPr>
          <a:xfrm rot="4016022">
            <a:off x="660756" y="4306547"/>
            <a:ext cx="409843" cy="383552"/>
            <a:chOff x="3891067" y="1338534"/>
            <a:chExt cx="589386" cy="551577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1C60AA3-E173-43A9-B45A-6554112D9446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FD8634C-1547-46DD-BE61-5DD756199120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1" name="Graphic 43">
              <a:extLst>
                <a:ext uri="{FF2B5EF4-FFF2-40B4-BE49-F238E27FC236}">
                  <a16:creationId xmlns:a16="http://schemas.microsoft.com/office/drawing/2014/main" id="{717D928F-5F17-4F60-9DEF-0267CBDB30B4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9809903-C062-4AC6-B84F-DE7A65FB7EAE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FE9BA65-9990-48C7-8A7B-E0C2BE7F6493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42" name="Graphic 43">
              <a:extLst>
                <a:ext uri="{FF2B5EF4-FFF2-40B4-BE49-F238E27FC236}">
                  <a16:creationId xmlns:a16="http://schemas.microsoft.com/office/drawing/2014/main" id="{307D04DC-7D03-4E21-9710-99F60681DA3B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86F4A44-F029-49F0-B918-C2F6931528F2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37B3411-315A-4891-A474-CB2FC702C42A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3" name="Graphic 43">
              <a:extLst>
                <a:ext uri="{FF2B5EF4-FFF2-40B4-BE49-F238E27FC236}">
                  <a16:creationId xmlns:a16="http://schemas.microsoft.com/office/drawing/2014/main" id="{1561DB27-E9F3-46F9-A45D-67DF63871681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E258E696-9F78-4133-9165-1133E21BED92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766B013-7A37-4D6B-AE0F-13D29CE5EBC9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0" name="Graphic 43">
            <a:extLst>
              <a:ext uri="{FF2B5EF4-FFF2-40B4-BE49-F238E27FC236}">
                <a16:creationId xmlns:a16="http://schemas.microsoft.com/office/drawing/2014/main" id="{0D606549-5E04-46F9-995E-B8A798251711}"/>
              </a:ext>
            </a:extLst>
          </p:cNvPr>
          <p:cNvGrpSpPr/>
          <p:nvPr/>
        </p:nvGrpSpPr>
        <p:grpSpPr>
          <a:xfrm>
            <a:off x="3449681" y="838160"/>
            <a:ext cx="125729" cy="125729"/>
            <a:chOff x="5131116" y="3678554"/>
            <a:chExt cx="125729" cy="125729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730D74A-9A8C-4243-AADC-F2DDC245728E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E89BF10-9CC9-467C-86A1-FA5962D7181E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aphic 43">
            <a:extLst>
              <a:ext uri="{FF2B5EF4-FFF2-40B4-BE49-F238E27FC236}">
                <a16:creationId xmlns:a16="http://schemas.microsoft.com/office/drawing/2014/main" id="{B0FE44A1-2EA0-491A-9A8D-24EB2A805722}"/>
              </a:ext>
            </a:extLst>
          </p:cNvPr>
          <p:cNvGrpSpPr/>
          <p:nvPr/>
        </p:nvGrpSpPr>
        <p:grpSpPr>
          <a:xfrm>
            <a:off x="640845" y="2517515"/>
            <a:ext cx="125729" cy="125729"/>
            <a:chOff x="5131116" y="3678554"/>
            <a:chExt cx="125729" cy="125729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EFB447-766F-48AB-9FAE-3B7C2C7E25ED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48A86EF-BD58-465C-ACB1-E3FB4318F58B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25699FF-3E3B-4BE7-8FD6-F7A865C4CBE4}"/>
              </a:ext>
            </a:extLst>
          </p:cNvPr>
          <p:cNvGrpSpPr/>
          <p:nvPr/>
        </p:nvGrpSpPr>
        <p:grpSpPr>
          <a:xfrm rot="20211922">
            <a:off x="818451" y="610189"/>
            <a:ext cx="354739" cy="603165"/>
            <a:chOff x="4850276" y="2591891"/>
            <a:chExt cx="622934" cy="1059179"/>
          </a:xfrm>
        </p:grpSpPr>
        <p:grpSp>
          <p:nvGrpSpPr>
            <p:cNvPr id="57" name="Graphic 113">
              <a:extLst>
                <a:ext uri="{FF2B5EF4-FFF2-40B4-BE49-F238E27FC236}">
                  <a16:creationId xmlns:a16="http://schemas.microsoft.com/office/drawing/2014/main" id="{230DB11B-995F-4720-8C45-29C5AC6A5CB0}"/>
                </a:ext>
              </a:extLst>
            </p:cNvPr>
            <p:cNvGrpSpPr/>
            <p:nvPr/>
          </p:nvGrpSpPr>
          <p:grpSpPr>
            <a:xfrm>
              <a:off x="4904569" y="2627239"/>
              <a:ext cx="518685" cy="982874"/>
              <a:chOff x="4904569" y="2627239"/>
              <a:chExt cx="518685" cy="982874"/>
            </a:xfrm>
            <a:solidFill>
              <a:srgbClr val="000000"/>
            </a:solidFill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5AEB3797-6CC5-4DFC-85C8-FC004FA12BFF}"/>
                  </a:ext>
                </a:extLst>
              </p:cNvPr>
              <p:cNvSpPr/>
              <p:nvPr/>
            </p:nvSpPr>
            <p:spPr>
              <a:xfrm>
                <a:off x="4908379" y="2632001"/>
                <a:ext cx="507255" cy="972873"/>
              </a:xfrm>
              <a:custGeom>
                <a:avLst/>
                <a:gdLst>
                  <a:gd name="connsiteX0" fmla="*/ 501967 w 507255"/>
                  <a:gd name="connsiteY0" fmla="*/ 962872 h 972873"/>
                  <a:gd name="connsiteX1" fmla="*/ 3810 w 507255"/>
                  <a:gd name="connsiteY1" fmla="*/ 968587 h 972873"/>
                  <a:gd name="connsiteX2" fmla="*/ 96202 w 507255"/>
                  <a:gd name="connsiteY2" fmla="*/ 598064 h 972873"/>
                  <a:gd name="connsiteX3" fmla="*/ 198120 w 507255"/>
                  <a:gd name="connsiteY3" fmla="*/ 465667 h 972873"/>
                  <a:gd name="connsiteX4" fmla="*/ 119063 w 507255"/>
                  <a:gd name="connsiteY4" fmla="*/ 343747 h 972873"/>
                  <a:gd name="connsiteX5" fmla="*/ 0 w 507255"/>
                  <a:gd name="connsiteY5" fmla="*/ 1799 h 972873"/>
                  <a:gd name="connsiteX6" fmla="*/ 488632 w 507255"/>
                  <a:gd name="connsiteY6" fmla="*/ 4657 h 972873"/>
                  <a:gd name="connsiteX7" fmla="*/ 422910 w 507255"/>
                  <a:gd name="connsiteY7" fmla="*/ 296122 h 972873"/>
                  <a:gd name="connsiteX8" fmla="*/ 352425 w 507255"/>
                  <a:gd name="connsiteY8" fmla="*/ 382799 h 972873"/>
                  <a:gd name="connsiteX9" fmla="*/ 313373 w 507255"/>
                  <a:gd name="connsiteY9" fmla="*/ 467572 h 972873"/>
                  <a:gd name="connsiteX10" fmla="*/ 478155 w 507255"/>
                  <a:gd name="connsiteY10" fmla="*/ 713317 h 972873"/>
                  <a:gd name="connsiteX11" fmla="*/ 501967 w 507255"/>
                  <a:gd name="connsiteY11" fmla="*/ 962872 h 97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7255" h="972873">
                    <a:moveTo>
                      <a:pt x="501967" y="962872"/>
                    </a:moveTo>
                    <a:cubicBezTo>
                      <a:pt x="315278" y="967634"/>
                      <a:pt x="190500" y="979064"/>
                      <a:pt x="3810" y="968587"/>
                    </a:cubicBezTo>
                    <a:cubicBezTo>
                      <a:pt x="-1905" y="827617"/>
                      <a:pt x="11430" y="692362"/>
                      <a:pt x="96202" y="598064"/>
                    </a:cubicBezTo>
                    <a:cubicBezTo>
                      <a:pt x="133350" y="557107"/>
                      <a:pt x="186690" y="522817"/>
                      <a:pt x="198120" y="465667"/>
                    </a:cubicBezTo>
                    <a:cubicBezTo>
                      <a:pt x="207645" y="419947"/>
                      <a:pt x="145732" y="379942"/>
                      <a:pt x="119063" y="343747"/>
                    </a:cubicBezTo>
                    <a:cubicBezTo>
                      <a:pt x="82867" y="294217"/>
                      <a:pt x="9525" y="239924"/>
                      <a:pt x="0" y="1799"/>
                    </a:cubicBezTo>
                    <a:cubicBezTo>
                      <a:pt x="148590" y="-2011"/>
                      <a:pt x="476250" y="847"/>
                      <a:pt x="488632" y="4657"/>
                    </a:cubicBezTo>
                    <a:cubicBezTo>
                      <a:pt x="483870" y="103717"/>
                      <a:pt x="472440" y="214207"/>
                      <a:pt x="422910" y="296122"/>
                    </a:cubicBezTo>
                    <a:cubicBezTo>
                      <a:pt x="405765" y="323744"/>
                      <a:pt x="375285" y="356129"/>
                      <a:pt x="352425" y="382799"/>
                    </a:cubicBezTo>
                    <a:cubicBezTo>
                      <a:pt x="331470" y="406612"/>
                      <a:pt x="306705" y="434234"/>
                      <a:pt x="313373" y="467572"/>
                    </a:cubicBezTo>
                    <a:cubicBezTo>
                      <a:pt x="327660" y="534247"/>
                      <a:pt x="432435" y="583777"/>
                      <a:pt x="478155" y="713317"/>
                    </a:cubicBezTo>
                    <a:cubicBezTo>
                      <a:pt x="512445" y="810472"/>
                      <a:pt x="510540" y="856192"/>
                      <a:pt x="501967" y="96287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20002896-8258-45C5-93EC-C4D4279C82F1}"/>
                  </a:ext>
                </a:extLst>
              </p:cNvPr>
              <p:cNvSpPr/>
              <p:nvPr/>
            </p:nvSpPr>
            <p:spPr>
              <a:xfrm>
                <a:off x="4980769" y="3213630"/>
                <a:ext cx="145022" cy="208840"/>
              </a:xfrm>
              <a:custGeom>
                <a:avLst/>
                <a:gdLst>
                  <a:gd name="connsiteX0" fmla="*/ 7620 w 145022"/>
                  <a:gd name="connsiteY0" fmla="*/ 208840 h 208840"/>
                  <a:gd name="connsiteX1" fmla="*/ 0 w 145022"/>
                  <a:gd name="connsiteY1" fmla="*/ 201220 h 208840"/>
                  <a:gd name="connsiteX2" fmla="*/ 136208 w 145022"/>
                  <a:gd name="connsiteY2" fmla="*/ 243 h 208840"/>
                  <a:gd name="connsiteX3" fmla="*/ 144780 w 145022"/>
                  <a:gd name="connsiteY3" fmla="*/ 5005 h 208840"/>
                  <a:gd name="connsiteX4" fmla="*/ 140017 w 145022"/>
                  <a:gd name="connsiteY4" fmla="*/ 13578 h 208840"/>
                  <a:gd name="connsiteX5" fmla="*/ 14288 w 145022"/>
                  <a:gd name="connsiteY5" fmla="*/ 200268 h 208840"/>
                  <a:gd name="connsiteX6" fmla="*/ 7620 w 145022"/>
                  <a:gd name="connsiteY6" fmla="*/ 208840 h 208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022" h="208840">
                    <a:moveTo>
                      <a:pt x="7620" y="208840"/>
                    </a:moveTo>
                    <a:cubicBezTo>
                      <a:pt x="3810" y="208840"/>
                      <a:pt x="0" y="205983"/>
                      <a:pt x="0" y="201220"/>
                    </a:cubicBezTo>
                    <a:cubicBezTo>
                      <a:pt x="0" y="99303"/>
                      <a:pt x="69533" y="19293"/>
                      <a:pt x="136208" y="243"/>
                    </a:cubicBezTo>
                    <a:cubicBezTo>
                      <a:pt x="140017" y="-710"/>
                      <a:pt x="143827" y="1195"/>
                      <a:pt x="144780" y="5005"/>
                    </a:cubicBezTo>
                    <a:cubicBezTo>
                      <a:pt x="145733" y="8815"/>
                      <a:pt x="143827" y="12625"/>
                      <a:pt x="140017" y="13578"/>
                    </a:cubicBezTo>
                    <a:cubicBezTo>
                      <a:pt x="78105" y="30723"/>
                      <a:pt x="14288" y="105018"/>
                      <a:pt x="14288" y="200268"/>
                    </a:cubicBezTo>
                    <a:cubicBezTo>
                      <a:pt x="15240" y="205030"/>
                      <a:pt x="11430" y="208840"/>
                      <a:pt x="7620" y="208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79989D4-B5AC-4781-BBBD-CC49DF18A348}"/>
                  </a:ext>
                </a:extLst>
              </p:cNvPr>
              <p:cNvSpPr/>
              <p:nvPr/>
            </p:nvSpPr>
            <p:spPr>
              <a:xfrm>
                <a:off x="4904569" y="2627239"/>
                <a:ext cx="518685" cy="982874"/>
              </a:xfrm>
              <a:custGeom>
                <a:avLst/>
                <a:gdLst>
                  <a:gd name="connsiteX0" fmla="*/ 163830 w 518685"/>
                  <a:gd name="connsiteY0" fmla="*/ 982874 h 982874"/>
                  <a:gd name="connsiteX1" fmla="*/ 7620 w 518685"/>
                  <a:gd name="connsiteY1" fmla="*/ 978112 h 982874"/>
                  <a:gd name="connsiteX2" fmla="*/ 2857 w 518685"/>
                  <a:gd name="connsiteY2" fmla="*/ 973349 h 982874"/>
                  <a:gd name="connsiteX3" fmla="*/ 97155 w 518685"/>
                  <a:gd name="connsiteY3" fmla="*/ 599017 h 982874"/>
                  <a:gd name="connsiteX4" fmla="*/ 129540 w 518685"/>
                  <a:gd name="connsiteY4" fmla="*/ 566632 h 982874"/>
                  <a:gd name="connsiteX5" fmla="*/ 198120 w 518685"/>
                  <a:gd name="connsiteY5" fmla="*/ 468524 h 982874"/>
                  <a:gd name="connsiteX6" fmla="*/ 150495 w 518685"/>
                  <a:gd name="connsiteY6" fmla="*/ 384704 h 982874"/>
                  <a:gd name="connsiteX7" fmla="*/ 120015 w 518685"/>
                  <a:gd name="connsiteY7" fmla="*/ 351367 h 982874"/>
                  <a:gd name="connsiteX8" fmla="*/ 102870 w 518685"/>
                  <a:gd name="connsiteY8" fmla="*/ 330412 h 982874"/>
                  <a:gd name="connsiteX9" fmla="*/ 0 w 518685"/>
                  <a:gd name="connsiteY9" fmla="*/ 7514 h 982874"/>
                  <a:gd name="connsiteX10" fmla="*/ 1905 w 518685"/>
                  <a:gd name="connsiteY10" fmla="*/ 3704 h 982874"/>
                  <a:gd name="connsiteX11" fmla="*/ 5715 w 518685"/>
                  <a:gd name="connsiteY11" fmla="*/ 1799 h 982874"/>
                  <a:gd name="connsiteX12" fmla="*/ 496253 w 518685"/>
                  <a:gd name="connsiteY12" fmla="*/ 4657 h 982874"/>
                  <a:gd name="connsiteX13" fmla="*/ 500063 w 518685"/>
                  <a:gd name="connsiteY13" fmla="*/ 10372 h 982874"/>
                  <a:gd name="connsiteX14" fmla="*/ 433388 w 518685"/>
                  <a:gd name="connsiteY14" fmla="*/ 303742 h 982874"/>
                  <a:gd name="connsiteX15" fmla="*/ 373380 w 518685"/>
                  <a:gd name="connsiteY15" fmla="*/ 378037 h 982874"/>
                  <a:gd name="connsiteX16" fmla="*/ 361950 w 518685"/>
                  <a:gd name="connsiteY16" fmla="*/ 391372 h 982874"/>
                  <a:gd name="connsiteX17" fmla="*/ 324803 w 518685"/>
                  <a:gd name="connsiteY17" fmla="*/ 471382 h 982874"/>
                  <a:gd name="connsiteX18" fmla="*/ 382905 w 518685"/>
                  <a:gd name="connsiteY18" fmla="*/ 556154 h 982874"/>
                  <a:gd name="connsiteX19" fmla="*/ 489585 w 518685"/>
                  <a:gd name="connsiteY19" fmla="*/ 716174 h 982874"/>
                  <a:gd name="connsiteX20" fmla="*/ 513398 w 518685"/>
                  <a:gd name="connsiteY20" fmla="*/ 968587 h 982874"/>
                  <a:gd name="connsiteX21" fmla="*/ 507683 w 518685"/>
                  <a:gd name="connsiteY21" fmla="*/ 973349 h 982874"/>
                  <a:gd name="connsiteX22" fmla="*/ 367665 w 518685"/>
                  <a:gd name="connsiteY22" fmla="*/ 978112 h 982874"/>
                  <a:gd name="connsiteX23" fmla="*/ 163830 w 518685"/>
                  <a:gd name="connsiteY23" fmla="*/ 982874 h 982874"/>
                  <a:gd name="connsiteX24" fmla="*/ 12382 w 518685"/>
                  <a:gd name="connsiteY24" fmla="*/ 967634 h 982874"/>
                  <a:gd name="connsiteX25" fmla="*/ 364808 w 518685"/>
                  <a:gd name="connsiteY25" fmla="*/ 966682 h 982874"/>
                  <a:gd name="connsiteX26" fmla="*/ 500063 w 518685"/>
                  <a:gd name="connsiteY26" fmla="*/ 961919 h 982874"/>
                  <a:gd name="connsiteX27" fmla="*/ 476250 w 518685"/>
                  <a:gd name="connsiteY27" fmla="*/ 719032 h 982874"/>
                  <a:gd name="connsiteX28" fmla="*/ 373380 w 518685"/>
                  <a:gd name="connsiteY28" fmla="*/ 562822 h 982874"/>
                  <a:gd name="connsiteX29" fmla="*/ 312420 w 518685"/>
                  <a:gd name="connsiteY29" fmla="*/ 473287 h 982874"/>
                  <a:gd name="connsiteX30" fmla="*/ 352425 w 518685"/>
                  <a:gd name="connsiteY30" fmla="*/ 383752 h 982874"/>
                  <a:gd name="connsiteX31" fmla="*/ 363855 w 518685"/>
                  <a:gd name="connsiteY31" fmla="*/ 370417 h 982874"/>
                  <a:gd name="connsiteX32" fmla="*/ 421958 w 518685"/>
                  <a:gd name="connsiteY32" fmla="*/ 298027 h 982874"/>
                  <a:gd name="connsiteX33" fmla="*/ 486728 w 518685"/>
                  <a:gd name="connsiteY33" fmla="*/ 14182 h 982874"/>
                  <a:gd name="connsiteX34" fmla="*/ 9525 w 518685"/>
                  <a:gd name="connsiteY34" fmla="*/ 11324 h 982874"/>
                  <a:gd name="connsiteX35" fmla="*/ 110490 w 518685"/>
                  <a:gd name="connsiteY35" fmla="*/ 322792 h 982874"/>
                  <a:gd name="connsiteX36" fmla="*/ 127635 w 518685"/>
                  <a:gd name="connsiteY36" fmla="*/ 344699 h 982874"/>
                  <a:gd name="connsiteX37" fmla="*/ 157163 w 518685"/>
                  <a:gd name="connsiteY37" fmla="*/ 377084 h 982874"/>
                  <a:gd name="connsiteX38" fmla="*/ 207645 w 518685"/>
                  <a:gd name="connsiteY38" fmla="*/ 470429 h 982874"/>
                  <a:gd name="connsiteX39" fmla="*/ 136208 w 518685"/>
                  <a:gd name="connsiteY39" fmla="*/ 574252 h 982874"/>
                  <a:gd name="connsiteX40" fmla="*/ 104775 w 518685"/>
                  <a:gd name="connsiteY40" fmla="*/ 605684 h 982874"/>
                  <a:gd name="connsiteX41" fmla="*/ 12382 w 518685"/>
                  <a:gd name="connsiteY41" fmla="*/ 967634 h 982874"/>
                  <a:gd name="connsiteX42" fmla="*/ 505778 w 518685"/>
                  <a:gd name="connsiteY42" fmla="*/ 967634 h 982874"/>
                  <a:gd name="connsiteX43" fmla="*/ 505778 w 518685"/>
                  <a:gd name="connsiteY43" fmla="*/ 967634 h 982874"/>
                  <a:gd name="connsiteX44" fmla="*/ 505778 w 518685"/>
                  <a:gd name="connsiteY44" fmla="*/ 967634 h 98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518685" h="982874">
                    <a:moveTo>
                      <a:pt x="163830" y="982874"/>
                    </a:moveTo>
                    <a:cubicBezTo>
                      <a:pt x="115252" y="982874"/>
                      <a:pt x="63817" y="981922"/>
                      <a:pt x="7620" y="978112"/>
                    </a:cubicBezTo>
                    <a:cubicBezTo>
                      <a:pt x="4763" y="978112"/>
                      <a:pt x="2857" y="975254"/>
                      <a:pt x="2857" y="973349"/>
                    </a:cubicBezTo>
                    <a:cubicBezTo>
                      <a:pt x="-1905" y="853334"/>
                      <a:pt x="4763" y="701887"/>
                      <a:pt x="97155" y="599017"/>
                    </a:cubicBezTo>
                    <a:cubicBezTo>
                      <a:pt x="106680" y="587587"/>
                      <a:pt x="118110" y="577109"/>
                      <a:pt x="129540" y="566632"/>
                    </a:cubicBezTo>
                    <a:cubicBezTo>
                      <a:pt x="159067" y="538057"/>
                      <a:pt x="189548" y="509482"/>
                      <a:pt x="198120" y="468524"/>
                    </a:cubicBezTo>
                    <a:cubicBezTo>
                      <a:pt x="203835" y="438997"/>
                      <a:pt x="177165" y="411374"/>
                      <a:pt x="150495" y="384704"/>
                    </a:cubicBezTo>
                    <a:cubicBezTo>
                      <a:pt x="139065" y="373274"/>
                      <a:pt x="128588" y="361844"/>
                      <a:pt x="120015" y="351367"/>
                    </a:cubicBezTo>
                    <a:cubicBezTo>
                      <a:pt x="115252" y="344699"/>
                      <a:pt x="109538" y="338032"/>
                      <a:pt x="102870" y="330412"/>
                    </a:cubicBezTo>
                    <a:cubicBezTo>
                      <a:pt x="64770" y="283739"/>
                      <a:pt x="7620" y="214207"/>
                      <a:pt x="0" y="7514"/>
                    </a:cubicBezTo>
                    <a:cubicBezTo>
                      <a:pt x="0" y="5609"/>
                      <a:pt x="0" y="4657"/>
                      <a:pt x="1905" y="3704"/>
                    </a:cubicBezTo>
                    <a:cubicBezTo>
                      <a:pt x="2857" y="2752"/>
                      <a:pt x="3810" y="1799"/>
                      <a:pt x="5715" y="1799"/>
                    </a:cubicBezTo>
                    <a:cubicBezTo>
                      <a:pt x="141923" y="-2011"/>
                      <a:pt x="481013" y="847"/>
                      <a:pt x="496253" y="4657"/>
                    </a:cubicBezTo>
                    <a:cubicBezTo>
                      <a:pt x="499110" y="5609"/>
                      <a:pt x="500063" y="7514"/>
                      <a:pt x="500063" y="10372"/>
                    </a:cubicBezTo>
                    <a:cubicBezTo>
                      <a:pt x="495300" y="109432"/>
                      <a:pt x="483870" y="221827"/>
                      <a:pt x="433388" y="303742"/>
                    </a:cubicBezTo>
                    <a:cubicBezTo>
                      <a:pt x="419100" y="327554"/>
                      <a:pt x="395288" y="354224"/>
                      <a:pt x="373380" y="378037"/>
                    </a:cubicBezTo>
                    <a:cubicBezTo>
                      <a:pt x="369570" y="382799"/>
                      <a:pt x="365760" y="386609"/>
                      <a:pt x="361950" y="391372"/>
                    </a:cubicBezTo>
                    <a:cubicBezTo>
                      <a:pt x="340995" y="414232"/>
                      <a:pt x="318135" y="440902"/>
                      <a:pt x="324803" y="471382"/>
                    </a:cubicBezTo>
                    <a:cubicBezTo>
                      <a:pt x="330517" y="499004"/>
                      <a:pt x="355283" y="525674"/>
                      <a:pt x="382905" y="556154"/>
                    </a:cubicBezTo>
                    <a:cubicBezTo>
                      <a:pt x="419100" y="595207"/>
                      <a:pt x="463867" y="643784"/>
                      <a:pt x="489585" y="716174"/>
                    </a:cubicBezTo>
                    <a:cubicBezTo>
                      <a:pt x="523875" y="815234"/>
                      <a:pt x="521970" y="861907"/>
                      <a:pt x="513398" y="968587"/>
                    </a:cubicBezTo>
                    <a:cubicBezTo>
                      <a:pt x="513398" y="971444"/>
                      <a:pt x="510540" y="973349"/>
                      <a:pt x="507683" y="973349"/>
                    </a:cubicBezTo>
                    <a:cubicBezTo>
                      <a:pt x="457200" y="974302"/>
                      <a:pt x="411480" y="976207"/>
                      <a:pt x="367665" y="978112"/>
                    </a:cubicBezTo>
                    <a:cubicBezTo>
                      <a:pt x="296228" y="980017"/>
                      <a:pt x="232410" y="982874"/>
                      <a:pt x="163830" y="982874"/>
                    </a:cubicBezTo>
                    <a:close/>
                    <a:moveTo>
                      <a:pt x="12382" y="967634"/>
                    </a:moveTo>
                    <a:cubicBezTo>
                      <a:pt x="145733" y="975254"/>
                      <a:pt x="247650" y="971444"/>
                      <a:pt x="364808" y="966682"/>
                    </a:cubicBezTo>
                    <a:cubicBezTo>
                      <a:pt x="407670" y="964777"/>
                      <a:pt x="451485" y="963824"/>
                      <a:pt x="500063" y="961919"/>
                    </a:cubicBezTo>
                    <a:cubicBezTo>
                      <a:pt x="508635" y="856192"/>
                      <a:pt x="509588" y="813329"/>
                      <a:pt x="476250" y="719032"/>
                    </a:cubicBezTo>
                    <a:cubicBezTo>
                      <a:pt x="452438" y="648547"/>
                      <a:pt x="408623" y="600922"/>
                      <a:pt x="373380" y="562822"/>
                    </a:cubicBezTo>
                    <a:cubicBezTo>
                      <a:pt x="343853" y="531389"/>
                      <a:pt x="319088" y="503767"/>
                      <a:pt x="312420" y="473287"/>
                    </a:cubicBezTo>
                    <a:cubicBezTo>
                      <a:pt x="304800" y="437092"/>
                      <a:pt x="331470" y="407564"/>
                      <a:pt x="352425" y="383752"/>
                    </a:cubicBezTo>
                    <a:cubicBezTo>
                      <a:pt x="356235" y="379942"/>
                      <a:pt x="360045" y="375179"/>
                      <a:pt x="363855" y="370417"/>
                    </a:cubicBezTo>
                    <a:cubicBezTo>
                      <a:pt x="384810" y="347557"/>
                      <a:pt x="408623" y="320887"/>
                      <a:pt x="421958" y="298027"/>
                    </a:cubicBezTo>
                    <a:cubicBezTo>
                      <a:pt x="470535" y="218969"/>
                      <a:pt x="481965" y="110384"/>
                      <a:pt x="486728" y="14182"/>
                    </a:cubicBezTo>
                    <a:cubicBezTo>
                      <a:pt x="446723" y="11324"/>
                      <a:pt x="154305" y="8467"/>
                      <a:pt x="9525" y="11324"/>
                    </a:cubicBezTo>
                    <a:cubicBezTo>
                      <a:pt x="18098" y="210397"/>
                      <a:pt x="73342" y="278024"/>
                      <a:pt x="110490" y="322792"/>
                    </a:cubicBezTo>
                    <a:cubicBezTo>
                      <a:pt x="116205" y="330412"/>
                      <a:pt x="122873" y="337079"/>
                      <a:pt x="127635" y="344699"/>
                    </a:cubicBezTo>
                    <a:cubicBezTo>
                      <a:pt x="135255" y="355177"/>
                      <a:pt x="145733" y="365654"/>
                      <a:pt x="157163" y="377084"/>
                    </a:cubicBezTo>
                    <a:cubicBezTo>
                      <a:pt x="183833" y="404707"/>
                      <a:pt x="214313" y="435187"/>
                      <a:pt x="207645" y="470429"/>
                    </a:cubicBezTo>
                    <a:cubicBezTo>
                      <a:pt x="199073" y="514244"/>
                      <a:pt x="166688" y="544724"/>
                      <a:pt x="136208" y="574252"/>
                    </a:cubicBezTo>
                    <a:cubicBezTo>
                      <a:pt x="125730" y="584729"/>
                      <a:pt x="114300" y="595207"/>
                      <a:pt x="104775" y="605684"/>
                    </a:cubicBezTo>
                    <a:cubicBezTo>
                      <a:pt x="15240" y="704744"/>
                      <a:pt x="8573" y="850477"/>
                      <a:pt x="12382" y="967634"/>
                    </a:cubicBezTo>
                    <a:close/>
                    <a:moveTo>
                      <a:pt x="505778" y="967634"/>
                    </a:moveTo>
                    <a:lnTo>
                      <a:pt x="505778" y="967634"/>
                    </a:lnTo>
                    <a:lnTo>
                      <a:pt x="505778" y="967634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8" name="Graphic 113">
              <a:extLst>
                <a:ext uri="{FF2B5EF4-FFF2-40B4-BE49-F238E27FC236}">
                  <a16:creationId xmlns:a16="http://schemas.microsoft.com/office/drawing/2014/main" id="{3EB47D1E-9769-4CC9-A901-F9FAF0E65AFF}"/>
                </a:ext>
              </a:extLst>
            </p:cNvPr>
            <p:cNvGrpSpPr/>
            <p:nvPr/>
          </p:nvGrpSpPr>
          <p:grpSpPr>
            <a:xfrm>
              <a:off x="4850276" y="3571061"/>
              <a:ext cx="622934" cy="80009"/>
              <a:chOff x="4850276" y="3571061"/>
              <a:chExt cx="622934" cy="80009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30581DB2-513F-4B7A-A73E-691C829454B7}"/>
                  </a:ext>
                </a:extLst>
              </p:cNvPr>
              <p:cNvSpPr/>
              <p:nvPr/>
            </p:nvSpPr>
            <p:spPr>
              <a:xfrm>
                <a:off x="4855992" y="3577728"/>
                <a:ext cx="611504" cy="68579"/>
              </a:xfrm>
              <a:custGeom>
                <a:avLst/>
                <a:gdLst>
                  <a:gd name="connsiteX0" fmla="*/ 0 w 611504"/>
                  <a:gd name="connsiteY0" fmla="*/ 0 h 68579"/>
                  <a:gd name="connsiteX1" fmla="*/ 611505 w 611504"/>
                  <a:gd name="connsiteY1" fmla="*/ 0 h 68579"/>
                  <a:gd name="connsiteX2" fmla="*/ 611505 w 611504"/>
                  <a:gd name="connsiteY2" fmla="*/ 68580 h 68579"/>
                  <a:gd name="connsiteX3" fmla="*/ 0 w 611504"/>
                  <a:gd name="connsiteY3" fmla="*/ 68580 h 6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504" h="68579">
                    <a:moveTo>
                      <a:pt x="0" y="0"/>
                    </a:moveTo>
                    <a:lnTo>
                      <a:pt x="611505" y="0"/>
                    </a:lnTo>
                    <a:lnTo>
                      <a:pt x="611505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84ACECD-BD94-4B0D-9259-6ECB1D63B1E8}"/>
                  </a:ext>
                </a:extLst>
              </p:cNvPr>
              <p:cNvSpPr/>
              <p:nvPr/>
            </p:nvSpPr>
            <p:spPr>
              <a:xfrm>
                <a:off x="4850276" y="3571061"/>
                <a:ext cx="622934" cy="80009"/>
              </a:xfrm>
              <a:custGeom>
                <a:avLst/>
                <a:gdLst>
                  <a:gd name="connsiteX0" fmla="*/ 618173 w 622934"/>
                  <a:gd name="connsiteY0" fmla="*/ 80010 h 80009"/>
                  <a:gd name="connsiteX1" fmla="*/ 5715 w 622934"/>
                  <a:gd name="connsiteY1" fmla="*/ 80010 h 80009"/>
                  <a:gd name="connsiteX2" fmla="*/ 0 w 622934"/>
                  <a:gd name="connsiteY2" fmla="*/ 74295 h 80009"/>
                  <a:gd name="connsiteX3" fmla="*/ 0 w 622934"/>
                  <a:gd name="connsiteY3" fmla="*/ 5715 h 80009"/>
                  <a:gd name="connsiteX4" fmla="*/ 5715 w 622934"/>
                  <a:gd name="connsiteY4" fmla="*/ 0 h 80009"/>
                  <a:gd name="connsiteX5" fmla="*/ 617220 w 622934"/>
                  <a:gd name="connsiteY5" fmla="*/ 0 h 80009"/>
                  <a:gd name="connsiteX6" fmla="*/ 622935 w 622934"/>
                  <a:gd name="connsiteY6" fmla="*/ 5715 h 80009"/>
                  <a:gd name="connsiteX7" fmla="*/ 622935 w 622934"/>
                  <a:gd name="connsiteY7" fmla="*/ 74295 h 80009"/>
                  <a:gd name="connsiteX8" fmla="*/ 618173 w 622934"/>
                  <a:gd name="connsiteY8" fmla="*/ 80010 h 80009"/>
                  <a:gd name="connsiteX9" fmla="*/ 11430 w 622934"/>
                  <a:gd name="connsiteY9" fmla="*/ 69533 h 80009"/>
                  <a:gd name="connsiteX10" fmla="*/ 612458 w 622934"/>
                  <a:gd name="connsiteY10" fmla="*/ 69533 h 80009"/>
                  <a:gd name="connsiteX11" fmla="*/ 612458 w 622934"/>
                  <a:gd name="connsiteY11" fmla="*/ 11430 h 80009"/>
                  <a:gd name="connsiteX12" fmla="*/ 11430 w 622934"/>
                  <a:gd name="connsiteY12" fmla="*/ 11430 h 80009"/>
                  <a:gd name="connsiteX13" fmla="*/ 11430 w 622934"/>
                  <a:gd name="connsiteY13" fmla="*/ 69533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2934" h="80009">
                    <a:moveTo>
                      <a:pt x="61817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3"/>
                      <a:pt x="0" y="74295"/>
                    </a:cubicBezTo>
                    <a:lnTo>
                      <a:pt x="0" y="5715"/>
                    </a:lnTo>
                    <a:cubicBezTo>
                      <a:pt x="0" y="2858"/>
                      <a:pt x="2857" y="0"/>
                      <a:pt x="5715" y="0"/>
                    </a:cubicBezTo>
                    <a:lnTo>
                      <a:pt x="617220" y="0"/>
                    </a:lnTo>
                    <a:cubicBezTo>
                      <a:pt x="620078" y="0"/>
                      <a:pt x="622935" y="2858"/>
                      <a:pt x="622935" y="5715"/>
                    </a:cubicBezTo>
                    <a:lnTo>
                      <a:pt x="622935" y="74295"/>
                    </a:lnTo>
                    <a:cubicBezTo>
                      <a:pt x="622935" y="78105"/>
                      <a:pt x="621030" y="80010"/>
                      <a:pt x="618173" y="80010"/>
                    </a:cubicBezTo>
                    <a:close/>
                    <a:moveTo>
                      <a:pt x="11430" y="69533"/>
                    </a:moveTo>
                    <a:lnTo>
                      <a:pt x="612458" y="69533"/>
                    </a:lnTo>
                    <a:lnTo>
                      <a:pt x="612458" y="11430"/>
                    </a:lnTo>
                    <a:lnTo>
                      <a:pt x="11430" y="11430"/>
                    </a:lnTo>
                    <a:lnTo>
                      <a:pt x="11430" y="69533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59" name="Graphic 113">
              <a:extLst>
                <a:ext uri="{FF2B5EF4-FFF2-40B4-BE49-F238E27FC236}">
                  <a16:creationId xmlns:a16="http://schemas.microsoft.com/office/drawing/2014/main" id="{CD133EDC-510F-43BF-B696-9415C3D23FF8}"/>
                </a:ext>
              </a:extLst>
            </p:cNvPr>
            <p:cNvGrpSpPr/>
            <p:nvPr/>
          </p:nvGrpSpPr>
          <p:grpSpPr>
            <a:xfrm>
              <a:off x="4850276" y="2591891"/>
              <a:ext cx="608647" cy="80009"/>
              <a:chOff x="4850276" y="2591891"/>
              <a:chExt cx="608647" cy="80009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35B343F-9114-4014-8D5A-054BBBFC01AE}"/>
                  </a:ext>
                </a:extLst>
              </p:cNvPr>
              <p:cNvSpPr/>
              <p:nvPr/>
            </p:nvSpPr>
            <p:spPr>
              <a:xfrm>
                <a:off x="4855992" y="2597606"/>
                <a:ext cx="597217" cy="68580"/>
              </a:xfrm>
              <a:custGeom>
                <a:avLst/>
                <a:gdLst>
                  <a:gd name="connsiteX0" fmla="*/ 0 w 597217"/>
                  <a:gd name="connsiteY0" fmla="*/ 0 h 68580"/>
                  <a:gd name="connsiteX1" fmla="*/ 597218 w 597217"/>
                  <a:gd name="connsiteY1" fmla="*/ 0 h 68580"/>
                  <a:gd name="connsiteX2" fmla="*/ 597218 w 597217"/>
                  <a:gd name="connsiteY2" fmla="*/ 68580 h 68580"/>
                  <a:gd name="connsiteX3" fmla="*/ 0 w 597217"/>
                  <a:gd name="connsiteY3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217" h="68580">
                    <a:moveTo>
                      <a:pt x="0" y="0"/>
                    </a:moveTo>
                    <a:lnTo>
                      <a:pt x="597218" y="0"/>
                    </a:lnTo>
                    <a:lnTo>
                      <a:pt x="597218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DEF51B2-4672-44A3-A8CC-BBBA89D94E13}"/>
                  </a:ext>
                </a:extLst>
              </p:cNvPr>
              <p:cNvSpPr/>
              <p:nvPr/>
            </p:nvSpPr>
            <p:spPr>
              <a:xfrm>
                <a:off x="4850276" y="2591891"/>
                <a:ext cx="608647" cy="80009"/>
              </a:xfrm>
              <a:custGeom>
                <a:avLst/>
                <a:gdLst>
                  <a:gd name="connsiteX0" fmla="*/ 602933 w 608647"/>
                  <a:gd name="connsiteY0" fmla="*/ 80010 h 80009"/>
                  <a:gd name="connsiteX1" fmla="*/ 5715 w 608647"/>
                  <a:gd name="connsiteY1" fmla="*/ 80010 h 80009"/>
                  <a:gd name="connsiteX2" fmla="*/ 0 w 608647"/>
                  <a:gd name="connsiteY2" fmla="*/ 74295 h 80009"/>
                  <a:gd name="connsiteX3" fmla="*/ 0 w 608647"/>
                  <a:gd name="connsiteY3" fmla="*/ 5715 h 80009"/>
                  <a:gd name="connsiteX4" fmla="*/ 5715 w 608647"/>
                  <a:gd name="connsiteY4" fmla="*/ 0 h 80009"/>
                  <a:gd name="connsiteX5" fmla="*/ 602933 w 608647"/>
                  <a:gd name="connsiteY5" fmla="*/ 0 h 80009"/>
                  <a:gd name="connsiteX6" fmla="*/ 608648 w 608647"/>
                  <a:gd name="connsiteY6" fmla="*/ 5715 h 80009"/>
                  <a:gd name="connsiteX7" fmla="*/ 608648 w 608647"/>
                  <a:gd name="connsiteY7" fmla="*/ 74295 h 80009"/>
                  <a:gd name="connsiteX8" fmla="*/ 602933 w 608647"/>
                  <a:gd name="connsiteY8" fmla="*/ 80010 h 80009"/>
                  <a:gd name="connsiteX9" fmla="*/ 11430 w 608647"/>
                  <a:gd name="connsiteY9" fmla="*/ 68580 h 80009"/>
                  <a:gd name="connsiteX10" fmla="*/ 597218 w 608647"/>
                  <a:gd name="connsiteY10" fmla="*/ 68580 h 80009"/>
                  <a:gd name="connsiteX11" fmla="*/ 597218 w 608647"/>
                  <a:gd name="connsiteY11" fmla="*/ 10477 h 80009"/>
                  <a:gd name="connsiteX12" fmla="*/ 11430 w 608647"/>
                  <a:gd name="connsiteY12" fmla="*/ 10477 h 80009"/>
                  <a:gd name="connsiteX13" fmla="*/ 11430 w 608647"/>
                  <a:gd name="connsiteY13" fmla="*/ 68580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8647" h="80009">
                    <a:moveTo>
                      <a:pt x="60293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2"/>
                      <a:pt x="0" y="74295"/>
                    </a:cubicBezTo>
                    <a:lnTo>
                      <a:pt x="0" y="5715"/>
                    </a:lnTo>
                    <a:cubicBezTo>
                      <a:pt x="0" y="2857"/>
                      <a:pt x="2857" y="0"/>
                      <a:pt x="5715" y="0"/>
                    </a:cubicBezTo>
                    <a:lnTo>
                      <a:pt x="602933" y="0"/>
                    </a:lnTo>
                    <a:cubicBezTo>
                      <a:pt x="605790" y="0"/>
                      <a:pt x="608648" y="2857"/>
                      <a:pt x="608648" y="5715"/>
                    </a:cubicBezTo>
                    <a:lnTo>
                      <a:pt x="608648" y="74295"/>
                    </a:lnTo>
                    <a:cubicBezTo>
                      <a:pt x="608648" y="77152"/>
                      <a:pt x="605790" y="80010"/>
                      <a:pt x="602933" y="80010"/>
                    </a:cubicBezTo>
                    <a:close/>
                    <a:moveTo>
                      <a:pt x="11430" y="68580"/>
                    </a:moveTo>
                    <a:lnTo>
                      <a:pt x="597218" y="68580"/>
                    </a:lnTo>
                    <a:lnTo>
                      <a:pt x="597218" y="10477"/>
                    </a:lnTo>
                    <a:lnTo>
                      <a:pt x="11430" y="10477"/>
                    </a:lnTo>
                    <a:lnTo>
                      <a:pt x="11430" y="6858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7" name="Graphic 79">
            <a:extLst>
              <a:ext uri="{FF2B5EF4-FFF2-40B4-BE49-F238E27FC236}">
                <a16:creationId xmlns:a16="http://schemas.microsoft.com/office/drawing/2014/main" id="{83849F0C-442B-44DD-AF41-B5752A6D4230}"/>
              </a:ext>
            </a:extLst>
          </p:cNvPr>
          <p:cNvGrpSpPr/>
          <p:nvPr/>
        </p:nvGrpSpPr>
        <p:grpSpPr>
          <a:xfrm rot="1271733">
            <a:off x="5873718" y="608178"/>
            <a:ext cx="409431" cy="358420"/>
            <a:chOff x="2829820" y="1072706"/>
            <a:chExt cx="622454" cy="544903"/>
          </a:xfrm>
          <a:solidFill>
            <a:srgbClr val="000000"/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9CA48BF-836A-4674-A4F6-451E45DB6FA9}"/>
                </a:ext>
              </a:extLst>
            </p:cNvPr>
            <p:cNvSpPr/>
            <p:nvPr/>
          </p:nvSpPr>
          <p:spPr>
            <a:xfrm>
              <a:off x="2846969" y="1072706"/>
              <a:ext cx="98187" cy="98029"/>
            </a:xfrm>
            <a:custGeom>
              <a:avLst/>
              <a:gdLst>
                <a:gd name="connsiteX0" fmla="*/ 43622 w 98187"/>
                <a:gd name="connsiteY0" fmla="*/ 98030 h 98029"/>
                <a:gd name="connsiteX1" fmla="*/ 43622 w 98187"/>
                <a:gd name="connsiteY1" fmla="*/ 98030 h 98029"/>
                <a:gd name="connsiteX2" fmla="*/ 37440 w 98187"/>
                <a:gd name="connsiteY2" fmla="*/ 94497 h 98029"/>
                <a:gd name="connsiteX3" fmla="*/ 1231 w 98187"/>
                <a:gd name="connsiteY3" fmla="*/ 38859 h 98029"/>
                <a:gd name="connsiteX4" fmla="*/ 2114 w 98187"/>
                <a:gd name="connsiteY4" fmla="*/ 29144 h 98029"/>
                <a:gd name="connsiteX5" fmla="*/ 11829 w 98187"/>
                <a:gd name="connsiteY5" fmla="*/ 30027 h 98029"/>
                <a:gd name="connsiteX6" fmla="*/ 43622 w 98187"/>
                <a:gd name="connsiteY6" fmla="*/ 76834 h 98029"/>
                <a:gd name="connsiteX7" fmla="*/ 84247 w 98187"/>
                <a:gd name="connsiteY7" fmla="*/ 3533 h 98029"/>
                <a:gd name="connsiteX8" fmla="*/ 93962 w 98187"/>
                <a:gd name="connsiteY8" fmla="*/ 883 h 98029"/>
                <a:gd name="connsiteX9" fmla="*/ 97494 w 98187"/>
                <a:gd name="connsiteY9" fmla="*/ 9715 h 98029"/>
                <a:gd name="connsiteX10" fmla="*/ 50687 w 98187"/>
                <a:gd name="connsiteY10" fmla="*/ 94497 h 98029"/>
                <a:gd name="connsiteX11" fmla="*/ 43622 w 98187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187" h="98029">
                  <a:moveTo>
                    <a:pt x="43622" y="98030"/>
                  </a:moveTo>
                  <a:cubicBezTo>
                    <a:pt x="43622" y="98030"/>
                    <a:pt x="43622" y="98030"/>
                    <a:pt x="43622" y="98030"/>
                  </a:cubicBezTo>
                  <a:cubicBezTo>
                    <a:pt x="40973" y="98030"/>
                    <a:pt x="38323" y="96263"/>
                    <a:pt x="37440" y="94497"/>
                  </a:cubicBezTo>
                  <a:cubicBezTo>
                    <a:pt x="27726" y="75068"/>
                    <a:pt x="15361" y="55638"/>
                    <a:pt x="1231" y="38859"/>
                  </a:cubicBezTo>
                  <a:cubicBezTo>
                    <a:pt x="-535" y="35326"/>
                    <a:pt x="-535" y="30910"/>
                    <a:pt x="2114" y="29144"/>
                  </a:cubicBezTo>
                  <a:cubicBezTo>
                    <a:pt x="4764" y="26495"/>
                    <a:pt x="10063" y="27378"/>
                    <a:pt x="11829" y="30027"/>
                  </a:cubicBezTo>
                  <a:cubicBezTo>
                    <a:pt x="23310" y="44158"/>
                    <a:pt x="33908" y="60054"/>
                    <a:pt x="43622" y="76834"/>
                  </a:cubicBezTo>
                  <a:lnTo>
                    <a:pt x="84247" y="3533"/>
                  </a:lnTo>
                  <a:cubicBezTo>
                    <a:pt x="86013" y="0"/>
                    <a:pt x="90429" y="-883"/>
                    <a:pt x="93962" y="883"/>
                  </a:cubicBezTo>
                  <a:cubicBezTo>
                    <a:pt x="97494" y="1766"/>
                    <a:pt x="99261" y="6182"/>
                    <a:pt x="97494" y="9715"/>
                  </a:cubicBezTo>
                  <a:lnTo>
                    <a:pt x="50687" y="94497"/>
                  </a:lnTo>
                  <a:cubicBezTo>
                    <a:pt x="48921" y="97147"/>
                    <a:pt x="46272" y="98030"/>
                    <a:pt x="43622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D974858-7B34-4995-859D-1C8381B83201}"/>
                </a:ext>
              </a:extLst>
            </p:cNvPr>
            <p:cNvSpPr/>
            <p:nvPr/>
          </p:nvSpPr>
          <p:spPr>
            <a:xfrm>
              <a:off x="2846600" y="1296143"/>
              <a:ext cx="97863" cy="98029"/>
            </a:xfrm>
            <a:custGeom>
              <a:avLst/>
              <a:gdLst>
                <a:gd name="connsiteX0" fmla="*/ 43991 w 97863"/>
                <a:gd name="connsiteY0" fmla="*/ 98030 h 98029"/>
                <a:gd name="connsiteX1" fmla="*/ 43991 w 97863"/>
                <a:gd name="connsiteY1" fmla="*/ 98030 h 98029"/>
                <a:gd name="connsiteX2" fmla="*/ 37809 w 97863"/>
                <a:gd name="connsiteY2" fmla="*/ 94497 h 98029"/>
                <a:gd name="connsiteX3" fmla="*/ 1600 w 97863"/>
                <a:gd name="connsiteY3" fmla="*/ 38859 h 98029"/>
                <a:gd name="connsiteX4" fmla="*/ 2483 w 97863"/>
                <a:gd name="connsiteY4" fmla="*/ 29144 h 98029"/>
                <a:gd name="connsiteX5" fmla="*/ 12198 w 97863"/>
                <a:gd name="connsiteY5" fmla="*/ 30027 h 98029"/>
                <a:gd name="connsiteX6" fmla="*/ 43991 w 97863"/>
                <a:gd name="connsiteY6" fmla="*/ 76834 h 98029"/>
                <a:gd name="connsiteX7" fmla="*/ 84616 w 97863"/>
                <a:gd name="connsiteY7" fmla="*/ 3533 h 98029"/>
                <a:gd name="connsiteX8" fmla="*/ 94330 w 97863"/>
                <a:gd name="connsiteY8" fmla="*/ 883 h 98029"/>
                <a:gd name="connsiteX9" fmla="*/ 96980 w 97863"/>
                <a:gd name="connsiteY9" fmla="*/ 10598 h 98029"/>
                <a:gd name="connsiteX10" fmla="*/ 50173 w 97863"/>
                <a:gd name="connsiteY10" fmla="*/ 95380 h 98029"/>
                <a:gd name="connsiteX11" fmla="*/ 43991 w 97863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029">
                  <a:moveTo>
                    <a:pt x="43991" y="98030"/>
                  </a:moveTo>
                  <a:cubicBezTo>
                    <a:pt x="43991" y="98030"/>
                    <a:pt x="43991" y="98030"/>
                    <a:pt x="43991" y="98030"/>
                  </a:cubicBezTo>
                  <a:cubicBezTo>
                    <a:pt x="41341" y="98030"/>
                    <a:pt x="38692" y="96263"/>
                    <a:pt x="37809" y="94497"/>
                  </a:cubicBezTo>
                  <a:cubicBezTo>
                    <a:pt x="28094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5"/>
                    <a:pt x="10431" y="27378"/>
                    <a:pt x="12198" y="30027"/>
                  </a:cubicBezTo>
                  <a:cubicBezTo>
                    <a:pt x="23678" y="44158"/>
                    <a:pt x="34276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9290" y="96263"/>
                    <a:pt x="46640" y="98030"/>
                    <a:pt x="43991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5D89D9A-6CE2-4309-A7A1-B5B08C336860}"/>
                </a:ext>
              </a:extLst>
            </p:cNvPr>
            <p:cNvSpPr/>
            <p:nvPr/>
          </p:nvSpPr>
          <p:spPr>
            <a:xfrm>
              <a:off x="2829820" y="1518696"/>
              <a:ext cx="97863" cy="98912"/>
            </a:xfrm>
            <a:custGeom>
              <a:avLst/>
              <a:gdLst>
                <a:gd name="connsiteX0" fmla="*/ 43991 w 97863"/>
                <a:gd name="connsiteY0" fmla="*/ 98913 h 98912"/>
                <a:gd name="connsiteX1" fmla="*/ 43991 w 97863"/>
                <a:gd name="connsiteY1" fmla="*/ 98913 h 98912"/>
                <a:gd name="connsiteX2" fmla="*/ 37809 w 97863"/>
                <a:gd name="connsiteY2" fmla="*/ 95380 h 98912"/>
                <a:gd name="connsiteX3" fmla="*/ 1600 w 97863"/>
                <a:gd name="connsiteY3" fmla="*/ 38859 h 98912"/>
                <a:gd name="connsiteX4" fmla="*/ 2483 w 97863"/>
                <a:gd name="connsiteY4" fmla="*/ 29144 h 98912"/>
                <a:gd name="connsiteX5" fmla="*/ 12198 w 97863"/>
                <a:gd name="connsiteY5" fmla="*/ 30027 h 98912"/>
                <a:gd name="connsiteX6" fmla="*/ 43991 w 97863"/>
                <a:gd name="connsiteY6" fmla="*/ 76834 h 98912"/>
                <a:gd name="connsiteX7" fmla="*/ 84616 w 97863"/>
                <a:gd name="connsiteY7" fmla="*/ 3533 h 98912"/>
                <a:gd name="connsiteX8" fmla="*/ 94330 w 97863"/>
                <a:gd name="connsiteY8" fmla="*/ 883 h 98912"/>
                <a:gd name="connsiteX9" fmla="*/ 96980 w 97863"/>
                <a:gd name="connsiteY9" fmla="*/ 10598 h 98912"/>
                <a:gd name="connsiteX10" fmla="*/ 50173 w 97863"/>
                <a:gd name="connsiteY10" fmla="*/ 95380 h 98912"/>
                <a:gd name="connsiteX11" fmla="*/ 43991 w 97863"/>
                <a:gd name="connsiteY11" fmla="*/ 98913 h 9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912">
                  <a:moveTo>
                    <a:pt x="43991" y="98913"/>
                  </a:moveTo>
                  <a:cubicBezTo>
                    <a:pt x="43991" y="98913"/>
                    <a:pt x="43991" y="98913"/>
                    <a:pt x="43991" y="98913"/>
                  </a:cubicBezTo>
                  <a:cubicBezTo>
                    <a:pt x="41341" y="98913"/>
                    <a:pt x="38692" y="97146"/>
                    <a:pt x="37809" y="95380"/>
                  </a:cubicBezTo>
                  <a:cubicBezTo>
                    <a:pt x="27211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4"/>
                    <a:pt x="10431" y="27378"/>
                    <a:pt x="12198" y="30027"/>
                  </a:cubicBezTo>
                  <a:cubicBezTo>
                    <a:pt x="24562" y="45041"/>
                    <a:pt x="35159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8407" y="97146"/>
                    <a:pt x="46640" y="98913"/>
                    <a:pt x="43991" y="98913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194CFC8-2F9E-440A-A54E-38CCDBB9E2D4}"/>
                </a:ext>
              </a:extLst>
            </p:cNvPr>
            <p:cNvSpPr/>
            <p:nvPr/>
          </p:nvSpPr>
          <p:spPr>
            <a:xfrm>
              <a:off x="3023063" y="1153072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9429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F451163-0030-4516-B2EC-C211AACA61AF}"/>
                </a:ext>
              </a:extLst>
            </p:cNvPr>
            <p:cNvSpPr/>
            <p:nvPr/>
          </p:nvSpPr>
          <p:spPr>
            <a:xfrm>
              <a:off x="3023063" y="1372094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5299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94CF489-875D-4C93-9398-AD734B63925B}"/>
                </a:ext>
              </a:extLst>
            </p:cNvPr>
            <p:cNvSpPr/>
            <p:nvPr/>
          </p:nvSpPr>
          <p:spPr>
            <a:xfrm>
              <a:off x="3029245" y="1591115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3070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111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4" name="Graphic 43">
            <a:extLst>
              <a:ext uri="{FF2B5EF4-FFF2-40B4-BE49-F238E27FC236}">
                <a16:creationId xmlns:a16="http://schemas.microsoft.com/office/drawing/2014/main" id="{965CD6D5-2673-41CC-B8DE-F8F43EEECD2C}"/>
              </a:ext>
            </a:extLst>
          </p:cNvPr>
          <p:cNvGrpSpPr/>
          <p:nvPr/>
        </p:nvGrpSpPr>
        <p:grpSpPr>
          <a:xfrm>
            <a:off x="8224912" y="861055"/>
            <a:ext cx="125729" cy="125729"/>
            <a:chOff x="5131116" y="3678554"/>
            <a:chExt cx="125729" cy="125729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24974B8-5601-4726-9C08-AFC6DA4A95A3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4B07C56-4B7B-4514-B875-00C23684E15E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7" name="Graphic 43">
            <a:extLst>
              <a:ext uri="{FF2B5EF4-FFF2-40B4-BE49-F238E27FC236}">
                <a16:creationId xmlns:a16="http://schemas.microsoft.com/office/drawing/2014/main" id="{8C184946-D3DA-4BEA-A220-E11193A6BDAF}"/>
              </a:ext>
            </a:extLst>
          </p:cNvPr>
          <p:cNvGrpSpPr/>
          <p:nvPr/>
        </p:nvGrpSpPr>
        <p:grpSpPr>
          <a:xfrm>
            <a:off x="8331443" y="4345416"/>
            <a:ext cx="125729" cy="125729"/>
            <a:chOff x="5131116" y="3678554"/>
            <a:chExt cx="125729" cy="125729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9E13470-69F9-4378-8966-3FEED4E760FE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4DCB8AF-5073-4A9D-A199-A44573123466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086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4AD927C-7EBC-4031-BABF-31D226A7D497}"/>
              </a:ext>
            </a:extLst>
          </p:cNvPr>
          <p:cNvSpPr/>
          <p:nvPr/>
        </p:nvSpPr>
        <p:spPr>
          <a:xfrm>
            <a:off x="1101041" y="1604729"/>
            <a:ext cx="3122438" cy="763530"/>
          </a:xfrm>
          <a:prstGeom prst="roundRect">
            <a:avLst/>
          </a:prstGeom>
          <a:solidFill>
            <a:schemeClr val="bg2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6150AA9-DE3E-4B58-8A43-87422878318D}"/>
              </a:ext>
            </a:extLst>
          </p:cNvPr>
          <p:cNvSpPr/>
          <p:nvPr/>
        </p:nvSpPr>
        <p:spPr>
          <a:xfrm>
            <a:off x="1101041" y="3748842"/>
            <a:ext cx="3122438" cy="763530"/>
          </a:xfrm>
          <a:prstGeom prst="roundRect">
            <a:avLst/>
          </a:prstGeom>
          <a:solidFill>
            <a:schemeClr val="bg2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A1DBE1A-F41A-4C25-843A-E4D10D0A530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14864" y="3825091"/>
            <a:ext cx="2894793" cy="687281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D2B3EFC-EC05-4BF9-8764-DF5BD3B6037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7136" y="2736426"/>
            <a:ext cx="4270248" cy="868680"/>
          </a:xfrm>
        </p:spPr>
        <p:txBody>
          <a:bodyPr/>
          <a:lstStyle/>
          <a:p>
            <a:r>
              <a:rPr lang="en-US" dirty="0"/>
              <a:t>3.2 m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8E9B982-B07C-4D78-9418-BD82CF7E4F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14864" y="1671551"/>
            <a:ext cx="2894793" cy="687281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2DE7870-5E32-4260-A8AB-5793E908E3D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8770" y="583550"/>
            <a:ext cx="4266980" cy="867669"/>
          </a:xfrm>
        </p:spPr>
        <p:txBody>
          <a:bodyPr/>
          <a:lstStyle/>
          <a:p>
            <a:r>
              <a:rPr lang="th-TH" dirty="0"/>
              <a:t>1 </a:t>
            </a:r>
            <a:r>
              <a:rPr lang="en-US" dirty="0"/>
              <a:t>in 3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2850CD6-C78F-42F4-AA1A-C2BAB79D6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523" y="1309654"/>
            <a:ext cx="3238744" cy="2524191"/>
          </a:xfrm>
          <a:prstGeom prst="rect">
            <a:avLst/>
          </a:prstGeom>
        </p:spPr>
      </p:pic>
      <p:grpSp>
        <p:nvGrpSpPr>
          <p:cNvPr id="27" name="Graphic 43">
            <a:extLst>
              <a:ext uri="{FF2B5EF4-FFF2-40B4-BE49-F238E27FC236}">
                <a16:creationId xmlns:a16="http://schemas.microsoft.com/office/drawing/2014/main" id="{D8E89269-BF77-481B-9FC5-9D1367591F24}"/>
              </a:ext>
            </a:extLst>
          </p:cNvPr>
          <p:cNvGrpSpPr/>
          <p:nvPr/>
        </p:nvGrpSpPr>
        <p:grpSpPr>
          <a:xfrm>
            <a:off x="8492805" y="2403885"/>
            <a:ext cx="125729" cy="125729"/>
            <a:chOff x="5131116" y="3678554"/>
            <a:chExt cx="125729" cy="125729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DA5A9DB-7556-4EFA-BCB1-A81661EAAAAE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C67EBCB-E616-4F58-A230-8F5E65F892CA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aphic 43">
            <a:extLst>
              <a:ext uri="{FF2B5EF4-FFF2-40B4-BE49-F238E27FC236}">
                <a16:creationId xmlns:a16="http://schemas.microsoft.com/office/drawing/2014/main" id="{3DF0C0B7-5881-4FE6-9D70-29FAEB14B1B7}"/>
              </a:ext>
            </a:extLst>
          </p:cNvPr>
          <p:cNvGrpSpPr/>
          <p:nvPr/>
        </p:nvGrpSpPr>
        <p:grpSpPr>
          <a:xfrm>
            <a:off x="537314" y="2730711"/>
            <a:ext cx="409843" cy="383552"/>
            <a:chOff x="3891067" y="1338534"/>
            <a:chExt cx="589386" cy="551577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D1C2586-3A76-4016-AEF6-AF85DD60CE2B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1D19380-6293-4358-B6AA-38ABECFBFE4C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3" name="Graphic 43">
              <a:extLst>
                <a:ext uri="{FF2B5EF4-FFF2-40B4-BE49-F238E27FC236}">
                  <a16:creationId xmlns:a16="http://schemas.microsoft.com/office/drawing/2014/main" id="{BC5653A1-7046-4D10-9B2A-C15F8F265FAC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67658BA-6C2A-44D4-A1C7-4C0C58341157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11F0AF4-2097-4E1C-B1AC-064ED09A538E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4" name="Graphic 43">
              <a:extLst>
                <a:ext uri="{FF2B5EF4-FFF2-40B4-BE49-F238E27FC236}">
                  <a16:creationId xmlns:a16="http://schemas.microsoft.com/office/drawing/2014/main" id="{55576E96-2225-46AF-9823-D2BEEBB4965E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01736B7-4155-463E-AB12-ADDCF7442984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E70B41CC-CCA2-4B4A-8463-4944C5755294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5" name="Graphic 43">
              <a:extLst>
                <a:ext uri="{FF2B5EF4-FFF2-40B4-BE49-F238E27FC236}">
                  <a16:creationId xmlns:a16="http://schemas.microsoft.com/office/drawing/2014/main" id="{67671C81-65C2-4867-A54F-1386F8676DB7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A8D4788-F899-47B7-9AE5-6851CB3582E7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7FA3D07-9C3B-44F7-AF74-A38F3E4418AD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2" name="Graphic 43">
            <a:extLst>
              <a:ext uri="{FF2B5EF4-FFF2-40B4-BE49-F238E27FC236}">
                <a16:creationId xmlns:a16="http://schemas.microsoft.com/office/drawing/2014/main" id="{52E31880-431A-4C80-BB21-0154BFB4BD25}"/>
              </a:ext>
            </a:extLst>
          </p:cNvPr>
          <p:cNvGrpSpPr/>
          <p:nvPr/>
        </p:nvGrpSpPr>
        <p:grpSpPr>
          <a:xfrm rot="15414123">
            <a:off x="8215920" y="718042"/>
            <a:ext cx="409843" cy="383552"/>
            <a:chOff x="3891067" y="1338534"/>
            <a:chExt cx="589386" cy="55157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F99053C-07EF-40B7-A425-041D9B170BF2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8C814E7-369E-4CF0-B15A-3D816587A225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5" name="Graphic 43">
              <a:extLst>
                <a:ext uri="{FF2B5EF4-FFF2-40B4-BE49-F238E27FC236}">
                  <a16:creationId xmlns:a16="http://schemas.microsoft.com/office/drawing/2014/main" id="{A7954434-6A31-4F50-A2E4-3EB3E10542DE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3B1D010-ED50-4CAF-A999-9F8C2D49D389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C4FE490C-1D62-4FE7-AABE-BD27208489CF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46" name="Graphic 43">
              <a:extLst>
                <a:ext uri="{FF2B5EF4-FFF2-40B4-BE49-F238E27FC236}">
                  <a16:creationId xmlns:a16="http://schemas.microsoft.com/office/drawing/2014/main" id="{8AA4F455-D466-4C50-B9B5-63B97633466F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7C92044-0F3F-48C6-A68F-DD305D80A961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F4A2CAF-8327-49DA-978D-7EA653326845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7" name="Graphic 43">
              <a:extLst>
                <a:ext uri="{FF2B5EF4-FFF2-40B4-BE49-F238E27FC236}">
                  <a16:creationId xmlns:a16="http://schemas.microsoft.com/office/drawing/2014/main" id="{DC3A039F-D6E1-4131-929B-1A78F3CC6406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92BD8013-3FAA-4B56-8716-0F4F1EBBFF03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BBA2431-BF49-4100-9FA1-0896B4FB9CA0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4" name="Graphic 43">
            <a:extLst>
              <a:ext uri="{FF2B5EF4-FFF2-40B4-BE49-F238E27FC236}">
                <a16:creationId xmlns:a16="http://schemas.microsoft.com/office/drawing/2014/main" id="{0C2A8781-828F-472A-841B-EC1822DFA4DB}"/>
              </a:ext>
            </a:extLst>
          </p:cNvPr>
          <p:cNvGrpSpPr/>
          <p:nvPr/>
        </p:nvGrpSpPr>
        <p:grpSpPr>
          <a:xfrm>
            <a:off x="4509135" y="2730711"/>
            <a:ext cx="125729" cy="125729"/>
            <a:chOff x="5131116" y="3678554"/>
            <a:chExt cx="125729" cy="125729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9CEA762-D7D7-4A46-92B8-35D2ADC32F49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7519C07-81C4-4281-BBD4-47292DDDD6E9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7" name="Graphic 43">
            <a:extLst>
              <a:ext uri="{FF2B5EF4-FFF2-40B4-BE49-F238E27FC236}">
                <a16:creationId xmlns:a16="http://schemas.microsoft.com/office/drawing/2014/main" id="{CC68A83A-4C6E-4701-8273-268947008B50}"/>
              </a:ext>
            </a:extLst>
          </p:cNvPr>
          <p:cNvGrpSpPr/>
          <p:nvPr/>
        </p:nvGrpSpPr>
        <p:grpSpPr>
          <a:xfrm>
            <a:off x="563301" y="676061"/>
            <a:ext cx="125729" cy="125729"/>
            <a:chOff x="5131116" y="3678554"/>
            <a:chExt cx="125729" cy="12572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801C28F-00F8-48A8-A45A-73FB1192ED66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87BDF93-898A-47FF-BA57-9744CAFDCF3F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DB1AEBD-4D2A-481C-B0E7-8CA8DCA0C0D3}"/>
              </a:ext>
            </a:extLst>
          </p:cNvPr>
          <p:cNvGrpSpPr/>
          <p:nvPr/>
        </p:nvGrpSpPr>
        <p:grpSpPr>
          <a:xfrm rot="1077164">
            <a:off x="8132455" y="4031163"/>
            <a:ext cx="355309" cy="604135"/>
            <a:chOff x="4850276" y="2591891"/>
            <a:chExt cx="622934" cy="1059179"/>
          </a:xfrm>
        </p:grpSpPr>
        <p:grpSp>
          <p:nvGrpSpPr>
            <p:cNvPr id="61" name="Graphic 113">
              <a:extLst>
                <a:ext uri="{FF2B5EF4-FFF2-40B4-BE49-F238E27FC236}">
                  <a16:creationId xmlns:a16="http://schemas.microsoft.com/office/drawing/2014/main" id="{480765A8-D674-47F3-8CED-8B6C05E1E6F3}"/>
                </a:ext>
              </a:extLst>
            </p:cNvPr>
            <p:cNvGrpSpPr/>
            <p:nvPr/>
          </p:nvGrpSpPr>
          <p:grpSpPr>
            <a:xfrm>
              <a:off x="4904569" y="2627239"/>
              <a:ext cx="518685" cy="982874"/>
              <a:chOff x="4904569" y="2627239"/>
              <a:chExt cx="518685" cy="982874"/>
            </a:xfrm>
            <a:solidFill>
              <a:srgbClr val="000000"/>
            </a:solidFill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A59B1F5-0E9A-4E7F-9BB7-88B6CA703BFD}"/>
                  </a:ext>
                </a:extLst>
              </p:cNvPr>
              <p:cNvSpPr/>
              <p:nvPr/>
            </p:nvSpPr>
            <p:spPr>
              <a:xfrm>
                <a:off x="4908379" y="2632001"/>
                <a:ext cx="507255" cy="972873"/>
              </a:xfrm>
              <a:custGeom>
                <a:avLst/>
                <a:gdLst>
                  <a:gd name="connsiteX0" fmla="*/ 501967 w 507255"/>
                  <a:gd name="connsiteY0" fmla="*/ 962872 h 972873"/>
                  <a:gd name="connsiteX1" fmla="*/ 3810 w 507255"/>
                  <a:gd name="connsiteY1" fmla="*/ 968587 h 972873"/>
                  <a:gd name="connsiteX2" fmla="*/ 96202 w 507255"/>
                  <a:gd name="connsiteY2" fmla="*/ 598064 h 972873"/>
                  <a:gd name="connsiteX3" fmla="*/ 198120 w 507255"/>
                  <a:gd name="connsiteY3" fmla="*/ 465667 h 972873"/>
                  <a:gd name="connsiteX4" fmla="*/ 119063 w 507255"/>
                  <a:gd name="connsiteY4" fmla="*/ 343747 h 972873"/>
                  <a:gd name="connsiteX5" fmla="*/ 0 w 507255"/>
                  <a:gd name="connsiteY5" fmla="*/ 1799 h 972873"/>
                  <a:gd name="connsiteX6" fmla="*/ 488632 w 507255"/>
                  <a:gd name="connsiteY6" fmla="*/ 4657 h 972873"/>
                  <a:gd name="connsiteX7" fmla="*/ 422910 w 507255"/>
                  <a:gd name="connsiteY7" fmla="*/ 296122 h 972873"/>
                  <a:gd name="connsiteX8" fmla="*/ 352425 w 507255"/>
                  <a:gd name="connsiteY8" fmla="*/ 382799 h 972873"/>
                  <a:gd name="connsiteX9" fmla="*/ 313373 w 507255"/>
                  <a:gd name="connsiteY9" fmla="*/ 467572 h 972873"/>
                  <a:gd name="connsiteX10" fmla="*/ 478155 w 507255"/>
                  <a:gd name="connsiteY10" fmla="*/ 713317 h 972873"/>
                  <a:gd name="connsiteX11" fmla="*/ 501967 w 507255"/>
                  <a:gd name="connsiteY11" fmla="*/ 962872 h 97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7255" h="972873">
                    <a:moveTo>
                      <a:pt x="501967" y="962872"/>
                    </a:moveTo>
                    <a:cubicBezTo>
                      <a:pt x="315278" y="967634"/>
                      <a:pt x="190500" y="979064"/>
                      <a:pt x="3810" y="968587"/>
                    </a:cubicBezTo>
                    <a:cubicBezTo>
                      <a:pt x="-1905" y="827617"/>
                      <a:pt x="11430" y="692362"/>
                      <a:pt x="96202" y="598064"/>
                    </a:cubicBezTo>
                    <a:cubicBezTo>
                      <a:pt x="133350" y="557107"/>
                      <a:pt x="186690" y="522817"/>
                      <a:pt x="198120" y="465667"/>
                    </a:cubicBezTo>
                    <a:cubicBezTo>
                      <a:pt x="207645" y="419947"/>
                      <a:pt x="145732" y="379942"/>
                      <a:pt x="119063" y="343747"/>
                    </a:cubicBezTo>
                    <a:cubicBezTo>
                      <a:pt x="82867" y="294217"/>
                      <a:pt x="9525" y="239924"/>
                      <a:pt x="0" y="1799"/>
                    </a:cubicBezTo>
                    <a:cubicBezTo>
                      <a:pt x="148590" y="-2011"/>
                      <a:pt x="476250" y="847"/>
                      <a:pt x="488632" y="4657"/>
                    </a:cubicBezTo>
                    <a:cubicBezTo>
                      <a:pt x="483870" y="103717"/>
                      <a:pt x="472440" y="214207"/>
                      <a:pt x="422910" y="296122"/>
                    </a:cubicBezTo>
                    <a:cubicBezTo>
                      <a:pt x="405765" y="323744"/>
                      <a:pt x="375285" y="356129"/>
                      <a:pt x="352425" y="382799"/>
                    </a:cubicBezTo>
                    <a:cubicBezTo>
                      <a:pt x="331470" y="406612"/>
                      <a:pt x="306705" y="434234"/>
                      <a:pt x="313373" y="467572"/>
                    </a:cubicBezTo>
                    <a:cubicBezTo>
                      <a:pt x="327660" y="534247"/>
                      <a:pt x="432435" y="583777"/>
                      <a:pt x="478155" y="713317"/>
                    </a:cubicBezTo>
                    <a:cubicBezTo>
                      <a:pt x="512445" y="810472"/>
                      <a:pt x="510540" y="856192"/>
                      <a:pt x="501967" y="96287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EE995782-7A32-48BE-8C1E-3BD0D2CDB54B}"/>
                  </a:ext>
                </a:extLst>
              </p:cNvPr>
              <p:cNvSpPr/>
              <p:nvPr/>
            </p:nvSpPr>
            <p:spPr>
              <a:xfrm>
                <a:off x="4980769" y="3213630"/>
                <a:ext cx="145022" cy="208840"/>
              </a:xfrm>
              <a:custGeom>
                <a:avLst/>
                <a:gdLst>
                  <a:gd name="connsiteX0" fmla="*/ 7620 w 145022"/>
                  <a:gd name="connsiteY0" fmla="*/ 208840 h 208840"/>
                  <a:gd name="connsiteX1" fmla="*/ 0 w 145022"/>
                  <a:gd name="connsiteY1" fmla="*/ 201220 h 208840"/>
                  <a:gd name="connsiteX2" fmla="*/ 136208 w 145022"/>
                  <a:gd name="connsiteY2" fmla="*/ 243 h 208840"/>
                  <a:gd name="connsiteX3" fmla="*/ 144780 w 145022"/>
                  <a:gd name="connsiteY3" fmla="*/ 5005 h 208840"/>
                  <a:gd name="connsiteX4" fmla="*/ 140017 w 145022"/>
                  <a:gd name="connsiteY4" fmla="*/ 13578 h 208840"/>
                  <a:gd name="connsiteX5" fmla="*/ 14288 w 145022"/>
                  <a:gd name="connsiteY5" fmla="*/ 200268 h 208840"/>
                  <a:gd name="connsiteX6" fmla="*/ 7620 w 145022"/>
                  <a:gd name="connsiteY6" fmla="*/ 208840 h 208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022" h="208840">
                    <a:moveTo>
                      <a:pt x="7620" y="208840"/>
                    </a:moveTo>
                    <a:cubicBezTo>
                      <a:pt x="3810" y="208840"/>
                      <a:pt x="0" y="205983"/>
                      <a:pt x="0" y="201220"/>
                    </a:cubicBezTo>
                    <a:cubicBezTo>
                      <a:pt x="0" y="99303"/>
                      <a:pt x="69533" y="19293"/>
                      <a:pt x="136208" y="243"/>
                    </a:cubicBezTo>
                    <a:cubicBezTo>
                      <a:pt x="140017" y="-710"/>
                      <a:pt x="143827" y="1195"/>
                      <a:pt x="144780" y="5005"/>
                    </a:cubicBezTo>
                    <a:cubicBezTo>
                      <a:pt x="145733" y="8815"/>
                      <a:pt x="143827" y="12625"/>
                      <a:pt x="140017" y="13578"/>
                    </a:cubicBezTo>
                    <a:cubicBezTo>
                      <a:pt x="78105" y="30723"/>
                      <a:pt x="14288" y="105018"/>
                      <a:pt x="14288" y="200268"/>
                    </a:cubicBezTo>
                    <a:cubicBezTo>
                      <a:pt x="15240" y="205030"/>
                      <a:pt x="11430" y="208840"/>
                      <a:pt x="7620" y="208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660021BB-E0C2-47F3-A5B4-2217A90E4E89}"/>
                  </a:ext>
                </a:extLst>
              </p:cNvPr>
              <p:cNvSpPr/>
              <p:nvPr/>
            </p:nvSpPr>
            <p:spPr>
              <a:xfrm>
                <a:off x="4904569" y="2627239"/>
                <a:ext cx="518685" cy="982874"/>
              </a:xfrm>
              <a:custGeom>
                <a:avLst/>
                <a:gdLst>
                  <a:gd name="connsiteX0" fmla="*/ 163830 w 518685"/>
                  <a:gd name="connsiteY0" fmla="*/ 982874 h 982874"/>
                  <a:gd name="connsiteX1" fmla="*/ 7620 w 518685"/>
                  <a:gd name="connsiteY1" fmla="*/ 978112 h 982874"/>
                  <a:gd name="connsiteX2" fmla="*/ 2857 w 518685"/>
                  <a:gd name="connsiteY2" fmla="*/ 973349 h 982874"/>
                  <a:gd name="connsiteX3" fmla="*/ 97155 w 518685"/>
                  <a:gd name="connsiteY3" fmla="*/ 599017 h 982874"/>
                  <a:gd name="connsiteX4" fmla="*/ 129540 w 518685"/>
                  <a:gd name="connsiteY4" fmla="*/ 566632 h 982874"/>
                  <a:gd name="connsiteX5" fmla="*/ 198120 w 518685"/>
                  <a:gd name="connsiteY5" fmla="*/ 468524 h 982874"/>
                  <a:gd name="connsiteX6" fmla="*/ 150495 w 518685"/>
                  <a:gd name="connsiteY6" fmla="*/ 384704 h 982874"/>
                  <a:gd name="connsiteX7" fmla="*/ 120015 w 518685"/>
                  <a:gd name="connsiteY7" fmla="*/ 351367 h 982874"/>
                  <a:gd name="connsiteX8" fmla="*/ 102870 w 518685"/>
                  <a:gd name="connsiteY8" fmla="*/ 330412 h 982874"/>
                  <a:gd name="connsiteX9" fmla="*/ 0 w 518685"/>
                  <a:gd name="connsiteY9" fmla="*/ 7514 h 982874"/>
                  <a:gd name="connsiteX10" fmla="*/ 1905 w 518685"/>
                  <a:gd name="connsiteY10" fmla="*/ 3704 h 982874"/>
                  <a:gd name="connsiteX11" fmla="*/ 5715 w 518685"/>
                  <a:gd name="connsiteY11" fmla="*/ 1799 h 982874"/>
                  <a:gd name="connsiteX12" fmla="*/ 496253 w 518685"/>
                  <a:gd name="connsiteY12" fmla="*/ 4657 h 982874"/>
                  <a:gd name="connsiteX13" fmla="*/ 500063 w 518685"/>
                  <a:gd name="connsiteY13" fmla="*/ 10372 h 982874"/>
                  <a:gd name="connsiteX14" fmla="*/ 433388 w 518685"/>
                  <a:gd name="connsiteY14" fmla="*/ 303742 h 982874"/>
                  <a:gd name="connsiteX15" fmla="*/ 373380 w 518685"/>
                  <a:gd name="connsiteY15" fmla="*/ 378037 h 982874"/>
                  <a:gd name="connsiteX16" fmla="*/ 361950 w 518685"/>
                  <a:gd name="connsiteY16" fmla="*/ 391372 h 982874"/>
                  <a:gd name="connsiteX17" fmla="*/ 324803 w 518685"/>
                  <a:gd name="connsiteY17" fmla="*/ 471382 h 982874"/>
                  <a:gd name="connsiteX18" fmla="*/ 382905 w 518685"/>
                  <a:gd name="connsiteY18" fmla="*/ 556154 h 982874"/>
                  <a:gd name="connsiteX19" fmla="*/ 489585 w 518685"/>
                  <a:gd name="connsiteY19" fmla="*/ 716174 h 982874"/>
                  <a:gd name="connsiteX20" fmla="*/ 513398 w 518685"/>
                  <a:gd name="connsiteY20" fmla="*/ 968587 h 982874"/>
                  <a:gd name="connsiteX21" fmla="*/ 507683 w 518685"/>
                  <a:gd name="connsiteY21" fmla="*/ 973349 h 982874"/>
                  <a:gd name="connsiteX22" fmla="*/ 367665 w 518685"/>
                  <a:gd name="connsiteY22" fmla="*/ 978112 h 982874"/>
                  <a:gd name="connsiteX23" fmla="*/ 163830 w 518685"/>
                  <a:gd name="connsiteY23" fmla="*/ 982874 h 982874"/>
                  <a:gd name="connsiteX24" fmla="*/ 12382 w 518685"/>
                  <a:gd name="connsiteY24" fmla="*/ 967634 h 982874"/>
                  <a:gd name="connsiteX25" fmla="*/ 364808 w 518685"/>
                  <a:gd name="connsiteY25" fmla="*/ 966682 h 982874"/>
                  <a:gd name="connsiteX26" fmla="*/ 500063 w 518685"/>
                  <a:gd name="connsiteY26" fmla="*/ 961919 h 982874"/>
                  <a:gd name="connsiteX27" fmla="*/ 476250 w 518685"/>
                  <a:gd name="connsiteY27" fmla="*/ 719032 h 982874"/>
                  <a:gd name="connsiteX28" fmla="*/ 373380 w 518685"/>
                  <a:gd name="connsiteY28" fmla="*/ 562822 h 982874"/>
                  <a:gd name="connsiteX29" fmla="*/ 312420 w 518685"/>
                  <a:gd name="connsiteY29" fmla="*/ 473287 h 982874"/>
                  <a:gd name="connsiteX30" fmla="*/ 352425 w 518685"/>
                  <a:gd name="connsiteY30" fmla="*/ 383752 h 982874"/>
                  <a:gd name="connsiteX31" fmla="*/ 363855 w 518685"/>
                  <a:gd name="connsiteY31" fmla="*/ 370417 h 982874"/>
                  <a:gd name="connsiteX32" fmla="*/ 421958 w 518685"/>
                  <a:gd name="connsiteY32" fmla="*/ 298027 h 982874"/>
                  <a:gd name="connsiteX33" fmla="*/ 486728 w 518685"/>
                  <a:gd name="connsiteY33" fmla="*/ 14182 h 982874"/>
                  <a:gd name="connsiteX34" fmla="*/ 9525 w 518685"/>
                  <a:gd name="connsiteY34" fmla="*/ 11324 h 982874"/>
                  <a:gd name="connsiteX35" fmla="*/ 110490 w 518685"/>
                  <a:gd name="connsiteY35" fmla="*/ 322792 h 982874"/>
                  <a:gd name="connsiteX36" fmla="*/ 127635 w 518685"/>
                  <a:gd name="connsiteY36" fmla="*/ 344699 h 982874"/>
                  <a:gd name="connsiteX37" fmla="*/ 157163 w 518685"/>
                  <a:gd name="connsiteY37" fmla="*/ 377084 h 982874"/>
                  <a:gd name="connsiteX38" fmla="*/ 207645 w 518685"/>
                  <a:gd name="connsiteY38" fmla="*/ 470429 h 982874"/>
                  <a:gd name="connsiteX39" fmla="*/ 136208 w 518685"/>
                  <a:gd name="connsiteY39" fmla="*/ 574252 h 982874"/>
                  <a:gd name="connsiteX40" fmla="*/ 104775 w 518685"/>
                  <a:gd name="connsiteY40" fmla="*/ 605684 h 982874"/>
                  <a:gd name="connsiteX41" fmla="*/ 12382 w 518685"/>
                  <a:gd name="connsiteY41" fmla="*/ 967634 h 982874"/>
                  <a:gd name="connsiteX42" fmla="*/ 505778 w 518685"/>
                  <a:gd name="connsiteY42" fmla="*/ 967634 h 982874"/>
                  <a:gd name="connsiteX43" fmla="*/ 505778 w 518685"/>
                  <a:gd name="connsiteY43" fmla="*/ 967634 h 982874"/>
                  <a:gd name="connsiteX44" fmla="*/ 505778 w 518685"/>
                  <a:gd name="connsiteY44" fmla="*/ 967634 h 98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518685" h="982874">
                    <a:moveTo>
                      <a:pt x="163830" y="982874"/>
                    </a:moveTo>
                    <a:cubicBezTo>
                      <a:pt x="115252" y="982874"/>
                      <a:pt x="63817" y="981922"/>
                      <a:pt x="7620" y="978112"/>
                    </a:cubicBezTo>
                    <a:cubicBezTo>
                      <a:pt x="4763" y="978112"/>
                      <a:pt x="2857" y="975254"/>
                      <a:pt x="2857" y="973349"/>
                    </a:cubicBezTo>
                    <a:cubicBezTo>
                      <a:pt x="-1905" y="853334"/>
                      <a:pt x="4763" y="701887"/>
                      <a:pt x="97155" y="599017"/>
                    </a:cubicBezTo>
                    <a:cubicBezTo>
                      <a:pt x="106680" y="587587"/>
                      <a:pt x="118110" y="577109"/>
                      <a:pt x="129540" y="566632"/>
                    </a:cubicBezTo>
                    <a:cubicBezTo>
                      <a:pt x="159067" y="538057"/>
                      <a:pt x="189548" y="509482"/>
                      <a:pt x="198120" y="468524"/>
                    </a:cubicBezTo>
                    <a:cubicBezTo>
                      <a:pt x="203835" y="438997"/>
                      <a:pt x="177165" y="411374"/>
                      <a:pt x="150495" y="384704"/>
                    </a:cubicBezTo>
                    <a:cubicBezTo>
                      <a:pt x="139065" y="373274"/>
                      <a:pt x="128588" y="361844"/>
                      <a:pt x="120015" y="351367"/>
                    </a:cubicBezTo>
                    <a:cubicBezTo>
                      <a:pt x="115252" y="344699"/>
                      <a:pt x="109538" y="338032"/>
                      <a:pt x="102870" y="330412"/>
                    </a:cubicBezTo>
                    <a:cubicBezTo>
                      <a:pt x="64770" y="283739"/>
                      <a:pt x="7620" y="214207"/>
                      <a:pt x="0" y="7514"/>
                    </a:cubicBezTo>
                    <a:cubicBezTo>
                      <a:pt x="0" y="5609"/>
                      <a:pt x="0" y="4657"/>
                      <a:pt x="1905" y="3704"/>
                    </a:cubicBezTo>
                    <a:cubicBezTo>
                      <a:pt x="2857" y="2752"/>
                      <a:pt x="3810" y="1799"/>
                      <a:pt x="5715" y="1799"/>
                    </a:cubicBezTo>
                    <a:cubicBezTo>
                      <a:pt x="141923" y="-2011"/>
                      <a:pt x="481013" y="847"/>
                      <a:pt x="496253" y="4657"/>
                    </a:cubicBezTo>
                    <a:cubicBezTo>
                      <a:pt x="499110" y="5609"/>
                      <a:pt x="500063" y="7514"/>
                      <a:pt x="500063" y="10372"/>
                    </a:cubicBezTo>
                    <a:cubicBezTo>
                      <a:pt x="495300" y="109432"/>
                      <a:pt x="483870" y="221827"/>
                      <a:pt x="433388" y="303742"/>
                    </a:cubicBezTo>
                    <a:cubicBezTo>
                      <a:pt x="419100" y="327554"/>
                      <a:pt x="395288" y="354224"/>
                      <a:pt x="373380" y="378037"/>
                    </a:cubicBezTo>
                    <a:cubicBezTo>
                      <a:pt x="369570" y="382799"/>
                      <a:pt x="365760" y="386609"/>
                      <a:pt x="361950" y="391372"/>
                    </a:cubicBezTo>
                    <a:cubicBezTo>
                      <a:pt x="340995" y="414232"/>
                      <a:pt x="318135" y="440902"/>
                      <a:pt x="324803" y="471382"/>
                    </a:cubicBezTo>
                    <a:cubicBezTo>
                      <a:pt x="330517" y="499004"/>
                      <a:pt x="355283" y="525674"/>
                      <a:pt x="382905" y="556154"/>
                    </a:cubicBezTo>
                    <a:cubicBezTo>
                      <a:pt x="419100" y="595207"/>
                      <a:pt x="463867" y="643784"/>
                      <a:pt x="489585" y="716174"/>
                    </a:cubicBezTo>
                    <a:cubicBezTo>
                      <a:pt x="523875" y="815234"/>
                      <a:pt x="521970" y="861907"/>
                      <a:pt x="513398" y="968587"/>
                    </a:cubicBezTo>
                    <a:cubicBezTo>
                      <a:pt x="513398" y="971444"/>
                      <a:pt x="510540" y="973349"/>
                      <a:pt x="507683" y="973349"/>
                    </a:cubicBezTo>
                    <a:cubicBezTo>
                      <a:pt x="457200" y="974302"/>
                      <a:pt x="411480" y="976207"/>
                      <a:pt x="367665" y="978112"/>
                    </a:cubicBezTo>
                    <a:cubicBezTo>
                      <a:pt x="296228" y="980017"/>
                      <a:pt x="232410" y="982874"/>
                      <a:pt x="163830" y="982874"/>
                    </a:cubicBezTo>
                    <a:close/>
                    <a:moveTo>
                      <a:pt x="12382" y="967634"/>
                    </a:moveTo>
                    <a:cubicBezTo>
                      <a:pt x="145733" y="975254"/>
                      <a:pt x="247650" y="971444"/>
                      <a:pt x="364808" y="966682"/>
                    </a:cubicBezTo>
                    <a:cubicBezTo>
                      <a:pt x="407670" y="964777"/>
                      <a:pt x="451485" y="963824"/>
                      <a:pt x="500063" y="961919"/>
                    </a:cubicBezTo>
                    <a:cubicBezTo>
                      <a:pt x="508635" y="856192"/>
                      <a:pt x="509588" y="813329"/>
                      <a:pt x="476250" y="719032"/>
                    </a:cubicBezTo>
                    <a:cubicBezTo>
                      <a:pt x="452438" y="648547"/>
                      <a:pt x="408623" y="600922"/>
                      <a:pt x="373380" y="562822"/>
                    </a:cubicBezTo>
                    <a:cubicBezTo>
                      <a:pt x="343853" y="531389"/>
                      <a:pt x="319088" y="503767"/>
                      <a:pt x="312420" y="473287"/>
                    </a:cubicBezTo>
                    <a:cubicBezTo>
                      <a:pt x="304800" y="437092"/>
                      <a:pt x="331470" y="407564"/>
                      <a:pt x="352425" y="383752"/>
                    </a:cubicBezTo>
                    <a:cubicBezTo>
                      <a:pt x="356235" y="379942"/>
                      <a:pt x="360045" y="375179"/>
                      <a:pt x="363855" y="370417"/>
                    </a:cubicBezTo>
                    <a:cubicBezTo>
                      <a:pt x="384810" y="347557"/>
                      <a:pt x="408623" y="320887"/>
                      <a:pt x="421958" y="298027"/>
                    </a:cubicBezTo>
                    <a:cubicBezTo>
                      <a:pt x="470535" y="218969"/>
                      <a:pt x="481965" y="110384"/>
                      <a:pt x="486728" y="14182"/>
                    </a:cubicBezTo>
                    <a:cubicBezTo>
                      <a:pt x="446723" y="11324"/>
                      <a:pt x="154305" y="8467"/>
                      <a:pt x="9525" y="11324"/>
                    </a:cubicBezTo>
                    <a:cubicBezTo>
                      <a:pt x="18098" y="210397"/>
                      <a:pt x="73342" y="278024"/>
                      <a:pt x="110490" y="322792"/>
                    </a:cubicBezTo>
                    <a:cubicBezTo>
                      <a:pt x="116205" y="330412"/>
                      <a:pt x="122873" y="337079"/>
                      <a:pt x="127635" y="344699"/>
                    </a:cubicBezTo>
                    <a:cubicBezTo>
                      <a:pt x="135255" y="355177"/>
                      <a:pt x="145733" y="365654"/>
                      <a:pt x="157163" y="377084"/>
                    </a:cubicBezTo>
                    <a:cubicBezTo>
                      <a:pt x="183833" y="404707"/>
                      <a:pt x="214313" y="435187"/>
                      <a:pt x="207645" y="470429"/>
                    </a:cubicBezTo>
                    <a:cubicBezTo>
                      <a:pt x="199073" y="514244"/>
                      <a:pt x="166688" y="544724"/>
                      <a:pt x="136208" y="574252"/>
                    </a:cubicBezTo>
                    <a:cubicBezTo>
                      <a:pt x="125730" y="584729"/>
                      <a:pt x="114300" y="595207"/>
                      <a:pt x="104775" y="605684"/>
                    </a:cubicBezTo>
                    <a:cubicBezTo>
                      <a:pt x="15240" y="704744"/>
                      <a:pt x="8573" y="850477"/>
                      <a:pt x="12382" y="967634"/>
                    </a:cubicBezTo>
                    <a:close/>
                    <a:moveTo>
                      <a:pt x="505778" y="967634"/>
                    </a:moveTo>
                    <a:lnTo>
                      <a:pt x="505778" y="967634"/>
                    </a:lnTo>
                    <a:lnTo>
                      <a:pt x="505778" y="967634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2" name="Graphic 113">
              <a:extLst>
                <a:ext uri="{FF2B5EF4-FFF2-40B4-BE49-F238E27FC236}">
                  <a16:creationId xmlns:a16="http://schemas.microsoft.com/office/drawing/2014/main" id="{7463A2BB-DAF6-416B-8656-8F5C0710D6DE}"/>
                </a:ext>
              </a:extLst>
            </p:cNvPr>
            <p:cNvGrpSpPr/>
            <p:nvPr/>
          </p:nvGrpSpPr>
          <p:grpSpPr>
            <a:xfrm>
              <a:off x="4850276" y="3571061"/>
              <a:ext cx="622934" cy="80009"/>
              <a:chOff x="4850276" y="3571061"/>
              <a:chExt cx="622934" cy="80009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AB45047-4604-4930-8A9A-BFF24E25A0C2}"/>
                  </a:ext>
                </a:extLst>
              </p:cNvPr>
              <p:cNvSpPr/>
              <p:nvPr/>
            </p:nvSpPr>
            <p:spPr>
              <a:xfrm>
                <a:off x="4855992" y="3577728"/>
                <a:ext cx="611504" cy="68579"/>
              </a:xfrm>
              <a:custGeom>
                <a:avLst/>
                <a:gdLst>
                  <a:gd name="connsiteX0" fmla="*/ 0 w 611504"/>
                  <a:gd name="connsiteY0" fmla="*/ 0 h 68579"/>
                  <a:gd name="connsiteX1" fmla="*/ 611505 w 611504"/>
                  <a:gd name="connsiteY1" fmla="*/ 0 h 68579"/>
                  <a:gd name="connsiteX2" fmla="*/ 611505 w 611504"/>
                  <a:gd name="connsiteY2" fmla="*/ 68580 h 68579"/>
                  <a:gd name="connsiteX3" fmla="*/ 0 w 611504"/>
                  <a:gd name="connsiteY3" fmla="*/ 68580 h 6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504" h="68579">
                    <a:moveTo>
                      <a:pt x="0" y="0"/>
                    </a:moveTo>
                    <a:lnTo>
                      <a:pt x="611505" y="0"/>
                    </a:lnTo>
                    <a:lnTo>
                      <a:pt x="611505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0E453C5-576A-47FC-BFCE-5FB8E447644C}"/>
                  </a:ext>
                </a:extLst>
              </p:cNvPr>
              <p:cNvSpPr/>
              <p:nvPr/>
            </p:nvSpPr>
            <p:spPr>
              <a:xfrm>
                <a:off x="4850276" y="3571061"/>
                <a:ext cx="622934" cy="80009"/>
              </a:xfrm>
              <a:custGeom>
                <a:avLst/>
                <a:gdLst>
                  <a:gd name="connsiteX0" fmla="*/ 618173 w 622934"/>
                  <a:gd name="connsiteY0" fmla="*/ 80010 h 80009"/>
                  <a:gd name="connsiteX1" fmla="*/ 5715 w 622934"/>
                  <a:gd name="connsiteY1" fmla="*/ 80010 h 80009"/>
                  <a:gd name="connsiteX2" fmla="*/ 0 w 622934"/>
                  <a:gd name="connsiteY2" fmla="*/ 74295 h 80009"/>
                  <a:gd name="connsiteX3" fmla="*/ 0 w 622934"/>
                  <a:gd name="connsiteY3" fmla="*/ 5715 h 80009"/>
                  <a:gd name="connsiteX4" fmla="*/ 5715 w 622934"/>
                  <a:gd name="connsiteY4" fmla="*/ 0 h 80009"/>
                  <a:gd name="connsiteX5" fmla="*/ 617220 w 622934"/>
                  <a:gd name="connsiteY5" fmla="*/ 0 h 80009"/>
                  <a:gd name="connsiteX6" fmla="*/ 622935 w 622934"/>
                  <a:gd name="connsiteY6" fmla="*/ 5715 h 80009"/>
                  <a:gd name="connsiteX7" fmla="*/ 622935 w 622934"/>
                  <a:gd name="connsiteY7" fmla="*/ 74295 h 80009"/>
                  <a:gd name="connsiteX8" fmla="*/ 618173 w 622934"/>
                  <a:gd name="connsiteY8" fmla="*/ 80010 h 80009"/>
                  <a:gd name="connsiteX9" fmla="*/ 11430 w 622934"/>
                  <a:gd name="connsiteY9" fmla="*/ 69533 h 80009"/>
                  <a:gd name="connsiteX10" fmla="*/ 612458 w 622934"/>
                  <a:gd name="connsiteY10" fmla="*/ 69533 h 80009"/>
                  <a:gd name="connsiteX11" fmla="*/ 612458 w 622934"/>
                  <a:gd name="connsiteY11" fmla="*/ 11430 h 80009"/>
                  <a:gd name="connsiteX12" fmla="*/ 11430 w 622934"/>
                  <a:gd name="connsiteY12" fmla="*/ 11430 h 80009"/>
                  <a:gd name="connsiteX13" fmla="*/ 11430 w 622934"/>
                  <a:gd name="connsiteY13" fmla="*/ 69533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2934" h="80009">
                    <a:moveTo>
                      <a:pt x="61817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3"/>
                      <a:pt x="0" y="74295"/>
                    </a:cubicBezTo>
                    <a:lnTo>
                      <a:pt x="0" y="5715"/>
                    </a:lnTo>
                    <a:cubicBezTo>
                      <a:pt x="0" y="2858"/>
                      <a:pt x="2857" y="0"/>
                      <a:pt x="5715" y="0"/>
                    </a:cubicBezTo>
                    <a:lnTo>
                      <a:pt x="617220" y="0"/>
                    </a:lnTo>
                    <a:cubicBezTo>
                      <a:pt x="620078" y="0"/>
                      <a:pt x="622935" y="2858"/>
                      <a:pt x="622935" y="5715"/>
                    </a:cubicBezTo>
                    <a:lnTo>
                      <a:pt x="622935" y="74295"/>
                    </a:lnTo>
                    <a:cubicBezTo>
                      <a:pt x="622935" y="78105"/>
                      <a:pt x="621030" y="80010"/>
                      <a:pt x="618173" y="80010"/>
                    </a:cubicBezTo>
                    <a:close/>
                    <a:moveTo>
                      <a:pt x="11430" y="69533"/>
                    </a:moveTo>
                    <a:lnTo>
                      <a:pt x="612458" y="69533"/>
                    </a:lnTo>
                    <a:lnTo>
                      <a:pt x="612458" y="11430"/>
                    </a:lnTo>
                    <a:lnTo>
                      <a:pt x="11430" y="11430"/>
                    </a:lnTo>
                    <a:lnTo>
                      <a:pt x="11430" y="69533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63" name="Graphic 113">
              <a:extLst>
                <a:ext uri="{FF2B5EF4-FFF2-40B4-BE49-F238E27FC236}">
                  <a16:creationId xmlns:a16="http://schemas.microsoft.com/office/drawing/2014/main" id="{F3DB1F74-1CEB-4677-9718-93384EFA97E2}"/>
                </a:ext>
              </a:extLst>
            </p:cNvPr>
            <p:cNvGrpSpPr/>
            <p:nvPr/>
          </p:nvGrpSpPr>
          <p:grpSpPr>
            <a:xfrm>
              <a:off x="4850276" y="2591891"/>
              <a:ext cx="608647" cy="80009"/>
              <a:chOff x="4850276" y="2591891"/>
              <a:chExt cx="608647" cy="80009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E1416059-AC29-4D2F-83A0-1AA55EE45B04}"/>
                  </a:ext>
                </a:extLst>
              </p:cNvPr>
              <p:cNvSpPr/>
              <p:nvPr/>
            </p:nvSpPr>
            <p:spPr>
              <a:xfrm>
                <a:off x="4855992" y="2597606"/>
                <a:ext cx="597217" cy="68580"/>
              </a:xfrm>
              <a:custGeom>
                <a:avLst/>
                <a:gdLst>
                  <a:gd name="connsiteX0" fmla="*/ 0 w 597217"/>
                  <a:gd name="connsiteY0" fmla="*/ 0 h 68580"/>
                  <a:gd name="connsiteX1" fmla="*/ 597218 w 597217"/>
                  <a:gd name="connsiteY1" fmla="*/ 0 h 68580"/>
                  <a:gd name="connsiteX2" fmla="*/ 597218 w 597217"/>
                  <a:gd name="connsiteY2" fmla="*/ 68580 h 68580"/>
                  <a:gd name="connsiteX3" fmla="*/ 0 w 597217"/>
                  <a:gd name="connsiteY3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217" h="68580">
                    <a:moveTo>
                      <a:pt x="0" y="0"/>
                    </a:moveTo>
                    <a:lnTo>
                      <a:pt x="597218" y="0"/>
                    </a:lnTo>
                    <a:lnTo>
                      <a:pt x="597218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634CDEF-C970-4549-8E58-0EAE1AC7A123}"/>
                  </a:ext>
                </a:extLst>
              </p:cNvPr>
              <p:cNvSpPr/>
              <p:nvPr/>
            </p:nvSpPr>
            <p:spPr>
              <a:xfrm>
                <a:off x="4850276" y="2591891"/>
                <a:ext cx="608647" cy="80009"/>
              </a:xfrm>
              <a:custGeom>
                <a:avLst/>
                <a:gdLst>
                  <a:gd name="connsiteX0" fmla="*/ 602933 w 608647"/>
                  <a:gd name="connsiteY0" fmla="*/ 80010 h 80009"/>
                  <a:gd name="connsiteX1" fmla="*/ 5715 w 608647"/>
                  <a:gd name="connsiteY1" fmla="*/ 80010 h 80009"/>
                  <a:gd name="connsiteX2" fmla="*/ 0 w 608647"/>
                  <a:gd name="connsiteY2" fmla="*/ 74295 h 80009"/>
                  <a:gd name="connsiteX3" fmla="*/ 0 w 608647"/>
                  <a:gd name="connsiteY3" fmla="*/ 5715 h 80009"/>
                  <a:gd name="connsiteX4" fmla="*/ 5715 w 608647"/>
                  <a:gd name="connsiteY4" fmla="*/ 0 h 80009"/>
                  <a:gd name="connsiteX5" fmla="*/ 602933 w 608647"/>
                  <a:gd name="connsiteY5" fmla="*/ 0 h 80009"/>
                  <a:gd name="connsiteX6" fmla="*/ 608648 w 608647"/>
                  <a:gd name="connsiteY6" fmla="*/ 5715 h 80009"/>
                  <a:gd name="connsiteX7" fmla="*/ 608648 w 608647"/>
                  <a:gd name="connsiteY7" fmla="*/ 74295 h 80009"/>
                  <a:gd name="connsiteX8" fmla="*/ 602933 w 608647"/>
                  <a:gd name="connsiteY8" fmla="*/ 80010 h 80009"/>
                  <a:gd name="connsiteX9" fmla="*/ 11430 w 608647"/>
                  <a:gd name="connsiteY9" fmla="*/ 68580 h 80009"/>
                  <a:gd name="connsiteX10" fmla="*/ 597218 w 608647"/>
                  <a:gd name="connsiteY10" fmla="*/ 68580 h 80009"/>
                  <a:gd name="connsiteX11" fmla="*/ 597218 w 608647"/>
                  <a:gd name="connsiteY11" fmla="*/ 10477 h 80009"/>
                  <a:gd name="connsiteX12" fmla="*/ 11430 w 608647"/>
                  <a:gd name="connsiteY12" fmla="*/ 10477 h 80009"/>
                  <a:gd name="connsiteX13" fmla="*/ 11430 w 608647"/>
                  <a:gd name="connsiteY13" fmla="*/ 68580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8647" h="80009">
                    <a:moveTo>
                      <a:pt x="60293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2"/>
                      <a:pt x="0" y="74295"/>
                    </a:cubicBezTo>
                    <a:lnTo>
                      <a:pt x="0" y="5715"/>
                    </a:lnTo>
                    <a:cubicBezTo>
                      <a:pt x="0" y="2857"/>
                      <a:pt x="2857" y="0"/>
                      <a:pt x="5715" y="0"/>
                    </a:cubicBezTo>
                    <a:lnTo>
                      <a:pt x="602933" y="0"/>
                    </a:lnTo>
                    <a:cubicBezTo>
                      <a:pt x="605790" y="0"/>
                      <a:pt x="608648" y="2857"/>
                      <a:pt x="608648" y="5715"/>
                    </a:cubicBezTo>
                    <a:lnTo>
                      <a:pt x="608648" y="74295"/>
                    </a:lnTo>
                    <a:cubicBezTo>
                      <a:pt x="608648" y="77152"/>
                      <a:pt x="605790" y="80010"/>
                      <a:pt x="602933" y="80010"/>
                    </a:cubicBezTo>
                    <a:close/>
                    <a:moveTo>
                      <a:pt x="11430" y="68580"/>
                    </a:moveTo>
                    <a:lnTo>
                      <a:pt x="597218" y="68580"/>
                    </a:lnTo>
                    <a:lnTo>
                      <a:pt x="597218" y="10477"/>
                    </a:lnTo>
                    <a:lnTo>
                      <a:pt x="11430" y="10477"/>
                    </a:lnTo>
                    <a:lnTo>
                      <a:pt x="11430" y="6858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1" name="Graphic 43">
            <a:extLst>
              <a:ext uri="{FF2B5EF4-FFF2-40B4-BE49-F238E27FC236}">
                <a16:creationId xmlns:a16="http://schemas.microsoft.com/office/drawing/2014/main" id="{7A448063-9E9A-4C4D-A6CE-C188459BFC31}"/>
              </a:ext>
            </a:extLst>
          </p:cNvPr>
          <p:cNvGrpSpPr/>
          <p:nvPr/>
        </p:nvGrpSpPr>
        <p:grpSpPr>
          <a:xfrm>
            <a:off x="616507" y="4462506"/>
            <a:ext cx="125729" cy="125729"/>
            <a:chOff x="5131116" y="3678554"/>
            <a:chExt cx="125729" cy="125729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5A2DAEB-2A4A-485A-9914-EB74B511246B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A8AF844-4DC0-4BF8-9E9F-F85AF43A3FC1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4" name="Graphic 79">
            <a:extLst>
              <a:ext uri="{FF2B5EF4-FFF2-40B4-BE49-F238E27FC236}">
                <a16:creationId xmlns:a16="http://schemas.microsoft.com/office/drawing/2014/main" id="{A6D1AFDC-2F4A-4161-8461-EC617238F46F}"/>
              </a:ext>
            </a:extLst>
          </p:cNvPr>
          <p:cNvGrpSpPr/>
          <p:nvPr/>
        </p:nvGrpSpPr>
        <p:grpSpPr>
          <a:xfrm rot="20383297">
            <a:off x="4657411" y="727655"/>
            <a:ext cx="409431" cy="358420"/>
            <a:chOff x="2829820" y="1072706"/>
            <a:chExt cx="622454" cy="544903"/>
          </a:xfrm>
          <a:solidFill>
            <a:srgbClr val="000000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1F4866C-633B-4DC2-94F5-60BEBE3589E7}"/>
                </a:ext>
              </a:extLst>
            </p:cNvPr>
            <p:cNvSpPr/>
            <p:nvPr/>
          </p:nvSpPr>
          <p:spPr>
            <a:xfrm>
              <a:off x="2846969" y="1072706"/>
              <a:ext cx="98187" cy="98029"/>
            </a:xfrm>
            <a:custGeom>
              <a:avLst/>
              <a:gdLst>
                <a:gd name="connsiteX0" fmla="*/ 43622 w 98187"/>
                <a:gd name="connsiteY0" fmla="*/ 98030 h 98029"/>
                <a:gd name="connsiteX1" fmla="*/ 43622 w 98187"/>
                <a:gd name="connsiteY1" fmla="*/ 98030 h 98029"/>
                <a:gd name="connsiteX2" fmla="*/ 37440 w 98187"/>
                <a:gd name="connsiteY2" fmla="*/ 94497 h 98029"/>
                <a:gd name="connsiteX3" fmla="*/ 1231 w 98187"/>
                <a:gd name="connsiteY3" fmla="*/ 38859 h 98029"/>
                <a:gd name="connsiteX4" fmla="*/ 2114 w 98187"/>
                <a:gd name="connsiteY4" fmla="*/ 29144 h 98029"/>
                <a:gd name="connsiteX5" fmla="*/ 11829 w 98187"/>
                <a:gd name="connsiteY5" fmla="*/ 30027 h 98029"/>
                <a:gd name="connsiteX6" fmla="*/ 43622 w 98187"/>
                <a:gd name="connsiteY6" fmla="*/ 76834 h 98029"/>
                <a:gd name="connsiteX7" fmla="*/ 84247 w 98187"/>
                <a:gd name="connsiteY7" fmla="*/ 3533 h 98029"/>
                <a:gd name="connsiteX8" fmla="*/ 93962 w 98187"/>
                <a:gd name="connsiteY8" fmla="*/ 883 h 98029"/>
                <a:gd name="connsiteX9" fmla="*/ 97494 w 98187"/>
                <a:gd name="connsiteY9" fmla="*/ 9715 h 98029"/>
                <a:gd name="connsiteX10" fmla="*/ 50687 w 98187"/>
                <a:gd name="connsiteY10" fmla="*/ 94497 h 98029"/>
                <a:gd name="connsiteX11" fmla="*/ 43622 w 98187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187" h="98029">
                  <a:moveTo>
                    <a:pt x="43622" y="98030"/>
                  </a:moveTo>
                  <a:cubicBezTo>
                    <a:pt x="43622" y="98030"/>
                    <a:pt x="43622" y="98030"/>
                    <a:pt x="43622" y="98030"/>
                  </a:cubicBezTo>
                  <a:cubicBezTo>
                    <a:pt x="40973" y="98030"/>
                    <a:pt x="38323" y="96263"/>
                    <a:pt x="37440" y="94497"/>
                  </a:cubicBezTo>
                  <a:cubicBezTo>
                    <a:pt x="27726" y="75068"/>
                    <a:pt x="15361" y="55638"/>
                    <a:pt x="1231" y="38859"/>
                  </a:cubicBezTo>
                  <a:cubicBezTo>
                    <a:pt x="-535" y="35326"/>
                    <a:pt x="-535" y="30910"/>
                    <a:pt x="2114" y="29144"/>
                  </a:cubicBezTo>
                  <a:cubicBezTo>
                    <a:pt x="4764" y="26495"/>
                    <a:pt x="10063" y="27378"/>
                    <a:pt x="11829" y="30027"/>
                  </a:cubicBezTo>
                  <a:cubicBezTo>
                    <a:pt x="23310" y="44158"/>
                    <a:pt x="33908" y="60054"/>
                    <a:pt x="43622" y="76834"/>
                  </a:cubicBezTo>
                  <a:lnTo>
                    <a:pt x="84247" y="3533"/>
                  </a:lnTo>
                  <a:cubicBezTo>
                    <a:pt x="86013" y="0"/>
                    <a:pt x="90429" y="-883"/>
                    <a:pt x="93962" y="883"/>
                  </a:cubicBezTo>
                  <a:cubicBezTo>
                    <a:pt x="97494" y="1766"/>
                    <a:pt x="99261" y="6182"/>
                    <a:pt x="97494" y="9715"/>
                  </a:cubicBezTo>
                  <a:lnTo>
                    <a:pt x="50687" y="94497"/>
                  </a:lnTo>
                  <a:cubicBezTo>
                    <a:pt x="48921" y="97147"/>
                    <a:pt x="46272" y="98030"/>
                    <a:pt x="43622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7D1737C-D4CC-436C-A3C8-89D181E24D74}"/>
                </a:ext>
              </a:extLst>
            </p:cNvPr>
            <p:cNvSpPr/>
            <p:nvPr/>
          </p:nvSpPr>
          <p:spPr>
            <a:xfrm>
              <a:off x="2846600" y="1296143"/>
              <a:ext cx="97863" cy="98029"/>
            </a:xfrm>
            <a:custGeom>
              <a:avLst/>
              <a:gdLst>
                <a:gd name="connsiteX0" fmla="*/ 43991 w 97863"/>
                <a:gd name="connsiteY0" fmla="*/ 98030 h 98029"/>
                <a:gd name="connsiteX1" fmla="*/ 43991 w 97863"/>
                <a:gd name="connsiteY1" fmla="*/ 98030 h 98029"/>
                <a:gd name="connsiteX2" fmla="*/ 37809 w 97863"/>
                <a:gd name="connsiteY2" fmla="*/ 94497 h 98029"/>
                <a:gd name="connsiteX3" fmla="*/ 1600 w 97863"/>
                <a:gd name="connsiteY3" fmla="*/ 38859 h 98029"/>
                <a:gd name="connsiteX4" fmla="*/ 2483 w 97863"/>
                <a:gd name="connsiteY4" fmla="*/ 29144 h 98029"/>
                <a:gd name="connsiteX5" fmla="*/ 12198 w 97863"/>
                <a:gd name="connsiteY5" fmla="*/ 30027 h 98029"/>
                <a:gd name="connsiteX6" fmla="*/ 43991 w 97863"/>
                <a:gd name="connsiteY6" fmla="*/ 76834 h 98029"/>
                <a:gd name="connsiteX7" fmla="*/ 84616 w 97863"/>
                <a:gd name="connsiteY7" fmla="*/ 3533 h 98029"/>
                <a:gd name="connsiteX8" fmla="*/ 94330 w 97863"/>
                <a:gd name="connsiteY8" fmla="*/ 883 h 98029"/>
                <a:gd name="connsiteX9" fmla="*/ 96980 w 97863"/>
                <a:gd name="connsiteY9" fmla="*/ 10598 h 98029"/>
                <a:gd name="connsiteX10" fmla="*/ 50173 w 97863"/>
                <a:gd name="connsiteY10" fmla="*/ 95380 h 98029"/>
                <a:gd name="connsiteX11" fmla="*/ 43991 w 97863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029">
                  <a:moveTo>
                    <a:pt x="43991" y="98030"/>
                  </a:moveTo>
                  <a:cubicBezTo>
                    <a:pt x="43991" y="98030"/>
                    <a:pt x="43991" y="98030"/>
                    <a:pt x="43991" y="98030"/>
                  </a:cubicBezTo>
                  <a:cubicBezTo>
                    <a:pt x="41341" y="98030"/>
                    <a:pt x="38692" y="96263"/>
                    <a:pt x="37809" y="94497"/>
                  </a:cubicBezTo>
                  <a:cubicBezTo>
                    <a:pt x="28094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5"/>
                    <a:pt x="10431" y="27378"/>
                    <a:pt x="12198" y="30027"/>
                  </a:cubicBezTo>
                  <a:cubicBezTo>
                    <a:pt x="23678" y="44158"/>
                    <a:pt x="34276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9290" y="96263"/>
                    <a:pt x="46640" y="98030"/>
                    <a:pt x="43991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8C45006-74CE-4AB8-94E7-C0BF3289FF5C}"/>
                </a:ext>
              </a:extLst>
            </p:cNvPr>
            <p:cNvSpPr/>
            <p:nvPr/>
          </p:nvSpPr>
          <p:spPr>
            <a:xfrm>
              <a:off x="2829820" y="1518696"/>
              <a:ext cx="97863" cy="98912"/>
            </a:xfrm>
            <a:custGeom>
              <a:avLst/>
              <a:gdLst>
                <a:gd name="connsiteX0" fmla="*/ 43991 w 97863"/>
                <a:gd name="connsiteY0" fmla="*/ 98913 h 98912"/>
                <a:gd name="connsiteX1" fmla="*/ 43991 w 97863"/>
                <a:gd name="connsiteY1" fmla="*/ 98913 h 98912"/>
                <a:gd name="connsiteX2" fmla="*/ 37809 w 97863"/>
                <a:gd name="connsiteY2" fmla="*/ 95380 h 98912"/>
                <a:gd name="connsiteX3" fmla="*/ 1600 w 97863"/>
                <a:gd name="connsiteY3" fmla="*/ 38859 h 98912"/>
                <a:gd name="connsiteX4" fmla="*/ 2483 w 97863"/>
                <a:gd name="connsiteY4" fmla="*/ 29144 h 98912"/>
                <a:gd name="connsiteX5" fmla="*/ 12198 w 97863"/>
                <a:gd name="connsiteY5" fmla="*/ 30027 h 98912"/>
                <a:gd name="connsiteX6" fmla="*/ 43991 w 97863"/>
                <a:gd name="connsiteY6" fmla="*/ 76834 h 98912"/>
                <a:gd name="connsiteX7" fmla="*/ 84616 w 97863"/>
                <a:gd name="connsiteY7" fmla="*/ 3533 h 98912"/>
                <a:gd name="connsiteX8" fmla="*/ 94330 w 97863"/>
                <a:gd name="connsiteY8" fmla="*/ 883 h 98912"/>
                <a:gd name="connsiteX9" fmla="*/ 96980 w 97863"/>
                <a:gd name="connsiteY9" fmla="*/ 10598 h 98912"/>
                <a:gd name="connsiteX10" fmla="*/ 50173 w 97863"/>
                <a:gd name="connsiteY10" fmla="*/ 95380 h 98912"/>
                <a:gd name="connsiteX11" fmla="*/ 43991 w 97863"/>
                <a:gd name="connsiteY11" fmla="*/ 98913 h 9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912">
                  <a:moveTo>
                    <a:pt x="43991" y="98913"/>
                  </a:moveTo>
                  <a:cubicBezTo>
                    <a:pt x="43991" y="98913"/>
                    <a:pt x="43991" y="98913"/>
                    <a:pt x="43991" y="98913"/>
                  </a:cubicBezTo>
                  <a:cubicBezTo>
                    <a:pt x="41341" y="98913"/>
                    <a:pt x="38692" y="97146"/>
                    <a:pt x="37809" y="95380"/>
                  </a:cubicBezTo>
                  <a:cubicBezTo>
                    <a:pt x="27211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4"/>
                    <a:pt x="10431" y="27378"/>
                    <a:pt x="12198" y="30027"/>
                  </a:cubicBezTo>
                  <a:cubicBezTo>
                    <a:pt x="24562" y="45041"/>
                    <a:pt x="35159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8407" y="97146"/>
                    <a:pt x="46640" y="98913"/>
                    <a:pt x="43991" y="98913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092A3D9-616C-4D96-B748-B2ACD2E5A163}"/>
                </a:ext>
              </a:extLst>
            </p:cNvPr>
            <p:cNvSpPr/>
            <p:nvPr/>
          </p:nvSpPr>
          <p:spPr>
            <a:xfrm>
              <a:off x="3023063" y="1153072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9429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E4D56BD-C2E7-4089-B0ED-AF698A492792}"/>
                </a:ext>
              </a:extLst>
            </p:cNvPr>
            <p:cNvSpPr/>
            <p:nvPr/>
          </p:nvSpPr>
          <p:spPr>
            <a:xfrm>
              <a:off x="3023063" y="1372094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5299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8EA05E6-0E21-4051-991E-73F9639F5E55}"/>
                </a:ext>
              </a:extLst>
            </p:cNvPr>
            <p:cNvSpPr/>
            <p:nvPr/>
          </p:nvSpPr>
          <p:spPr>
            <a:xfrm>
              <a:off x="3029245" y="1591115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3070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111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aphic 43">
            <a:extLst>
              <a:ext uri="{FF2B5EF4-FFF2-40B4-BE49-F238E27FC236}">
                <a16:creationId xmlns:a16="http://schemas.microsoft.com/office/drawing/2014/main" id="{84F516E1-A0C3-409A-84A3-72F04A288C95}"/>
              </a:ext>
            </a:extLst>
          </p:cNvPr>
          <p:cNvGrpSpPr/>
          <p:nvPr/>
        </p:nvGrpSpPr>
        <p:grpSpPr>
          <a:xfrm>
            <a:off x="5902745" y="4512372"/>
            <a:ext cx="125729" cy="125729"/>
            <a:chOff x="5131116" y="3678554"/>
            <a:chExt cx="125729" cy="125729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D03B95E-953A-4B8B-B5F7-50BBA32FB777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94EDFEC-E17C-42AB-BA21-CF32B213DA18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4" name="Graphic 43">
            <a:extLst>
              <a:ext uri="{FF2B5EF4-FFF2-40B4-BE49-F238E27FC236}">
                <a16:creationId xmlns:a16="http://schemas.microsoft.com/office/drawing/2014/main" id="{F16CB1B9-4C1A-4A47-9839-5B6E24902A3D}"/>
              </a:ext>
            </a:extLst>
          </p:cNvPr>
          <p:cNvGrpSpPr/>
          <p:nvPr/>
        </p:nvGrpSpPr>
        <p:grpSpPr>
          <a:xfrm>
            <a:off x="6728603" y="603877"/>
            <a:ext cx="125729" cy="125729"/>
            <a:chOff x="5131116" y="3678554"/>
            <a:chExt cx="125729" cy="125729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4942CF1-980B-42C5-897A-1306537FBF25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8D954AC-A554-4AEF-AEB7-4E699E63FF85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0841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7C943B6-C709-4336-8445-5B07BF5B06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DDA7F28-45CF-4DAA-A86D-4BA887F101D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732F188-8837-44F0-86CA-E5FEA87E19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93941" y="1782577"/>
            <a:ext cx="1984657" cy="302312"/>
          </a:xfrm>
        </p:spPr>
        <p:txBody>
          <a:bodyPr/>
          <a:lstStyle/>
          <a:p>
            <a:r>
              <a:rPr lang="en-US" sz="2000" dirty="0">
                <a:solidFill>
                  <a:schemeClr val="bg2"/>
                </a:solidFill>
              </a:rPr>
              <a:t>Lorem Ipsum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2D154B3-C7DA-4C51-9831-26176946BD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F058926-DFDB-4CC9-BF97-D487F184014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93941" y="3191762"/>
            <a:ext cx="1984657" cy="302312"/>
          </a:xfrm>
        </p:spPr>
        <p:txBody>
          <a:bodyPr/>
          <a:lstStyle/>
          <a:p>
            <a:r>
              <a:rPr lang="en-US" sz="2000" dirty="0">
                <a:solidFill>
                  <a:schemeClr val="bg2"/>
                </a:solidFill>
              </a:rPr>
              <a:t>Lorem Ipsum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E1C0964-5BE5-40B5-887B-09FC590C12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8BE4AE6-231F-4AF2-8315-3EF0CD88007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8605" y="1782577"/>
            <a:ext cx="1989437" cy="302312"/>
          </a:xfrm>
        </p:spPr>
        <p:txBody>
          <a:bodyPr/>
          <a:lstStyle/>
          <a:p>
            <a:r>
              <a:rPr lang="en-US" sz="2000" dirty="0">
                <a:solidFill>
                  <a:schemeClr val="bg2"/>
                </a:solidFill>
              </a:rPr>
              <a:t>Lorem Ipsum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AD6A94E-3212-46C7-8932-45EDEDE724E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06B97CB-78C8-44CF-BFB9-7BF2D2096D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58605" y="3192992"/>
            <a:ext cx="1989437" cy="302312"/>
          </a:xfrm>
        </p:spPr>
        <p:txBody>
          <a:bodyPr/>
          <a:lstStyle/>
          <a:p>
            <a:r>
              <a:rPr lang="en-US" sz="2000" dirty="0">
                <a:solidFill>
                  <a:schemeClr val="bg2"/>
                </a:solidFill>
              </a:rPr>
              <a:t>Lorem Ipsum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A5432B4-9625-4A40-9B48-746EB0C69D71}"/>
              </a:ext>
            </a:extLst>
          </p:cNvPr>
          <p:cNvGrpSpPr/>
          <p:nvPr/>
        </p:nvGrpSpPr>
        <p:grpSpPr>
          <a:xfrm>
            <a:off x="3346050" y="1677491"/>
            <a:ext cx="2451900" cy="2828411"/>
            <a:chOff x="3384512" y="1677491"/>
            <a:chExt cx="2451900" cy="282841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7B4558C-BE60-41DF-A3AB-AB500C9DC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512" y="1686583"/>
              <a:ext cx="1186479" cy="135792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81225A2-61C6-4CBF-9FFF-963D4AABF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5521" y="3156219"/>
              <a:ext cx="1186479" cy="134968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F6E9713-0D66-4D0F-AE2F-2BA4F186E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9403" y="3165498"/>
              <a:ext cx="1147009" cy="134040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7C732DE-D342-49A7-8347-0C451FA74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9402" y="1677491"/>
              <a:ext cx="1147009" cy="1367019"/>
            </a:xfrm>
            <a:prstGeom prst="rect">
              <a:avLst/>
            </a:prstGeom>
          </p:spPr>
        </p:pic>
      </p:grpSp>
      <p:grpSp>
        <p:nvGrpSpPr>
          <p:cNvPr id="16" name="Graphic 43">
            <a:extLst>
              <a:ext uri="{FF2B5EF4-FFF2-40B4-BE49-F238E27FC236}">
                <a16:creationId xmlns:a16="http://schemas.microsoft.com/office/drawing/2014/main" id="{5E90979A-FAB4-4194-A1A5-B400ACED7DC8}"/>
              </a:ext>
            </a:extLst>
          </p:cNvPr>
          <p:cNvGrpSpPr/>
          <p:nvPr/>
        </p:nvGrpSpPr>
        <p:grpSpPr>
          <a:xfrm>
            <a:off x="8492805" y="2403885"/>
            <a:ext cx="125729" cy="125729"/>
            <a:chOff x="5131116" y="3678554"/>
            <a:chExt cx="125729" cy="12572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D1191C2-3F30-4C1F-8646-8D9543AD22F1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ECD14C0-FF91-4952-A880-B6659558E64A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" name="Graphic 43">
            <a:extLst>
              <a:ext uri="{FF2B5EF4-FFF2-40B4-BE49-F238E27FC236}">
                <a16:creationId xmlns:a16="http://schemas.microsoft.com/office/drawing/2014/main" id="{2E74F35E-3646-4386-BEA5-852CE3D7E886}"/>
              </a:ext>
            </a:extLst>
          </p:cNvPr>
          <p:cNvGrpSpPr/>
          <p:nvPr/>
        </p:nvGrpSpPr>
        <p:grpSpPr>
          <a:xfrm>
            <a:off x="542745" y="4311094"/>
            <a:ext cx="409843" cy="383552"/>
            <a:chOff x="3891067" y="1338534"/>
            <a:chExt cx="589386" cy="551577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65D3C3C-8F00-4E8A-B1DC-C05AE6EF116D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BD8399E-F624-4F49-B341-30150CC3E43A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6" name="Graphic 43">
              <a:extLst>
                <a:ext uri="{FF2B5EF4-FFF2-40B4-BE49-F238E27FC236}">
                  <a16:creationId xmlns:a16="http://schemas.microsoft.com/office/drawing/2014/main" id="{AA38E176-5117-4DFF-B29E-3ACB1AE35550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0AF1AFC-46E3-47E7-B865-4CE4A3E8D06A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F9883E4-9ACF-42C5-9C3C-7B802FCD364D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7" name="Graphic 43">
              <a:extLst>
                <a:ext uri="{FF2B5EF4-FFF2-40B4-BE49-F238E27FC236}">
                  <a16:creationId xmlns:a16="http://schemas.microsoft.com/office/drawing/2014/main" id="{80AEDC5E-0135-4F43-9D9F-240191B38E60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A189AE59-D63E-4472-96D0-90CBE4BDFF2E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41205B4-B9AD-40B0-A394-ECA5826B3B47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8" name="Graphic 43">
              <a:extLst>
                <a:ext uri="{FF2B5EF4-FFF2-40B4-BE49-F238E27FC236}">
                  <a16:creationId xmlns:a16="http://schemas.microsoft.com/office/drawing/2014/main" id="{6F078A1E-74DC-4D35-AFED-AB2D4801B8BA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5D38E17-8F42-4C4A-8824-1B4BC8E08311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CD50D9B-FBE9-4EEF-976F-893DAA374EA7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5" name="Graphic 43">
            <a:extLst>
              <a:ext uri="{FF2B5EF4-FFF2-40B4-BE49-F238E27FC236}">
                <a16:creationId xmlns:a16="http://schemas.microsoft.com/office/drawing/2014/main" id="{D777E593-3748-4120-BB92-F0C2DD5EB300}"/>
              </a:ext>
            </a:extLst>
          </p:cNvPr>
          <p:cNvGrpSpPr/>
          <p:nvPr/>
        </p:nvGrpSpPr>
        <p:grpSpPr>
          <a:xfrm rot="15414123">
            <a:off x="8027074" y="552554"/>
            <a:ext cx="409843" cy="383552"/>
            <a:chOff x="3891067" y="1338534"/>
            <a:chExt cx="589386" cy="55157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1250387-F7F4-4B78-B5E5-2D963DE3463F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E34ABCE-CF2A-4F42-BF2F-CD33D396173F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8" name="Graphic 43">
              <a:extLst>
                <a:ext uri="{FF2B5EF4-FFF2-40B4-BE49-F238E27FC236}">
                  <a16:creationId xmlns:a16="http://schemas.microsoft.com/office/drawing/2014/main" id="{615A1657-62A4-412A-ACB5-B1570327280C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493B5011-D7E9-4B09-8782-77FDC239B022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D28D8171-BFEC-4ACA-960D-8FA8933A1748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49" name="Graphic 43">
              <a:extLst>
                <a:ext uri="{FF2B5EF4-FFF2-40B4-BE49-F238E27FC236}">
                  <a16:creationId xmlns:a16="http://schemas.microsoft.com/office/drawing/2014/main" id="{852973FF-2EC0-4A8E-A6CE-7D020A9A1820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13305BFC-753A-4E47-967A-428CF4B4141A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EBEDE277-B64F-44A6-A3B8-639ABE7EF7B9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0" name="Graphic 43">
              <a:extLst>
                <a:ext uri="{FF2B5EF4-FFF2-40B4-BE49-F238E27FC236}">
                  <a16:creationId xmlns:a16="http://schemas.microsoft.com/office/drawing/2014/main" id="{9B180EB6-3A94-4ABE-B31E-521FFB151CFC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1630D8CF-797A-4297-8FC7-4EFC12DAF764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4490CD7-3A58-4276-A870-5AE09ECFFCEF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7" name="Graphic 43">
            <a:extLst>
              <a:ext uri="{FF2B5EF4-FFF2-40B4-BE49-F238E27FC236}">
                <a16:creationId xmlns:a16="http://schemas.microsoft.com/office/drawing/2014/main" id="{6D7B34FD-7BC0-4DBD-8B53-81F35D30D87E}"/>
              </a:ext>
            </a:extLst>
          </p:cNvPr>
          <p:cNvGrpSpPr/>
          <p:nvPr/>
        </p:nvGrpSpPr>
        <p:grpSpPr>
          <a:xfrm>
            <a:off x="3067923" y="500256"/>
            <a:ext cx="125729" cy="125729"/>
            <a:chOff x="5131116" y="3678554"/>
            <a:chExt cx="125729" cy="12572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48BB6DE-2560-4D30-BA4A-8846336EAB1E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12A75A1-6226-4B14-BCF8-AEA3ACE07A9C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0" name="Graphic 43">
            <a:extLst>
              <a:ext uri="{FF2B5EF4-FFF2-40B4-BE49-F238E27FC236}">
                <a16:creationId xmlns:a16="http://schemas.microsoft.com/office/drawing/2014/main" id="{6E4CBBFE-CC71-4669-B1EE-44B33965332C}"/>
              </a:ext>
            </a:extLst>
          </p:cNvPr>
          <p:cNvGrpSpPr/>
          <p:nvPr/>
        </p:nvGrpSpPr>
        <p:grpSpPr>
          <a:xfrm>
            <a:off x="495534" y="2498232"/>
            <a:ext cx="125729" cy="125729"/>
            <a:chOff x="5131116" y="3678554"/>
            <a:chExt cx="125729" cy="125729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5A40786-2B3B-4E70-9407-C6D4A2564D50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A9580BC-42F3-411E-B346-D47B981760F8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6DE05C6-FD4A-4DC2-A788-399AA160FB8A}"/>
              </a:ext>
            </a:extLst>
          </p:cNvPr>
          <p:cNvGrpSpPr/>
          <p:nvPr/>
        </p:nvGrpSpPr>
        <p:grpSpPr>
          <a:xfrm rot="1865533">
            <a:off x="821054" y="653122"/>
            <a:ext cx="311536" cy="529707"/>
            <a:chOff x="4850276" y="2591891"/>
            <a:chExt cx="622934" cy="1059179"/>
          </a:xfrm>
        </p:grpSpPr>
        <p:grpSp>
          <p:nvGrpSpPr>
            <p:cNvPr id="64" name="Graphic 113">
              <a:extLst>
                <a:ext uri="{FF2B5EF4-FFF2-40B4-BE49-F238E27FC236}">
                  <a16:creationId xmlns:a16="http://schemas.microsoft.com/office/drawing/2014/main" id="{8B20B039-9AC0-4950-B36E-4EA37BDD194F}"/>
                </a:ext>
              </a:extLst>
            </p:cNvPr>
            <p:cNvGrpSpPr/>
            <p:nvPr/>
          </p:nvGrpSpPr>
          <p:grpSpPr>
            <a:xfrm>
              <a:off x="4904569" y="2627239"/>
              <a:ext cx="518685" cy="982874"/>
              <a:chOff x="4904569" y="2627239"/>
              <a:chExt cx="518685" cy="982874"/>
            </a:xfrm>
            <a:solidFill>
              <a:srgbClr val="000000"/>
            </a:solidFill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BD249AAC-4FA5-4332-A49B-773660BCE4C1}"/>
                  </a:ext>
                </a:extLst>
              </p:cNvPr>
              <p:cNvSpPr/>
              <p:nvPr/>
            </p:nvSpPr>
            <p:spPr>
              <a:xfrm>
                <a:off x="4908379" y="2632001"/>
                <a:ext cx="507255" cy="972873"/>
              </a:xfrm>
              <a:custGeom>
                <a:avLst/>
                <a:gdLst>
                  <a:gd name="connsiteX0" fmla="*/ 501967 w 507255"/>
                  <a:gd name="connsiteY0" fmla="*/ 962872 h 972873"/>
                  <a:gd name="connsiteX1" fmla="*/ 3810 w 507255"/>
                  <a:gd name="connsiteY1" fmla="*/ 968587 h 972873"/>
                  <a:gd name="connsiteX2" fmla="*/ 96202 w 507255"/>
                  <a:gd name="connsiteY2" fmla="*/ 598064 h 972873"/>
                  <a:gd name="connsiteX3" fmla="*/ 198120 w 507255"/>
                  <a:gd name="connsiteY3" fmla="*/ 465667 h 972873"/>
                  <a:gd name="connsiteX4" fmla="*/ 119063 w 507255"/>
                  <a:gd name="connsiteY4" fmla="*/ 343747 h 972873"/>
                  <a:gd name="connsiteX5" fmla="*/ 0 w 507255"/>
                  <a:gd name="connsiteY5" fmla="*/ 1799 h 972873"/>
                  <a:gd name="connsiteX6" fmla="*/ 488632 w 507255"/>
                  <a:gd name="connsiteY6" fmla="*/ 4657 h 972873"/>
                  <a:gd name="connsiteX7" fmla="*/ 422910 w 507255"/>
                  <a:gd name="connsiteY7" fmla="*/ 296122 h 972873"/>
                  <a:gd name="connsiteX8" fmla="*/ 352425 w 507255"/>
                  <a:gd name="connsiteY8" fmla="*/ 382799 h 972873"/>
                  <a:gd name="connsiteX9" fmla="*/ 313373 w 507255"/>
                  <a:gd name="connsiteY9" fmla="*/ 467572 h 972873"/>
                  <a:gd name="connsiteX10" fmla="*/ 478155 w 507255"/>
                  <a:gd name="connsiteY10" fmla="*/ 713317 h 972873"/>
                  <a:gd name="connsiteX11" fmla="*/ 501967 w 507255"/>
                  <a:gd name="connsiteY11" fmla="*/ 962872 h 97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7255" h="972873">
                    <a:moveTo>
                      <a:pt x="501967" y="962872"/>
                    </a:moveTo>
                    <a:cubicBezTo>
                      <a:pt x="315278" y="967634"/>
                      <a:pt x="190500" y="979064"/>
                      <a:pt x="3810" y="968587"/>
                    </a:cubicBezTo>
                    <a:cubicBezTo>
                      <a:pt x="-1905" y="827617"/>
                      <a:pt x="11430" y="692362"/>
                      <a:pt x="96202" y="598064"/>
                    </a:cubicBezTo>
                    <a:cubicBezTo>
                      <a:pt x="133350" y="557107"/>
                      <a:pt x="186690" y="522817"/>
                      <a:pt x="198120" y="465667"/>
                    </a:cubicBezTo>
                    <a:cubicBezTo>
                      <a:pt x="207645" y="419947"/>
                      <a:pt x="145732" y="379942"/>
                      <a:pt x="119063" y="343747"/>
                    </a:cubicBezTo>
                    <a:cubicBezTo>
                      <a:pt x="82867" y="294217"/>
                      <a:pt x="9525" y="239924"/>
                      <a:pt x="0" y="1799"/>
                    </a:cubicBezTo>
                    <a:cubicBezTo>
                      <a:pt x="148590" y="-2011"/>
                      <a:pt x="476250" y="847"/>
                      <a:pt x="488632" y="4657"/>
                    </a:cubicBezTo>
                    <a:cubicBezTo>
                      <a:pt x="483870" y="103717"/>
                      <a:pt x="472440" y="214207"/>
                      <a:pt x="422910" y="296122"/>
                    </a:cubicBezTo>
                    <a:cubicBezTo>
                      <a:pt x="405765" y="323744"/>
                      <a:pt x="375285" y="356129"/>
                      <a:pt x="352425" y="382799"/>
                    </a:cubicBezTo>
                    <a:cubicBezTo>
                      <a:pt x="331470" y="406612"/>
                      <a:pt x="306705" y="434234"/>
                      <a:pt x="313373" y="467572"/>
                    </a:cubicBezTo>
                    <a:cubicBezTo>
                      <a:pt x="327660" y="534247"/>
                      <a:pt x="432435" y="583777"/>
                      <a:pt x="478155" y="713317"/>
                    </a:cubicBezTo>
                    <a:cubicBezTo>
                      <a:pt x="512445" y="810472"/>
                      <a:pt x="510540" y="856192"/>
                      <a:pt x="501967" y="96287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8D2315BC-FF72-4B18-A161-B0B48012BC4D}"/>
                  </a:ext>
                </a:extLst>
              </p:cNvPr>
              <p:cNvSpPr/>
              <p:nvPr/>
            </p:nvSpPr>
            <p:spPr>
              <a:xfrm>
                <a:off x="4980769" y="3213630"/>
                <a:ext cx="145022" cy="208840"/>
              </a:xfrm>
              <a:custGeom>
                <a:avLst/>
                <a:gdLst>
                  <a:gd name="connsiteX0" fmla="*/ 7620 w 145022"/>
                  <a:gd name="connsiteY0" fmla="*/ 208840 h 208840"/>
                  <a:gd name="connsiteX1" fmla="*/ 0 w 145022"/>
                  <a:gd name="connsiteY1" fmla="*/ 201220 h 208840"/>
                  <a:gd name="connsiteX2" fmla="*/ 136208 w 145022"/>
                  <a:gd name="connsiteY2" fmla="*/ 243 h 208840"/>
                  <a:gd name="connsiteX3" fmla="*/ 144780 w 145022"/>
                  <a:gd name="connsiteY3" fmla="*/ 5005 h 208840"/>
                  <a:gd name="connsiteX4" fmla="*/ 140017 w 145022"/>
                  <a:gd name="connsiteY4" fmla="*/ 13578 h 208840"/>
                  <a:gd name="connsiteX5" fmla="*/ 14288 w 145022"/>
                  <a:gd name="connsiteY5" fmla="*/ 200268 h 208840"/>
                  <a:gd name="connsiteX6" fmla="*/ 7620 w 145022"/>
                  <a:gd name="connsiteY6" fmla="*/ 208840 h 208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022" h="208840">
                    <a:moveTo>
                      <a:pt x="7620" y="208840"/>
                    </a:moveTo>
                    <a:cubicBezTo>
                      <a:pt x="3810" y="208840"/>
                      <a:pt x="0" y="205983"/>
                      <a:pt x="0" y="201220"/>
                    </a:cubicBezTo>
                    <a:cubicBezTo>
                      <a:pt x="0" y="99303"/>
                      <a:pt x="69533" y="19293"/>
                      <a:pt x="136208" y="243"/>
                    </a:cubicBezTo>
                    <a:cubicBezTo>
                      <a:pt x="140017" y="-710"/>
                      <a:pt x="143827" y="1195"/>
                      <a:pt x="144780" y="5005"/>
                    </a:cubicBezTo>
                    <a:cubicBezTo>
                      <a:pt x="145733" y="8815"/>
                      <a:pt x="143827" y="12625"/>
                      <a:pt x="140017" y="13578"/>
                    </a:cubicBezTo>
                    <a:cubicBezTo>
                      <a:pt x="78105" y="30723"/>
                      <a:pt x="14288" y="105018"/>
                      <a:pt x="14288" y="200268"/>
                    </a:cubicBezTo>
                    <a:cubicBezTo>
                      <a:pt x="15240" y="205030"/>
                      <a:pt x="11430" y="208840"/>
                      <a:pt x="7620" y="208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855CA343-E246-4910-A666-A26F2D826AC4}"/>
                  </a:ext>
                </a:extLst>
              </p:cNvPr>
              <p:cNvSpPr/>
              <p:nvPr/>
            </p:nvSpPr>
            <p:spPr>
              <a:xfrm>
                <a:off x="4904569" y="2627239"/>
                <a:ext cx="518685" cy="982874"/>
              </a:xfrm>
              <a:custGeom>
                <a:avLst/>
                <a:gdLst>
                  <a:gd name="connsiteX0" fmla="*/ 163830 w 518685"/>
                  <a:gd name="connsiteY0" fmla="*/ 982874 h 982874"/>
                  <a:gd name="connsiteX1" fmla="*/ 7620 w 518685"/>
                  <a:gd name="connsiteY1" fmla="*/ 978112 h 982874"/>
                  <a:gd name="connsiteX2" fmla="*/ 2857 w 518685"/>
                  <a:gd name="connsiteY2" fmla="*/ 973349 h 982874"/>
                  <a:gd name="connsiteX3" fmla="*/ 97155 w 518685"/>
                  <a:gd name="connsiteY3" fmla="*/ 599017 h 982874"/>
                  <a:gd name="connsiteX4" fmla="*/ 129540 w 518685"/>
                  <a:gd name="connsiteY4" fmla="*/ 566632 h 982874"/>
                  <a:gd name="connsiteX5" fmla="*/ 198120 w 518685"/>
                  <a:gd name="connsiteY5" fmla="*/ 468524 h 982874"/>
                  <a:gd name="connsiteX6" fmla="*/ 150495 w 518685"/>
                  <a:gd name="connsiteY6" fmla="*/ 384704 h 982874"/>
                  <a:gd name="connsiteX7" fmla="*/ 120015 w 518685"/>
                  <a:gd name="connsiteY7" fmla="*/ 351367 h 982874"/>
                  <a:gd name="connsiteX8" fmla="*/ 102870 w 518685"/>
                  <a:gd name="connsiteY8" fmla="*/ 330412 h 982874"/>
                  <a:gd name="connsiteX9" fmla="*/ 0 w 518685"/>
                  <a:gd name="connsiteY9" fmla="*/ 7514 h 982874"/>
                  <a:gd name="connsiteX10" fmla="*/ 1905 w 518685"/>
                  <a:gd name="connsiteY10" fmla="*/ 3704 h 982874"/>
                  <a:gd name="connsiteX11" fmla="*/ 5715 w 518685"/>
                  <a:gd name="connsiteY11" fmla="*/ 1799 h 982874"/>
                  <a:gd name="connsiteX12" fmla="*/ 496253 w 518685"/>
                  <a:gd name="connsiteY12" fmla="*/ 4657 h 982874"/>
                  <a:gd name="connsiteX13" fmla="*/ 500063 w 518685"/>
                  <a:gd name="connsiteY13" fmla="*/ 10372 h 982874"/>
                  <a:gd name="connsiteX14" fmla="*/ 433388 w 518685"/>
                  <a:gd name="connsiteY14" fmla="*/ 303742 h 982874"/>
                  <a:gd name="connsiteX15" fmla="*/ 373380 w 518685"/>
                  <a:gd name="connsiteY15" fmla="*/ 378037 h 982874"/>
                  <a:gd name="connsiteX16" fmla="*/ 361950 w 518685"/>
                  <a:gd name="connsiteY16" fmla="*/ 391372 h 982874"/>
                  <a:gd name="connsiteX17" fmla="*/ 324803 w 518685"/>
                  <a:gd name="connsiteY17" fmla="*/ 471382 h 982874"/>
                  <a:gd name="connsiteX18" fmla="*/ 382905 w 518685"/>
                  <a:gd name="connsiteY18" fmla="*/ 556154 h 982874"/>
                  <a:gd name="connsiteX19" fmla="*/ 489585 w 518685"/>
                  <a:gd name="connsiteY19" fmla="*/ 716174 h 982874"/>
                  <a:gd name="connsiteX20" fmla="*/ 513398 w 518685"/>
                  <a:gd name="connsiteY20" fmla="*/ 968587 h 982874"/>
                  <a:gd name="connsiteX21" fmla="*/ 507683 w 518685"/>
                  <a:gd name="connsiteY21" fmla="*/ 973349 h 982874"/>
                  <a:gd name="connsiteX22" fmla="*/ 367665 w 518685"/>
                  <a:gd name="connsiteY22" fmla="*/ 978112 h 982874"/>
                  <a:gd name="connsiteX23" fmla="*/ 163830 w 518685"/>
                  <a:gd name="connsiteY23" fmla="*/ 982874 h 982874"/>
                  <a:gd name="connsiteX24" fmla="*/ 12382 w 518685"/>
                  <a:gd name="connsiteY24" fmla="*/ 967634 h 982874"/>
                  <a:gd name="connsiteX25" fmla="*/ 364808 w 518685"/>
                  <a:gd name="connsiteY25" fmla="*/ 966682 h 982874"/>
                  <a:gd name="connsiteX26" fmla="*/ 500063 w 518685"/>
                  <a:gd name="connsiteY26" fmla="*/ 961919 h 982874"/>
                  <a:gd name="connsiteX27" fmla="*/ 476250 w 518685"/>
                  <a:gd name="connsiteY27" fmla="*/ 719032 h 982874"/>
                  <a:gd name="connsiteX28" fmla="*/ 373380 w 518685"/>
                  <a:gd name="connsiteY28" fmla="*/ 562822 h 982874"/>
                  <a:gd name="connsiteX29" fmla="*/ 312420 w 518685"/>
                  <a:gd name="connsiteY29" fmla="*/ 473287 h 982874"/>
                  <a:gd name="connsiteX30" fmla="*/ 352425 w 518685"/>
                  <a:gd name="connsiteY30" fmla="*/ 383752 h 982874"/>
                  <a:gd name="connsiteX31" fmla="*/ 363855 w 518685"/>
                  <a:gd name="connsiteY31" fmla="*/ 370417 h 982874"/>
                  <a:gd name="connsiteX32" fmla="*/ 421958 w 518685"/>
                  <a:gd name="connsiteY32" fmla="*/ 298027 h 982874"/>
                  <a:gd name="connsiteX33" fmla="*/ 486728 w 518685"/>
                  <a:gd name="connsiteY33" fmla="*/ 14182 h 982874"/>
                  <a:gd name="connsiteX34" fmla="*/ 9525 w 518685"/>
                  <a:gd name="connsiteY34" fmla="*/ 11324 h 982874"/>
                  <a:gd name="connsiteX35" fmla="*/ 110490 w 518685"/>
                  <a:gd name="connsiteY35" fmla="*/ 322792 h 982874"/>
                  <a:gd name="connsiteX36" fmla="*/ 127635 w 518685"/>
                  <a:gd name="connsiteY36" fmla="*/ 344699 h 982874"/>
                  <a:gd name="connsiteX37" fmla="*/ 157163 w 518685"/>
                  <a:gd name="connsiteY37" fmla="*/ 377084 h 982874"/>
                  <a:gd name="connsiteX38" fmla="*/ 207645 w 518685"/>
                  <a:gd name="connsiteY38" fmla="*/ 470429 h 982874"/>
                  <a:gd name="connsiteX39" fmla="*/ 136208 w 518685"/>
                  <a:gd name="connsiteY39" fmla="*/ 574252 h 982874"/>
                  <a:gd name="connsiteX40" fmla="*/ 104775 w 518685"/>
                  <a:gd name="connsiteY40" fmla="*/ 605684 h 982874"/>
                  <a:gd name="connsiteX41" fmla="*/ 12382 w 518685"/>
                  <a:gd name="connsiteY41" fmla="*/ 967634 h 982874"/>
                  <a:gd name="connsiteX42" fmla="*/ 505778 w 518685"/>
                  <a:gd name="connsiteY42" fmla="*/ 967634 h 982874"/>
                  <a:gd name="connsiteX43" fmla="*/ 505778 w 518685"/>
                  <a:gd name="connsiteY43" fmla="*/ 967634 h 982874"/>
                  <a:gd name="connsiteX44" fmla="*/ 505778 w 518685"/>
                  <a:gd name="connsiteY44" fmla="*/ 967634 h 98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518685" h="982874">
                    <a:moveTo>
                      <a:pt x="163830" y="982874"/>
                    </a:moveTo>
                    <a:cubicBezTo>
                      <a:pt x="115252" y="982874"/>
                      <a:pt x="63817" y="981922"/>
                      <a:pt x="7620" y="978112"/>
                    </a:cubicBezTo>
                    <a:cubicBezTo>
                      <a:pt x="4763" y="978112"/>
                      <a:pt x="2857" y="975254"/>
                      <a:pt x="2857" y="973349"/>
                    </a:cubicBezTo>
                    <a:cubicBezTo>
                      <a:pt x="-1905" y="853334"/>
                      <a:pt x="4763" y="701887"/>
                      <a:pt x="97155" y="599017"/>
                    </a:cubicBezTo>
                    <a:cubicBezTo>
                      <a:pt x="106680" y="587587"/>
                      <a:pt x="118110" y="577109"/>
                      <a:pt x="129540" y="566632"/>
                    </a:cubicBezTo>
                    <a:cubicBezTo>
                      <a:pt x="159067" y="538057"/>
                      <a:pt x="189548" y="509482"/>
                      <a:pt x="198120" y="468524"/>
                    </a:cubicBezTo>
                    <a:cubicBezTo>
                      <a:pt x="203835" y="438997"/>
                      <a:pt x="177165" y="411374"/>
                      <a:pt x="150495" y="384704"/>
                    </a:cubicBezTo>
                    <a:cubicBezTo>
                      <a:pt x="139065" y="373274"/>
                      <a:pt x="128588" y="361844"/>
                      <a:pt x="120015" y="351367"/>
                    </a:cubicBezTo>
                    <a:cubicBezTo>
                      <a:pt x="115252" y="344699"/>
                      <a:pt x="109538" y="338032"/>
                      <a:pt x="102870" y="330412"/>
                    </a:cubicBezTo>
                    <a:cubicBezTo>
                      <a:pt x="64770" y="283739"/>
                      <a:pt x="7620" y="214207"/>
                      <a:pt x="0" y="7514"/>
                    </a:cubicBezTo>
                    <a:cubicBezTo>
                      <a:pt x="0" y="5609"/>
                      <a:pt x="0" y="4657"/>
                      <a:pt x="1905" y="3704"/>
                    </a:cubicBezTo>
                    <a:cubicBezTo>
                      <a:pt x="2857" y="2752"/>
                      <a:pt x="3810" y="1799"/>
                      <a:pt x="5715" y="1799"/>
                    </a:cubicBezTo>
                    <a:cubicBezTo>
                      <a:pt x="141923" y="-2011"/>
                      <a:pt x="481013" y="847"/>
                      <a:pt x="496253" y="4657"/>
                    </a:cubicBezTo>
                    <a:cubicBezTo>
                      <a:pt x="499110" y="5609"/>
                      <a:pt x="500063" y="7514"/>
                      <a:pt x="500063" y="10372"/>
                    </a:cubicBezTo>
                    <a:cubicBezTo>
                      <a:pt x="495300" y="109432"/>
                      <a:pt x="483870" y="221827"/>
                      <a:pt x="433388" y="303742"/>
                    </a:cubicBezTo>
                    <a:cubicBezTo>
                      <a:pt x="419100" y="327554"/>
                      <a:pt x="395288" y="354224"/>
                      <a:pt x="373380" y="378037"/>
                    </a:cubicBezTo>
                    <a:cubicBezTo>
                      <a:pt x="369570" y="382799"/>
                      <a:pt x="365760" y="386609"/>
                      <a:pt x="361950" y="391372"/>
                    </a:cubicBezTo>
                    <a:cubicBezTo>
                      <a:pt x="340995" y="414232"/>
                      <a:pt x="318135" y="440902"/>
                      <a:pt x="324803" y="471382"/>
                    </a:cubicBezTo>
                    <a:cubicBezTo>
                      <a:pt x="330517" y="499004"/>
                      <a:pt x="355283" y="525674"/>
                      <a:pt x="382905" y="556154"/>
                    </a:cubicBezTo>
                    <a:cubicBezTo>
                      <a:pt x="419100" y="595207"/>
                      <a:pt x="463867" y="643784"/>
                      <a:pt x="489585" y="716174"/>
                    </a:cubicBezTo>
                    <a:cubicBezTo>
                      <a:pt x="523875" y="815234"/>
                      <a:pt x="521970" y="861907"/>
                      <a:pt x="513398" y="968587"/>
                    </a:cubicBezTo>
                    <a:cubicBezTo>
                      <a:pt x="513398" y="971444"/>
                      <a:pt x="510540" y="973349"/>
                      <a:pt x="507683" y="973349"/>
                    </a:cubicBezTo>
                    <a:cubicBezTo>
                      <a:pt x="457200" y="974302"/>
                      <a:pt x="411480" y="976207"/>
                      <a:pt x="367665" y="978112"/>
                    </a:cubicBezTo>
                    <a:cubicBezTo>
                      <a:pt x="296228" y="980017"/>
                      <a:pt x="232410" y="982874"/>
                      <a:pt x="163830" y="982874"/>
                    </a:cubicBezTo>
                    <a:close/>
                    <a:moveTo>
                      <a:pt x="12382" y="967634"/>
                    </a:moveTo>
                    <a:cubicBezTo>
                      <a:pt x="145733" y="975254"/>
                      <a:pt x="247650" y="971444"/>
                      <a:pt x="364808" y="966682"/>
                    </a:cubicBezTo>
                    <a:cubicBezTo>
                      <a:pt x="407670" y="964777"/>
                      <a:pt x="451485" y="963824"/>
                      <a:pt x="500063" y="961919"/>
                    </a:cubicBezTo>
                    <a:cubicBezTo>
                      <a:pt x="508635" y="856192"/>
                      <a:pt x="509588" y="813329"/>
                      <a:pt x="476250" y="719032"/>
                    </a:cubicBezTo>
                    <a:cubicBezTo>
                      <a:pt x="452438" y="648547"/>
                      <a:pt x="408623" y="600922"/>
                      <a:pt x="373380" y="562822"/>
                    </a:cubicBezTo>
                    <a:cubicBezTo>
                      <a:pt x="343853" y="531389"/>
                      <a:pt x="319088" y="503767"/>
                      <a:pt x="312420" y="473287"/>
                    </a:cubicBezTo>
                    <a:cubicBezTo>
                      <a:pt x="304800" y="437092"/>
                      <a:pt x="331470" y="407564"/>
                      <a:pt x="352425" y="383752"/>
                    </a:cubicBezTo>
                    <a:cubicBezTo>
                      <a:pt x="356235" y="379942"/>
                      <a:pt x="360045" y="375179"/>
                      <a:pt x="363855" y="370417"/>
                    </a:cubicBezTo>
                    <a:cubicBezTo>
                      <a:pt x="384810" y="347557"/>
                      <a:pt x="408623" y="320887"/>
                      <a:pt x="421958" y="298027"/>
                    </a:cubicBezTo>
                    <a:cubicBezTo>
                      <a:pt x="470535" y="218969"/>
                      <a:pt x="481965" y="110384"/>
                      <a:pt x="486728" y="14182"/>
                    </a:cubicBezTo>
                    <a:cubicBezTo>
                      <a:pt x="446723" y="11324"/>
                      <a:pt x="154305" y="8467"/>
                      <a:pt x="9525" y="11324"/>
                    </a:cubicBezTo>
                    <a:cubicBezTo>
                      <a:pt x="18098" y="210397"/>
                      <a:pt x="73342" y="278024"/>
                      <a:pt x="110490" y="322792"/>
                    </a:cubicBezTo>
                    <a:cubicBezTo>
                      <a:pt x="116205" y="330412"/>
                      <a:pt x="122873" y="337079"/>
                      <a:pt x="127635" y="344699"/>
                    </a:cubicBezTo>
                    <a:cubicBezTo>
                      <a:pt x="135255" y="355177"/>
                      <a:pt x="145733" y="365654"/>
                      <a:pt x="157163" y="377084"/>
                    </a:cubicBezTo>
                    <a:cubicBezTo>
                      <a:pt x="183833" y="404707"/>
                      <a:pt x="214313" y="435187"/>
                      <a:pt x="207645" y="470429"/>
                    </a:cubicBezTo>
                    <a:cubicBezTo>
                      <a:pt x="199073" y="514244"/>
                      <a:pt x="166688" y="544724"/>
                      <a:pt x="136208" y="574252"/>
                    </a:cubicBezTo>
                    <a:cubicBezTo>
                      <a:pt x="125730" y="584729"/>
                      <a:pt x="114300" y="595207"/>
                      <a:pt x="104775" y="605684"/>
                    </a:cubicBezTo>
                    <a:cubicBezTo>
                      <a:pt x="15240" y="704744"/>
                      <a:pt x="8573" y="850477"/>
                      <a:pt x="12382" y="967634"/>
                    </a:cubicBezTo>
                    <a:close/>
                    <a:moveTo>
                      <a:pt x="505778" y="967634"/>
                    </a:moveTo>
                    <a:lnTo>
                      <a:pt x="505778" y="967634"/>
                    </a:lnTo>
                    <a:lnTo>
                      <a:pt x="505778" y="967634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5" name="Graphic 113">
              <a:extLst>
                <a:ext uri="{FF2B5EF4-FFF2-40B4-BE49-F238E27FC236}">
                  <a16:creationId xmlns:a16="http://schemas.microsoft.com/office/drawing/2014/main" id="{C09DCA64-6E42-4EBF-9AC3-725E34880B35}"/>
                </a:ext>
              </a:extLst>
            </p:cNvPr>
            <p:cNvGrpSpPr/>
            <p:nvPr/>
          </p:nvGrpSpPr>
          <p:grpSpPr>
            <a:xfrm>
              <a:off x="4850276" y="3571061"/>
              <a:ext cx="622934" cy="80009"/>
              <a:chOff x="4850276" y="3571061"/>
              <a:chExt cx="622934" cy="80009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5C65B35-717C-413A-82D6-2278B22363AE}"/>
                  </a:ext>
                </a:extLst>
              </p:cNvPr>
              <p:cNvSpPr/>
              <p:nvPr/>
            </p:nvSpPr>
            <p:spPr>
              <a:xfrm>
                <a:off x="4855992" y="3577728"/>
                <a:ext cx="611504" cy="68579"/>
              </a:xfrm>
              <a:custGeom>
                <a:avLst/>
                <a:gdLst>
                  <a:gd name="connsiteX0" fmla="*/ 0 w 611504"/>
                  <a:gd name="connsiteY0" fmla="*/ 0 h 68579"/>
                  <a:gd name="connsiteX1" fmla="*/ 611505 w 611504"/>
                  <a:gd name="connsiteY1" fmla="*/ 0 h 68579"/>
                  <a:gd name="connsiteX2" fmla="*/ 611505 w 611504"/>
                  <a:gd name="connsiteY2" fmla="*/ 68580 h 68579"/>
                  <a:gd name="connsiteX3" fmla="*/ 0 w 611504"/>
                  <a:gd name="connsiteY3" fmla="*/ 68580 h 6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504" h="68579">
                    <a:moveTo>
                      <a:pt x="0" y="0"/>
                    </a:moveTo>
                    <a:lnTo>
                      <a:pt x="611505" y="0"/>
                    </a:lnTo>
                    <a:lnTo>
                      <a:pt x="611505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9DA560B-A2A9-49CF-BA64-80A10B5864F5}"/>
                  </a:ext>
                </a:extLst>
              </p:cNvPr>
              <p:cNvSpPr/>
              <p:nvPr/>
            </p:nvSpPr>
            <p:spPr>
              <a:xfrm>
                <a:off x="4850276" y="3571061"/>
                <a:ext cx="622934" cy="80009"/>
              </a:xfrm>
              <a:custGeom>
                <a:avLst/>
                <a:gdLst>
                  <a:gd name="connsiteX0" fmla="*/ 618173 w 622934"/>
                  <a:gd name="connsiteY0" fmla="*/ 80010 h 80009"/>
                  <a:gd name="connsiteX1" fmla="*/ 5715 w 622934"/>
                  <a:gd name="connsiteY1" fmla="*/ 80010 h 80009"/>
                  <a:gd name="connsiteX2" fmla="*/ 0 w 622934"/>
                  <a:gd name="connsiteY2" fmla="*/ 74295 h 80009"/>
                  <a:gd name="connsiteX3" fmla="*/ 0 w 622934"/>
                  <a:gd name="connsiteY3" fmla="*/ 5715 h 80009"/>
                  <a:gd name="connsiteX4" fmla="*/ 5715 w 622934"/>
                  <a:gd name="connsiteY4" fmla="*/ 0 h 80009"/>
                  <a:gd name="connsiteX5" fmla="*/ 617220 w 622934"/>
                  <a:gd name="connsiteY5" fmla="*/ 0 h 80009"/>
                  <a:gd name="connsiteX6" fmla="*/ 622935 w 622934"/>
                  <a:gd name="connsiteY6" fmla="*/ 5715 h 80009"/>
                  <a:gd name="connsiteX7" fmla="*/ 622935 w 622934"/>
                  <a:gd name="connsiteY7" fmla="*/ 74295 h 80009"/>
                  <a:gd name="connsiteX8" fmla="*/ 618173 w 622934"/>
                  <a:gd name="connsiteY8" fmla="*/ 80010 h 80009"/>
                  <a:gd name="connsiteX9" fmla="*/ 11430 w 622934"/>
                  <a:gd name="connsiteY9" fmla="*/ 69533 h 80009"/>
                  <a:gd name="connsiteX10" fmla="*/ 612458 w 622934"/>
                  <a:gd name="connsiteY10" fmla="*/ 69533 h 80009"/>
                  <a:gd name="connsiteX11" fmla="*/ 612458 w 622934"/>
                  <a:gd name="connsiteY11" fmla="*/ 11430 h 80009"/>
                  <a:gd name="connsiteX12" fmla="*/ 11430 w 622934"/>
                  <a:gd name="connsiteY12" fmla="*/ 11430 h 80009"/>
                  <a:gd name="connsiteX13" fmla="*/ 11430 w 622934"/>
                  <a:gd name="connsiteY13" fmla="*/ 69533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2934" h="80009">
                    <a:moveTo>
                      <a:pt x="61817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3"/>
                      <a:pt x="0" y="74295"/>
                    </a:cubicBezTo>
                    <a:lnTo>
                      <a:pt x="0" y="5715"/>
                    </a:lnTo>
                    <a:cubicBezTo>
                      <a:pt x="0" y="2858"/>
                      <a:pt x="2857" y="0"/>
                      <a:pt x="5715" y="0"/>
                    </a:cubicBezTo>
                    <a:lnTo>
                      <a:pt x="617220" y="0"/>
                    </a:lnTo>
                    <a:cubicBezTo>
                      <a:pt x="620078" y="0"/>
                      <a:pt x="622935" y="2858"/>
                      <a:pt x="622935" y="5715"/>
                    </a:cubicBezTo>
                    <a:lnTo>
                      <a:pt x="622935" y="74295"/>
                    </a:lnTo>
                    <a:cubicBezTo>
                      <a:pt x="622935" y="78105"/>
                      <a:pt x="621030" y="80010"/>
                      <a:pt x="618173" y="80010"/>
                    </a:cubicBezTo>
                    <a:close/>
                    <a:moveTo>
                      <a:pt x="11430" y="69533"/>
                    </a:moveTo>
                    <a:lnTo>
                      <a:pt x="612458" y="69533"/>
                    </a:lnTo>
                    <a:lnTo>
                      <a:pt x="612458" y="11430"/>
                    </a:lnTo>
                    <a:lnTo>
                      <a:pt x="11430" y="11430"/>
                    </a:lnTo>
                    <a:lnTo>
                      <a:pt x="11430" y="69533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66" name="Graphic 113">
              <a:extLst>
                <a:ext uri="{FF2B5EF4-FFF2-40B4-BE49-F238E27FC236}">
                  <a16:creationId xmlns:a16="http://schemas.microsoft.com/office/drawing/2014/main" id="{6569B017-DC21-437B-8179-D24DBFECC3B1}"/>
                </a:ext>
              </a:extLst>
            </p:cNvPr>
            <p:cNvGrpSpPr/>
            <p:nvPr/>
          </p:nvGrpSpPr>
          <p:grpSpPr>
            <a:xfrm>
              <a:off x="4850276" y="2591891"/>
              <a:ext cx="608647" cy="80009"/>
              <a:chOff x="4850276" y="2591891"/>
              <a:chExt cx="608647" cy="80009"/>
            </a:xfrm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E5CC488-879C-4B61-9907-78E4D673BA62}"/>
                  </a:ext>
                </a:extLst>
              </p:cNvPr>
              <p:cNvSpPr/>
              <p:nvPr/>
            </p:nvSpPr>
            <p:spPr>
              <a:xfrm>
                <a:off x="4855992" y="2597606"/>
                <a:ext cx="597217" cy="68580"/>
              </a:xfrm>
              <a:custGeom>
                <a:avLst/>
                <a:gdLst>
                  <a:gd name="connsiteX0" fmla="*/ 0 w 597217"/>
                  <a:gd name="connsiteY0" fmla="*/ 0 h 68580"/>
                  <a:gd name="connsiteX1" fmla="*/ 597218 w 597217"/>
                  <a:gd name="connsiteY1" fmla="*/ 0 h 68580"/>
                  <a:gd name="connsiteX2" fmla="*/ 597218 w 597217"/>
                  <a:gd name="connsiteY2" fmla="*/ 68580 h 68580"/>
                  <a:gd name="connsiteX3" fmla="*/ 0 w 597217"/>
                  <a:gd name="connsiteY3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217" h="68580">
                    <a:moveTo>
                      <a:pt x="0" y="0"/>
                    </a:moveTo>
                    <a:lnTo>
                      <a:pt x="597218" y="0"/>
                    </a:lnTo>
                    <a:lnTo>
                      <a:pt x="597218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0C48D866-5838-4B0D-9E00-9C2264C13EA5}"/>
                  </a:ext>
                </a:extLst>
              </p:cNvPr>
              <p:cNvSpPr/>
              <p:nvPr/>
            </p:nvSpPr>
            <p:spPr>
              <a:xfrm>
                <a:off x="4850276" y="2591891"/>
                <a:ext cx="608647" cy="80009"/>
              </a:xfrm>
              <a:custGeom>
                <a:avLst/>
                <a:gdLst>
                  <a:gd name="connsiteX0" fmla="*/ 602933 w 608647"/>
                  <a:gd name="connsiteY0" fmla="*/ 80010 h 80009"/>
                  <a:gd name="connsiteX1" fmla="*/ 5715 w 608647"/>
                  <a:gd name="connsiteY1" fmla="*/ 80010 h 80009"/>
                  <a:gd name="connsiteX2" fmla="*/ 0 w 608647"/>
                  <a:gd name="connsiteY2" fmla="*/ 74295 h 80009"/>
                  <a:gd name="connsiteX3" fmla="*/ 0 w 608647"/>
                  <a:gd name="connsiteY3" fmla="*/ 5715 h 80009"/>
                  <a:gd name="connsiteX4" fmla="*/ 5715 w 608647"/>
                  <a:gd name="connsiteY4" fmla="*/ 0 h 80009"/>
                  <a:gd name="connsiteX5" fmla="*/ 602933 w 608647"/>
                  <a:gd name="connsiteY5" fmla="*/ 0 h 80009"/>
                  <a:gd name="connsiteX6" fmla="*/ 608648 w 608647"/>
                  <a:gd name="connsiteY6" fmla="*/ 5715 h 80009"/>
                  <a:gd name="connsiteX7" fmla="*/ 608648 w 608647"/>
                  <a:gd name="connsiteY7" fmla="*/ 74295 h 80009"/>
                  <a:gd name="connsiteX8" fmla="*/ 602933 w 608647"/>
                  <a:gd name="connsiteY8" fmla="*/ 80010 h 80009"/>
                  <a:gd name="connsiteX9" fmla="*/ 11430 w 608647"/>
                  <a:gd name="connsiteY9" fmla="*/ 68580 h 80009"/>
                  <a:gd name="connsiteX10" fmla="*/ 597218 w 608647"/>
                  <a:gd name="connsiteY10" fmla="*/ 68580 h 80009"/>
                  <a:gd name="connsiteX11" fmla="*/ 597218 w 608647"/>
                  <a:gd name="connsiteY11" fmla="*/ 10477 h 80009"/>
                  <a:gd name="connsiteX12" fmla="*/ 11430 w 608647"/>
                  <a:gd name="connsiteY12" fmla="*/ 10477 h 80009"/>
                  <a:gd name="connsiteX13" fmla="*/ 11430 w 608647"/>
                  <a:gd name="connsiteY13" fmla="*/ 68580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8647" h="80009">
                    <a:moveTo>
                      <a:pt x="60293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2"/>
                      <a:pt x="0" y="74295"/>
                    </a:cubicBezTo>
                    <a:lnTo>
                      <a:pt x="0" y="5715"/>
                    </a:lnTo>
                    <a:cubicBezTo>
                      <a:pt x="0" y="2857"/>
                      <a:pt x="2857" y="0"/>
                      <a:pt x="5715" y="0"/>
                    </a:cubicBezTo>
                    <a:lnTo>
                      <a:pt x="602933" y="0"/>
                    </a:lnTo>
                    <a:cubicBezTo>
                      <a:pt x="605790" y="0"/>
                      <a:pt x="608648" y="2857"/>
                      <a:pt x="608648" y="5715"/>
                    </a:cubicBezTo>
                    <a:lnTo>
                      <a:pt x="608648" y="74295"/>
                    </a:lnTo>
                    <a:cubicBezTo>
                      <a:pt x="608648" y="77152"/>
                      <a:pt x="605790" y="80010"/>
                      <a:pt x="602933" y="80010"/>
                    </a:cubicBezTo>
                    <a:close/>
                    <a:moveTo>
                      <a:pt x="11430" y="68580"/>
                    </a:moveTo>
                    <a:lnTo>
                      <a:pt x="597218" y="68580"/>
                    </a:lnTo>
                    <a:lnTo>
                      <a:pt x="597218" y="10477"/>
                    </a:lnTo>
                    <a:lnTo>
                      <a:pt x="11430" y="10477"/>
                    </a:lnTo>
                    <a:lnTo>
                      <a:pt x="11430" y="6858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7" name="Graphic 79">
            <a:extLst>
              <a:ext uri="{FF2B5EF4-FFF2-40B4-BE49-F238E27FC236}">
                <a16:creationId xmlns:a16="http://schemas.microsoft.com/office/drawing/2014/main" id="{429C7840-56CA-4170-B634-3206909F0DCA}"/>
              </a:ext>
            </a:extLst>
          </p:cNvPr>
          <p:cNvGrpSpPr/>
          <p:nvPr/>
        </p:nvGrpSpPr>
        <p:grpSpPr>
          <a:xfrm rot="20383297">
            <a:off x="8096815" y="4278365"/>
            <a:ext cx="409431" cy="358420"/>
            <a:chOff x="2829820" y="1072706"/>
            <a:chExt cx="622454" cy="544903"/>
          </a:xfrm>
          <a:solidFill>
            <a:srgbClr val="000000"/>
          </a:solidFill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500153D-B8BD-49EF-9D9A-04EBF3079511}"/>
                </a:ext>
              </a:extLst>
            </p:cNvPr>
            <p:cNvSpPr/>
            <p:nvPr/>
          </p:nvSpPr>
          <p:spPr>
            <a:xfrm>
              <a:off x="2846969" y="1072706"/>
              <a:ext cx="98187" cy="98029"/>
            </a:xfrm>
            <a:custGeom>
              <a:avLst/>
              <a:gdLst>
                <a:gd name="connsiteX0" fmla="*/ 43622 w 98187"/>
                <a:gd name="connsiteY0" fmla="*/ 98030 h 98029"/>
                <a:gd name="connsiteX1" fmla="*/ 43622 w 98187"/>
                <a:gd name="connsiteY1" fmla="*/ 98030 h 98029"/>
                <a:gd name="connsiteX2" fmla="*/ 37440 w 98187"/>
                <a:gd name="connsiteY2" fmla="*/ 94497 h 98029"/>
                <a:gd name="connsiteX3" fmla="*/ 1231 w 98187"/>
                <a:gd name="connsiteY3" fmla="*/ 38859 h 98029"/>
                <a:gd name="connsiteX4" fmla="*/ 2114 w 98187"/>
                <a:gd name="connsiteY4" fmla="*/ 29144 h 98029"/>
                <a:gd name="connsiteX5" fmla="*/ 11829 w 98187"/>
                <a:gd name="connsiteY5" fmla="*/ 30027 h 98029"/>
                <a:gd name="connsiteX6" fmla="*/ 43622 w 98187"/>
                <a:gd name="connsiteY6" fmla="*/ 76834 h 98029"/>
                <a:gd name="connsiteX7" fmla="*/ 84247 w 98187"/>
                <a:gd name="connsiteY7" fmla="*/ 3533 h 98029"/>
                <a:gd name="connsiteX8" fmla="*/ 93962 w 98187"/>
                <a:gd name="connsiteY8" fmla="*/ 883 h 98029"/>
                <a:gd name="connsiteX9" fmla="*/ 97494 w 98187"/>
                <a:gd name="connsiteY9" fmla="*/ 9715 h 98029"/>
                <a:gd name="connsiteX10" fmla="*/ 50687 w 98187"/>
                <a:gd name="connsiteY10" fmla="*/ 94497 h 98029"/>
                <a:gd name="connsiteX11" fmla="*/ 43622 w 98187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187" h="98029">
                  <a:moveTo>
                    <a:pt x="43622" y="98030"/>
                  </a:moveTo>
                  <a:cubicBezTo>
                    <a:pt x="43622" y="98030"/>
                    <a:pt x="43622" y="98030"/>
                    <a:pt x="43622" y="98030"/>
                  </a:cubicBezTo>
                  <a:cubicBezTo>
                    <a:pt x="40973" y="98030"/>
                    <a:pt x="38323" y="96263"/>
                    <a:pt x="37440" y="94497"/>
                  </a:cubicBezTo>
                  <a:cubicBezTo>
                    <a:pt x="27726" y="75068"/>
                    <a:pt x="15361" y="55638"/>
                    <a:pt x="1231" y="38859"/>
                  </a:cubicBezTo>
                  <a:cubicBezTo>
                    <a:pt x="-535" y="35326"/>
                    <a:pt x="-535" y="30910"/>
                    <a:pt x="2114" y="29144"/>
                  </a:cubicBezTo>
                  <a:cubicBezTo>
                    <a:pt x="4764" y="26495"/>
                    <a:pt x="10063" y="27378"/>
                    <a:pt x="11829" y="30027"/>
                  </a:cubicBezTo>
                  <a:cubicBezTo>
                    <a:pt x="23310" y="44158"/>
                    <a:pt x="33908" y="60054"/>
                    <a:pt x="43622" y="76834"/>
                  </a:cubicBezTo>
                  <a:lnTo>
                    <a:pt x="84247" y="3533"/>
                  </a:lnTo>
                  <a:cubicBezTo>
                    <a:pt x="86013" y="0"/>
                    <a:pt x="90429" y="-883"/>
                    <a:pt x="93962" y="883"/>
                  </a:cubicBezTo>
                  <a:cubicBezTo>
                    <a:pt x="97494" y="1766"/>
                    <a:pt x="99261" y="6182"/>
                    <a:pt x="97494" y="9715"/>
                  </a:cubicBezTo>
                  <a:lnTo>
                    <a:pt x="50687" y="94497"/>
                  </a:lnTo>
                  <a:cubicBezTo>
                    <a:pt x="48921" y="97147"/>
                    <a:pt x="46272" y="98030"/>
                    <a:pt x="43622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914D849-4565-4444-8A23-FD16684F146E}"/>
                </a:ext>
              </a:extLst>
            </p:cNvPr>
            <p:cNvSpPr/>
            <p:nvPr/>
          </p:nvSpPr>
          <p:spPr>
            <a:xfrm>
              <a:off x="2846600" y="1296143"/>
              <a:ext cx="97863" cy="98029"/>
            </a:xfrm>
            <a:custGeom>
              <a:avLst/>
              <a:gdLst>
                <a:gd name="connsiteX0" fmla="*/ 43991 w 97863"/>
                <a:gd name="connsiteY0" fmla="*/ 98030 h 98029"/>
                <a:gd name="connsiteX1" fmla="*/ 43991 w 97863"/>
                <a:gd name="connsiteY1" fmla="*/ 98030 h 98029"/>
                <a:gd name="connsiteX2" fmla="*/ 37809 w 97863"/>
                <a:gd name="connsiteY2" fmla="*/ 94497 h 98029"/>
                <a:gd name="connsiteX3" fmla="*/ 1600 w 97863"/>
                <a:gd name="connsiteY3" fmla="*/ 38859 h 98029"/>
                <a:gd name="connsiteX4" fmla="*/ 2483 w 97863"/>
                <a:gd name="connsiteY4" fmla="*/ 29144 h 98029"/>
                <a:gd name="connsiteX5" fmla="*/ 12198 w 97863"/>
                <a:gd name="connsiteY5" fmla="*/ 30027 h 98029"/>
                <a:gd name="connsiteX6" fmla="*/ 43991 w 97863"/>
                <a:gd name="connsiteY6" fmla="*/ 76834 h 98029"/>
                <a:gd name="connsiteX7" fmla="*/ 84616 w 97863"/>
                <a:gd name="connsiteY7" fmla="*/ 3533 h 98029"/>
                <a:gd name="connsiteX8" fmla="*/ 94330 w 97863"/>
                <a:gd name="connsiteY8" fmla="*/ 883 h 98029"/>
                <a:gd name="connsiteX9" fmla="*/ 96980 w 97863"/>
                <a:gd name="connsiteY9" fmla="*/ 10598 h 98029"/>
                <a:gd name="connsiteX10" fmla="*/ 50173 w 97863"/>
                <a:gd name="connsiteY10" fmla="*/ 95380 h 98029"/>
                <a:gd name="connsiteX11" fmla="*/ 43991 w 97863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029">
                  <a:moveTo>
                    <a:pt x="43991" y="98030"/>
                  </a:moveTo>
                  <a:cubicBezTo>
                    <a:pt x="43991" y="98030"/>
                    <a:pt x="43991" y="98030"/>
                    <a:pt x="43991" y="98030"/>
                  </a:cubicBezTo>
                  <a:cubicBezTo>
                    <a:pt x="41341" y="98030"/>
                    <a:pt x="38692" y="96263"/>
                    <a:pt x="37809" y="94497"/>
                  </a:cubicBezTo>
                  <a:cubicBezTo>
                    <a:pt x="28094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5"/>
                    <a:pt x="10431" y="27378"/>
                    <a:pt x="12198" y="30027"/>
                  </a:cubicBezTo>
                  <a:cubicBezTo>
                    <a:pt x="23678" y="44158"/>
                    <a:pt x="34276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9290" y="96263"/>
                    <a:pt x="46640" y="98030"/>
                    <a:pt x="43991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C0DF370-DFD8-444B-9087-6E2ABB2DBF61}"/>
                </a:ext>
              </a:extLst>
            </p:cNvPr>
            <p:cNvSpPr/>
            <p:nvPr/>
          </p:nvSpPr>
          <p:spPr>
            <a:xfrm>
              <a:off x="2829820" y="1518696"/>
              <a:ext cx="97863" cy="98912"/>
            </a:xfrm>
            <a:custGeom>
              <a:avLst/>
              <a:gdLst>
                <a:gd name="connsiteX0" fmla="*/ 43991 w 97863"/>
                <a:gd name="connsiteY0" fmla="*/ 98913 h 98912"/>
                <a:gd name="connsiteX1" fmla="*/ 43991 w 97863"/>
                <a:gd name="connsiteY1" fmla="*/ 98913 h 98912"/>
                <a:gd name="connsiteX2" fmla="*/ 37809 w 97863"/>
                <a:gd name="connsiteY2" fmla="*/ 95380 h 98912"/>
                <a:gd name="connsiteX3" fmla="*/ 1600 w 97863"/>
                <a:gd name="connsiteY3" fmla="*/ 38859 h 98912"/>
                <a:gd name="connsiteX4" fmla="*/ 2483 w 97863"/>
                <a:gd name="connsiteY4" fmla="*/ 29144 h 98912"/>
                <a:gd name="connsiteX5" fmla="*/ 12198 w 97863"/>
                <a:gd name="connsiteY5" fmla="*/ 30027 h 98912"/>
                <a:gd name="connsiteX6" fmla="*/ 43991 w 97863"/>
                <a:gd name="connsiteY6" fmla="*/ 76834 h 98912"/>
                <a:gd name="connsiteX7" fmla="*/ 84616 w 97863"/>
                <a:gd name="connsiteY7" fmla="*/ 3533 h 98912"/>
                <a:gd name="connsiteX8" fmla="*/ 94330 w 97863"/>
                <a:gd name="connsiteY8" fmla="*/ 883 h 98912"/>
                <a:gd name="connsiteX9" fmla="*/ 96980 w 97863"/>
                <a:gd name="connsiteY9" fmla="*/ 10598 h 98912"/>
                <a:gd name="connsiteX10" fmla="*/ 50173 w 97863"/>
                <a:gd name="connsiteY10" fmla="*/ 95380 h 98912"/>
                <a:gd name="connsiteX11" fmla="*/ 43991 w 97863"/>
                <a:gd name="connsiteY11" fmla="*/ 98913 h 9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912">
                  <a:moveTo>
                    <a:pt x="43991" y="98913"/>
                  </a:moveTo>
                  <a:cubicBezTo>
                    <a:pt x="43991" y="98913"/>
                    <a:pt x="43991" y="98913"/>
                    <a:pt x="43991" y="98913"/>
                  </a:cubicBezTo>
                  <a:cubicBezTo>
                    <a:pt x="41341" y="98913"/>
                    <a:pt x="38692" y="97146"/>
                    <a:pt x="37809" y="95380"/>
                  </a:cubicBezTo>
                  <a:cubicBezTo>
                    <a:pt x="27211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4"/>
                    <a:pt x="10431" y="27378"/>
                    <a:pt x="12198" y="30027"/>
                  </a:cubicBezTo>
                  <a:cubicBezTo>
                    <a:pt x="24562" y="45041"/>
                    <a:pt x="35159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8407" y="97146"/>
                    <a:pt x="46640" y="98913"/>
                    <a:pt x="43991" y="98913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68A97AD-1930-4C93-9190-98F98FD71F31}"/>
                </a:ext>
              </a:extLst>
            </p:cNvPr>
            <p:cNvSpPr/>
            <p:nvPr/>
          </p:nvSpPr>
          <p:spPr>
            <a:xfrm>
              <a:off x="3023063" y="1153072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9429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0FBBEA63-61F4-4D8C-8502-05A6DD4BA06D}"/>
                </a:ext>
              </a:extLst>
            </p:cNvPr>
            <p:cNvSpPr/>
            <p:nvPr/>
          </p:nvSpPr>
          <p:spPr>
            <a:xfrm>
              <a:off x="3023063" y="1372094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5299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3D02796-2733-426A-A191-677A2ADE184F}"/>
                </a:ext>
              </a:extLst>
            </p:cNvPr>
            <p:cNvSpPr/>
            <p:nvPr/>
          </p:nvSpPr>
          <p:spPr>
            <a:xfrm>
              <a:off x="3029245" y="1591115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3070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111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4" name="Graphic 43">
            <a:extLst>
              <a:ext uri="{FF2B5EF4-FFF2-40B4-BE49-F238E27FC236}">
                <a16:creationId xmlns:a16="http://schemas.microsoft.com/office/drawing/2014/main" id="{BF8DFA28-081B-4AB9-AECD-FBBC4BF583A5}"/>
              </a:ext>
            </a:extLst>
          </p:cNvPr>
          <p:cNvGrpSpPr/>
          <p:nvPr/>
        </p:nvGrpSpPr>
        <p:grpSpPr>
          <a:xfrm>
            <a:off x="6068212" y="4646817"/>
            <a:ext cx="125729" cy="125729"/>
            <a:chOff x="5131116" y="3678554"/>
            <a:chExt cx="125729" cy="125729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6D7A07C-EE25-450C-822F-F4223D6B17D4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3191C7D-7C47-4C70-845B-8C8990876437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566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2674319-2D78-4F07-8A41-61DFD7BD1F9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0575" y="3388823"/>
            <a:ext cx="1637113" cy="654242"/>
          </a:xfrm>
        </p:spPr>
        <p:txBody>
          <a:bodyPr/>
          <a:lstStyle/>
          <a:p>
            <a:r>
              <a:rPr lang="en-US" dirty="0"/>
              <a:t>Lorem Ipsum is simply dummy text of the printing industry.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77B4D6B-DFFA-4166-B87F-419509EEFE9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60575" y="3043667"/>
            <a:ext cx="1637113" cy="244671"/>
          </a:xfrm>
        </p:spPr>
        <p:txBody>
          <a:bodyPr/>
          <a:lstStyle/>
          <a:p>
            <a:r>
              <a:rPr lang="en-US" dirty="0"/>
              <a:t>Activity 01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99D159B-8E85-4323-ACA9-A98A653D4AD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75270" y="3388823"/>
            <a:ext cx="1637113" cy="654242"/>
          </a:xfrm>
        </p:spPr>
        <p:txBody>
          <a:bodyPr/>
          <a:lstStyle/>
          <a:p>
            <a:r>
              <a:rPr lang="en-US" dirty="0"/>
              <a:t>Lorem Ipsum is simply dummy text of the printing industry.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F9A3175-712F-48C0-93D6-47EDDE427D6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75270" y="3043667"/>
            <a:ext cx="1637113" cy="244671"/>
          </a:xfrm>
        </p:spPr>
        <p:txBody>
          <a:bodyPr/>
          <a:lstStyle/>
          <a:p>
            <a:r>
              <a:rPr lang="en-US" dirty="0"/>
              <a:t>Activity 02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E7D83EE-C2E0-4DC0-BB84-F0C8FF742B5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Lorem Ipsum is simply dummy text of the printing industry.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EE91F64-1F28-4869-8DA1-AF5D7F92709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Activity 03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D9E6ABE-8830-4FCF-99AB-5A5219A7510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dirty="0"/>
              <a:t>Lorem Ipsum is simply dummy text of the printing industry.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3E2467F-7FFD-442D-AEB8-2698C31B708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US" dirty="0"/>
              <a:t>Activity 04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9856E97-A9A4-4604-8E44-F42287AFE93B}"/>
              </a:ext>
            </a:extLst>
          </p:cNvPr>
          <p:cNvCxnSpPr>
            <a:cxnSpLocks/>
          </p:cNvCxnSpPr>
          <p:nvPr/>
        </p:nvCxnSpPr>
        <p:spPr>
          <a:xfrm>
            <a:off x="743049" y="2594610"/>
            <a:ext cx="7669024" cy="0"/>
          </a:xfrm>
          <a:prstGeom prst="line">
            <a:avLst/>
          </a:prstGeom>
          <a:ln w="2222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989BC126-7FED-4D86-A252-22B82F8A5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9" y="1294996"/>
            <a:ext cx="1108464" cy="129961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9490480-7DA8-4AF0-9B63-437DB42AB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271581" y="2610375"/>
            <a:ext cx="673879" cy="134846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225D200-1D17-43A8-BE8C-1D232C678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47607" y="2606193"/>
            <a:ext cx="1012178" cy="134846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424372D-2B85-457A-A3AE-6281F2CCC0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377" y="1245536"/>
            <a:ext cx="988757" cy="1357219"/>
          </a:xfrm>
          <a:prstGeom prst="rect">
            <a:avLst/>
          </a:prstGeom>
        </p:spPr>
      </p:pic>
      <p:grpSp>
        <p:nvGrpSpPr>
          <p:cNvPr id="52" name="Graphic 43">
            <a:extLst>
              <a:ext uri="{FF2B5EF4-FFF2-40B4-BE49-F238E27FC236}">
                <a16:creationId xmlns:a16="http://schemas.microsoft.com/office/drawing/2014/main" id="{0250CD93-EE02-4168-B329-B26072E30220}"/>
              </a:ext>
            </a:extLst>
          </p:cNvPr>
          <p:cNvGrpSpPr/>
          <p:nvPr/>
        </p:nvGrpSpPr>
        <p:grpSpPr>
          <a:xfrm>
            <a:off x="8514284" y="2412656"/>
            <a:ext cx="125729" cy="125729"/>
            <a:chOff x="5131116" y="3678554"/>
            <a:chExt cx="125729" cy="125729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69736D2-1D85-4F6B-AA02-E6C0ED43D2B3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9E3FEC2-DFEB-4C5C-B6BF-6907EC69D757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5" name="Graphic 43">
            <a:extLst>
              <a:ext uri="{FF2B5EF4-FFF2-40B4-BE49-F238E27FC236}">
                <a16:creationId xmlns:a16="http://schemas.microsoft.com/office/drawing/2014/main" id="{EA243864-8BA0-4F49-8EBF-E3B055901126}"/>
              </a:ext>
            </a:extLst>
          </p:cNvPr>
          <p:cNvGrpSpPr/>
          <p:nvPr/>
        </p:nvGrpSpPr>
        <p:grpSpPr>
          <a:xfrm rot="20487776">
            <a:off x="8155696" y="4235288"/>
            <a:ext cx="409843" cy="383552"/>
            <a:chOff x="3891067" y="1338534"/>
            <a:chExt cx="589386" cy="551577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D0480C5-7376-4DAF-BF7D-E15FA5CDBAA8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A255D16-CB01-41A7-A7D6-289AC58DEDCE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8" name="Graphic 43">
              <a:extLst>
                <a:ext uri="{FF2B5EF4-FFF2-40B4-BE49-F238E27FC236}">
                  <a16:creationId xmlns:a16="http://schemas.microsoft.com/office/drawing/2014/main" id="{457ED49F-B1B3-445B-96B8-9875FA3D7F30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66214E52-77A8-4B9F-8DF3-E2BAB336A2A3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919D19C1-4ACF-4D09-BF45-1E38971EE2D6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9" name="Graphic 43">
              <a:extLst>
                <a:ext uri="{FF2B5EF4-FFF2-40B4-BE49-F238E27FC236}">
                  <a16:creationId xmlns:a16="http://schemas.microsoft.com/office/drawing/2014/main" id="{A1F37BE5-C3A7-434C-BFFC-F0D4C722CCD6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77EC856-F5BB-4E35-B038-6792D3F11D87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E3554AC-91EF-433E-8567-65707CFCD848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0" name="Graphic 43">
              <a:extLst>
                <a:ext uri="{FF2B5EF4-FFF2-40B4-BE49-F238E27FC236}">
                  <a16:creationId xmlns:a16="http://schemas.microsoft.com/office/drawing/2014/main" id="{FA221F1F-60D0-4988-AD28-74D5C6E87AEF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C53401A-2995-4E7A-AA88-981B73794E31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CE054DA-1AAB-4368-81A6-1426C80BF9F6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7" name="Graphic 43">
            <a:extLst>
              <a:ext uri="{FF2B5EF4-FFF2-40B4-BE49-F238E27FC236}">
                <a16:creationId xmlns:a16="http://schemas.microsoft.com/office/drawing/2014/main" id="{D2B6FF93-9C2E-4921-9310-F38F16B44B65}"/>
              </a:ext>
            </a:extLst>
          </p:cNvPr>
          <p:cNvGrpSpPr/>
          <p:nvPr/>
        </p:nvGrpSpPr>
        <p:grpSpPr>
          <a:xfrm rot="8837953">
            <a:off x="606124" y="520386"/>
            <a:ext cx="409843" cy="383552"/>
            <a:chOff x="3891067" y="1338534"/>
            <a:chExt cx="589386" cy="551577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7DF1318-A213-486A-812C-5832B8BC13AB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0092E42-5C76-4B99-903D-E75580A4CC48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0" name="Graphic 43">
              <a:extLst>
                <a:ext uri="{FF2B5EF4-FFF2-40B4-BE49-F238E27FC236}">
                  <a16:creationId xmlns:a16="http://schemas.microsoft.com/office/drawing/2014/main" id="{DE712E95-C51A-4DBC-8AAE-EE7988A45122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731F549-78AA-4509-AC42-FD244C90686F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0F9103BC-40E5-43F1-B2D5-AF1E2EDB4039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71" name="Graphic 43">
              <a:extLst>
                <a:ext uri="{FF2B5EF4-FFF2-40B4-BE49-F238E27FC236}">
                  <a16:creationId xmlns:a16="http://schemas.microsoft.com/office/drawing/2014/main" id="{3D750C89-C50D-4BDC-98FD-EB8FC4D1D8FD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95BA8A77-653E-4731-96A1-FB054FEF08D1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28F41DE-CB29-4701-A331-27E60283D22F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2" name="Graphic 43">
              <a:extLst>
                <a:ext uri="{FF2B5EF4-FFF2-40B4-BE49-F238E27FC236}">
                  <a16:creationId xmlns:a16="http://schemas.microsoft.com/office/drawing/2014/main" id="{44A03865-35B3-44EC-BBE1-9AA0A8DEF440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EACD4A3-1E6C-41D7-B43D-ED7BB6CF88F6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F5535048-AF9B-4F3D-A6E9-524E1A4B48CC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9" name="Graphic 43">
            <a:extLst>
              <a:ext uri="{FF2B5EF4-FFF2-40B4-BE49-F238E27FC236}">
                <a16:creationId xmlns:a16="http://schemas.microsoft.com/office/drawing/2014/main" id="{F2302ACC-F2C7-43F3-AFCA-0EB7BF6701B3}"/>
              </a:ext>
            </a:extLst>
          </p:cNvPr>
          <p:cNvGrpSpPr/>
          <p:nvPr/>
        </p:nvGrpSpPr>
        <p:grpSpPr>
          <a:xfrm>
            <a:off x="583237" y="4066179"/>
            <a:ext cx="125729" cy="125729"/>
            <a:chOff x="5131116" y="3678554"/>
            <a:chExt cx="125729" cy="125729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0514F8D-C95E-4A6C-AB1A-2CD3C8584F6A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B4FFEF0-9EBE-4E75-9B84-3917C11EA2B3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BD16432-007B-4BF5-92BA-C63A3563F75B}"/>
              </a:ext>
            </a:extLst>
          </p:cNvPr>
          <p:cNvGrpSpPr/>
          <p:nvPr/>
        </p:nvGrpSpPr>
        <p:grpSpPr>
          <a:xfrm rot="2554541">
            <a:off x="8307689" y="540960"/>
            <a:ext cx="421779" cy="303098"/>
            <a:chOff x="3710017" y="1236088"/>
            <a:chExt cx="530909" cy="381521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E9483D5-576E-4D52-BB82-29C3BF4D6D3D}"/>
                </a:ext>
              </a:extLst>
            </p:cNvPr>
            <p:cNvSpPr/>
            <p:nvPr/>
          </p:nvSpPr>
          <p:spPr>
            <a:xfrm>
              <a:off x="3845276" y="1296143"/>
              <a:ext cx="15013" cy="321466"/>
            </a:xfrm>
            <a:custGeom>
              <a:avLst/>
              <a:gdLst>
                <a:gd name="connsiteX0" fmla="*/ 6182 w 15013"/>
                <a:gd name="connsiteY0" fmla="*/ 321467 h 321466"/>
                <a:gd name="connsiteX1" fmla="*/ 6182 w 15013"/>
                <a:gd name="connsiteY1" fmla="*/ 321467 h 321466"/>
                <a:gd name="connsiteX2" fmla="*/ 0 w 15013"/>
                <a:gd name="connsiteY2" fmla="*/ 312635 h 321466"/>
                <a:gd name="connsiteX3" fmla="*/ 2649 w 15013"/>
                <a:gd name="connsiteY3" fmla="*/ 8832 h 321466"/>
                <a:gd name="connsiteX4" fmla="*/ 8832 w 15013"/>
                <a:gd name="connsiteY4" fmla="*/ 0 h 321466"/>
                <a:gd name="connsiteX5" fmla="*/ 8832 w 15013"/>
                <a:gd name="connsiteY5" fmla="*/ 0 h 321466"/>
                <a:gd name="connsiteX6" fmla="*/ 15014 w 15013"/>
                <a:gd name="connsiteY6" fmla="*/ 8832 h 321466"/>
                <a:gd name="connsiteX7" fmla="*/ 12364 w 15013"/>
                <a:gd name="connsiteY7" fmla="*/ 312635 h 321466"/>
                <a:gd name="connsiteX8" fmla="*/ 6182 w 15013"/>
                <a:gd name="connsiteY8" fmla="*/ 321467 h 32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13" h="321466">
                  <a:moveTo>
                    <a:pt x="6182" y="321467"/>
                  </a:moveTo>
                  <a:cubicBezTo>
                    <a:pt x="6182" y="321467"/>
                    <a:pt x="6182" y="321467"/>
                    <a:pt x="6182" y="321467"/>
                  </a:cubicBezTo>
                  <a:cubicBezTo>
                    <a:pt x="2649" y="321467"/>
                    <a:pt x="0" y="317051"/>
                    <a:pt x="0" y="312635"/>
                  </a:cubicBezTo>
                  <a:lnTo>
                    <a:pt x="2649" y="8832"/>
                  </a:lnTo>
                  <a:cubicBezTo>
                    <a:pt x="2649" y="4416"/>
                    <a:pt x="5299" y="0"/>
                    <a:pt x="8832" y="0"/>
                  </a:cubicBezTo>
                  <a:cubicBezTo>
                    <a:pt x="8832" y="0"/>
                    <a:pt x="8832" y="0"/>
                    <a:pt x="8832" y="0"/>
                  </a:cubicBezTo>
                  <a:cubicBezTo>
                    <a:pt x="12364" y="0"/>
                    <a:pt x="15014" y="4416"/>
                    <a:pt x="15014" y="8832"/>
                  </a:cubicBezTo>
                  <a:lnTo>
                    <a:pt x="12364" y="312635"/>
                  </a:lnTo>
                  <a:cubicBezTo>
                    <a:pt x="12364" y="317051"/>
                    <a:pt x="9715" y="321467"/>
                    <a:pt x="6182" y="321467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132CD76-7477-43AC-8721-81364A2B5825}"/>
                </a:ext>
              </a:extLst>
            </p:cNvPr>
            <p:cNvSpPr/>
            <p:nvPr/>
          </p:nvSpPr>
          <p:spPr>
            <a:xfrm>
              <a:off x="3975845" y="1360613"/>
              <a:ext cx="16033" cy="256996"/>
            </a:xfrm>
            <a:custGeom>
              <a:avLst/>
              <a:gdLst>
                <a:gd name="connsiteX0" fmla="*/ 6319 w 16033"/>
                <a:gd name="connsiteY0" fmla="*/ 256997 h 256996"/>
                <a:gd name="connsiteX1" fmla="*/ 6319 w 16033"/>
                <a:gd name="connsiteY1" fmla="*/ 256997 h 256996"/>
                <a:gd name="connsiteX2" fmla="*/ 137 w 16033"/>
                <a:gd name="connsiteY2" fmla="*/ 248165 h 256996"/>
                <a:gd name="connsiteX3" fmla="*/ 2787 w 16033"/>
                <a:gd name="connsiteY3" fmla="*/ 8832 h 256996"/>
                <a:gd name="connsiteX4" fmla="*/ 9852 w 16033"/>
                <a:gd name="connsiteY4" fmla="*/ 0 h 256996"/>
                <a:gd name="connsiteX5" fmla="*/ 16034 w 16033"/>
                <a:gd name="connsiteY5" fmla="*/ 8832 h 256996"/>
                <a:gd name="connsiteX6" fmla="*/ 13385 w 16033"/>
                <a:gd name="connsiteY6" fmla="*/ 248165 h 256996"/>
                <a:gd name="connsiteX7" fmla="*/ 6319 w 16033"/>
                <a:gd name="connsiteY7" fmla="*/ 256997 h 25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33" h="256996">
                  <a:moveTo>
                    <a:pt x="6319" y="256997"/>
                  </a:moveTo>
                  <a:cubicBezTo>
                    <a:pt x="6319" y="256997"/>
                    <a:pt x="6319" y="256997"/>
                    <a:pt x="6319" y="256997"/>
                  </a:cubicBezTo>
                  <a:cubicBezTo>
                    <a:pt x="2787" y="256997"/>
                    <a:pt x="-746" y="252581"/>
                    <a:pt x="137" y="248165"/>
                  </a:cubicBezTo>
                  <a:lnTo>
                    <a:pt x="2787" y="8832"/>
                  </a:lnTo>
                  <a:cubicBezTo>
                    <a:pt x="2787" y="4416"/>
                    <a:pt x="6319" y="0"/>
                    <a:pt x="9852" y="0"/>
                  </a:cubicBezTo>
                  <a:cubicBezTo>
                    <a:pt x="13385" y="0"/>
                    <a:pt x="16034" y="4416"/>
                    <a:pt x="16034" y="8832"/>
                  </a:cubicBezTo>
                  <a:lnTo>
                    <a:pt x="13385" y="248165"/>
                  </a:lnTo>
                  <a:cubicBezTo>
                    <a:pt x="12501" y="252581"/>
                    <a:pt x="9852" y="256997"/>
                    <a:pt x="6319" y="256997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9F17BA6-8F95-4873-891B-CCF919F9476E}"/>
                </a:ext>
              </a:extLst>
            </p:cNvPr>
            <p:cNvSpPr/>
            <p:nvPr/>
          </p:nvSpPr>
          <p:spPr>
            <a:xfrm>
              <a:off x="4224893" y="1360613"/>
              <a:ext cx="16033" cy="256996"/>
            </a:xfrm>
            <a:custGeom>
              <a:avLst/>
              <a:gdLst>
                <a:gd name="connsiteX0" fmla="*/ 6319 w 16033"/>
                <a:gd name="connsiteY0" fmla="*/ 256997 h 256996"/>
                <a:gd name="connsiteX1" fmla="*/ 6319 w 16033"/>
                <a:gd name="connsiteY1" fmla="*/ 256997 h 256996"/>
                <a:gd name="connsiteX2" fmla="*/ 137 w 16033"/>
                <a:gd name="connsiteY2" fmla="*/ 248165 h 256996"/>
                <a:gd name="connsiteX3" fmla="*/ 2787 w 16033"/>
                <a:gd name="connsiteY3" fmla="*/ 8832 h 256996"/>
                <a:gd name="connsiteX4" fmla="*/ 9852 w 16033"/>
                <a:gd name="connsiteY4" fmla="*/ 0 h 256996"/>
                <a:gd name="connsiteX5" fmla="*/ 16034 w 16033"/>
                <a:gd name="connsiteY5" fmla="*/ 8832 h 256996"/>
                <a:gd name="connsiteX6" fmla="*/ 13385 w 16033"/>
                <a:gd name="connsiteY6" fmla="*/ 248165 h 256996"/>
                <a:gd name="connsiteX7" fmla="*/ 6319 w 16033"/>
                <a:gd name="connsiteY7" fmla="*/ 256997 h 25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33" h="256996">
                  <a:moveTo>
                    <a:pt x="6319" y="256997"/>
                  </a:moveTo>
                  <a:cubicBezTo>
                    <a:pt x="6319" y="256997"/>
                    <a:pt x="6319" y="256997"/>
                    <a:pt x="6319" y="256997"/>
                  </a:cubicBezTo>
                  <a:cubicBezTo>
                    <a:pt x="2787" y="256997"/>
                    <a:pt x="-746" y="252581"/>
                    <a:pt x="137" y="248165"/>
                  </a:cubicBezTo>
                  <a:lnTo>
                    <a:pt x="2787" y="8832"/>
                  </a:lnTo>
                  <a:cubicBezTo>
                    <a:pt x="2787" y="4416"/>
                    <a:pt x="6319" y="0"/>
                    <a:pt x="9852" y="0"/>
                  </a:cubicBezTo>
                  <a:cubicBezTo>
                    <a:pt x="13385" y="0"/>
                    <a:pt x="16034" y="4416"/>
                    <a:pt x="16034" y="8832"/>
                  </a:cubicBezTo>
                  <a:lnTo>
                    <a:pt x="13385" y="248165"/>
                  </a:lnTo>
                  <a:cubicBezTo>
                    <a:pt x="13385" y="252581"/>
                    <a:pt x="9852" y="256997"/>
                    <a:pt x="6319" y="256997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6466688-BE27-4C7D-A8AD-1AFA31A7D207}"/>
                </a:ext>
              </a:extLst>
            </p:cNvPr>
            <p:cNvSpPr/>
            <p:nvPr/>
          </p:nvSpPr>
          <p:spPr>
            <a:xfrm>
              <a:off x="4106688" y="1236088"/>
              <a:ext cx="15013" cy="381520"/>
            </a:xfrm>
            <a:custGeom>
              <a:avLst/>
              <a:gdLst>
                <a:gd name="connsiteX0" fmla="*/ 6182 w 15013"/>
                <a:gd name="connsiteY0" fmla="*/ 381521 h 381520"/>
                <a:gd name="connsiteX1" fmla="*/ 6182 w 15013"/>
                <a:gd name="connsiteY1" fmla="*/ 381521 h 381520"/>
                <a:gd name="connsiteX2" fmla="*/ 0 w 15013"/>
                <a:gd name="connsiteY2" fmla="*/ 372689 h 381520"/>
                <a:gd name="connsiteX3" fmla="*/ 2649 w 15013"/>
                <a:gd name="connsiteY3" fmla="*/ 8832 h 381520"/>
                <a:gd name="connsiteX4" fmla="*/ 8832 w 15013"/>
                <a:gd name="connsiteY4" fmla="*/ 0 h 381520"/>
                <a:gd name="connsiteX5" fmla="*/ 8832 w 15013"/>
                <a:gd name="connsiteY5" fmla="*/ 0 h 381520"/>
                <a:gd name="connsiteX6" fmla="*/ 15014 w 15013"/>
                <a:gd name="connsiteY6" fmla="*/ 8832 h 381520"/>
                <a:gd name="connsiteX7" fmla="*/ 12364 w 15013"/>
                <a:gd name="connsiteY7" fmla="*/ 372689 h 381520"/>
                <a:gd name="connsiteX8" fmla="*/ 6182 w 15013"/>
                <a:gd name="connsiteY8" fmla="*/ 381521 h 38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13" h="381520">
                  <a:moveTo>
                    <a:pt x="6182" y="381521"/>
                  </a:moveTo>
                  <a:cubicBezTo>
                    <a:pt x="6182" y="381521"/>
                    <a:pt x="6182" y="381521"/>
                    <a:pt x="6182" y="381521"/>
                  </a:cubicBezTo>
                  <a:cubicBezTo>
                    <a:pt x="2649" y="381521"/>
                    <a:pt x="0" y="377105"/>
                    <a:pt x="0" y="372689"/>
                  </a:cubicBezTo>
                  <a:lnTo>
                    <a:pt x="2649" y="8832"/>
                  </a:lnTo>
                  <a:cubicBezTo>
                    <a:pt x="2649" y="4416"/>
                    <a:pt x="5299" y="0"/>
                    <a:pt x="8832" y="0"/>
                  </a:cubicBezTo>
                  <a:cubicBezTo>
                    <a:pt x="8832" y="0"/>
                    <a:pt x="8832" y="0"/>
                    <a:pt x="8832" y="0"/>
                  </a:cubicBezTo>
                  <a:cubicBezTo>
                    <a:pt x="12364" y="0"/>
                    <a:pt x="15014" y="4416"/>
                    <a:pt x="15014" y="8832"/>
                  </a:cubicBezTo>
                  <a:lnTo>
                    <a:pt x="12364" y="372689"/>
                  </a:lnTo>
                  <a:cubicBezTo>
                    <a:pt x="13247" y="377105"/>
                    <a:pt x="9715" y="381521"/>
                    <a:pt x="6182" y="381521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32F4BC5-886B-438F-B960-E114B1743379}"/>
                </a:ext>
              </a:extLst>
            </p:cNvPr>
            <p:cNvSpPr/>
            <p:nvPr/>
          </p:nvSpPr>
          <p:spPr>
            <a:xfrm>
              <a:off x="3710017" y="1398588"/>
              <a:ext cx="15150" cy="219021"/>
            </a:xfrm>
            <a:custGeom>
              <a:avLst/>
              <a:gdLst>
                <a:gd name="connsiteX0" fmla="*/ 6319 w 15150"/>
                <a:gd name="connsiteY0" fmla="*/ 219021 h 219021"/>
                <a:gd name="connsiteX1" fmla="*/ 6319 w 15150"/>
                <a:gd name="connsiteY1" fmla="*/ 219021 h 219021"/>
                <a:gd name="connsiteX2" fmla="*/ 137 w 15150"/>
                <a:gd name="connsiteY2" fmla="*/ 210190 h 219021"/>
                <a:gd name="connsiteX3" fmla="*/ 2787 w 15150"/>
                <a:gd name="connsiteY3" fmla="*/ 8832 h 219021"/>
                <a:gd name="connsiteX4" fmla="*/ 8969 w 15150"/>
                <a:gd name="connsiteY4" fmla="*/ 0 h 219021"/>
                <a:gd name="connsiteX5" fmla="*/ 8969 w 15150"/>
                <a:gd name="connsiteY5" fmla="*/ 0 h 219021"/>
                <a:gd name="connsiteX6" fmla="*/ 15151 w 15150"/>
                <a:gd name="connsiteY6" fmla="*/ 8832 h 219021"/>
                <a:gd name="connsiteX7" fmla="*/ 12501 w 15150"/>
                <a:gd name="connsiteY7" fmla="*/ 210190 h 219021"/>
                <a:gd name="connsiteX8" fmla="*/ 6319 w 15150"/>
                <a:gd name="connsiteY8" fmla="*/ 219021 h 219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50" h="219021">
                  <a:moveTo>
                    <a:pt x="6319" y="219021"/>
                  </a:moveTo>
                  <a:cubicBezTo>
                    <a:pt x="6319" y="219021"/>
                    <a:pt x="5436" y="219021"/>
                    <a:pt x="6319" y="219021"/>
                  </a:cubicBezTo>
                  <a:cubicBezTo>
                    <a:pt x="2787" y="219021"/>
                    <a:pt x="-746" y="214605"/>
                    <a:pt x="137" y="210190"/>
                  </a:cubicBezTo>
                  <a:lnTo>
                    <a:pt x="2787" y="8832"/>
                  </a:lnTo>
                  <a:cubicBezTo>
                    <a:pt x="2787" y="4416"/>
                    <a:pt x="5436" y="0"/>
                    <a:pt x="8969" y="0"/>
                  </a:cubicBezTo>
                  <a:cubicBezTo>
                    <a:pt x="8969" y="0"/>
                    <a:pt x="8969" y="0"/>
                    <a:pt x="8969" y="0"/>
                  </a:cubicBezTo>
                  <a:cubicBezTo>
                    <a:pt x="12501" y="0"/>
                    <a:pt x="15151" y="4416"/>
                    <a:pt x="15151" y="8832"/>
                  </a:cubicBezTo>
                  <a:lnTo>
                    <a:pt x="12501" y="210190"/>
                  </a:lnTo>
                  <a:cubicBezTo>
                    <a:pt x="12501" y="214605"/>
                    <a:pt x="9852" y="219021"/>
                    <a:pt x="6319" y="219021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9" name="Graphic 43">
            <a:extLst>
              <a:ext uri="{FF2B5EF4-FFF2-40B4-BE49-F238E27FC236}">
                <a16:creationId xmlns:a16="http://schemas.microsoft.com/office/drawing/2014/main" id="{93A77C59-BC5F-4169-A624-ECEB215CC142}"/>
              </a:ext>
            </a:extLst>
          </p:cNvPr>
          <p:cNvGrpSpPr/>
          <p:nvPr/>
        </p:nvGrpSpPr>
        <p:grpSpPr>
          <a:xfrm>
            <a:off x="5480762" y="4545993"/>
            <a:ext cx="125729" cy="125729"/>
            <a:chOff x="5131116" y="3678554"/>
            <a:chExt cx="125729" cy="125729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E8D8CA6-3B93-4B9A-8A58-25F97D2CF2D7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E910B7C-A1C5-4276-842D-47A08D6BB1D5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2" name="Graphic 43">
            <a:extLst>
              <a:ext uri="{FF2B5EF4-FFF2-40B4-BE49-F238E27FC236}">
                <a16:creationId xmlns:a16="http://schemas.microsoft.com/office/drawing/2014/main" id="{C039CDC5-C8F0-4157-A764-78668A407336}"/>
              </a:ext>
            </a:extLst>
          </p:cNvPr>
          <p:cNvGrpSpPr/>
          <p:nvPr/>
        </p:nvGrpSpPr>
        <p:grpSpPr>
          <a:xfrm>
            <a:off x="2978648" y="497037"/>
            <a:ext cx="125729" cy="125729"/>
            <a:chOff x="5131116" y="3678554"/>
            <a:chExt cx="125729" cy="125729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200A194-23D1-4F42-8A74-A23B605A32B6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FADD676E-6287-41A9-9D99-9C825700F47A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5" name="Graphic 43">
            <a:extLst>
              <a:ext uri="{FF2B5EF4-FFF2-40B4-BE49-F238E27FC236}">
                <a16:creationId xmlns:a16="http://schemas.microsoft.com/office/drawing/2014/main" id="{F20D5665-33CD-4259-9F23-25701461D061}"/>
              </a:ext>
            </a:extLst>
          </p:cNvPr>
          <p:cNvGrpSpPr/>
          <p:nvPr/>
        </p:nvGrpSpPr>
        <p:grpSpPr>
          <a:xfrm>
            <a:off x="6312449" y="622766"/>
            <a:ext cx="125729" cy="125729"/>
            <a:chOff x="5131116" y="3678554"/>
            <a:chExt cx="125729" cy="125729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1376483-BACE-41EC-83A6-A2CC5709288D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DF2CD10-17CA-4264-8AB5-C8CD826601B5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8" name="Graphic 79">
            <a:extLst>
              <a:ext uri="{FF2B5EF4-FFF2-40B4-BE49-F238E27FC236}">
                <a16:creationId xmlns:a16="http://schemas.microsoft.com/office/drawing/2014/main" id="{96535554-791D-48CC-A33A-2BE9AD07A3AF}"/>
              </a:ext>
            </a:extLst>
          </p:cNvPr>
          <p:cNvGrpSpPr/>
          <p:nvPr/>
        </p:nvGrpSpPr>
        <p:grpSpPr>
          <a:xfrm rot="1271733">
            <a:off x="2314894" y="4175620"/>
            <a:ext cx="409431" cy="358420"/>
            <a:chOff x="2829820" y="1072706"/>
            <a:chExt cx="622454" cy="544903"/>
          </a:xfrm>
          <a:solidFill>
            <a:srgbClr val="000000"/>
          </a:solidFill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2CA55E1-5D76-4DCE-AE9C-215F16D33735}"/>
                </a:ext>
              </a:extLst>
            </p:cNvPr>
            <p:cNvSpPr/>
            <p:nvPr/>
          </p:nvSpPr>
          <p:spPr>
            <a:xfrm>
              <a:off x="2846969" y="1072706"/>
              <a:ext cx="98187" cy="98029"/>
            </a:xfrm>
            <a:custGeom>
              <a:avLst/>
              <a:gdLst>
                <a:gd name="connsiteX0" fmla="*/ 43622 w 98187"/>
                <a:gd name="connsiteY0" fmla="*/ 98030 h 98029"/>
                <a:gd name="connsiteX1" fmla="*/ 43622 w 98187"/>
                <a:gd name="connsiteY1" fmla="*/ 98030 h 98029"/>
                <a:gd name="connsiteX2" fmla="*/ 37440 w 98187"/>
                <a:gd name="connsiteY2" fmla="*/ 94497 h 98029"/>
                <a:gd name="connsiteX3" fmla="*/ 1231 w 98187"/>
                <a:gd name="connsiteY3" fmla="*/ 38859 h 98029"/>
                <a:gd name="connsiteX4" fmla="*/ 2114 w 98187"/>
                <a:gd name="connsiteY4" fmla="*/ 29144 h 98029"/>
                <a:gd name="connsiteX5" fmla="*/ 11829 w 98187"/>
                <a:gd name="connsiteY5" fmla="*/ 30027 h 98029"/>
                <a:gd name="connsiteX6" fmla="*/ 43622 w 98187"/>
                <a:gd name="connsiteY6" fmla="*/ 76834 h 98029"/>
                <a:gd name="connsiteX7" fmla="*/ 84247 w 98187"/>
                <a:gd name="connsiteY7" fmla="*/ 3533 h 98029"/>
                <a:gd name="connsiteX8" fmla="*/ 93962 w 98187"/>
                <a:gd name="connsiteY8" fmla="*/ 883 h 98029"/>
                <a:gd name="connsiteX9" fmla="*/ 97494 w 98187"/>
                <a:gd name="connsiteY9" fmla="*/ 9715 h 98029"/>
                <a:gd name="connsiteX10" fmla="*/ 50687 w 98187"/>
                <a:gd name="connsiteY10" fmla="*/ 94497 h 98029"/>
                <a:gd name="connsiteX11" fmla="*/ 43622 w 98187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187" h="98029">
                  <a:moveTo>
                    <a:pt x="43622" y="98030"/>
                  </a:moveTo>
                  <a:cubicBezTo>
                    <a:pt x="43622" y="98030"/>
                    <a:pt x="43622" y="98030"/>
                    <a:pt x="43622" y="98030"/>
                  </a:cubicBezTo>
                  <a:cubicBezTo>
                    <a:pt x="40973" y="98030"/>
                    <a:pt x="38323" y="96263"/>
                    <a:pt x="37440" y="94497"/>
                  </a:cubicBezTo>
                  <a:cubicBezTo>
                    <a:pt x="27726" y="75068"/>
                    <a:pt x="15361" y="55638"/>
                    <a:pt x="1231" y="38859"/>
                  </a:cubicBezTo>
                  <a:cubicBezTo>
                    <a:pt x="-535" y="35326"/>
                    <a:pt x="-535" y="30910"/>
                    <a:pt x="2114" y="29144"/>
                  </a:cubicBezTo>
                  <a:cubicBezTo>
                    <a:pt x="4764" y="26495"/>
                    <a:pt x="10063" y="27378"/>
                    <a:pt x="11829" y="30027"/>
                  </a:cubicBezTo>
                  <a:cubicBezTo>
                    <a:pt x="23310" y="44158"/>
                    <a:pt x="33908" y="60054"/>
                    <a:pt x="43622" y="76834"/>
                  </a:cubicBezTo>
                  <a:lnTo>
                    <a:pt x="84247" y="3533"/>
                  </a:lnTo>
                  <a:cubicBezTo>
                    <a:pt x="86013" y="0"/>
                    <a:pt x="90429" y="-883"/>
                    <a:pt x="93962" y="883"/>
                  </a:cubicBezTo>
                  <a:cubicBezTo>
                    <a:pt x="97494" y="1766"/>
                    <a:pt x="99261" y="6182"/>
                    <a:pt x="97494" y="9715"/>
                  </a:cubicBezTo>
                  <a:lnTo>
                    <a:pt x="50687" y="94497"/>
                  </a:lnTo>
                  <a:cubicBezTo>
                    <a:pt x="48921" y="97147"/>
                    <a:pt x="46272" y="98030"/>
                    <a:pt x="43622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FA86ABA-0B45-420A-85F2-DF099544D423}"/>
                </a:ext>
              </a:extLst>
            </p:cNvPr>
            <p:cNvSpPr/>
            <p:nvPr/>
          </p:nvSpPr>
          <p:spPr>
            <a:xfrm>
              <a:off x="2846600" y="1296143"/>
              <a:ext cx="97863" cy="98029"/>
            </a:xfrm>
            <a:custGeom>
              <a:avLst/>
              <a:gdLst>
                <a:gd name="connsiteX0" fmla="*/ 43991 w 97863"/>
                <a:gd name="connsiteY0" fmla="*/ 98030 h 98029"/>
                <a:gd name="connsiteX1" fmla="*/ 43991 w 97863"/>
                <a:gd name="connsiteY1" fmla="*/ 98030 h 98029"/>
                <a:gd name="connsiteX2" fmla="*/ 37809 w 97863"/>
                <a:gd name="connsiteY2" fmla="*/ 94497 h 98029"/>
                <a:gd name="connsiteX3" fmla="*/ 1600 w 97863"/>
                <a:gd name="connsiteY3" fmla="*/ 38859 h 98029"/>
                <a:gd name="connsiteX4" fmla="*/ 2483 w 97863"/>
                <a:gd name="connsiteY4" fmla="*/ 29144 h 98029"/>
                <a:gd name="connsiteX5" fmla="*/ 12198 w 97863"/>
                <a:gd name="connsiteY5" fmla="*/ 30027 h 98029"/>
                <a:gd name="connsiteX6" fmla="*/ 43991 w 97863"/>
                <a:gd name="connsiteY6" fmla="*/ 76834 h 98029"/>
                <a:gd name="connsiteX7" fmla="*/ 84616 w 97863"/>
                <a:gd name="connsiteY7" fmla="*/ 3533 h 98029"/>
                <a:gd name="connsiteX8" fmla="*/ 94330 w 97863"/>
                <a:gd name="connsiteY8" fmla="*/ 883 h 98029"/>
                <a:gd name="connsiteX9" fmla="*/ 96980 w 97863"/>
                <a:gd name="connsiteY9" fmla="*/ 10598 h 98029"/>
                <a:gd name="connsiteX10" fmla="*/ 50173 w 97863"/>
                <a:gd name="connsiteY10" fmla="*/ 95380 h 98029"/>
                <a:gd name="connsiteX11" fmla="*/ 43991 w 97863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029">
                  <a:moveTo>
                    <a:pt x="43991" y="98030"/>
                  </a:moveTo>
                  <a:cubicBezTo>
                    <a:pt x="43991" y="98030"/>
                    <a:pt x="43991" y="98030"/>
                    <a:pt x="43991" y="98030"/>
                  </a:cubicBezTo>
                  <a:cubicBezTo>
                    <a:pt x="41341" y="98030"/>
                    <a:pt x="38692" y="96263"/>
                    <a:pt x="37809" y="94497"/>
                  </a:cubicBezTo>
                  <a:cubicBezTo>
                    <a:pt x="28094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5"/>
                    <a:pt x="10431" y="27378"/>
                    <a:pt x="12198" y="30027"/>
                  </a:cubicBezTo>
                  <a:cubicBezTo>
                    <a:pt x="23678" y="44158"/>
                    <a:pt x="34276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9290" y="96263"/>
                    <a:pt x="46640" y="98030"/>
                    <a:pt x="43991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27FC061D-6171-4B21-BB02-D7D32818E12B}"/>
                </a:ext>
              </a:extLst>
            </p:cNvPr>
            <p:cNvSpPr/>
            <p:nvPr/>
          </p:nvSpPr>
          <p:spPr>
            <a:xfrm>
              <a:off x="2829820" y="1518696"/>
              <a:ext cx="97863" cy="98912"/>
            </a:xfrm>
            <a:custGeom>
              <a:avLst/>
              <a:gdLst>
                <a:gd name="connsiteX0" fmla="*/ 43991 w 97863"/>
                <a:gd name="connsiteY0" fmla="*/ 98913 h 98912"/>
                <a:gd name="connsiteX1" fmla="*/ 43991 w 97863"/>
                <a:gd name="connsiteY1" fmla="*/ 98913 h 98912"/>
                <a:gd name="connsiteX2" fmla="*/ 37809 w 97863"/>
                <a:gd name="connsiteY2" fmla="*/ 95380 h 98912"/>
                <a:gd name="connsiteX3" fmla="*/ 1600 w 97863"/>
                <a:gd name="connsiteY3" fmla="*/ 38859 h 98912"/>
                <a:gd name="connsiteX4" fmla="*/ 2483 w 97863"/>
                <a:gd name="connsiteY4" fmla="*/ 29144 h 98912"/>
                <a:gd name="connsiteX5" fmla="*/ 12198 w 97863"/>
                <a:gd name="connsiteY5" fmla="*/ 30027 h 98912"/>
                <a:gd name="connsiteX6" fmla="*/ 43991 w 97863"/>
                <a:gd name="connsiteY6" fmla="*/ 76834 h 98912"/>
                <a:gd name="connsiteX7" fmla="*/ 84616 w 97863"/>
                <a:gd name="connsiteY7" fmla="*/ 3533 h 98912"/>
                <a:gd name="connsiteX8" fmla="*/ 94330 w 97863"/>
                <a:gd name="connsiteY8" fmla="*/ 883 h 98912"/>
                <a:gd name="connsiteX9" fmla="*/ 96980 w 97863"/>
                <a:gd name="connsiteY9" fmla="*/ 10598 h 98912"/>
                <a:gd name="connsiteX10" fmla="*/ 50173 w 97863"/>
                <a:gd name="connsiteY10" fmla="*/ 95380 h 98912"/>
                <a:gd name="connsiteX11" fmla="*/ 43991 w 97863"/>
                <a:gd name="connsiteY11" fmla="*/ 98913 h 9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912">
                  <a:moveTo>
                    <a:pt x="43991" y="98913"/>
                  </a:moveTo>
                  <a:cubicBezTo>
                    <a:pt x="43991" y="98913"/>
                    <a:pt x="43991" y="98913"/>
                    <a:pt x="43991" y="98913"/>
                  </a:cubicBezTo>
                  <a:cubicBezTo>
                    <a:pt x="41341" y="98913"/>
                    <a:pt x="38692" y="97146"/>
                    <a:pt x="37809" y="95380"/>
                  </a:cubicBezTo>
                  <a:cubicBezTo>
                    <a:pt x="27211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4"/>
                    <a:pt x="10431" y="27378"/>
                    <a:pt x="12198" y="30027"/>
                  </a:cubicBezTo>
                  <a:cubicBezTo>
                    <a:pt x="24562" y="45041"/>
                    <a:pt x="35159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8407" y="97146"/>
                    <a:pt x="46640" y="98913"/>
                    <a:pt x="43991" y="98913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8CCC0FD-C423-4541-A2AE-2589D5C503CA}"/>
                </a:ext>
              </a:extLst>
            </p:cNvPr>
            <p:cNvSpPr/>
            <p:nvPr/>
          </p:nvSpPr>
          <p:spPr>
            <a:xfrm>
              <a:off x="3023063" y="1153072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9429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81467861-BAA4-4EDF-8EE6-961A1143FEF5}"/>
                </a:ext>
              </a:extLst>
            </p:cNvPr>
            <p:cNvSpPr/>
            <p:nvPr/>
          </p:nvSpPr>
          <p:spPr>
            <a:xfrm>
              <a:off x="3023063" y="1372094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5299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B94FA82-3BEE-41E5-97F7-0081C5CA3F8A}"/>
                </a:ext>
              </a:extLst>
            </p:cNvPr>
            <p:cNvSpPr/>
            <p:nvPr/>
          </p:nvSpPr>
          <p:spPr>
            <a:xfrm>
              <a:off x="3029245" y="1591115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3070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111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029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BA134E2-134F-4D15-9B59-BD8AC51E1AD0}"/>
              </a:ext>
            </a:extLst>
          </p:cNvPr>
          <p:cNvSpPr txBox="1">
            <a:spLocks/>
          </p:cNvSpPr>
          <p:nvPr/>
        </p:nvSpPr>
        <p:spPr>
          <a:xfrm>
            <a:off x="1043213" y="1756304"/>
            <a:ext cx="6927305" cy="43292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indent="0" algn="thaiDist" defTabSz="685800">
              <a:lnSpc>
                <a:spcPct val="105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100" spc="20" baseline="0" dirty="0">
                <a:effectLst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dirty="0"/>
              <a:t>Lorem Ipsum has been the industry's standard dummy text ever since the 1500s, when an unknown printer took a galley of type and scrambled it to make a type specimen book. </a:t>
            </a:r>
          </a:p>
        </p:txBody>
      </p:sp>
      <p:graphicFrame>
        <p:nvGraphicFramePr>
          <p:cNvPr id="21" name="Chart Placeholder 28">
            <a:extLst>
              <a:ext uri="{FF2B5EF4-FFF2-40B4-BE49-F238E27FC236}">
                <a16:creationId xmlns:a16="http://schemas.microsoft.com/office/drawing/2014/main" id="{E44850AB-3304-4CB2-AFBB-29F7C86D4E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1536604"/>
              </p:ext>
            </p:extLst>
          </p:nvPr>
        </p:nvGraphicFramePr>
        <p:xfrm>
          <a:off x="1034225" y="2638180"/>
          <a:ext cx="7075549" cy="1886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67A853E5-541B-4F01-9A32-4A7B9238BF1F}"/>
              </a:ext>
            </a:extLst>
          </p:cNvPr>
          <p:cNvSpPr txBox="1">
            <a:spLocks/>
          </p:cNvSpPr>
          <p:nvPr/>
        </p:nvSpPr>
        <p:spPr>
          <a:xfrm>
            <a:off x="1034225" y="621084"/>
            <a:ext cx="6701705" cy="713646"/>
          </a:xfrm>
          <a:prstGeom prst="rect">
            <a:avLst/>
          </a:prstGeom>
        </p:spPr>
        <p:txBody>
          <a:bodyPr>
            <a:noAutofit/>
          </a:bodyPr>
          <a:lstStyle>
            <a:lvl1pPr indent="0" algn="ctr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5400" b="1" baseline="0">
                <a:latin typeface="+mj-lt"/>
                <a:cs typeface="+mj-cs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algn="l"/>
            <a:r>
              <a:rPr lang="en-US"/>
              <a:t>Time Management</a:t>
            </a:r>
            <a:endParaRPr lang="en-US" dirty="0"/>
          </a:p>
        </p:txBody>
      </p:sp>
      <p:grpSp>
        <p:nvGrpSpPr>
          <p:cNvPr id="63" name="Graphic 43">
            <a:extLst>
              <a:ext uri="{FF2B5EF4-FFF2-40B4-BE49-F238E27FC236}">
                <a16:creationId xmlns:a16="http://schemas.microsoft.com/office/drawing/2014/main" id="{F6574AB7-5577-4EF9-AEFD-899BE3449E86}"/>
              </a:ext>
            </a:extLst>
          </p:cNvPr>
          <p:cNvGrpSpPr/>
          <p:nvPr/>
        </p:nvGrpSpPr>
        <p:grpSpPr>
          <a:xfrm>
            <a:off x="8520688" y="2126368"/>
            <a:ext cx="125729" cy="125729"/>
            <a:chOff x="5131116" y="3678554"/>
            <a:chExt cx="125729" cy="125729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9FB26C4-649F-41C7-92DD-10F1626DC240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CB19C3B-7C43-4ED1-9964-A65335A43440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aphic 43">
            <a:extLst>
              <a:ext uri="{FF2B5EF4-FFF2-40B4-BE49-F238E27FC236}">
                <a16:creationId xmlns:a16="http://schemas.microsoft.com/office/drawing/2014/main" id="{3894C122-DDDA-4BB5-B12E-2F42B6E613D4}"/>
              </a:ext>
            </a:extLst>
          </p:cNvPr>
          <p:cNvGrpSpPr/>
          <p:nvPr/>
        </p:nvGrpSpPr>
        <p:grpSpPr>
          <a:xfrm>
            <a:off x="465838" y="736947"/>
            <a:ext cx="409843" cy="383552"/>
            <a:chOff x="3891067" y="1338534"/>
            <a:chExt cx="589386" cy="551577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3B57361-AB41-45AE-BB18-4C795655E94E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D15A1E2-86B6-401D-8ADD-FFF9DC3E5DF1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9" name="Graphic 43">
              <a:extLst>
                <a:ext uri="{FF2B5EF4-FFF2-40B4-BE49-F238E27FC236}">
                  <a16:creationId xmlns:a16="http://schemas.microsoft.com/office/drawing/2014/main" id="{8F484CD1-888B-4028-93A5-A78029C90156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D86683AC-9F35-4B82-AEDF-36EEB1CDBBE2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9C92FE1D-F977-44A5-BD99-B786A01F278B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0" name="Graphic 43">
              <a:extLst>
                <a:ext uri="{FF2B5EF4-FFF2-40B4-BE49-F238E27FC236}">
                  <a16:creationId xmlns:a16="http://schemas.microsoft.com/office/drawing/2014/main" id="{DE6E22EE-05B0-4346-B414-385F22767897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47BC39A-4753-45AB-8CD6-42BF8A2AA995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E2446A1F-F474-447D-8166-8E28641FC09A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1" name="Graphic 43">
              <a:extLst>
                <a:ext uri="{FF2B5EF4-FFF2-40B4-BE49-F238E27FC236}">
                  <a16:creationId xmlns:a16="http://schemas.microsoft.com/office/drawing/2014/main" id="{AAAC9519-B60F-4F03-9921-F242D7E88BDB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CCB10F6-0BBC-4D80-ABE6-4933E774F5C7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15690A61-272F-4120-8637-99ED1773ADFE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8" name="Graphic 43">
            <a:extLst>
              <a:ext uri="{FF2B5EF4-FFF2-40B4-BE49-F238E27FC236}">
                <a16:creationId xmlns:a16="http://schemas.microsoft.com/office/drawing/2014/main" id="{C8408B9F-C852-4ABB-A051-9486EF7B18F8}"/>
              </a:ext>
            </a:extLst>
          </p:cNvPr>
          <p:cNvGrpSpPr/>
          <p:nvPr/>
        </p:nvGrpSpPr>
        <p:grpSpPr>
          <a:xfrm rot="15358285">
            <a:off x="8225393" y="4231291"/>
            <a:ext cx="409843" cy="383552"/>
            <a:chOff x="3891067" y="1338534"/>
            <a:chExt cx="589386" cy="551577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81E0CC5-7887-4EE2-B590-BCDE3133EDA8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FD73AD4-08C6-46CD-962C-C86CF461082E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1" name="Graphic 43">
              <a:extLst>
                <a:ext uri="{FF2B5EF4-FFF2-40B4-BE49-F238E27FC236}">
                  <a16:creationId xmlns:a16="http://schemas.microsoft.com/office/drawing/2014/main" id="{CD1B7044-F42F-4761-BC88-35F90FAB924F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3BBBC01B-0D77-4E9F-9ADE-E2C71E6203F5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A0EE2E4F-BD3D-402C-8CDA-B55826ECD7C6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82" name="Graphic 43">
              <a:extLst>
                <a:ext uri="{FF2B5EF4-FFF2-40B4-BE49-F238E27FC236}">
                  <a16:creationId xmlns:a16="http://schemas.microsoft.com/office/drawing/2014/main" id="{C66F46AF-5FC4-45DB-8307-2907BC798B44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1F959DE6-3C89-4828-B1B9-D94C493888EE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A22DBF19-678E-4596-ACC6-F9BF0D8D4724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3" name="Graphic 43">
              <a:extLst>
                <a:ext uri="{FF2B5EF4-FFF2-40B4-BE49-F238E27FC236}">
                  <a16:creationId xmlns:a16="http://schemas.microsoft.com/office/drawing/2014/main" id="{1BED77B5-23DF-4AB9-9AA6-9D0DBCC07811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7CCC33C6-6E03-4534-A445-E6C6DCBD850D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0BEE128-D910-4C57-9704-EE3595876FEB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90" name="Graphic 43">
            <a:extLst>
              <a:ext uri="{FF2B5EF4-FFF2-40B4-BE49-F238E27FC236}">
                <a16:creationId xmlns:a16="http://schemas.microsoft.com/office/drawing/2014/main" id="{60685EAC-288F-426E-A91B-611FDD333EC1}"/>
              </a:ext>
            </a:extLst>
          </p:cNvPr>
          <p:cNvGrpSpPr/>
          <p:nvPr/>
        </p:nvGrpSpPr>
        <p:grpSpPr>
          <a:xfrm>
            <a:off x="4381136" y="485620"/>
            <a:ext cx="125729" cy="125729"/>
            <a:chOff x="5131116" y="3678554"/>
            <a:chExt cx="125729" cy="125729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26BED2-A672-4D49-AE01-825979B98F6A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6A0AEC8-8D12-43E6-8FE7-5AFC1613C427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aphic 43">
            <a:extLst>
              <a:ext uri="{FF2B5EF4-FFF2-40B4-BE49-F238E27FC236}">
                <a16:creationId xmlns:a16="http://schemas.microsoft.com/office/drawing/2014/main" id="{67ED3421-0E2D-4ABB-9203-1164BD2C02D8}"/>
              </a:ext>
            </a:extLst>
          </p:cNvPr>
          <p:cNvGrpSpPr/>
          <p:nvPr/>
        </p:nvGrpSpPr>
        <p:grpSpPr>
          <a:xfrm>
            <a:off x="5761649" y="4643855"/>
            <a:ext cx="125729" cy="125729"/>
            <a:chOff x="5131116" y="3678554"/>
            <a:chExt cx="125729" cy="125729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7B2806F-CBF8-438C-95E8-A0062FBF58A4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54E8C3B-7CD6-4C56-8519-F47A47E54831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6046C5D-ED26-454B-863A-382F986897B5}"/>
              </a:ext>
            </a:extLst>
          </p:cNvPr>
          <p:cNvGrpSpPr/>
          <p:nvPr/>
        </p:nvGrpSpPr>
        <p:grpSpPr>
          <a:xfrm rot="20301757">
            <a:off x="7735173" y="620881"/>
            <a:ext cx="394665" cy="671052"/>
            <a:chOff x="4850276" y="2591891"/>
            <a:chExt cx="622934" cy="1059179"/>
          </a:xfrm>
        </p:grpSpPr>
        <p:grpSp>
          <p:nvGrpSpPr>
            <p:cNvPr id="97" name="Graphic 113">
              <a:extLst>
                <a:ext uri="{FF2B5EF4-FFF2-40B4-BE49-F238E27FC236}">
                  <a16:creationId xmlns:a16="http://schemas.microsoft.com/office/drawing/2014/main" id="{9516C38E-A439-4954-83B8-453A07B077D4}"/>
                </a:ext>
              </a:extLst>
            </p:cNvPr>
            <p:cNvGrpSpPr/>
            <p:nvPr/>
          </p:nvGrpSpPr>
          <p:grpSpPr>
            <a:xfrm>
              <a:off x="4904569" y="2627239"/>
              <a:ext cx="518685" cy="982874"/>
              <a:chOff x="4904569" y="2627239"/>
              <a:chExt cx="518685" cy="982874"/>
            </a:xfrm>
            <a:solidFill>
              <a:srgbClr val="000000"/>
            </a:solidFill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1ED1F48A-959A-4F67-B08F-13B201C10919}"/>
                  </a:ext>
                </a:extLst>
              </p:cNvPr>
              <p:cNvSpPr/>
              <p:nvPr/>
            </p:nvSpPr>
            <p:spPr>
              <a:xfrm>
                <a:off x="4908379" y="2632001"/>
                <a:ext cx="507255" cy="972873"/>
              </a:xfrm>
              <a:custGeom>
                <a:avLst/>
                <a:gdLst>
                  <a:gd name="connsiteX0" fmla="*/ 501967 w 507255"/>
                  <a:gd name="connsiteY0" fmla="*/ 962872 h 972873"/>
                  <a:gd name="connsiteX1" fmla="*/ 3810 w 507255"/>
                  <a:gd name="connsiteY1" fmla="*/ 968587 h 972873"/>
                  <a:gd name="connsiteX2" fmla="*/ 96202 w 507255"/>
                  <a:gd name="connsiteY2" fmla="*/ 598064 h 972873"/>
                  <a:gd name="connsiteX3" fmla="*/ 198120 w 507255"/>
                  <a:gd name="connsiteY3" fmla="*/ 465667 h 972873"/>
                  <a:gd name="connsiteX4" fmla="*/ 119063 w 507255"/>
                  <a:gd name="connsiteY4" fmla="*/ 343747 h 972873"/>
                  <a:gd name="connsiteX5" fmla="*/ 0 w 507255"/>
                  <a:gd name="connsiteY5" fmla="*/ 1799 h 972873"/>
                  <a:gd name="connsiteX6" fmla="*/ 488632 w 507255"/>
                  <a:gd name="connsiteY6" fmla="*/ 4657 h 972873"/>
                  <a:gd name="connsiteX7" fmla="*/ 422910 w 507255"/>
                  <a:gd name="connsiteY7" fmla="*/ 296122 h 972873"/>
                  <a:gd name="connsiteX8" fmla="*/ 352425 w 507255"/>
                  <a:gd name="connsiteY8" fmla="*/ 382799 h 972873"/>
                  <a:gd name="connsiteX9" fmla="*/ 313373 w 507255"/>
                  <a:gd name="connsiteY9" fmla="*/ 467572 h 972873"/>
                  <a:gd name="connsiteX10" fmla="*/ 478155 w 507255"/>
                  <a:gd name="connsiteY10" fmla="*/ 713317 h 972873"/>
                  <a:gd name="connsiteX11" fmla="*/ 501967 w 507255"/>
                  <a:gd name="connsiteY11" fmla="*/ 962872 h 97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7255" h="972873">
                    <a:moveTo>
                      <a:pt x="501967" y="962872"/>
                    </a:moveTo>
                    <a:cubicBezTo>
                      <a:pt x="315278" y="967634"/>
                      <a:pt x="190500" y="979064"/>
                      <a:pt x="3810" y="968587"/>
                    </a:cubicBezTo>
                    <a:cubicBezTo>
                      <a:pt x="-1905" y="827617"/>
                      <a:pt x="11430" y="692362"/>
                      <a:pt x="96202" y="598064"/>
                    </a:cubicBezTo>
                    <a:cubicBezTo>
                      <a:pt x="133350" y="557107"/>
                      <a:pt x="186690" y="522817"/>
                      <a:pt x="198120" y="465667"/>
                    </a:cubicBezTo>
                    <a:cubicBezTo>
                      <a:pt x="207645" y="419947"/>
                      <a:pt x="145732" y="379942"/>
                      <a:pt x="119063" y="343747"/>
                    </a:cubicBezTo>
                    <a:cubicBezTo>
                      <a:pt x="82867" y="294217"/>
                      <a:pt x="9525" y="239924"/>
                      <a:pt x="0" y="1799"/>
                    </a:cubicBezTo>
                    <a:cubicBezTo>
                      <a:pt x="148590" y="-2011"/>
                      <a:pt x="476250" y="847"/>
                      <a:pt x="488632" y="4657"/>
                    </a:cubicBezTo>
                    <a:cubicBezTo>
                      <a:pt x="483870" y="103717"/>
                      <a:pt x="472440" y="214207"/>
                      <a:pt x="422910" y="296122"/>
                    </a:cubicBezTo>
                    <a:cubicBezTo>
                      <a:pt x="405765" y="323744"/>
                      <a:pt x="375285" y="356129"/>
                      <a:pt x="352425" y="382799"/>
                    </a:cubicBezTo>
                    <a:cubicBezTo>
                      <a:pt x="331470" y="406612"/>
                      <a:pt x="306705" y="434234"/>
                      <a:pt x="313373" y="467572"/>
                    </a:cubicBezTo>
                    <a:cubicBezTo>
                      <a:pt x="327660" y="534247"/>
                      <a:pt x="432435" y="583777"/>
                      <a:pt x="478155" y="713317"/>
                    </a:cubicBezTo>
                    <a:cubicBezTo>
                      <a:pt x="512445" y="810472"/>
                      <a:pt x="510540" y="856192"/>
                      <a:pt x="501967" y="96287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561B9C6C-6EB1-45E2-81EC-FBD9F6190FEE}"/>
                  </a:ext>
                </a:extLst>
              </p:cNvPr>
              <p:cNvSpPr/>
              <p:nvPr/>
            </p:nvSpPr>
            <p:spPr>
              <a:xfrm>
                <a:off x="4980769" y="3213630"/>
                <a:ext cx="145022" cy="208840"/>
              </a:xfrm>
              <a:custGeom>
                <a:avLst/>
                <a:gdLst>
                  <a:gd name="connsiteX0" fmla="*/ 7620 w 145022"/>
                  <a:gd name="connsiteY0" fmla="*/ 208840 h 208840"/>
                  <a:gd name="connsiteX1" fmla="*/ 0 w 145022"/>
                  <a:gd name="connsiteY1" fmla="*/ 201220 h 208840"/>
                  <a:gd name="connsiteX2" fmla="*/ 136208 w 145022"/>
                  <a:gd name="connsiteY2" fmla="*/ 243 h 208840"/>
                  <a:gd name="connsiteX3" fmla="*/ 144780 w 145022"/>
                  <a:gd name="connsiteY3" fmla="*/ 5005 h 208840"/>
                  <a:gd name="connsiteX4" fmla="*/ 140017 w 145022"/>
                  <a:gd name="connsiteY4" fmla="*/ 13578 h 208840"/>
                  <a:gd name="connsiteX5" fmla="*/ 14288 w 145022"/>
                  <a:gd name="connsiteY5" fmla="*/ 200268 h 208840"/>
                  <a:gd name="connsiteX6" fmla="*/ 7620 w 145022"/>
                  <a:gd name="connsiteY6" fmla="*/ 208840 h 208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022" h="208840">
                    <a:moveTo>
                      <a:pt x="7620" y="208840"/>
                    </a:moveTo>
                    <a:cubicBezTo>
                      <a:pt x="3810" y="208840"/>
                      <a:pt x="0" y="205983"/>
                      <a:pt x="0" y="201220"/>
                    </a:cubicBezTo>
                    <a:cubicBezTo>
                      <a:pt x="0" y="99303"/>
                      <a:pt x="69533" y="19293"/>
                      <a:pt x="136208" y="243"/>
                    </a:cubicBezTo>
                    <a:cubicBezTo>
                      <a:pt x="140017" y="-710"/>
                      <a:pt x="143827" y="1195"/>
                      <a:pt x="144780" y="5005"/>
                    </a:cubicBezTo>
                    <a:cubicBezTo>
                      <a:pt x="145733" y="8815"/>
                      <a:pt x="143827" y="12625"/>
                      <a:pt x="140017" y="13578"/>
                    </a:cubicBezTo>
                    <a:cubicBezTo>
                      <a:pt x="78105" y="30723"/>
                      <a:pt x="14288" y="105018"/>
                      <a:pt x="14288" y="200268"/>
                    </a:cubicBezTo>
                    <a:cubicBezTo>
                      <a:pt x="15240" y="205030"/>
                      <a:pt x="11430" y="208840"/>
                      <a:pt x="7620" y="208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73F498BF-732C-4134-B738-205CB7721AD7}"/>
                  </a:ext>
                </a:extLst>
              </p:cNvPr>
              <p:cNvSpPr/>
              <p:nvPr/>
            </p:nvSpPr>
            <p:spPr>
              <a:xfrm>
                <a:off x="4904569" y="2627239"/>
                <a:ext cx="518685" cy="982874"/>
              </a:xfrm>
              <a:custGeom>
                <a:avLst/>
                <a:gdLst>
                  <a:gd name="connsiteX0" fmla="*/ 163830 w 518685"/>
                  <a:gd name="connsiteY0" fmla="*/ 982874 h 982874"/>
                  <a:gd name="connsiteX1" fmla="*/ 7620 w 518685"/>
                  <a:gd name="connsiteY1" fmla="*/ 978112 h 982874"/>
                  <a:gd name="connsiteX2" fmla="*/ 2857 w 518685"/>
                  <a:gd name="connsiteY2" fmla="*/ 973349 h 982874"/>
                  <a:gd name="connsiteX3" fmla="*/ 97155 w 518685"/>
                  <a:gd name="connsiteY3" fmla="*/ 599017 h 982874"/>
                  <a:gd name="connsiteX4" fmla="*/ 129540 w 518685"/>
                  <a:gd name="connsiteY4" fmla="*/ 566632 h 982874"/>
                  <a:gd name="connsiteX5" fmla="*/ 198120 w 518685"/>
                  <a:gd name="connsiteY5" fmla="*/ 468524 h 982874"/>
                  <a:gd name="connsiteX6" fmla="*/ 150495 w 518685"/>
                  <a:gd name="connsiteY6" fmla="*/ 384704 h 982874"/>
                  <a:gd name="connsiteX7" fmla="*/ 120015 w 518685"/>
                  <a:gd name="connsiteY7" fmla="*/ 351367 h 982874"/>
                  <a:gd name="connsiteX8" fmla="*/ 102870 w 518685"/>
                  <a:gd name="connsiteY8" fmla="*/ 330412 h 982874"/>
                  <a:gd name="connsiteX9" fmla="*/ 0 w 518685"/>
                  <a:gd name="connsiteY9" fmla="*/ 7514 h 982874"/>
                  <a:gd name="connsiteX10" fmla="*/ 1905 w 518685"/>
                  <a:gd name="connsiteY10" fmla="*/ 3704 h 982874"/>
                  <a:gd name="connsiteX11" fmla="*/ 5715 w 518685"/>
                  <a:gd name="connsiteY11" fmla="*/ 1799 h 982874"/>
                  <a:gd name="connsiteX12" fmla="*/ 496253 w 518685"/>
                  <a:gd name="connsiteY12" fmla="*/ 4657 h 982874"/>
                  <a:gd name="connsiteX13" fmla="*/ 500063 w 518685"/>
                  <a:gd name="connsiteY13" fmla="*/ 10372 h 982874"/>
                  <a:gd name="connsiteX14" fmla="*/ 433388 w 518685"/>
                  <a:gd name="connsiteY14" fmla="*/ 303742 h 982874"/>
                  <a:gd name="connsiteX15" fmla="*/ 373380 w 518685"/>
                  <a:gd name="connsiteY15" fmla="*/ 378037 h 982874"/>
                  <a:gd name="connsiteX16" fmla="*/ 361950 w 518685"/>
                  <a:gd name="connsiteY16" fmla="*/ 391372 h 982874"/>
                  <a:gd name="connsiteX17" fmla="*/ 324803 w 518685"/>
                  <a:gd name="connsiteY17" fmla="*/ 471382 h 982874"/>
                  <a:gd name="connsiteX18" fmla="*/ 382905 w 518685"/>
                  <a:gd name="connsiteY18" fmla="*/ 556154 h 982874"/>
                  <a:gd name="connsiteX19" fmla="*/ 489585 w 518685"/>
                  <a:gd name="connsiteY19" fmla="*/ 716174 h 982874"/>
                  <a:gd name="connsiteX20" fmla="*/ 513398 w 518685"/>
                  <a:gd name="connsiteY20" fmla="*/ 968587 h 982874"/>
                  <a:gd name="connsiteX21" fmla="*/ 507683 w 518685"/>
                  <a:gd name="connsiteY21" fmla="*/ 973349 h 982874"/>
                  <a:gd name="connsiteX22" fmla="*/ 367665 w 518685"/>
                  <a:gd name="connsiteY22" fmla="*/ 978112 h 982874"/>
                  <a:gd name="connsiteX23" fmla="*/ 163830 w 518685"/>
                  <a:gd name="connsiteY23" fmla="*/ 982874 h 982874"/>
                  <a:gd name="connsiteX24" fmla="*/ 12382 w 518685"/>
                  <a:gd name="connsiteY24" fmla="*/ 967634 h 982874"/>
                  <a:gd name="connsiteX25" fmla="*/ 364808 w 518685"/>
                  <a:gd name="connsiteY25" fmla="*/ 966682 h 982874"/>
                  <a:gd name="connsiteX26" fmla="*/ 500063 w 518685"/>
                  <a:gd name="connsiteY26" fmla="*/ 961919 h 982874"/>
                  <a:gd name="connsiteX27" fmla="*/ 476250 w 518685"/>
                  <a:gd name="connsiteY27" fmla="*/ 719032 h 982874"/>
                  <a:gd name="connsiteX28" fmla="*/ 373380 w 518685"/>
                  <a:gd name="connsiteY28" fmla="*/ 562822 h 982874"/>
                  <a:gd name="connsiteX29" fmla="*/ 312420 w 518685"/>
                  <a:gd name="connsiteY29" fmla="*/ 473287 h 982874"/>
                  <a:gd name="connsiteX30" fmla="*/ 352425 w 518685"/>
                  <a:gd name="connsiteY30" fmla="*/ 383752 h 982874"/>
                  <a:gd name="connsiteX31" fmla="*/ 363855 w 518685"/>
                  <a:gd name="connsiteY31" fmla="*/ 370417 h 982874"/>
                  <a:gd name="connsiteX32" fmla="*/ 421958 w 518685"/>
                  <a:gd name="connsiteY32" fmla="*/ 298027 h 982874"/>
                  <a:gd name="connsiteX33" fmla="*/ 486728 w 518685"/>
                  <a:gd name="connsiteY33" fmla="*/ 14182 h 982874"/>
                  <a:gd name="connsiteX34" fmla="*/ 9525 w 518685"/>
                  <a:gd name="connsiteY34" fmla="*/ 11324 h 982874"/>
                  <a:gd name="connsiteX35" fmla="*/ 110490 w 518685"/>
                  <a:gd name="connsiteY35" fmla="*/ 322792 h 982874"/>
                  <a:gd name="connsiteX36" fmla="*/ 127635 w 518685"/>
                  <a:gd name="connsiteY36" fmla="*/ 344699 h 982874"/>
                  <a:gd name="connsiteX37" fmla="*/ 157163 w 518685"/>
                  <a:gd name="connsiteY37" fmla="*/ 377084 h 982874"/>
                  <a:gd name="connsiteX38" fmla="*/ 207645 w 518685"/>
                  <a:gd name="connsiteY38" fmla="*/ 470429 h 982874"/>
                  <a:gd name="connsiteX39" fmla="*/ 136208 w 518685"/>
                  <a:gd name="connsiteY39" fmla="*/ 574252 h 982874"/>
                  <a:gd name="connsiteX40" fmla="*/ 104775 w 518685"/>
                  <a:gd name="connsiteY40" fmla="*/ 605684 h 982874"/>
                  <a:gd name="connsiteX41" fmla="*/ 12382 w 518685"/>
                  <a:gd name="connsiteY41" fmla="*/ 967634 h 982874"/>
                  <a:gd name="connsiteX42" fmla="*/ 505778 w 518685"/>
                  <a:gd name="connsiteY42" fmla="*/ 967634 h 982874"/>
                  <a:gd name="connsiteX43" fmla="*/ 505778 w 518685"/>
                  <a:gd name="connsiteY43" fmla="*/ 967634 h 982874"/>
                  <a:gd name="connsiteX44" fmla="*/ 505778 w 518685"/>
                  <a:gd name="connsiteY44" fmla="*/ 967634 h 98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518685" h="982874">
                    <a:moveTo>
                      <a:pt x="163830" y="982874"/>
                    </a:moveTo>
                    <a:cubicBezTo>
                      <a:pt x="115252" y="982874"/>
                      <a:pt x="63817" y="981922"/>
                      <a:pt x="7620" y="978112"/>
                    </a:cubicBezTo>
                    <a:cubicBezTo>
                      <a:pt x="4763" y="978112"/>
                      <a:pt x="2857" y="975254"/>
                      <a:pt x="2857" y="973349"/>
                    </a:cubicBezTo>
                    <a:cubicBezTo>
                      <a:pt x="-1905" y="853334"/>
                      <a:pt x="4763" y="701887"/>
                      <a:pt x="97155" y="599017"/>
                    </a:cubicBezTo>
                    <a:cubicBezTo>
                      <a:pt x="106680" y="587587"/>
                      <a:pt x="118110" y="577109"/>
                      <a:pt x="129540" y="566632"/>
                    </a:cubicBezTo>
                    <a:cubicBezTo>
                      <a:pt x="159067" y="538057"/>
                      <a:pt x="189548" y="509482"/>
                      <a:pt x="198120" y="468524"/>
                    </a:cubicBezTo>
                    <a:cubicBezTo>
                      <a:pt x="203835" y="438997"/>
                      <a:pt x="177165" y="411374"/>
                      <a:pt x="150495" y="384704"/>
                    </a:cubicBezTo>
                    <a:cubicBezTo>
                      <a:pt x="139065" y="373274"/>
                      <a:pt x="128588" y="361844"/>
                      <a:pt x="120015" y="351367"/>
                    </a:cubicBezTo>
                    <a:cubicBezTo>
                      <a:pt x="115252" y="344699"/>
                      <a:pt x="109538" y="338032"/>
                      <a:pt x="102870" y="330412"/>
                    </a:cubicBezTo>
                    <a:cubicBezTo>
                      <a:pt x="64770" y="283739"/>
                      <a:pt x="7620" y="214207"/>
                      <a:pt x="0" y="7514"/>
                    </a:cubicBezTo>
                    <a:cubicBezTo>
                      <a:pt x="0" y="5609"/>
                      <a:pt x="0" y="4657"/>
                      <a:pt x="1905" y="3704"/>
                    </a:cubicBezTo>
                    <a:cubicBezTo>
                      <a:pt x="2857" y="2752"/>
                      <a:pt x="3810" y="1799"/>
                      <a:pt x="5715" y="1799"/>
                    </a:cubicBezTo>
                    <a:cubicBezTo>
                      <a:pt x="141923" y="-2011"/>
                      <a:pt x="481013" y="847"/>
                      <a:pt x="496253" y="4657"/>
                    </a:cubicBezTo>
                    <a:cubicBezTo>
                      <a:pt x="499110" y="5609"/>
                      <a:pt x="500063" y="7514"/>
                      <a:pt x="500063" y="10372"/>
                    </a:cubicBezTo>
                    <a:cubicBezTo>
                      <a:pt x="495300" y="109432"/>
                      <a:pt x="483870" y="221827"/>
                      <a:pt x="433388" y="303742"/>
                    </a:cubicBezTo>
                    <a:cubicBezTo>
                      <a:pt x="419100" y="327554"/>
                      <a:pt x="395288" y="354224"/>
                      <a:pt x="373380" y="378037"/>
                    </a:cubicBezTo>
                    <a:cubicBezTo>
                      <a:pt x="369570" y="382799"/>
                      <a:pt x="365760" y="386609"/>
                      <a:pt x="361950" y="391372"/>
                    </a:cubicBezTo>
                    <a:cubicBezTo>
                      <a:pt x="340995" y="414232"/>
                      <a:pt x="318135" y="440902"/>
                      <a:pt x="324803" y="471382"/>
                    </a:cubicBezTo>
                    <a:cubicBezTo>
                      <a:pt x="330517" y="499004"/>
                      <a:pt x="355283" y="525674"/>
                      <a:pt x="382905" y="556154"/>
                    </a:cubicBezTo>
                    <a:cubicBezTo>
                      <a:pt x="419100" y="595207"/>
                      <a:pt x="463867" y="643784"/>
                      <a:pt x="489585" y="716174"/>
                    </a:cubicBezTo>
                    <a:cubicBezTo>
                      <a:pt x="523875" y="815234"/>
                      <a:pt x="521970" y="861907"/>
                      <a:pt x="513398" y="968587"/>
                    </a:cubicBezTo>
                    <a:cubicBezTo>
                      <a:pt x="513398" y="971444"/>
                      <a:pt x="510540" y="973349"/>
                      <a:pt x="507683" y="973349"/>
                    </a:cubicBezTo>
                    <a:cubicBezTo>
                      <a:pt x="457200" y="974302"/>
                      <a:pt x="411480" y="976207"/>
                      <a:pt x="367665" y="978112"/>
                    </a:cubicBezTo>
                    <a:cubicBezTo>
                      <a:pt x="296228" y="980017"/>
                      <a:pt x="232410" y="982874"/>
                      <a:pt x="163830" y="982874"/>
                    </a:cubicBezTo>
                    <a:close/>
                    <a:moveTo>
                      <a:pt x="12382" y="967634"/>
                    </a:moveTo>
                    <a:cubicBezTo>
                      <a:pt x="145733" y="975254"/>
                      <a:pt x="247650" y="971444"/>
                      <a:pt x="364808" y="966682"/>
                    </a:cubicBezTo>
                    <a:cubicBezTo>
                      <a:pt x="407670" y="964777"/>
                      <a:pt x="451485" y="963824"/>
                      <a:pt x="500063" y="961919"/>
                    </a:cubicBezTo>
                    <a:cubicBezTo>
                      <a:pt x="508635" y="856192"/>
                      <a:pt x="509588" y="813329"/>
                      <a:pt x="476250" y="719032"/>
                    </a:cubicBezTo>
                    <a:cubicBezTo>
                      <a:pt x="452438" y="648547"/>
                      <a:pt x="408623" y="600922"/>
                      <a:pt x="373380" y="562822"/>
                    </a:cubicBezTo>
                    <a:cubicBezTo>
                      <a:pt x="343853" y="531389"/>
                      <a:pt x="319088" y="503767"/>
                      <a:pt x="312420" y="473287"/>
                    </a:cubicBezTo>
                    <a:cubicBezTo>
                      <a:pt x="304800" y="437092"/>
                      <a:pt x="331470" y="407564"/>
                      <a:pt x="352425" y="383752"/>
                    </a:cubicBezTo>
                    <a:cubicBezTo>
                      <a:pt x="356235" y="379942"/>
                      <a:pt x="360045" y="375179"/>
                      <a:pt x="363855" y="370417"/>
                    </a:cubicBezTo>
                    <a:cubicBezTo>
                      <a:pt x="384810" y="347557"/>
                      <a:pt x="408623" y="320887"/>
                      <a:pt x="421958" y="298027"/>
                    </a:cubicBezTo>
                    <a:cubicBezTo>
                      <a:pt x="470535" y="218969"/>
                      <a:pt x="481965" y="110384"/>
                      <a:pt x="486728" y="14182"/>
                    </a:cubicBezTo>
                    <a:cubicBezTo>
                      <a:pt x="446723" y="11324"/>
                      <a:pt x="154305" y="8467"/>
                      <a:pt x="9525" y="11324"/>
                    </a:cubicBezTo>
                    <a:cubicBezTo>
                      <a:pt x="18098" y="210397"/>
                      <a:pt x="73342" y="278024"/>
                      <a:pt x="110490" y="322792"/>
                    </a:cubicBezTo>
                    <a:cubicBezTo>
                      <a:pt x="116205" y="330412"/>
                      <a:pt x="122873" y="337079"/>
                      <a:pt x="127635" y="344699"/>
                    </a:cubicBezTo>
                    <a:cubicBezTo>
                      <a:pt x="135255" y="355177"/>
                      <a:pt x="145733" y="365654"/>
                      <a:pt x="157163" y="377084"/>
                    </a:cubicBezTo>
                    <a:cubicBezTo>
                      <a:pt x="183833" y="404707"/>
                      <a:pt x="214313" y="435187"/>
                      <a:pt x="207645" y="470429"/>
                    </a:cubicBezTo>
                    <a:cubicBezTo>
                      <a:pt x="199073" y="514244"/>
                      <a:pt x="166688" y="544724"/>
                      <a:pt x="136208" y="574252"/>
                    </a:cubicBezTo>
                    <a:cubicBezTo>
                      <a:pt x="125730" y="584729"/>
                      <a:pt x="114300" y="595207"/>
                      <a:pt x="104775" y="605684"/>
                    </a:cubicBezTo>
                    <a:cubicBezTo>
                      <a:pt x="15240" y="704744"/>
                      <a:pt x="8573" y="850477"/>
                      <a:pt x="12382" y="967634"/>
                    </a:cubicBezTo>
                    <a:close/>
                    <a:moveTo>
                      <a:pt x="505778" y="967634"/>
                    </a:moveTo>
                    <a:lnTo>
                      <a:pt x="505778" y="967634"/>
                    </a:lnTo>
                    <a:lnTo>
                      <a:pt x="505778" y="967634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8" name="Graphic 113">
              <a:extLst>
                <a:ext uri="{FF2B5EF4-FFF2-40B4-BE49-F238E27FC236}">
                  <a16:creationId xmlns:a16="http://schemas.microsoft.com/office/drawing/2014/main" id="{A1854D69-7F9B-4D1C-935A-D0230ADE170A}"/>
                </a:ext>
              </a:extLst>
            </p:cNvPr>
            <p:cNvGrpSpPr/>
            <p:nvPr/>
          </p:nvGrpSpPr>
          <p:grpSpPr>
            <a:xfrm>
              <a:off x="4850276" y="3571061"/>
              <a:ext cx="622934" cy="80009"/>
              <a:chOff x="4850276" y="3571061"/>
              <a:chExt cx="622934" cy="80009"/>
            </a:xfrm>
          </p:grpSpPr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F09A388B-5F3A-4D87-A486-9973F3919C77}"/>
                  </a:ext>
                </a:extLst>
              </p:cNvPr>
              <p:cNvSpPr/>
              <p:nvPr/>
            </p:nvSpPr>
            <p:spPr>
              <a:xfrm>
                <a:off x="4855992" y="3577728"/>
                <a:ext cx="611504" cy="68579"/>
              </a:xfrm>
              <a:custGeom>
                <a:avLst/>
                <a:gdLst>
                  <a:gd name="connsiteX0" fmla="*/ 0 w 611504"/>
                  <a:gd name="connsiteY0" fmla="*/ 0 h 68579"/>
                  <a:gd name="connsiteX1" fmla="*/ 611505 w 611504"/>
                  <a:gd name="connsiteY1" fmla="*/ 0 h 68579"/>
                  <a:gd name="connsiteX2" fmla="*/ 611505 w 611504"/>
                  <a:gd name="connsiteY2" fmla="*/ 68580 h 68579"/>
                  <a:gd name="connsiteX3" fmla="*/ 0 w 611504"/>
                  <a:gd name="connsiteY3" fmla="*/ 68580 h 6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504" h="68579">
                    <a:moveTo>
                      <a:pt x="0" y="0"/>
                    </a:moveTo>
                    <a:lnTo>
                      <a:pt x="611505" y="0"/>
                    </a:lnTo>
                    <a:lnTo>
                      <a:pt x="611505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14F745BE-6D78-4A0D-8004-FE5CCE193904}"/>
                  </a:ext>
                </a:extLst>
              </p:cNvPr>
              <p:cNvSpPr/>
              <p:nvPr/>
            </p:nvSpPr>
            <p:spPr>
              <a:xfrm>
                <a:off x="4850276" y="3571061"/>
                <a:ext cx="622934" cy="80009"/>
              </a:xfrm>
              <a:custGeom>
                <a:avLst/>
                <a:gdLst>
                  <a:gd name="connsiteX0" fmla="*/ 618173 w 622934"/>
                  <a:gd name="connsiteY0" fmla="*/ 80010 h 80009"/>
                  <a:gd name="connsiteX1" fmla="*/ 5715 w 622934"/>
                  <a:gd name="connsiteY1" fmla="*/ 80010 h 80009"/>
                  <a:gd name="connsiteX2" fmla="*/ 0 w 622934"/>
                  <a:gd name="connsiteY2" fmla="*/ 74295 h 80009"/>
                  <a:gd name="connsiteX3" fmla="*/ 0 w 622934"/>
                  <a:gd name="connsiteY3" fmla="*/ 5715 h 80009"/>
                  <a:gd name="connsiteX4" fmla="*/ 5715 w 622934"/>
                  <a:gd name="connsiteY4" fmla="*/ 0 h 80009"/>
                  <a:gd name="connsiteX5" fmla="*/ 617220 w 622934"/>
                  <a:gd name="connsiteY5" fmla="*/ 0 h 80009"/>
                  <a:gd name="connsiteX6" fmla="*/ 622935 w 622934"/>
                  <a:gd name="connsiteY6" fmla="*/ 5715 h 80009"/>
                  <a:gd name="connsiteX7" fmla="*/ 622935 w 622934"/>
                  <a:gd name="connsiteY7" fmla="*/ 74295 h 80009"/>
                  <a:gd name="connsiteX8" fmla="*/ 618173 w 622934"/>
                  <a:gd name="connsiteY8" fmla="*/ 80010 h 80009"/>
                  <a:gd name="connsiteX9" fmla="*/ 11430 w 622934"/>
                  <a:gd name="connsiteY9" fmla="*/ 69533 h 80009"/>
                  <a:gd name="connsiteX10" fmla="*/ 612458 w 622934"/>
                  <a:gd name="connsiteY10" fmla="*/ 69533 h 80009"/>
                  <a:gd name="connsiteX11" fmla="*/ 612458 w 622934"/>
                  <a:gd name="connsiteY11" fmla="*/ 11430 h 80009"/>
                  <a:gd name="connsiteX12" fmla="*/ 11430 w 622934"/>
                  <a:gd name="connsiteY12" fmla="*/ 11430 h 80009"/>
                  <a:gd name="connsiteX13" fmla="*/ 11430 w 622934"/>
                  <a:gd name="connsiteY13" fmla="*/ 69533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2934" h="80009">
                    <a:moveTo>
                      <a:pt x="61817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3"/>
                      <a:pt x="0" y="74295"/>
                    </a:cubicBezTo>
                    <a:lnTo>
                      <a:pt x="0" y="5715"/>
                    </a:lnTo>
                    <a:cubicBezTo>
                      <a:pt x="0" y="2858"/>
                      <a:pt x="2857" y="0"/>
                      <a:pt x="5715" y="0"/>
                    </a:cubicBezTo>
                    <a:lnTo>
                      <a:pt x="617220" y="0"/>
                    </a:lnTo>
                    <a:cubicBezTo>
                      <a:pt x="620078" y="0"/>
                      <a:pt x="622935" y="2858"/>
                      <a:pt x="622935" y="5715"/>
                    </a:cubicBezTo>
                    <a:lnTo>
                      <a:pt x="622935" y="74295"/>
                    </a:lnTo>
                    <a:cubicBezTo>
                      <a:pt x="622935" y="78105"/>
                      <a:pt x="621030" y="80010"/>
                      <a:pt x="618173" y="80010"/>
                    </a:cubicBezTo>
                    <a:close/>
                    <a:moveTo>
                      <a:pt x="11430" y="69533"/>
                    </a:moveTo>
                    <a:lnTo>
                      <a:pt x="612458" y="69533"/>
                    </a:lnTo>
                    <a:lnTo>
                      <a:pt x="612458" y="11430"/>
                    </a:lnTo>
                    <a:lnTo>
                      <a:pt x="11430" y="11430"/>
                    </a:lnTo>
                    <a:lnTo>
                      <a:pt x="11430" y="69533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99" name="Graphic 113">
              <a:extLst>
                <a:ext uri="{FF2B5EF4-FFF2-40B4-BE49-F238E27FC236}">
                  <a16:creationId xmlns:a16="http://schemas.microsoft.com/office/drawing/2014/main" id="{1BEC0803-0305-4E46-9544-266EE4B1EB83}"/>
                </a:ext>
              </a:extLst>
            </p:cNvPr>
            <p:cNvGrpSpPr/>
            <p:nvPr/>
          </p:nvGrpSpPr>
          <p:grpSpPr>
            <a:xfrm>
              <a:off x="4850276" y="2591891"/>
              <a:ext cx="608647" cy="80009"/>
              <a:chOff x="4850276" y="2591891"/>
              <a:chExt cx="608647" cy="80009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07CA325-F8FC-4FED-A922-0BA5485F4AFE}"/>
                  </a:ext>
                </a:extLst>
              </p:cNvPr>
              <p:cNvSpPr/>
              <p:nvPr/>
            </p:nvSpPr>
            <p:spPr>
              <a:xfrm>
                <a:off x="4855992" y="2597606"/>
                <a:ext cx="597217" cy="68580"/>
              </a:xfrm>
              <a:custGeom>
                <a:avLst/>
                <a:gdLst>
                  <a:gd name="connsiteX0" fmla="*/ 0 w 597217"/>
                  <a:gd name="connsiteY0" fmla="*/ 0 h 68580"/>
                  <a:gd name="connsiteX1" fmla="*/ 597218 w 597217"/>
                  <a:gd name="connsiteY1" fmla="*/ 0 h 68580"/>
                  <a:gd name="connsiteX2" fmla="*/ 597218 w 597217"/>
                  <a:gd name="connsiteY2" fmla="*/ 68580 h 68580"/>
                  <a:gd name="connsiteX3" fmla="*/ 0 w 597217"/>
                  <a:gd name="connsiteY3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217" h="68580">
                    <a:moveTo>
                      <a:pt x="0" y="0"/>
                    </a:moveTo>
                    <a:lnTo>
                      <a:pt x="597218" y="0"/>
                    </a:lnTo>
                    <a:lnTo>
                      <a:pt x="597218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A51B3082-051A-4737-9A9C-F7C0DD130BF6}"/>
                  </a:ext>
                </a:extLst>
              </p:cNvPr>
              <p:cNvSpPr/>
              <p:nvPr/>
            </p:nvSpPr>
            <p:spPr>
              <a:xfrm>
                <a:off x="4850276" y="2591891"/>
                <a:ext cx="608647" cy="80009"/>
              </a:xfrm>
              <a:custGeom>
                <a:avLst/>
                <a:gdLst>
                  <a:gd name="connsiteX0" fmla="*/ 602933 w 608647"/>
                  <a:gd name="connsiteY0" fmla="*/ 80010 h 80009"/>
                  <a:gd name="connsiteX1" fmla="*/ 5715 w 608647"/>
                  <a:gd name="connsiteY1" fmla="*/ 80010 h 80009"/>
                  <a:gd name="connsiteX2" fmla="*/ 0 w 608647"/>
                  <a:gd name="connsiteY2" fmla="*/ 74295 h 80009"/>
                  <a:gd name="connsiteX3" fmla="*/ 0 w 608647"/>
                  <a:gd name="connsiteY3" fmla="*/ 5715 h 80009"/>
                  <a:gd name="connsiteX4" fmla="*/ 5715 w 608647"/>
                  <a:gd name="connsiteY4" fmla="*/ 0 h 80009"/>
                  <a:gd name="connsiteX5" fmla="*/ 602933 w 608647"/>
                  <a:gd name="connsiteY5" fmla="*/ 0 h 80009"/>
                  <a:gd name="connsiteX6" fmla="*/ 608648 w 608647"/>
                  <a:gd name="connsiteY6" fmla="*/ 5715 h 80009"/>
                  <a:gd name="connsiteX7" fmla="*/ 608648 w 608647"/>
                  <a:gd name="connsiteY7" fmla="*/ 74295 h 80009"/>
                  <a:gd name="connsiteX8" fmla="*/ 602933 w 608647"/>
                  <a:gd name="connsiteY8" fmla="*/ 80010 h 80009"/>
                  <a:gd name="connsiteX9" fmla="*/ 11430 w 608647"/>
                  <a:gd name="connsiteY9" fmla="*/ 68580 h 80009"/>
                  <a:gd name="connsiteX10" fmla="*/ 597218 w 608647"/>
                  <a:gd name="connsiteY10" fmla="*/ 68580 h 80009"/>
                  <a:gd name="connsiteX11" fmla="*/ 597218 w 608647"/>
                  <a:gd name="connsiteY11" fmla="*/ 10477 h 80009"/>
                  <a:gd name="connsiteX12" fmla="*/ 11430 w 608647"/>
                  <a:gd name="connsiteY12" fmla="*/ 10477 h 80009"/>
                  <a:gd name="connsiteX13" fmla="*/ 11430 w 608647"/>
                  <a:gd name="connsiteY13" fmla="*/ 68580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8647" h="80009">
                    <a:moveTo>
                      <a:pt x="60293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2"/>
                      <a:pt x="0" y="74295"/>
                    </a:cubicBezTo>
                    <a:lnTo>
                      <a:pt x="0" y="5715"/>
                    </a:lnTo>
                    <a:cubicBezTo>
                      <a:pt x="0" y="2857"/>
                      <a:pt x="2857" y="0"/>
                      <a:pt x="5715" y="0"/>
                    </a:cubicBezTo>
                    <a:lnTo>
                      <a:pt x="602933" y="0"/>
                    </a:lnTo>
                    <a:cubicBezTo>
                      <a:pt x="605790" y="0"/>
                      <a:pt x="608648" y="2857"/>
                      <a:pt x="608648" y="5715"/>
                    </a:cubicBezTo>
                    <a:lnTo>
                      <a:pt x="608648" y="74295"/>
                    </a:lnTo>
                    <a:cubicBezTo>
                      <a:pt x="608648" y="77152"/>
                      <a:pt x="605790" y="80010"/>
                      <a:pt x="602933" y="80010"/>
                    </a:cubicBezTo>
                    <a:close/>
                    <a:moveTo>
                      <a:pt x="11430" y="68580"/>
                    </a:moveTo>
                    <a:lnTo>
                      <a:pt x="597218" y="68580"/>
                    </a:lnTo>
                    <a:lnTo>
                      <a:pt x="597218" y="10477"/>
                    </a:lnTo>
                    <a:lnTo>
                      <a:pt x="11430" y="10477"/>
                    </a:lnTo>
                    <a:lnTo>
                      <a:pt x="11430" y="6858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07" name="Graphic 43">
            <a:extLst>
              <a:ext uri="{FF2B5EF4-FFF2-40B4-BE49-F238E27FC236}">
                <a16:creationId xmlns:a16="http://schemas.microsoft.com/office/drawing/2014/main" id="{60ABF9AF-DCB2-4D3C-A809-A1EBDFDC2ED6}"/>
              </a:ext>
            </a:extLst>
          </p:cNvPr>
          <p:cNvGrpSpPr/>
          <p:nvPr/>
        </p:nvGrpSpPr>
        <p:grpSpPr>
          <a:xfrm>
            <a:off x="534505" y="2848841"/>
            <a:ext cx="125729" cy="125729"/>
            <a:chOff x="5131116" y="3678554"/>
            <a:chExt cx="125729" cy="125729"/>
          </a:xfrm>
        </p:grpSpPr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6A372E7B-8063-4F6F-9BC5-FFFAA19BA5FA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87DDFEC4-74FF-4B77-A4D6-D68B8EC40CCC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0" name="Graphic 79">
            <a:extLst>
              <a:ext uri="{FF2B5EF4-FFF2-40B4-BE49-F238E27FC236}">
                <a16:creationId xmlns:a16="http://schemas.microsoft.com/office/drawing/2014/main" id="{0F2BF1EA-8016-4989-9B36-A191F4BF7564}"/>
              </a:ext>
            </a:extLst>
          </p:cNvPr>
          <p:cNvGrpSpPr/>
          <p:nvPr/>
        </p:nvGrpSpPr>
        <p:grpSpPr>
          <a:xfrm rot="1071411">
            <a:off x="588186" y="4191232"/>
            <a:ext cx="426889" cy="373703"/>
            <a:chOff x="2829820" y="1072706"/>
            <a:chExt cx="622454" cy="544903"/>
          </a:xfrm>
          <a:solidFill>
            <a:srgbClr val="000000"/>
          </a:solidFill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D94C762-8767-4639-BF9F-291337719174}"/>
                </a:ext>
              </a:extLst>
            </p:cNvPr>
            <p:cNvSpPr/>
            <p:nvPr/>
          </p:nvSpPr>
          <p:spPr>
            <a:xfrm>
              <a:off x="2846969" y="1072706"/>
              <a:ext cx="98187" cy="98029"/>
            </a:xfrm>
            <a:custGeom>
              <a:avLst/>
              <a:gdLst>
                <a:gd name="connsiteX0" fmla="*/ 43622 w 98187"/>
                <a:gd name="connsiteY0" fmla="*/ 98030 h 98029"/>
                <a:gd name="connsiteX1" fmla="*/ 43622 w 98187"/>
                <a:gd name="connsiteY1" fmla="*/ 98030 h 98029"/>
                <a:gd name="connsiteX2" fmla="*/ 37440 w 98187"/>
                <a:gd name="connsiteY2" fmla="*/ 94497 h 98029"/>
                <a:gd name="connsiteX3" fmla="*/ 1231 w 98187"/>
                <a:gd name="connsiteY3" fmla="*/ 38859 h 98029"/>
                <a:gd name="connsiteX4" fmla="*/ 2114 w 98187"/>
                <a:gd name="connsiteY4" fmla="*/ 29144 h 98029"/>
                <a:gd name="connsiteX5" fmla="*/ 11829 w 98187"/>
                <a:gd name="connsiteY5" fmla="*/ 30027 h 98029"/>
                <a:gd name="connsiteX6" fmla="*/ 43622 w 98187"/>
                <a:gd name="connsiteY6" fmla="*/ 76834 h 98029"/>
                <a:gd name="connsiteX7" fmla="*/ 84247 w 98187"/>
                <a:gd name="connsiteY7" fmla="*/ 3533 h 98029"/>
                <a:gd name="connsiteX8" fmla="*/ 93962 w 98187"/>
                <a:gd name="connsiteY8" fmla="*/ 883 h 98029"/>
                <a:gd name="connsiteX9" fmla="*/ 97494 w 98187"/>
                <a:gd name="connsiteY9" fmla="*/ 9715 h 98029"/>
                <a:gd name="connsiteX10" fmla="*/ 50687 w 98187"/>
                <a:gd name="connsiteY10" fmla="*/ 94497 h 98029"/>
                <a:gd name="connsiteX11" fmla="*/ 43622 w 98187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187" h="98029">
                  <a:moveTo>
                    <a:pt x="43622" y="98030"/>
                  </a:moveTo>
                  <a:cubicBezTo>
                    <a:pt x="43622" y="98030"/>
                    <a:pt x="43622" y="98030"/>
                    <a:pt x="43622" y="98030"/>
                  </a:cubicBezTo>
                  <a:cubicBezTo>
                    <a:pt x="40973" y="98030"/>
                    <a:pt x="38323" y="96263"/>
                    <a:pt x="37440" y="94497"/>
                  </a:cubicBezTo>
                  <a:cubicBezTo>
                    <a:pt x="27726" y="75068"/>
                    <a:pt x="15361" y="55638"/>
                    <a:pt x="1231" y="38859"/>
                  </a:cubicBezTo>
                  <a:cubicBezTo>
                    <a:pt x="-535" y="35326"/>
                    <a:pt x="-535" y="30910"/>
                    <a:pt x="2114" y="29144"/>
                  </a:cubicBezTo>
                  <a:cubicBezTo>
                    <a:pt x="4764" y="26495"/>
                    <a:pt x="10063" y="27378"/>
                    <a:pt x="11829" y="30027"/>
                  </a:cubicBezTo>
                  <a:cubicBezTo>
                    <a:pt x="23310" y="44158"/>
                    <a:pt x="33908" y="60054"/>
                    <a:pt x="43622" y="76834"/>
                  </a:cubicBezTo>
                  <a:lnTo>
                    <a:pt x="84247" y="3533"/>
                  </a:lnTo>
                  <a:cubicBezTo>
                    <a:pt x="86013" y="0"/>
                    <a:pt x="90429" y="-883"/>
                    <a:pt x="93962" y="883"/>
                  </a:cubicBezTo>
                  <a:cubicBezTo>
                    <a:pt x="97494" y="1766"/>
                    <a:pt x="99261" y="6182"/>
                    <a:pt x="97494" y="9715"/>
                  </a:cubicBezTo>
                  <a:lnTo>
                    <a:pt x="50687" y="94497"/>
                  </a:lnTo>
                  <a:cubicBezTo>
                    <a:pt x="48921" y="97147"/>
                    <a:pt x="46272" y="98030"/>
                    <a:pt x="43622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4B99A35D-7ABE-4F23-8566-AA84C21F84AB}"/>
                </a:ext>
              </a:extLst>
            </p:cNvPr>
            <p:cNvSpPr/>
            <p:nvPr/>
          </p:nvSpPr>
          <p:spPr>
            <a:xfrm>
              <a:off x="2846600" y="1296143"/>
              <a:ext cx="97863" cy="98029"/>
            </a:xfrm>
            <a:custGeom>
              <a:avLst/>
              <a:gdLst>
                <a:gd name="connsiteX0" fmla="*/ 43991 w 97863"/>
                <a:gd name="connsiteY0" fmla="*/ 98030 h 98029"/>
                <a:gd name="connsiteX1" fmla="*/ 43991 w 97863"/>
                <a:gd name="connsiteY1" fmla="*/ 98030 h 98029"/>
                <a:gd name="connsiteX2" fmla="*/ 37809 w 97863"/>
                <a:gd name="connsiteY2" fmla="*/ 94497 h 98029"/>
                <a:gd name="connsiteX3" fmla="*/ 1600 w 97863"/>
                <a:gd name="connsiteY3" fmla="*/ 38859 h 98029"/>
                <a:gd name="connsiteX4" fmla="*/ 2483 w 97863"/>
                <a:gd name="connsiteY4" fmla="*/ 29144 h 98029"/>
                <a:gd name="connsiteX5" fmla="*/ 12198 w 97863"/>
                <a:gd name="connsiteY5" fmla="*/ 30027 h 98029"/>
                <a:gd name="connsiteX6" fmla="*/ 43991 w 97863"/>
                <a:gd name="connsiteY6" fmla="*/ 76834 h 98029"/>
                <a:gd name="connsiteX7" fmla="*/ 84616 w 97863"/>
                <a:gd name="connsiteY7" fmla="*/ 3533 h 98029"/>
                <a:gd name="connsiteX8" fmla="*/ 94330 w 97863"/>
                <a:gd name="connsiteY8" fmla="*/ 883 h 98029"/>
                <a:gd name="connsiteX9" fmla="*/ 96980 w 97863"/>
                <a:gd name="connsiteY9" fmla="*/ 10598 h 98029"/>
                <a:gd name="connsiteX10" fmla="*/ 50173 w 97863"/>
                <a:gd name="connsiteY10" fmla="*/ 95380 h 98029"/>
                <a:gd name="connsiteX11" fmla="*/ 43991 w 97863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029">
                  <a:moveTo>
                    <a:pt x="43991" y="98030"/>
                  </a:moveTo>
                  <a:cubicBezTo>
                    <a:pt x="43991" y="98030"/>
                    <a:pt x="43991" y="98030"/>
                    <a:pt x="43991" y="98030"/>
                  </a:cubicBezTo>
                  <a:cubicBezTo>
                    <a:pt x="41341" y="98030"/>
                    <a:pt x="38692" y="96263"/>
                    <a:pt x="37809" y="94497"/>
                  </a:cubicBezTo>
                  <a:cubicBezTo>
                    <a:pt x="28094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5"/>
                    <a:pt x="10431" y="27378"/>
                    <a:pt x="12198" y="30027"/>
                  </a:cubicBezTo>
                  <a:cubicBezTo>
                    <a:pt x="23678" y="44158"/>
                    <a:pt x="34276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9290" y="96263"/>
                    <a:pt x="46640" y="98030"/>
                    <a:pt x="43991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030207FE-1AC2-42DF-BE6B-3BF527CC7470}"/>
                </a:ext>
              </a:extLst>
            </p:cNvPr>
            <p:cNvSpPr/>
            <p:nvPr/>
          </p:nvSpPr>
          <p:spPr>
            <a:xfrm>
              <a:off x="2829820" y="1518696"/>
              <a:ext cx="97863" cy="98912"/>
            </a:xfrm>
            <a:custGeom>
              <a:avLst/>
              <a:gdLst>
                <a:gd name="connsiteX0" fmla="*/ 43991 w 97863"/>
                <a:gd name="connsiteY0" fmla="*/ 98913 h 98912"/>
                <a:gd name="connsiteX1" fmla="*/ 43991 w 97863"/>
                <a:gd name="connsiteY1" fmla="*/ 98913 h 98912"/>
                <a:gd name="connsiteX2" fmla="*/ 37809 w 97863"/>
                <a:gd name="connsiteY2" fmla="*/ 95380 h 98912"/>
                <a:gd name="connsiteX3" fmla="*/ 1600 w 97863"/>
                <a:gd name="connsiteY3" fmla="*/ 38859 h 98912"/>
                <a:gd name="connsiteX4" fmla="*/ 2483 w 97863"/>
                <a:gd name="connsiteY4" fmla="*/ 29144 h 98912"/>
                <a:gd name="connsiteX5" fmla="*/ 12198 w 97863"/>
                <a:gd name="connsiteY5" fmla="*/ 30027 h 98912"/>
                <a:gd name="connsiteX6" fmla="*/ 43991 w 97863"/>
                <a:gd name="connsiteY6" fmla="*/ 76834 h 98912"/>
                <a:gd name="connsiteX7" fmla="*/ 84616 w 97863"/>
                <a:gd name="connsiteY7" fmla="*/ 3533 h 98912"/>
                <a:gd name="connsiteX8" fmla="*/ 94330 w 97863"/>
                <a:gd name="connsiteY8" fmla="*/ 883 h 98912"/>
                <a:gd name="connsiteX9" fmla="*/ 96980 w 97863"/>
                <a:gd name="connsiteY9" fmla="*/ 10598 h 98912"/>
                <a:gd name="connsiteX10" fmla="*/ 50173 w 97863"/>
                <a:gd name="connsiteY10" fmla="*/ 95380 h 98912"/>
                <a:gd name="connsiteX11" fmla="*/ 43991 w 97863"/>
                <a:gd name="connsiteY11" fmla="*/ 98913 h 9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912">
                  <a:moveTo>
                    <a:pt x="43991" y="98913"/>
                  </a:moveTo>
                  <a:cubicBezTo>
                    <a:pt x="43991" y="98913"/>
                    <a:pt x="43991" y="98913"/>
                    <a:pt x="43991" y="98913"/>
                  </a:cubicBezTo>
                  <a:cubicBezTo>
                    <a:pt x="41341" y="98913"/>
                    <a:pt x="38692" y="97146"/>
                    <a:pt x="37809" y="95380"/>
                  </a:cubicBezTo>
                  <a:cubicBezTo>
                    <a:pt x="27211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4"/>
                    <a:pt x="10431" y="27378"/>
                    <a:pt x="12198" y="30027"/>
                  </a:cubicBezTo>
                  <a:cubicBezTo>
                    <a:pt x="24562" y="45041"/>
                    <a:pt x="35159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8407" y="97146"/>
                    <a:pt x="46640" y="98913"/>
                    <a:pt x="43991" y="98913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603BCAA-50D6-4D42-8EA7-705E214A36C9}"/>
                </a:ext>
              </a:extLst>
            </p:cNvPr>
            <p:cNvSpPr/>
            <p:nvPr/>
          </p:nvSpPr>
          <p:spPr>
            <a:xfrm>
              <a:off x="3023063" y="1153072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9429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BADCA75-CEDA-404C-88A0-CEC87CEBBB13}"/>
                </a:ext>
              </a:extLst>
            </p:cNvPr>
            <p:cNvSpPr/>
            <p:nvPr/>
          </p:nvSpPr>
          <p:spPr>
            <a:xfrm>
              <a:off x="3023063" y="1372094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5299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8F1E5276-802C-4945-99F1-E41F180A1FE5}"/>
                </a:ext>
              </a:extLst>
            </p:cNvPr>
            <p:cNvSpPr/>
            <p:nvPr/>
          </p:nvSpPr>
          <p:spPr>
            <a:xfrm>
              <a:off x="3029245" y="1591115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3070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111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2135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C2E70AE-0428-4D61-86E6-EBE8F1A89877}"/>
              </a:ext>
            </a:extLst>
          </p:cNvPr>
          <p:cNvSpPr/>
          <p:nvPr/>
        </p:nvSpPr>
        <p:spPr>
          <a:xfrm>
            <a:off x="6189858" y="3483854"/>
            <a:ext cx="1973583" cy="341952"/>
          </a:xfrm>
          <a:prstGeom prst="roundRect">
            <a:avLst/>
          </a:prstGeom>
          <a:solidFill>
            <a:schemeClr val="bg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334FF7E-694C-4E0B-A26D-A242EA0BFA82}"/>
              </a:ext>
            </a:extLst>
          </p:cNvPr>
          <p:cNvSpPr/>
          <p:nvPr/>
        </p:nvSpPr>
        <p:spPr>
          <a:xfrm>
            <a:off x="3585208" y="3483854"/>
            <a:ext cx="1973583" cy="341952"/>
          </a:xfrm>
          <a:prstGeom prst="roundRect">
            <a:avLst/>
          </a:prstGeom>
          <a:solidFill>
            <a:schemeClr val="bg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362EFDE-E160-4E80-AD80-2B2C43F7612E}"/>
              </a:ext>
            </a:extLst>
          </p:cNvPr>
          <p:cNvSpPr/>
          <p:nvPr/>
        </p:nvSpPr>
        <p:spPr>
          <a:xfrm>
            <a:off x="980558" y="3483854"/>
            <a:ext cx="1973583" cy="341952"/>
          </a:xfrm>
          <a:prstGeom prst="roundRect">
            <a:avLst/>
          </a:prstGeom>
          <a:solidFill>
            <a:schemeClr val="bg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Chart Placeholder 25">
            <a:extLst>
              <a:ext uri="{FF2B5EF4-FFF2-40B4-BE49-F238E27FC236}">
                <a16:creationId xmlns:a16="http://schemas.microsoft.com/office/drawing/2014/main" id="{5A07F5F1-1434-4D75-95FB-1E53D814D7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7941874"/>
              </p:ext>
            </p:extLst>
          </p:nvPr>
        </p:nvGraphicFramePr>
        <p:xfrm>
          <a:off x="1035654" y="1620428"/>
          <a:ext cx="1863392" cy="1664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Chart Placeholder 35">
            <a:extLst>
              <a:ext uri="{FF2B5EF4-FFF2-40B4-BE49-F238E27FC236}">
                <a16:creationId xmlns:a16="http://schemas.microsoft.com/office/drawing/2014/main" id="{CFE0623E-CCEA-4A2D-AEB4-EC1C0EF64137}"/>
              </a:ext>
            </a:extLst>
          </p:cNvPr>
          <p:cNvGraphicFramePr>
            <a:graphicFrameLocks/>
          </p:cNvGraphicFramePr>
          <p:nvPr/>
        </p:nvGraphicFramePr>
        <p:xfrm>
          <a:off x="6244954" y="1620428"/>
          <a:ext cx="1863392" cy="1664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hart Placeholder 32">
            <a:extLst>
              <a:ext uri="{FF2B5EF4-FFF2-40B4-BE49-F238E27FC236}">
                <a16:creationId xmlns:a16="http://schemas.microsoft.com/office/drawing/2014/main" id="{E2ED6FBB-DF48-49BE-8201-5E97F285F6C5}"/>
              </a:ext>
            </a:extLst>
          </p:cNvPr>
          <p:cNvGraphicFramePr>
            <a:graphicFrameLocks/>
          </p:cNvGraphicFramePr>
          <p:nvPr/>
        </p:nvGraphicFramePr>
        <p:xfrm>
          <a:off x="3640305" y="1620428"/>
          <a:ext cx="1863392" cy="1664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4F0F7AF-74CB-4EB7-AE7D-EFDCF5C3972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9D351E8E-1C60-456F-9DC1-AA062D5034F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LOREM  IPSUM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E3013F3-6C70-40E8-B523-277F991F6FF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5516D712-5F3F-45AF-9311-D2BD805A90C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LOREM  IPSUM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D576182-7EBA-4318-A571-BBBB3869AD1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F8C41CF3-2B22-4CB9-8E7D-A665207699E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LOREM  IPSUM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76C71AA1-9F2E-4FF3-8D5E-D647A1F158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grpSp>
        <p:nvGrpSpPr>
          <p:cNvPr id="40" name="Graphic 43">
            <a:extLst>
              <a:ext uri="{FF2B5EF4-FFF2-40B4-BE49-F238E27FC236}">
                <a16:creationId xmlns:a16="http://schemas.microsoft.com/office/drawing/2014/main" id="{ECFDA267-B8CA-4938-A77B-24DCE229AF15}"/>
              </a:ext>
            </a:extLst>
          </p:cNvPr>
          <p:cNvGrpSpPr/>
          <p:nvPr/>
        </p:nvGrpSpPr>
        <p:grpSpPr>
          <a:xfrm>
            <a:off x="8599906" y="2476666"/>
            <a:ext cx="125729" cy="125729"/>
            <a:chOff x="5131116" y="3678554"/>
            <a:chExt cx="125729" cy="125729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5BF1208-0F13-4F70-8F2B-18468F4B18FD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7D471CD-0E54-42A6-8A64-F5A1B7AF92C3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3" name="Graphic 43">
            <a:extLst>
              <a:ext uri="{FF2B5EF4-FFF2-40B4-BE49-F238E27FC236}">
                <a16:creationId xmlns:a16="http://schemas.microsoft.com/office/drawing/2014/main" id="{6096C25E-DA6E-4E07-8A94-020D3B8E054F}"/>
              </a:ext>
            </a:extLst>
          </p:cNvPr>
          <p:cNvGrpSpPr/>
          <p:nvPr/>
        </p:nvGrpSpPr>
        <p:grpSpPr>
          <a:xfrm>
            <a:off x="596130" y="728724"/>
            <a:ext cx="409843" cy="383552"/>
            <a:chOff x="3891067" y="1338534"/>
            <a:chExt cx="589386" cy="551577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10DD892-230C-48E9-9F4C-5DBB7DE5BCDC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194F28E-9D2C-45B2-A8CE-9C6DAA4D8590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6" name="Graphic 43">
              <a:extLst>
                <a:ext uri="{FF2B5EF4-FFF2-40B4-BE49-F238E27FC236}">
                  <a16:creationId xmlns:a16="http://schemas.microsoft.com/office/drawing/2014/main" id="{E609FF1E-D6AC-49FD-9A36-9B22C065E5C2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38C6F96-B668-40D6-AB0F-814135E5ABC1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1DA28831-B63A-46CE-B0E2-4FA0FA5716CB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7" name="Graphic 43">
              <a:extLst>
                <a:ext uri="{FF2B5EF4-FFF2-40B4-BE49-F238E27FC236}">
                  <a16:creationId xmlns:a16="http://schemas.microsoft.com/office/drawing/2014/main" id="{A0B8DD9B-5C36-4FB7-8799-20019A96BEF5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399D8070-89A4-42F1-88CD-4E51D96BDBDD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CC2F243-B2F1-4C2D-A704-DDE568B3D6BC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8" name="Graphic 43">
              <a:extLst>
                <a:ext uri="{FF2B5EF4-FFF2-40B4-BE49-F238E27FC236}">
                  <a16:creationId xmlns:a16="http://schemas.microsoft.com/office/drawing/2014/main" id="{2D270B5A-45A2-43E5-B174-84505E5E839F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0E9CB9E-08FD-4690-BDCA-2833CF44D320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9BE29440-7109-4695-BD4F-32B9C155850D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5" name="Graphic 43">
            <a:extLst>
              <a:ext uri="{FF2B5EF4-FFF2-40B4-BE49-F238E27FC236}">
                <a16:creationId xmlns:a16="http://schemas.microsoft.com/office/drawing/2014/main" id="{2A42726D-0079-4C43-8809-F1A5D0AD4BC8}"/>
              </a:ext>
            </a:extLst>
          </p:cNvPr>
          <p:cNvGrpSpPr/>
          <p:nvPr/>
        </p:nvGrpSpPr>
        <p:grpSpPr>
          <a:xfrm rot="11305938">
            <a:off x="8221845" y="4351118"/>
            <a:ext cx="409843" cy="383552"/>
            <a:chOff x="3891067" y="1338534"/>
            <a:chExt cx="589386" cy="551577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335C41A-46E1-4AC8-ACC5-E27A0EB70CD6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96EA577-7598-40CF-8309-1ED34D5BAE8A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8" name="Graphic 43">
              <a:extLst>
                <a:ext uri="{FF2B5EF4-FFF2-40B4-BE49-F238E27FC236}">
                  <a16:creationId xmlns:a16="http://schemas.microsoft.com/office/drawing/2014/main" id="{9B7B7127-7C17-4A80-93E6-C4F6862B1665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6F53E97-D525-4724-A767-3D0C3912A8DC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2C176AB-2EA3-430B-A0BD-55FDC4D1C54F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59" name="Graphic 43">
              <a:extLst>
                <a:ext uri="{FF2B5EF4-FFF2-40B4-BE49-F238E27FC236}">
                  <a16:creationId xmlns:a16="http://schemas.microsoft.com/office/drawing/2014/main" id="{9329703D-7F47-4C12-8D47-9DE0A59D407E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374FF3E1-41DB-4B4E-ACFD-1E6A589256D1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CA08E4E1-2D95-40B5-A838-CCEF4171CA04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0" name="Graphic 43">
              <a:extLst>
                <a:ext uri="{FF2B5EF4-FFF2-40B4-BE49-F238E27FC236}">
                  <a16:creationId xmlns:a16="http://schemas.microsoft.com/office/drawing/2014/main" id="{74668608-EAA1-44EA-AA40-65ED1D20AFC3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2D72923-7585-4F9F-9063-161FFB9D9349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CF57040-9808-40F1-9FAC-2752344F84F0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7" name="Graphic 43">
            <a:extLst>
              <a:ext uri="{FF2B5EF4-FFF2-40B4-BE49-F238E27FC236}">
                <a16:creationId xmlns:a16="http://schemas.microsoft.com/office/drawing/2014/main" id="{9EE31FF0-0D38-470E-8FAF-C635A8F04AB8}"/>
              </a:ext>
            </a:extLst>
          </p:cNvPr>
          <p:cNvGrpSpPr/>
          <p:nvPr/>
        </p:nvGrpSpPr>
        <p:grpSpPr>
          <a:xfrm>
            <a:off x="5509228" y="458910"/>
            <a:ext cx="125729" cy="125729"/>
            <a:chOff x="5131116" y="3678554"/>
            <a:chExt cx="125729" cy="125729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9E5F589-49D1-43A3-BC66-525761A76B45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7092F2C-8701-4DB2-8973-5AC8C83B3A76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0" name="Graphic 43">
            <a:extLst>
              <a:ext uri="{FF2B5EF4-FFF2-40B4-BE49-F238E27FC236}">
                <a16:creationId xmlns:a16="http://schemas.microsoft.com/office/drawing/2014/main" id="{D49238EB-ADB6-4862-834F-ABFE8B09AD8D}"/>
              </a:ext>
            </a:extLst>
          </p:cNvPr>
          <p:cNvGrpSpPr/>
          <p:nvPr/>
        </p:nvGrpSpPr>
        <p:grpSpPr>
          <a:xfrm>
            <a:off x="5752413" y="4578399"/>
            <a:ext cx="125729" cy="125729"/>
            <a:chOff x="5131116" y="3678554"/>
            <a:chExt cx="125729" cy="125729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BB69C6A-A117-4754-8631-BCE86251433A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CB125F4-42CB-4147-8D61-655740A3FD05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4" name="Graphic 43">
            <a:extLst>
              <a:ext uri="{FF2B5EF4-FFF2-40B4-BE49-F238E27FC236}">
                <a16:creationId xmlns:a16="http://schemas.microsoft.com/office/drawing/2014/main" id="{7F8BD8B5-22CB-490D-9196-B85F264F1271}"/>
              </a:ext>
            </a:extLst>
          </p:cNvPr>
          <p:cNvGrpSpPr/>
          <p:nvPr/>
        </p:nvGrpSpPr>
        <p:grpSpPr>
          <a:xfrm>
            <a:off x="481585" y="2529150"/>
            <a:ext cx="125729" cy="125729"/>
            <a:chOff x="5131116" y="3678554"/>
            <a:chExt cx="125729" cy="125729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CB6BF74-E46A-41DF-8772-DA559EE492BB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7B89A9A-A24A-404C-9411-D3FC04038DCD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aphic 79">
            <a:extLst>
              <a:ext uri="{FF2B5EF4-FFF2-40B4-BE49-F238E27FC236}">
                <a16:creationId xmlns:a16="http://schemas.microsoft.com/office/drawing/2014/main" id="{F56B535C-F839-431A-AD1B-327072A20E0A}"/>
              </a:ext>
            </a:extLst>
          </p:cNvPr>
          <p:cNvGrpSpPr/>
          <p:nvPr/>
        </p:nvGrpSpPr>
        <p:grpSpPr>
          <a:xfrm rot="19953230">
            <a:off x="8117587" y="727487"/>
            <a:ext cx="426889" cy="373703"/>
            <a:chOff x="2829820" y="1072706"/>
            <a:chExt cx="622454" cy="544903"/>
          </a:xfrm>
          <a:solidFill>
            <a:srgbClr val="000000"/>
          </a:solidFill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D940876-F17B-4A0D-B13B-18C56122CD1A}"/>
                </a:ext>
              </a:extLst>
            </p:cNvPr>
            <p:cNvSpPr/>
            <p:nvPr/>
          </p:nvSpPr>
          <p:spPr>
            <a:xfrm>
              <a:off x="2846969" y="1072706"/>
              <a:ext cx="98187" cy="98029"/>
            </a:xfrm>
            <a:custGeom>
              <a:avLst/>
              <a:gdLst>
                <a:gd name="connsiteX0" fmla="*/ 43622 w 98187"/>
                <a:gd name="connsiteY0" fmla="*/ 98030 h 98029"/>
                <a:gd name="connsiteX1" fmla="*/ 43622 w 98187"/>
                <a:gd name="connsiteY1" fmla="*/ 98030 h 98029"/>
                <a:gd name="connsiteX2" fmla="*/ 37440 w 98187"/>
                <a:gd name="connsiteY2" fmla="*/ 94497 h 98029"/>
                <a:gd name="connsiteX3" fmla="*/ 1231 w 98187"/>
                <a:gd name="connsiteY3" fmla="*/ 38859 h 98029"/>
                <a:gd name="connsiteX4" fmla="*/ 2114 w 98187"/>
                <a:gd name="connsiteY4" fmla="*/ 29144 h 98029"/>
                <a:gd name="connsiteX5" fmla="*/ 11829 w 98187"/>
                <a:gd name="connsiteY5" fmla="*/ 30027 h 98029"/>
                <a:gd name="connsiteX6" fmla="*/ 43622 w 98187"/>
                <a:gd name="connsiteY6" fmla="*/ 76834 h 98029"/>
                <a:gd name="connsiteX7" fmla="*/ 84247 w 98187"/>
                <a:gd name="connsiteY7" fmla="*/ 3533 h 98029"/>
                <a:gd name="connsiteX8" fmla="*/ 93962 w 98187"/>
                <a:gd name="connsiteY8" fmla="*/ 883 h 98029"/>
                <a:gd name="connsiteX9" fmla="*/ 97494 w 98187"/>
                <a:gd name="connsiteY9" fmla="*/ 9715 h 98029"/>
                <a:gd name="connsiteX10" fmla="*/ 50687 w 98187"/>
                <a:gd name="connsiteY10" fmla="*/ 94497 h 98029"/>
                <a:gd name="connsiteX11" fmla="*/ 43622 w 98187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187" h="98029">
                  <a:moveTo>
                    <a:pt x="43622" y="98030"/>
                  </a:moveTo>
                  <a:cubicBezTo>
                    <a:pt x="43622" y="98030"/>
                    <a:pt x="43622" y="98030"/>
                    <a:pt x="43622" y="98030"/>
                  </a:cubicBezTo>
                  <a:cubicBezTo>
                    <a:pt x="40973" y="98030"/>
                    <a:pt x="38323" y="96263"/>
                    <a:pt x="37440" y="94497"/>
                  </a:cubicBezTo>
                  <a:cubicBezTo>
                    <a:pt x="27726" y="75068"/>
                    <a:pt x="15361" y="55638"/>
                    <a:pt x="1231" y="38859"/>
                  </a:cubicBezTo>
                  <a:cubicBezTo>
                    <a:pt x="-535" y="35326"/>
                    <a:pt x="-535" y="30910"/>
                    <a:pt x="2114" y="29144"/>
                  </a:cubicBezTo>
                  <a:cubicBezTo>
                    <a:pt x="4764" y="26495"/>
                    <a:pt x="10063" y="27378"/>
                    <a:pt x="11829" y="30027"/>
                  </a:cubicBezTo>
                  <a:cubicBezTo>
                    <a:pt x="23310" y="44158"/>
                    <a:pt x="33908" y="60054"/>
                    <a:pt x="43622" y="76834"/>
                  </a:cubicBezTo>
                  <a:lnTo>
                    <a:pt x="84247" y="3533"/>
                  </a:lnTo>
                  <a:cubicBezTo>
                    <a:pt x="86013" y="0"/>
                    <a:pt x="90429" y="-883"/>
                    <a:pt x="93962" y="883"/>
                  </a:cubicBezTo>
                  <a:cubicBezTo>
                    <a:pt x="97494" y="1766"/>
                    <a:pt x="99261" y="6182"/>
                    <a:pt x="97494" y="9715"/>
                  </a:cubicBezTo>
                  <a:lnTo>
                    <a:pt x="50687" y="94497"/>
                  </a:lnTo>
                  <a:cubicBezTo>
                    <a:pt x="48921" y="97147"/>
                    <a:pt x="46272" y="98030"/>
                    <a:pt x="43622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3E5C262-D2E7-45E2-BE02-3DCF389AFA59}"/>
                </a:ext>
              </a:extLst>
            </p:cNvPr>
            <p:cNvSpPr/>
            <p:nvPr/>
          </p:nvSpPr>
          <p:spPr>
            <a:xfrm>
              <a:off x="2846600" y="1296143"/>
              <a:ext cx="97863" cy="98029"/>
            </a:xfrm>
            <a:custGeom>
              <a:avLst/>
              <a:gdLst>
                <a:gd name="connsiteX0" fmla="*/ 43991 w 97863"/>
                <a:gd name="connsiteY0" fmla="*/ 98030 h 98029"/>
                <a:gd name="connsiteX1" fmla="*/ 43991 w 97863"/>
                <a:gd name="connsiteY1" fmla="*/ 98030 h 98029"/>
                <a:gd name="connsiteX2" fmla="*/ 37809 w 97863"/>
                <a:gd name="connsiteY2" fmla="*/ 94497 h 98029"/>
                <a:gd name="connsiteX3" fmla="*/ 1600 w 97863"/>
                <a:gd name="connsiteY3" fmla="*/ 38859 h 98029"/>
                <a:gd name="connsiteX4" fmla="*/ 2483 w 97863"/>
                <a:gd name="connsiteY4" fmla="*/ 29144 h 98029"/>
                <a:gd name="connsiteX5" fmla="*/ 12198 w 97863"/>
                <a:gd name="connsiteY5" fmla="*/ 30027 h 98029"/>
                <a:gd name="connsiteX6" fmla="*/ 43991 w 97863"/>
                <a:gd name="connsiteY6" fmla="*/ 76834 h 98029"/>
                <a:gd name="connsiteX7" fmla="*/ 84616 w 97863"/>
                <a:gd name="connsiteY7" fmla="*/ 3533 h 98029"/>
                <a:gd name="connsiteX8" fmla="*/ 94330 w 97863"/>
                <a:gd name="connsiteY8" fmla="*/ 883 h 98029"/>
                <a:gd name="connsiteX9" fmla="*/ 96980 w 97863"/>
                <a:gd name="connsiteY9" fmla="*/ 10598 h 98029"/>
                <a:gd name="connsiteX10" fmla="*/ 50173 w 97863"/>
                <a:gd name="connsiteY10" fmla="*/ 95380 h 98029"/>
                <a:gd name="connsiteX11" fmla="*/ 43991 w 97863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029">
                  <a:moveTo>
                    <a:pt x="43991" y="98030"/>
                  </a:moveTo>
                  <a:cubicBezTo>
                    <a:pt x="43991" y="98030"/>
                    <a:pt x="43991" y="98030"/>
                    <a:pt x="43991" y="98030"/>
                  </a:cubicBezTo>
                  <a:cubicBezTo>
                    <a:pt x="41341" y="98030"/>
                    <a:pt x="38692" y="96263"/>
                    <a:pt x="37809" y="94497"/>
                  </a:cubicBezTo>
                  <a:cubicBezTo>
                    <a:pt x="28094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5"/>
                    <a:pt x="10431" y="27378"/>
                    <a:pt x="12198" y="30027"/>
                  </a:cubicBezTo>
                  <a:cubicBezTo>
                    <a:pt x="23678" y="44158"/>
                    <a:pt x="34276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9290" y="96263"/>
                    <a:pt x="46640" y="98030"/>
                    <a:pt x="43991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6CB2990-3A4D-4BA7-925C-3BA19C3C93FA}"/>
                </a:ext>
              </a:extLst>
            </p:cNvPr>
            <p:cNvSpPr/>
            <p:nvPr/>
          </p:nvSpPr>
          <p:spPr>
            <a:xfrm>
              <a:off x="2829820" y="1518696"/>
              <a:ext cx="97863" cy="98912"/>
            </a:xfrm>
            <a:custGeom>
              <a:avLst/>
              <a:gdLst>
                <a:gd name="connsiteX0" fmla="*/ 43991 w 97863"/>
                <a:gd name="connsiteY0" fmla="*/ 98913 h 98912"/>
                <a:gd name="connsiteX1" fmla="*/ 43991 w 97863"/>
                <a:gd name="connsiteY1" fmla="*/ 98913 h 98912"/>
                <a:gd name="connsiteX2" fmla="*/ 37809 w 97863"/>
                <a:gd name="connsiteY2" fmla="*/ 95380 h 98912"/>
                <a:gd name="connsiteX3" fmla="*/ 1600 w 97863"/>
                <a:gd name="connsiteY3" fmla="*/ 38859 h 98912"/>
                <a:gd name="connsiteX4" fmla="*/ 2483 w 97863"/>
                <a:gd name="connsiteY4" fmla="*/ 29144 h 98912"/>
                <a:gd name="connsiteX5" fmla="*/ 12198 w 97863"/>
                <a:gd name="connsiteY5" fmla="*/ 30027 h 98912"/>
                <a:gd name="connsiteX6" fmla="*/ 43991 w 97863"/>
                <a:gd name="connsiteY6" fmla="*/ 76834 h 98912"/>
                <a:gd name="connsiteX7" fmla="*/ 84616 w 97863"/>
                <a:gd name="connsiteY7" fmla="*/ 3533 h 98912"/>
                <a:gd name="connsiteX8" fmla="*/ 94330 w 97863"/>
                <a:gd name="connsiteY8" fmla="*/ 883 h 98912"/>
                <a:gd name="connsiteX9" fmla="*/ 96980 w 97863"/>
                <a:gd name="connsiteY9" fmla="*/ 10598 h 98912"/>
                <a:gd name="connsiteX10" fmla="*/ 50173 w 97863"/>
                <a:gd name="connsiteY10" fmla="*/ 95380 h 98912"/>
                <a:gd name="connsiteX11" fmla="*/ 43991 w 97863"/>
                <a:gd name="connsiteY11" fmla="*/ 98913 h 9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912">
                  <a:moveTo>
                    <a:pt x="43991" y="98913"/>
                  </a:moveTo>
                  <a:cubicBezTo>
                    <a:pt x="43991" y="98913"/>
                    <a:pt x="43991" y="98913"/>
                    <a:pt x="43991" y="98913"/>
                  </a:cubicBezTo>
                  <a:cubicBezTo>
                    <a:pt x="41341" y="98913"/>
                    <a:pt x="38692" y="97146"/>
                    <a:pt x="37809" y="95380"/>
                  </a:cubicBezTo>
                  <a:cubicBezTo>
                    <a:pt x="27211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4"/>
                    <a:pt x="10431" y="27378"/>
                    <a:pt x="12198" y="30027"/>
                  </a:cubicBezTo>
                  <a:cubicBezTo>
                    <a:pt x="24562" y="45041"/>
                    <a:pt x="35159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8407" y="97146"/>
                    <a:pt x="46640" y="98913"/>
                    <a:pt x="43991" y="98913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9095438-D454-4EAB-8633-B353B65F014F}"/>
                </a:ext>
              </a:extLst>
            </p:cNvPr>
            <p:cNvSpPr/>
            <p:nvPr/>
          </p:nvSpPr>
          <p:spPr>
            <a:xfrm>
              <a:off x="3023063" y="1153072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9429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8EF1896-455D-40C1-80F6-5BDFB3AC324B}"/>
                </a:ext>
              </a:extLst>
            </p:cNvPr>
            <p:cNvSpPr/>
            <p:nvPr/>
          </p:nvSpPr>
          <p:spPr>
            <a:xfrm>
              <a:off x="3023063" y="1372094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5299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0A1AFE6-9B4D-4050-9813-8191F661480D}"/>
                </a:ext>
              </a:extLst>
            </p:cNvPr>
            <p:cNvSpPr/>
            <p:nvPr/>
          </p:nvSpPr>
          <p:spPr>
            <a:xfrm>
              <a:off x="3029245" y="1591115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3070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111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4" name="Graphic 43">
            <a:extLst>
              <a:ext uri="{FF2B5EF4-FFF2-40B4-BE49-F238E27FC236}">
                <a16:creationId xmlns:a16="http://schemas.microsoft.com/office/drawing/2014/main" id="{6D389AD4-3ACF-406A-860A-7FF6E06EB091}"/>
              </a:ext>
            </a:extLst>
          </p:cNvPr>
          <p:cNvGrpSpPr/>
          <p:nvPr/>
        </p:nvGrpSpPr>
        <p:grpSpPr>
          <a:xfrm>
            <a:off x="643934" y="4559241"/>
            <a:ext cx="125729" cy="125729"/>
            <a:chOff x="5131116" y="3678554"/>
            <a:chExt cx="125729" cy="125729"/>
          </a:xfrm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2B15C83F-D67C-4A7B-9A33-D4ED35190BFF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9CF9FC3-3A19-4B8D-9673-6A760BDFA92C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DD7535A-336B-46AF-A34E-0B7C313A7B9B}"/>
              </a:ext>
            </a:extLst>
          </p:cNvPr>
          <p:cNvGrpSpPr/>
          <p:nvPr/>
        </p:nvGrpSpPr>
        <p:grpSpPr>
          <a:xfrm>
            <a:off x="4369119" y="2249885"/>
            <a:ext cx="405758" cy="405758"/>
            <a:chOff x="4369119" y="2249885"/>
            <a:chExt cx="405758" cy="40575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555D357-2BCF-4FB3-86AD-C267E38DAC97}"/>
                </a:ext>
              </a:extLst>
            </p:cNvPr>
            <p:cNvSpPr/>
            <p:nvPr/>
          </p:nvSpPr>
          <p:spPr>
            <a:xfrm>
              <a:off x="4440724" y="2249885"/>
              <a:ext cx="35802" cy="71604"/>
            </a:xfrm>
            <a:custGeom>
              <a:avLst/>
              <a:gdLst>
                <a:gd name="connsiteX0" fmla="*/ 17901 w 35802"/>
                <a:gd name="connsiteY0" fmla="*/ 71605 h 71604"/>
                <a:gd name="connsiteX1" fmla="*/ 35802 w 35802"/>
                <a:gd name="connsiteY1" fmla="*/ 53703 h 71604"/>
                <a:gd name="connsiteX2" fmla="*/ 35802 w 35802"/>
                <a:gd name="connsiteY2" fmla="*/ 17901 h 71604"/>
                <a:gd name="connsiteX3" fmla="*/ 17901 w 35802"/>
                <a:gd name="connsiteY3" fmla="*/ 0 h 71604"/>
                <a:gd name="connsiteX4" fmla="*/ 0 w 35802"/>
                <a:gd name="connsiteY4" fmla="*/ 17901 h 71604"/>
                <a:gd name="connsiteX5" fmla="*/ 0 w 35802"/>
                <a:gd name="connsiteY5" fmla="*/ 53703 h 71604"/>
                <a:gd name="connsiteX6" fmla="*/ 17901 w 35802"/>
                <a:gd name="connsiteY6" fmla="*/ 71605 h 71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802" h="71604">
                  <a:moveTo>
                    <a:pt x="17901" y="71605"/>
                  </a:moveTo>
                  <a:cubicBezTo>
                    <a:pt x="28045" y="71605"/>
                    <a:pt x="35802" y="63847"/>
                    <a:pt x="35802" y="53703"/>
                  </a:cubicBezTo>
                  <a:lnTo>
                    <a:pt x="35802" y="17901"/>
                  </a:lnTo>
                  <a:cubicBezTo>
                    <a:pt x="35802" y="7757"/>
                    <a:pt x="28045" y="0"/>
                    <a:pt x="17901" y="0"/>
                  </a:cubicBezTo>
                  <a:cubicBezTo>
                    <a:pt x="7757" y="0"/>
                    <a:pt x="0" y="7757"/>
                    <a:pt x="0" y="17901"/>
                  </a:cubicBezTo>
                  <a:lnTo>
                    <a:pt x="0" y="53703"/>
                  </a:lnTo>
                  <a:cubicBezTo>
                    <a:pt x="0" y="63847"/>
                    <a:pt x="7757" y="71605"/>
                    <a:pt x="17901" y="71605"/>
                  </a:cubicBezTo>
                  <a:close/>
                </a:path>
              </a:pathLst>
            </a:custGeom>
            <a:solidFill>
              <a:schemeClr val="tx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11062B-0066-4847-9A9A-3AF697E99F54}"/>
                </a:ext>
              </a:extLst>
            </p:cNvPr>
            <p:cNvSpPr/>
            <p:nvPr/>
          </p:nvSpPr>
          <p:spPr>
            <a:xfrm>
              <a:off x="4369119" y="2393094"/>
              <a:ext cx="405758" cy="262549"/>
            </a:xfrm>
            <a:custGeom>
              <a:avLst/>
              <a:gdLst>
                <a:gd name="connsiteX0" fmla="*/ 35802 w 405758"/>
                <a:gd name="connsiteY0" fmla="*/ 179011 h 262549"/>
                <a:gd name="connsiteX1" fmla="*/ 131275 w 405758"/>
                <a:gd name="connsiteY1" fmla="*/ 179011 h 262549"/>
                <a:gd name="connsiteX2" fmla="*/ 131275 w 405758"/>
                <a:gd name="connsiteY2" fmla="*/ 226748 h 262549"/>
                <a:gd name="connsiteX3" fmla="*/ 35802 w 405758"/>
                <a:gd name="connsiteY3" fmla="*/ 226748 h 262549"/>
                <a:gd name="connsiteX4" fmla="*/ 35802 w 405758"/>
                <a:gd name="connsiteY4" fmla="*/ 179011 h 262549"/>
                <a:gd name="connsiteX5" fmla="*/ 35802 w 405758"/>
                <a:gd name="connsiteY5" fmla="*/ 107407 h 262549"/>
                <a:gd name="connsiteX6" fmla="*/ 131275 w 405758"/>
                <a:gd name="connsiteY6" fmla="*/ 107407 h 262549"/>
                <a:gd name="connsiteX7" fmla="*/ 131275 w 405758"/>
                <a:gd name="connsiteY7" fmla="*/ 155143 h 262549"/>
                <a:gd name="connsiteX8" fmla="*/ 35802 w 405758"/>
                <a:gd name="connsiteY8" fmla="*/ 155143 h 262549"/>
                <a:gd name="connsiteX9" fmla="*/ 35802 w 405758"/>
                <a:gd name="connsiteY9" fmla="*/ 107407 h 262549"/>
                <a:gd name="connsiteX10" fmla="*/ 35802 w 405758"/>
                <a:gd name="connsiteY10" fmla="*/ 35802 h 262549"/>
                <a:gd name="connsiteX11" fmla="*/ 131275 w 405758"/>
                <a:gd name="connsiteY11" fmla="*/ 35802 h 262549"/>
                <a:gd name="connsiteX12" fmla="*/ 131275 w 405758"/>
                <a:gd name="connsiteY12" fmla="*/ 83539 h 262549"/>
                <a:gd name="connsiteX13" fmla="*/ 35802 w 405758"/>
                <a:gd name="connsiteY13" fmla="*/ 83539 h 262549"/>
                <a:gd name="connsiteX14" fmla="*/ 35802 w 405758"/>
                <a:gd name="connsiteY14" fmla="*/ 35802 h 262549"/>
                <a:gd name="connsiteX15" fmla="*/ 250616 w 405758"/>
                <a:gd name="connsiteY15" fmla="*/ 35802 h 262549"/>
                <a:gd name="connsiteX16" fmla="*/ 250616 w 405758"/>
                <a:gd name="connsiteY16" fmla="*/ 83539 h 262549"/>
                <a:gd name="connsiteX17" fmla="*/ 155143 w 405758"/>
                <a:gd name="connsiteY17" fmla="*/ 83539 h 262549"/>
                <a:gd name="connsiteX18" fmla="*/ 155143 w 405758"/>
                <a:gd name="connsiteY18" fmla="*/ 35802 h 262549"/>
                <a:gd name="connsiteX19" fmla="*/ 250616 w 405758"/>
                <a:gd name="connsiteY19" fmla="*/ 35802 h 262549"/>
                <a:gd name="connsiteX20" fmla="*/ 369957 w 405758"/>
                <a:gd name="connsiteY20" fmla="*/ 35802 h 262549"/>
                <a:gd name="connsiteX21" fmla="*/ 369957 w 405758"/>
                <a:gd name="connsiteY21" fmla="*/ 83539 h 262549"/>
                <a:gd name="connsiteX22" fmla="*/ 274484 w 405758"/>
                <a:gd name="connsiteY22" fmla="*/ 83539 h 262549"/>
                <a:gd name="connsiteX23" fmla="*/ 274484 w 405758"/>
                <a:gd name="connsiteY23" fmla="*/ 35802 h 262549"/>
                <a:gd name="connsiteX24" fmla="*/ 369957 w 405758"/>
                <a:gd name="connsiteY24" fmla="*/ 35802 h 262549"/>
                <a:gd name="connsiteX25" fmla="*/ 369957 w 405758"/>
                <a:gd name="connsiteY25" fmla="*/ 155143 h 262549"/>
                <a:gd name="connsiteX26" fmla="*/ 274484 w 405758"/>
                <a:gd name="connsiteY26" fmla="*/ 155143 h 262549"/>
                <a:gd name="connsiteX27" fmla="*/ 274484 w 405758"/>
                <a:gd name="connsiteY27" fmla="*/ 107407 h 262549"/>
                <a:gd name="connsiteX28" fmla="*/ 369957 w 405758"/>
                <a:gd name="connsiteY28" fmla="*/ 107407 h 262549"/>
                <a:gd name="connsiteX29" fmla="*/ 369957 w 405758"/>
                <a:gd name="connsiteY29" fmla="*/ 155143 h 262549"/>
                <a:gd name="connsiteX30" fmla="*/ 369957 w 405758"/>
                <a:gd name="connsiteY30" fmla="*/ 226748 h 262549"/>
                <a:gd name="connsiteX31" fmla="*/ 274484 w 405758"/>
                <a:gd name="connsiteY31" fmla="*/ 226748 h 262549"/>
                <a:gd name="connsiteX32" fmla="*/ 274484 w 405758"/>
                <a:gd name="connsiteY32" fmla="*/ 179011 h 262549"/>
                <a:gd name="connsiteX33" fmla="*/ 369957 w 405758"/>
                <a:gd name="connsiteY33" fmla="*/ 179011 h 262549"/>
                <a:gd name="connsiteX34" fmla="*/ 369957 w 405758"/>
                <a:gd name="connsiteY34" fmla="*/ 226748 h 262549"/>
                <a:gd name="connsiteX35" fmla="*/ 155143 w 405758"/>
                <a:gd name="connsiteY35" fmla="*/ 155143 h 262549"/>
                <a:gd name="connsiteX36" fmla="*/ 155143 w 405758"/>
                <a:gd name="connsiteY36" fmla="*/ 107407 h 262549"/>
                <a:gd name="connsiteX37" fmla="*/ 250616 w 405758"/>
                <a:gd name="connsiteY37" fmla="*/ 107407 h 262549"/>
                <a:gd name="connsiteX38" fmla="*/ 250616 w 405758"/>
                <a:gd name="connsiteY38" fmla="*/ 155143 h 262549"/>
                <a:gd name="connsiteX39" fmla="*/ 155143 w 405758"/>
                <a:gd name="connsiteY39" fmla="*/ 155143 h 262549"/>
                <a:gd name="connsiteX40" fmla="*/ 155143 w 405758"/>
                <a:gd name="connsiteY40" fmla="*/ 226748 h 262549"/>
                <a:gd name="connsiteX41" fmla="*/ 155143 w 405758"/>
                <a:gd name="connsiteY41" fmla="*/ 179011 h 262549"/>
                <a:gd name="connsiteX42" fmla="*/ 250616 w 405758"/>
                <a:gd name="connsiteY42" fmla="*/ 179011 h 262549"/>
                <a:gd name="connsiteX43" fmla="*/ 250616 w 405758"/>
                <a:gd name="connsiteY43" fmla="*/ 226748 h 262549"/>
                <a:gd name="connsiteX44" fmla="*/ 155143 w 405758"/>
                <a:gd name="connsiteY44" fmla="*/ 226748 h 262549"/>
                <a:gd name="connsiteX45" fmla="*/ 0 w 405758"/>
                <a:gd name="connsiteY45" fmla="*/ 262550 h 262549"/>
                <a:gd name="connsiteX46" fmla="*/ 405759 w 405758"/>
                <a:gd name="connsiteY46" fmla="*/ 262550 h 262549"/>
                <a:gd name="connsiteX47" fmla="*/ 405759 w 405758"/>
                <a:gd name="connsiteY47" fmla="*/ 0 h 262549"/>
                <a:gd name="connsiteX48" fmla="*/ 0 w 405758"/>
                <a:gd name="connsiteY48" fmla="*/ 0 h 262549"/>
                <a:gd name="connsiteX49" fmla="*/ 0 w 405758"/>
                <a:gd name="connsiteY49" fmla="*/ 262550 h 26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05758" h="262549">
                  <a:moveTo>
                    <a:pt x="35802" y="179011"/>
                  </a:moveTo>
                  <a:lnTo>
                    <a:pt x="131275" y="179011"/>
                  </a:lnTo>
                  <a:lnTo>
                    <a:pt x="131275" y="226748"/>
                  </a:lnTo>
                  <a:lnTo>
                    <a:pt x="35802" y="226748"/>
                  </a:lnTo>
                  <a:lnTo>
                    <a:pt x="35802" y="179011"/>
                  </a:lnTo>
                  <a:close/>
                  <a:moveTo>
                    <a:pt x="35802" y="107407"/>
                  </a:moveTo>
                  <a:lnTo>
                    <a:pt x="131275" y="107407"/>
                  </a:lnTo>
                  <a:lnTo>
                    <a:pt x="131275" y="155143"/>
                  </a:lnTo>
                  <a:lnTo>
                    <a:pt x="35802" y="155143"/>
                  </a:lnTo>
                  <a:lnTo>
                    <a:pt x="35802" y="107407"/>
                  </a:lnTo>
                  <a:close/>
                  <a:moveTo>
                    <a:pt x="35802" y="35802"/>
                  </a:moveTo>
                  <a:lnTo>
                    <a:pt x="131275" y="35802"/>
                  </a:lnTo>
                  <a:lnTo>
                    <a:pt x="131275" y="83539"/>
                  </a:lnTo>
                  <a:lnTo>
                    <a:pt x="35802" y="83539"/>
                  </a:lnTo>
                  <a:lnTo>
                    <a:pt x="35802" y="35802"/>
                  </a:lnTo>
                  <a:close/>
                  <a:moveTo>
                    <a:pt x="250616" y="35802"/>
                  </a:moveTo>
                  <a:lnTo>
                    <a:pt x="250616" y="83539"/>
                  </a:lnTo>
                  <a:lnTo>
                    <a:pt x="155143" y="83539"/>
                  </a:lnTo>
                  <a:lnTo>
                    <a:pt x="155143" y="35802"/>
                  </a:lnTo>
                  <a:lnTo>
                    <a:pt x="250616" y="35802"/>
                  </a:lnTo>
                  <a:close/>
                  <a:moveTo>
                    <a:pt x="369957" y="35802"/>
                  </a:moveTo>
                  <a:lnTo>
                    <a:pt x="369957" y="83539"/>
                  </a:lnTo>
                  <a:lnTo>
                    <a:pt x="274484" y="83539"/>
                  </a:lnTo>
                  <a:lnTo>
                    <a:pt x="274484" y="35802"/>
                  </a:lnTo>
                  <a:lnTo>
                    <a:pt x="369957" y="35802"/>
                  </a:lnTo>
                  <a:close/>
                  <a:moveTo>
                    <a:pt x="369957" y="155143"/>
                  </a:moveTo>
                  <a:lnTo>
                    <a:pt x="274484" y="155143"/>
                  </a:lnTo>
                  <a:lnTo>
                    <a:pt x="274484" y="107407"/>
                  </a:lnTo>
                  <a:lnTo>
                    <a:pt x="369957" y="107407"/>
                  </a:lnTo>
                  <a:lnTo>
                    <a:pt x="369957" y="155143"/>
                  </a:lnTo>
                  <a:close/>
                  <a:moveTo>
                    <a:pt x="369957" y="226748"/>
                  </a:moveTo>
                  <a:lnTo>
                    <a:pt x="274484" y="226748"/>
                  </a:lnTo>
                  <a:lnTo>
                    <a:pt x="274484" y="179011"/>
                  </a:lnTo>
                  <a:lnTo>
                    <a:pt x="369957" y="179011"/>
                  </a:lnTo>
                  <a:lnTo>
                    <a:pt x="369957" y="226748"/>
                  </a:lnTo>
                  <a:close/>
                  <a:moveTo>
                    <a:pt x="155143" y="155143"/>
                  </a:moveTo>
                  <a:lnTo>
                    <a:pt x="155143" y="107407"/>
                  </a:lnTo>
                  <a:lnTo>
                    <a:pt x="250616" y="107407"/>
                  </a:lnTo>
                  <a:lnTo>
                    <a:pt x="250616" y="155143"/>
                  </a:lnTo>
                  <a:lnTo>
                    <a:pt x="155143" y="155143"/>
                  </a:lnTo>
                  <a:close/>
                  <a:moveTo>
                    <a:pt x="155143" y="226748"/>
                  </a:moveTo>
                  <a:lnTo>
                    <a:pt x="155143" y="179011"/>
                  </a:lnTo>
                  <a:lnTo>
                    <a:pt x="250616" y="179011"/>
                  </a:lnTo>
                  <a:lnTo>
                    <a:pt x="250616" y="226748"/>
                  </a:lnTo>
                  <a:lnTo>
                    <a:pt x="155143" y="226748"/>
                  </a:lnTo>
                  <a:close/>
                  <a:moveTo>
                    <a:pt x="0" y="262550"/>
                  </a:moveTo>
                  <a:lnTo>
                    <a:pt x="405759" y="262550"/>
                  </a:lnTo>
                  <a:lnTo>
                    <a:pt x="405759" y="0"/>
                  </a:lnTo>
                  <a:lnTo>
                    <a:pt x="0" y="0"/>
                  </a:lnTo>
                  <a:lnTo>
                    <a:pt x="0" y="26255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95EB78A-2763-4D37-825B-ACB67239FD4A}"/>
                </a:ext>
              </a:extLst>
            </p:cNvPr>
            <p:cNvSpPr/>
            <p:nvPr/>
          </p:nvSpPr>
          <p:spPr>
            <a:xfrm>
              <a:off x="4667471" y="2249885"/>
              <a:ext cx="35802" cy="71604"/>
            </a:xfrm>
            <a:custGeom>
              <a:avLst/>
              <a:gdLst>
                <a:gd name="connsiteX0" fmla="*/ 17901 w 35802"/>
                <a:gd name="connsiteY0" fmla="*/ 71605 h 71604"/>
                <a:gd name="connsiteX1" fmla="*/ 35802 w 35802"/>
                <a:gd name="connsiteY1" fmla="*/ 53703 h 71604"/>
                <a:gd name="connsiteX2" fmla="*/ 35802 w 35802"/>
                <a:gd name="connsiteY2" fmla="*/ 17901 h 71604"/>
                <a:gd name="connsiteX3" fmla="*/ 17901 w 35802"/>
                <a:gd name="connsiteY3" fmla="*/ 0 h 71604"/>
                <a:gd name="connsiteX4" fmla="*/ 0 w 35802"/>
                <a:gd name="connsiteY4" fmla="*/ 17901 h 71604"/>
                <a:gd name="connsiteX5" fmla="*/ 0 w 35802"/>
                <a:gd name="connsiteY5" fmla="*/ 53703 h 71604"/>
                <a:gd name="connsiteX6" fmla="*/ 17901 w 35802"/>
                <a:gd name="connsiteY6" fmla="*/ 71605 h 71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802" h="71604">
                  <a:moveTo>
                    <a:pt x="17901" y="71605"/>
                  </a:moveTo>
                  <a:cubicBezTo>
                    <a:pt x="28045" y="71605"/>
                    <a:pt x="35802" y="63847"/>
                    <a:pt x="35802" y="53703"/>
                  </a:cubicBezTo>
                  <a:lnTo>
                    <a:pt x="35802" y="17901"/>
                  </a:lnTo>
                  <a:cubicBezTo>
                    <a:pt x="35802" y="7757"/>
                    <a:pt x="28045" y="0"/>
                    <a:pt x="17901" y="0"/>
                  </a:cubicBezTo>
                  <a:cubicBezTo>
                    <a:pt x="7757" y="0"/>
                    <a:pt x="0" y="7757"/>
                    <a:pt x="0" y="17901"/>
                  </a:cubicBezTo>
                  <a:lnTo>
                    <a:pt x="0" y="53703"/>
                  </a:lnTo>
                  <a:cubicBezTo>
                    <a:pt x="0" y="63847"/>
                    <a:pt x="7757" y="71605"/>
                    <a:pt x="17901" y="71605"/>
                  </a:cubicBezTo>
                  <a:close/>
                </a:path>
              </a:pathLst>
            </a:custGeom>
            <a:solidFill>
              <a:schemeClr val="tx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75A12-12D4-4DFE-A385-07282C0E5C7E}"/>
                </a:ext>
              </a:extLst>
            </p:cNvPr>
            <p:cNvSpPr/>
            <p:nvPr/>
          </p:nvSpPr>
          <p:spPr>
            <a:xfrm>
              <a:off x="4369119" y="2285687"/>
              <a:ext cx="405758" cy="83538"/>
            </a:xfrm>
            <a:custGeom>
              <a:avLst/>
              <a:gdLst>
                <a:gd name="connsiteX0" fmla="*/ 358023 w 405758"/>
                <a:gd name="connsiteY0" fmla="*/ 0 h 83538"/>
                <a:gd name="connsiteX1" fmla="*/ 358023 w 405758"/>
                <a:gd name="connsiteY1" fmla="*/ 17901 h 83538"/>
                <a:gd name="connsiteX2" fmla="*/ 316253 w 405758"/>
                <a:gd name="connsiteY2" fmla="*/ 59670 h 83538"/>
                <a:gd name="connsiteX3" fmla="*/ 274484 w 405758"/>
                <a:gd name="connsiteY3" fmla="*/ 17901 h 83538"/>
                <a:gd name="connsiteX4" fmla="*/ 274484 w 405758"/>
                <a:gd name="connsiteY4" fmla="*/ 0 h 83538"/>
                <a:gd name="connsiteX5" fmla="*/ 131275 w 405758"/>
                <a:gd name="connsiteY5" fmla="*/ 0 h 83538"/>
                <a:gd name="connsiteX6" fmla="*/ 131275 w 405758"/>
                <a:gd name="connsiteY6" fmla="*/ 17901 h 83538"/>
                <a:gd name="connsiteX7" fmla="*/ 89506 w 405758"/>
                <a:gd name="connsiteY7" fmla="*/ 59670 h 83538"/>
                <a:gd name="connsiteX8" fmla="*/ 47736 w 405758"/>
                <a:gd name="connsiteY8" fmla="*/ 17901 h 83538"/>
                <a:gd name="connsiteX9" fmla="*/ 47736 w 405758"/>
                <a:gd name="connsiteY9" fmla="*/ 0 h 83538"/>
                <a:gd name="connsiteX10" fmla="*/ 0 w 405758"/>
                <a:gd name="connsiteY10" fmla="*/ 0 h 83538"/>
                <a:gd name="connsiteX11" fmla="*/ 0 w 405758"/>
                <a:gd name="connsiteY11" fmla="*/ 83539 h 83538"/>
                <a:gd name="connsiteX12" fmla="*/ 405759 w 405758"/>
                <a:gd name="connsiteY12" fmla="*/ 83539 h 83538"/>
                <a:gd name="connsiteX13" fmla="*/ 405759 w 405758"/>
                <a:gd name="connsiteY13" fmla="*/ 0 h 83538"/>
                <a:gd name="connsiteX14" fmla="*/ 358023 w 405758"/>
                <a:gd name="connsiteY14" fmla="*/ 0 h 8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5758" h="83538">
                  <a:moveTo>
                    <a:pt x="358023" y="0"/>
                  </a:moveTo>
                  <a:lnTo>
                    <a:pt x="358023" y="17901"/>
                  </a:lnTo>
                  <a:cubicBezTo>
                    <a:pt x="358023" y="41173"/>
                    <a:pt x="339525" y="59670"/>
                    <a:pt x="316253" y="59670"/>
                  </a:cubicBezTo>
                  <a:cubicBezTo>
                    <a:pt x="292982" y="59670"/>
                    <a:pt x="274484" y="41173"/>
                    <a:pt x="274484" y="17901"/>
                  </a:cubicBezTo>
                  <a:lnTo>
                    <a:pt x="274484" y="0"/>
                  </a:lnTo>
                  <a:lnTo>
                    <a:pt x="131275" y="0"/>
                  </a:lnTo>
                  <a:lnTo>
                    <a:pt x="131275" y="17901"/>
                  </a:lnTo>
                  <a:cubicBezTo>
                    <a:pt x="131275" y="41173"/>
                    <a:pt x="112777" y="59670"/>
                    <a:pt x="89506" y="59670"/>
                  </a:cubicBezTo>
                  <a:cubicBezTo>
                    <a:pt x="66234" y="59670"/>
                    <a:pt x="47736" y="41173"/>
                    <a:pt x="47736" y="17901"/>
                  </a:cubicBezTo>
                  <a:lnTo>
                    <a:pt x="47736" y="0"/>
                  </a:lnTo>
                  <a:lnTo>
                    <a:pt x="0" y="0"/>
                  </a:lnTo>
                  <a:lnTo>
                    <a:pt x="0" y="83539"/>
                  </a:lnTo>
                  <a:lnTo>
                    <a:pt x="405759" y="83539"/>
                  </a:lnTo>
                  <a:lnTo>
                    <a:pt x="405759" y="0"/>
                  </a:lnTo>
                  <a:lnTo>
                    <a:pt x="358023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24B7F92-32CF-4C3F-9618-456D2F943C04}"/>
              </a:ext>
            </a:extLst>
          </p:cNvPr>
          <p:cNvGrpSpPr/>
          <p:nvPr/>
        </p:nvGrpSpPr>
        <p:grpSpPr>
          <a:xfrm>
            <a:off x="1752535" y="2228642"/>
            <a:ext cx="433333" cy="444903"/>
            <a:chOff x="1752535" y="2228642"/>
            <a:chExt cx="433333" cy="444903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BDCD78E-84B3-4491-9C94-081C138C7E90}"/>
                </a:ext>
              </a:extLst>
            </p:cNvPr>
            <p:cNvGrpSpPr/>
            <p:nvPr/>
          </p:nvGrpSpPr>
          <p:grpSpPr>
            <a:xfrm>
              <a:off x="1893119" y="2228642"/>
              <a:ext cx="152577" cy="218155"/>
              <a:chOff x="1893119" y="2228642"/>
              <a:chExt cx="152577" cy="218155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33EB06D-DB72-472D-B7E6-9CAC81104F6A}"/>
                  </a:ext>
                </a:extLst>
              </p:cNvPr>
              <p:cNvSpPr/>
              <p:nvPr/>
            </p:nvSpPr>
            <p:spPr>
              <a:xfrm>
                <a:off x="1934172" y="2399359"/>
                <a:ext cx="70470" cy="17901"/>
              </a:xfrm>
              <a:custGeom>
                <a:avLst/>
                <a:gdLst>
                  <a:gd name="connsiteX0" fmla="*/ 61520 w 70470"/>
                  <a:gd name="connsiteY0" fmla="*/ 0 h 17901"/>
                  <a:gd name="connsiteX1" fmla="*/ 8951 w 70470"/>
                  <a:gd name="connsiteY1" fmla="*/ 0 h 17901"/>
                  <a:gd name="connsiteX2" fmla="*/ 0 w 70470"/>
                  <a:gd name="connsiteY2" fmla="*/ 8951 h 17901"/>
                  <a:gd name="connsiteX3" fmla="*/ 8951 w 70470"/>
                  <a:gd name="connsiteY3" fmla="*/ 17901 h 17901"/>
                  <a:gd name="connsiteX4" fmla="*/ 61520 w 70470"/>
                  <a:gd name="connsiteY4" fmla="*/ 17901 h 17901"/>
                  <a:gd name="connsiteX5" fmla="*/ 70471 w 70470"/>
                  <a:gd name="connsiteY5" fmla="*/ 8951 h 17901"/>
                  <a:gd name="connsiteX6" fmla="*/ 61520 w 70470"/>
                  <a:gd name="connsiteY6" fmla="*/ 0 h 17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470" h="17901">
                    <a:moveTo>
                      <a:pt x="61520" y="0"/>
                    </a:moveTo>
                    <a:lnTo>
                      <a:pt x="8951" y="0"/>
                    </a:lnTo>
                    <a:cubicBezTo>
                      <a:pt x="4007" y="0"/>
                      <a:pt x="0" y="4007"/>
                      <a:pt x="0" y="8951"/>
                    </a:cubicBezTo>
                    <a:cubicBezTo>
                      <a:pt x="0" y="13894"/>
                      <a:pt x="4007" y="17901"/>
                      <a:pt x="8951" y="17901"/>
                    </a:cubicBezTo>
                    <a:lnTo>
                      <a:pt x="61520" y="17901"/>
                    </a:lnTo>
                    <a:cubicBezTo>
                      <a:pt x="66463" y="17901"/>
                      <a:pt x="70471" y="13894"/>
                      <a:pt x="70471" y="8951"/>
                    </a:cubicBezTo>
                    <a:cubicBezTo>
                      <a:pt x="70471" y="4007"/>
                      <a:pt x="66463" y="0"/>
                      <a:pt x="615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9DFF5DB3-5980-4C1A-869F-C80028BE1134}"/>
                  </a:ext>
                </a:extLst>
              </p:cNvPr>
              <p:cNvSpPr/>
              <p:nvPr/>
            </p:nvSpPr>
            <p:spPr>
              <a:xfrm>
                <a:off x="1950342" y="2428896"/>
                <a:ext cx="38129" cy="17901"/>
              </a:xfrm>
              <a:custGeom>
                <a:avLst/>
                <a:gdLst>
                  <a:gd name="connsiteX0" fmla="*/ 19035 w 38129"/>
                  <a:gd name="connsiteY0" fmla="*/ 17901 h 17901"/>
                  <a:gd name="connsiteX1" fmla="*/ 38129 w 38129"/>
                  <a:gd name="connsiteY1" fmla="*/ 0 h 17901"/>
                  <a:gd name="connsiteX2" fmla="*/ 0 w 38129"/>
                  <a:gd name="connsiteY2" fmla="*/ 0 h 17901"/>
                  <a:gd name="connsiteX3" fmla="*/ 19035 w 38129"/>
                  <a:gd name="connsiteY3" fmla="*/ 17901 h 17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29" h="17901">
                    <a:moveTo>
                      <a:pt x="19035" y="17901"/>
                    </a:moveTo>
                    <a:cubicBezTo>
                      <a:pt x="29120" y="17892"/>
                      <a:pt x="37469" y="10063"/>
                      <a:pt x="38129" y="0"/>
                    </a:cubicBezTo>
                    <a:lnTo>
                      <a:pt x="0" y="0"/>
                    </a:lnTo>
                    <a:cubicBezTo>
                      <a:pt x="630" y="10054"/>
                      <a:pt x="8961" y="17889"/>
                      <a:pt x="19035" y="1790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E7EDC6C-1B16-4E54-8ACC-03CD112F435D}"/>
                  </a:ext>
                </a:extLst>
              </p:cNvPr>
              <p:cNvSpPr/>
              <p:nvPr/>
            </p:nvSpPr>
            <p:spPr>
              <a:xfrm>
                <a:off x="1893119" y="2228642"/>
                <a:ext cx="152577" cy="158782"/>
              </a:xfrm>
              <a:custGeom>
                <a:avLst/>
                <a:gdLst>
                  <a:gd name="connsiteX0" fmla="*/ 76259 w 152577"/>
                  <a:gd name="connsiteY0" fmla="*/ 0 h 158782"/>
                  <a:gd name="connsiteX1" fmla="*/ 76259 w 152577"/>
                  <a:gd name="connsiteY1" fmla="*/ 0 h 158782"/>
                  <a:gd name="connsiteX2" fmla="*/ 0 w 152577"/>
                  <a:gd name="connsiteY2" fmla="*/ 75423 h 158782"/>
                  <a:gd name="connsiteX3" fmla="*/ 0 w 152577"/>
                  <a:gd name="connsiteY3" fmla="*/ 78049 h 158782"/>
                  <a:gd name="connsiteX4" fmla="*/ 5311 w 152577"/>
                  <a:gd name="connsiteY4" fmla="*/ 104781 h 158782"/>
                  <a:gd name="connsiteX5" fmla="*/ 18557 w 152577"/>
                  <a:gd name="connsiteY5" fmla="*/ 126501 h 158782"/>
                  <a:gd name="connsiteX6" fmla="*/ 36459 w 152577"/>
                  <a:gd name="connsiteY6" fmla="*/ 155501 h 158782"/>
                  <a:gd name="connsiteX7" fmla="*/ 41710 w 152577"/>
                  <a:gd name="connsiteY7" fmla="*/ 158783 h 158782"/>
                  <a:gd name="connsiteX8" fmla="*/ 110927 w 152577"/>
                  <a:gd name="connsiteY8" fmla="*/ 158783 h 158782"/>
                  <a:gd name="connsiteX9" fmla="*/ 116178 w 152577"/>
                  <a:gd name="connsiteY9" fmla="*/ 155501 h 158782"/>
                  <a:gd name="connsiteX10" fmla="*/ 134079 w 152577"/>
                  <a:gd name="connsiteY10" fmla="*/ 126501 h 158782"/>
                  <a:gd name="connsiteX11" fmla="*/ 147267 w 152577"/>
                  <a:gd name="connsiteY11" fmla="*/ 104781 h 158782"/>
                  <a:gd name="connsiteX12" fmla="*/ 152577 w 152577"/>
                  <a:gd name="connsiteY12" fmla="*/ 78347 h 158782"/>
                  <a:gd name="connsiteX13" fmla="*/ 152577 w 152577"/>
                  <a:gd name="connsiteY13" fmla="*/ 75722 h 158782"/>
                  <a:gd name="connsiteX14" fmla="*/ 76259 w 152577"/>
                  <a:gd name="connsiteY14" fmla="*/ 0 h 158782"/>
                  <a:gd name="connsiteX15" fmla="*/ 134974 w 152577"/>
                  <a:gd name="connsiteY15" fmla="*/ 77572 h 158782"/>
                  <a:gd name="connsiteX16" fmla="*/ 130798 w 152577"/>
                  <a:gd name="connsiteY16" fmla="*/ 98158 h 158782"/>
                  <a:gd name="connsiteX17" fmla="*/ 120833 w 152577"/>
                  <a:gd name="connsiteY17" fmla="*/ 114269 h 158782"/>
                  <a:gd name="connsiteX18" fmla="*/ 103707 w 152577"/>
                  <a:gd name="connsiteY18" fmla="*/ 140703 h 158782"/>
                  <a:gd name="connsiteX19" fmla="*/ 48870 w 152577"/>
                  <a:gd name="connsiteY19" fmla="*/ 140703 h 158782"/>
                  <a:gd name="connsiteX20" fmla="*/ 31685 w 152577"/>
                  <a:gd name="connsiteY20" fmla="*/ 114269 h 158782"/>
                  <a:gd name="connsiteX21" fmla="*/ 21780 w 152577"/>
                  <a:gd name="connsiteY21" fmla="*/ 98158 h 158782"/>
                  <a:gd name="connsiteX22" fmla="*/ 17603 w 152577"/>
                  <a:gd name="connsiteY22" fmla="*/ 77572 h 158782"/>
                  <a:gd name="connsiteX23" fmla="*/ 17603 w 152577"/>
                  <a:gd name="connsiteY23" fmla="*/ 75423 h 158782"/>
                  <a:gd name="connsiteX24" fmla="*/ 76259 w 152577"/>
                  <a:gd name="connsiteY24" fmla="*/ 17424 h 158782"/>
                  <a:gd name="connsiteX25" fmla="*/ 76259 w 152577"/>
                  <a:gd name="connsiteY25" fmla="*/ 17424 h 158782"/>
                  <a:gd name="connsiteX26" fmla="*/ 134974 w 152577"/>
                  <a:gd name="connsiteY26" fmla="*/ 75423 h 158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2577" h="158782">
                    <a:moveTo>
                      <a:pt x="76259" y="0"/>
                    </a:moveTo>
                    <a:lnTo>
                      <a:pt x="76259" y="0"/>
                    </a:lnTo>
                    <a:cubicBezTo>
                      <a:pt x="34585" y="285"/>
                      <a:pt x="744" y="33755"/>
                      <a:pt x="0" y="75423"/>
                    </a:cubicBezTo>
                    <a:lnTo>
                      <a:pt x="0" y="78049"/>
                    </a:lnTo>
                    <a:cubicBezTo>
                      <a:pt x="202" y="87201"/>
                      <a:pt x="2000" y="96247"/>
                      <a:pt x="5311" y="104781"/>
                    </a:cubicBezTo>
                    <a:cubicBezTo>
                      <a:pt x="8394" y="112754"/>
                      <a:pt x="12881" y="120110"/>
                      <a:pt x="18557" y="126501"/>
                    </a:cubicBezTo>
                    <a:cubicBezTo>
                      <a:pt x="25634" y="135438"/>
                      <a:pt x="31641" y="145170"/>
                      <a:pt x="36459" y="155501"/>
                    </a:cubicBezTo>
                    <a:cubicBezTo>
                      <a:pt x="37460" y="157489"/>
                      <a:pt x="39485" y="158754"/>
                      <a:pt x="41710" y="158783"/>
                    </a:cubicBezTo>
                    <a:lnTo>
                      <a:pt x="110927" y="158783"/>
                    </a:lnTo>
                    <a:cubicBezTo>
                      <a:pt x="113152" y="158754"/>
                      <a:pt x="115177" y="157489"/>
                      <a:pt x="116178" y="155501"/>
                    </a:cubicBezTo>
                    <a:cubicBezTo>
                      <a:pt x="121000" y="145173"/>
                      <a:pt x="127007" y="135441"/>
                      <a:pt x="134079" y="126501"/>
                    </a:cubicBezTo>
                    <a:cubicBezTo>
                      <a:pt x="139719" y="120094"/>
                      <a:pt x="144184" y="112741"/>
                      <a:pt x="147267" y="104781"/>
                    </a:cubicBezTo>
                    <a:cubicBezTo>
                      <a:pt x="150488" y="96325"/>
                      <a:pt x="152282" y="87392"/>
                      <a:pt x="152577" y="78347"/>
                    </a:cubicBezTo>
                    <a:lnTo>
                      <a:pt x="152577" y="75722"/>
                    </a:lnTo>
                    <a:cubicBezTo>
                      <a:pt x="151961" y="33927"/>
                      <a:pt x="118057" y="288"/>
                      <a:pt x="76259" y="0"/>
                    </a:cubicBezTo>
                    <a:close/>
                    <a:moveTo>
                      <a:pt x="134974" y="77572"/>
                    </a:moveTo>
                    <a:cubicBezTo>
                      <a:pt x="134727" y="84617"/>
                      <a:pt x="133316" y="91573"/>
                      <a:pt x="130798" y="98158"/>
                    </a:cubicBezTo>
                    <a:cubicBezTo>
                      <a:pt x="128445" y="104071"/>
                      <a:pt x="125073" y="109524"/>
                      <a:pt x="120833" y="114269"/>
                    </a:cubicBezTo>
                    <a:cubicBezTo>
                      <a:pt x="114129" y="122394"/>
                      <a:pt x="108382" y="131264"/>
                      <a:pt x="103707" y="140703"/>
                    </a:cubicBezTo>
                    <a:lnTo>
                      <a:pt x="48870" y="140703"/>
                    </a:lnTo>
                    <a:cubicBezTo>
                      <a:pt x="44173" y="131262"/>
                      <a:pt x="38407" y="122392"/>
                      <a:pt x="31685" y="114269"/>
                    </a:cubicBezTo>
                    <a:cubicBezTo>
                      <a:pt x="27463" y="109521"/>
                      <a:pt x="24110" y="104068"/>
                      <a:pt x="21780" y="98158"/>
                    </a:cubicBezTo>
                    <a:cubicBezTo>
                      <a:pt x="19262" y="91573"/>
                      <a:pt x="17850" y="84617"/>
                      <a:pt x="17603" y="77572"/>
                    </a:cubicBezTo>
                    <a:lnTo>
                      <a:pt x="17603" y="75423"/>
                    </a:lnTo>
                    <a:cubicBezTo>
                      <a:pt x="18154" y="43367"/>
                      <a:pt x="44198" y="17614"/>
                      <a:pt x="76259" y="17424"/>
                    </a:cubicBezTo>
                    <a:lnTo>
                      <a:pt x="76259" y="17424"/>
                    </a:lnTo>
                    <a:cubicBezTo>
                      <a:pt x="108330" y="17613"/>
                      <a:pt x="134392" y="43357"/>
                      <a:pt x="134974" y="7542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3FA3128-306A-48B2-AEAF-CCE5D5D7ED46}"/>
                  </a:ext>
                </a:extLst>
              </p:cNvPr>
              <p:cNvSpPr/>
              <p:nvPr/>
            </p:nvSpPr>
            <p:spPr>
              <a:xfrm>
                <a:off x="1940616" y="2261819"/>
                <a:ext cx="64324" cy="89505"/>
              </a:xfrm>
              <a:custGeom>
                <a:avLst/>
                <a:gdLst>
                  <a:gd name="connsiteX0" fmla="*/ 0 w 64324"/>
                  <a:gd name="connsiteY0" fmla="*/ 61640 h 89505"/>
                  <a:gd name="connsiteX1" fmla="*/ 31566 w 64324"/>
                  <a:gd name="connsiteY1" fmla="*/ 0 h 89505"/>
                  <a:gd name="connsiteX2" fmla="*/ 31566 w 64324"/>
                  <a:gd name="connsiteY2" fmla="*/ 35683 h 89505"/>
                  <a:gd name="connsiteX3" fmla="*/ 64325 w 64324"/>
                  <a:gd name="connsiteY3" fmla="*/ 29179 h 89505"/>
                  <a:gd name="connsiteX4" fmla="*/ 31566 w 64324"/>
                  <a:gd name="connsiteY4" fmla="*/ 89506 h 89505"/>
                  <a:gd name="connsiteX5" fmla="*/ 31566 w 64324"/>
                  <a:gd name="connsiteY5" fmla="*/ 54479 h 89505"/>
                  <a:gd name="connsiteX6" fmla="*/ 0 w 64324"/>
                  <a:gd name="connsiteY6" fmla="*/ 61640 h 89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324" h="89505">
                    <a:moveTo>
                      <a:pt x="0" y="61640"/>
                    </a:moveTo>
                    <a:lnTo>
                      <a:pt x="31566" y="0"/>
                    </a:lnTo>
                    <a:lnTo>
                      <a:pt x="31566" y="35683"/>
                    </a:lnTo>
                    <a:lnTo>
                      <a:pt x="64325" y="29179"/>
                    </a:lnTo>
                    <a:lnTo>
                      <a:pt x="31566" y="89506"/>
                    </a:lnTo>
                    <a:lnTo>
                      <a:pt x="31566" y="54479"/>
                    </a:lnTo>
                    <a:lnTo>
                      <a:pt x="0" y="61640"/>
                    </a:lnTo>
                    <a:close/>
                  </a:path>
                </a:pathLst>
              </a:custGeom>
              <a:solidFill>
                <a:schemeClr val="tx2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290D563-0870-42C1-BDAC-FF6404BF0431}"/>
                </a:ext>
              </a:extLst>
            </p:cNvPr>
            <p:cNvSpPr/>
            <p:nvPr/>
          </p:nvSpPr>
          <p:spPr>
            <a:xfrm>
              <a:off x="2046591" y="2439339"/>
              <a:ext cx="92847" cy="92847"/>
            </a:xfrm>
            <a:custGeom>
              <a:avLst/>
              <a:gdLst>
                <a:gd name="connsiteX0" fmla="*/ 92847 w 92847"/>
                <a:gd name="connsiteY0" fmla="*/ 46424 h 92847"/>
                <a:gd name="connsiteX1" fmla="*/ 46424 w 92847"/>
                <a:gd name="connsiteY1" fmla="*/ 92847 h 92847"/>
                <a:gd name="connsiteX2" fmla="*/ 0 w 92847"/>
                <a:gd name="connsiteY2" fmla="*/ 46424 h 92847"/>
                <a:gd name="connsiteX3" fmla="*/ 46424 w 92847"/>
                <a:gd name="connsiteY3" fmla="*/ 0 h 92847"/>
                <a:gd name="connsiteX4" fmla="*/ 92847 w 92847"/>
                <a:gd name="connsiteY4" fmla="*/ 46424 h 9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47" h="92847">
                  <a:moveTo>
                    <a:pt x="92847" y="46424"/>
                  </a:moveTo>
                  <a:cubicBezTo>
                    <a:pt x="92847" y="72063"/>
                    <a:pt x="72063" y="92847"/>
                    <a:pt x="46424" y="92847"/>
                  </a:cubicBezTo>
                  <a:cubicBezTo>
                    <a:pt x="20785" y="92847"/>
                    <a:pt x="0" y="72063"/>
                    <a:pt x="0" y="46424"/>
                  </a:cubicBezTo>
                  <a:cubicBezTo>
                    <a:pt x="0" y="20785"/>
                    <a:pt x="20785" y="0"/>
                    <a:pt x="46424" y="0"/>
                  </a:cubicBezTo>
                  <a:cubicBezTo>
                    <a:pt x="72063" y="0"/>
                    <a:pt x="92847" y="20785"/>
                    <a:pt x="92847" y="46424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3544511-7674-4A99-A6E8-09F145FEA68B}"/>
                </a:ext>
              </a:extLst>
            </p:cNvPr>
            <p:cNvSpPr/>
            <p:nvPr/>
          </p:nvSpPr>
          <p:spPr>
            <a:xfrm>
              <a:off x="1798959" y="2439339"/>
              <a:ext cx="92847" cy="92847"/>
            </a:xfrm>
            <a:custGeom>
              <a:avLst/>
              <a:gdLst>
                <a:gd name="connsiteX0" fmla="*/ 92847 w 92847"/>
                <a:gd name="connsiteY0" fmla="*/ 46424 h 92847"/>
                <a:gd name="connsiteX1" fmla="*/ 46424 w 92847"/>
                <a:gd name="connsiteY1" fmla="*/ 92847 h 92847"/>
                <a:gd name="connsiteX2" fmla="*/ 0 w 92847"/>
                <a:gd name="connsiteY2" fmla="*/ 46424 h 92847"/>
                <a:gd name="connsiteX3" fmla="*/ 46424 w 92847"/>
                <a:gd name="connsiteY3" fmla="*/ 0 h 92847"/>
                <a:gd name="connsiteX4" fmla="*/ 92847 w 92847"/>
                <a:gd name="connsiteY4" fmla="*/ 46424 h 9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47" h="92847">
                  <a:moveTo>
                    <a:pt x="92847" y="46424"/>
                  </a:moveTo>
                  <a:cubicBezTo>
                    <a:pt x="92847" y="72063"/>
                    <a:pt x="72063" y="92847"/>
                    <a:pt x="46424" y="92847"/>
                  </a:cubicBezTo>
                  <a:cubicBezTo>
                    <a:pt x="20785" y="92847"/>
                    <a:pt x="0" y="72063"/>
                    <a:pt x="0" y="46424"/>
                  </a:cubicBezTo>
                  <a:cubicBezTo>
                    <a:pt x="0" y="20785"/>
                    <a:pt x="20785" y="0"/>
                    <a:pt x="46424" y="0"/>
                  </a:cubicBezTo>
                  <a:cubicBezTo>
                    <a:pt x="72063" y="0"/>
                    <a:pt x="92847" y="20785"/>
                    <a:pt x="92847" y="46424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032F451-9420-4B44-A475-4CDE0058FDEB}"/>
                </a:ext>
              </a:extLst>
            </p:cNvPr>
            <p:cNvSpPr/>
            <p:nvPr/>
          </p:nvSpPr>
          <p:spPr>
            <a:xfrm>
              <a:off x="2017591" y="2544776"/>
              <a:ext cx="168277" cy="92966"/>
            </a:xfrm>
            <a:custGeom>
              <a:avLst/>
              <a:gdLst>
                <a:gd name="connsiteX0" fmla="*/ 158962 w 168277"/>
                <a:gd name="connsiteY0" fmla="*/ 27628 h 92966"/>
                <a:gd name="connsiteX1" fmla="*/ 113612 w 168277"/>
                <a:gd name="connsiteY1" fmla="*/ 5967 h 92966"/>
                <a:gd name="connsiteX2" fmla="*/ 75423 w 168277"/>
                <a:gd name="connsiteY2" fmla="*/ 0 h 92966"/>
                <a:gd name="connsiteX3" fmla="*/ 37234 w 168277"/>
                <a:gd name="connsiteY3" fmla="*/ 5967 h 92966"/>
                <a:gd name="connsiteX4" fmla="*/ 2148 w 168277"/>
                <a:gd name="connsiteY4" fmla="*/ 21004 h 92966"/>
                <a:gd name="connsiteX5" fmla="*/ 0 w 168277"/>
                <a:gd name="connsiteY5" fmla="*/ 23451 h 92966"/>
                <a:gd name="connsiteX6" fmla="*/ 47736 w 168277"/>
                <a:gd name="connsiteY6" fmla="*/ 47319 h 92966"/>
                <a:gd name="connsiteX7" fmla="*/ 65220 w 168277"/>
                <a:gd name="connsiteY7" fmla="*/ 82345 h 92966"/>
                <a:gd name="connsiteX8" fmla="*/ 65220 w 168277"/>
                <a:gd name="connsiteY8" fmla="*/ 92967 h 92966"/>
                <a:gd name="connsiteX9" fmla="*/ 168271 w 168277"/>
                <a:gd name="connsiteY9" fmla="*/ 92967 h 92966"/>
                <a:gd name="connsiteX10" fmla="*/ 168271 w 168277"/>
                <a:gd name="connsiteY10" fmla="*/ 46245 h 92966"/>
                <a:gd name="connsiteX11" fmla="*/ 158962 w 168277"/>
                <a:gd name="connsiteY11" fmla="*/ 27628 h 9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8277" h="92966">
                  <a:moveTo>
                    <a:pt x="158962" y="27628"/>
                  </a:moveTo>
                  <a:cubicBezTo>
                    <a:pt x="145590" y="17213"/>
                    <a:pt x="130117" y="9823"/>
                    <a:pt x="113612" y="5967"/>
                  </a:cubicBezTo>
                  <a:cubicBezTo>
                    <a:pt x="101192" y="2344"/>
                    <a:pt x="88357" y="339"/>
                    <a:pt x="75423" y="0"/>
                  </a:cubicBezTo>
                  <a:cubicBezTo>
                    <a:pt x="62459" y="-28"/>
                    <a:pt x="49572" y="1986"/>
                    <a:pt x="37234" y="5967"/>
                  </a:cubicBezTo>
                  <a:cubicBezTo>
                    <a:pt x="24875" y="9261"/>
                    <a:pt x="13057" y="14326"/>
                    <a:pt x="2148" y="21004"/>
                  </a:cubicBezTo>
                  <a:cubicBezTo>
                    <a:pt x="1432" y="21840"/>
                    <a:pt x="776" y="22675"/>
                    <a:pt x="0" y="23451"/>
                  </a:cubicBezTo>
                  <a:cubicBezTo>
                    <a:pt x="17353" y="28121"/>
                    <a:pt x="33588" y="36239"/>
                    <a:pt x="47736" y="47319"/>
                  </a:cubicBezTo>
                  <a:cubicBezTo>
                    <a:pt x="58901" y="55468"/>
                    <a:pt x="65418" y="68525"/>
                    <a:pt x="65220" y="82345"/>
                  </a:cubicBezTo>
                  <a:lnTo>
                    <a:pt x="65220" y="92967"/>
                  </a:lnTo>
                  <a:lnTo>
                    <a:pt x="168271" y="92967"/>
                  </a:lnTo>
                  <a:lnTo>
                    <a:pt x="168271" y="46245"/>
                  </a:lnTo>
                  <a:cubicBezTo>
                    <a:pt x="168450" y="38879"/>
                    <a:pt x="164962" y="31904"/>
                    <a:pt x="158962" y="27628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4679BF-275D-49CF-BC02-0D977928C6B1}"/>
                </a:ext>
              </a:extLst>
            </p:cNvPr>
            <p:cNvSpPr/>
            <p:nvPr/>
          </p:nvSpPr>
          <p:spPr>
            <a:xfrm>
              <a:off x="1752535" y="2544776"/>
              <a:ext cx="168270" cy="92966"/>
            </a:xfrm>
            <a:custGeom>
              <a:avLst/>
              <a:gdLst>
                <a:gd name="connsiteX0" fmla="*/ 103170 w 168270"/>
                <a:gd name="connsiteY0" fmla="*/ 82345 h 92966"/>
                <a:gd name="connsiteX1" fmla="*/ 119878 w 168270"/>
                <a:gd name="connsiteY1" fmla="*/ 47916 h 92966"/>
                <a:gd name="connsiteX2" fmla="*/ 120594 w 168270"/>
                <a:gd name="connsiteY2" fmla="*/ 47319 h 92966"/>
                <a:gd name="connsiteX3" fmla="*/ 121370 w 168270"/>
                <a:gd name="connsiteY3" fmla="*/ 46782 h 92966"/>
                <a:gd name="connsiteX4" fmla="*/ 168271 w 168270"/>
                <a:gd name="connsiteY4" fmla="*/ 23510 h 92966"/>
                <a:gd name="connsiteX5" fmla="*/ 164869 w 168270"/>
                <a:gd name="connsiteY5" fmla="*/ 19632 h 92966"/>
                <a:gd name="connsiteX6" fmla="*/ 131275 w 168270"/>
                <a:gd name="connsiteY6" fmla="*/ 5967 h 92966"/>
                <a:gd name="connsiteX7" fmla="*/ 93086 w 168270"/>
                <a:gd name="connsiteY7" fmla="*/ 0 h 92966"/>
                <a:gd name="connsiteX8" fmla="*/ 54897 w 168270"/>
                <a:gd name="connsiteY8" fmla="*/ 5967 h 92966"/>
                <a:gd name="connsiteX9" fmla="*/ 9547 w 168270"/>
                <a:gd name="connsiteY9" fmla="*/ 27628 h 92966"/>
                <a:gd name="connsiteX10" fmla="*/ 0 w 168270"/>
                <a:gd name="connsiteY10" fmla="*/ 46245 h 92966"/>
                <a:gd name="connsiteX11" fmla="*/ 0 w 168270"/>
                <a:gd name="connsiteY11" fmla="*/ 92967 h 92966"/>
                <a:gd name="connsiteX12" fmla="*/ 103170 w 168270"/>
                <a:gd name="connsiteY12" fmla="*/ 92967 h 9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8270" h="92966">
                  <a:moveTo>
                    <a:pt x="103170" y="82345"/>
                  </a:moveTo>
                  <a:cubicBezTo>
                    <a:pt x="103183" y="68918"/>
                    <a:pt x="109338" y="56235"/>
                    <a:pt x="119878" y="47916"/>
                  </a:cubicBezTo>
                  <a:lnTo>
                    <a:pt x="120594" y="47319"/>
                  </a:lnTo>
                  <a:lnTo>
                    <a:pt x="121370" y="46782"/>
                  </a:lnTo>
                  <a:cubicBezTo>
                    <a:pt x="135680" y="36602"/>
                    <a:pt x="151509" y="28748"/>
                    <a:pt x="168271" y="23510"/>
                  </a:cubicBezTo>
                  <a:cubicBezTo>
                    <a:pt x="167077" y="22257"/>
                    <a:pt x="166003" y="20945"/>
                    <a:pt x="164869" y="19632"/>
                  </a:cubicBezTo>
                  <a:cubicBezTo>
                    <a:pt x="154383" y="13493"/>
                    <a:pt x="143069" y="8891"/>
                    <a:pt x="131275" y="5967"/>
                  </a:cubicBezTo>
                  <a:cubicBezTo>
                    <a:pt x="118856" y="2339"/>
                    <a:pt x="106019" y="333"/>
                    <a:pt x="93086" y="0"/>
                  </a:cubicBezTo>
                  <a:cubicBezTo>
                    <a:pt x="80122" y="-24"/>
                    <a:pt x="67235" y="1990"/>
                    <a:pt x="54897" y="5967"/>
                  </a:cubicBezTo>
                  <a:cubicBezTo>
                    <a:pt x="38622" y="10457"/>
                    <a:pt x="23269" y="17791"/>
                    <a:pt x="9547" y="27628"/>
                  </a:cubicBezTo>
                  <a:cubicBezTo>
                    <a:pt x="3670" y="32034"/>
                    <a:pt x="148" y="38901"/>
                    <a:pt x="0" y="46245"/>
                  </a:cubicBezTo>
                  <a:lnTo>
                    <a:pt x="0" y="92967"/>
                  </a:lnTo>
                  <a:lnTo>
                    <a:pt x="103170" y="92967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9B1B21D-8FC9-43A5-AC5A-9A11B29E039B}"/>
                </a:ext>
              </a:extLst>
            </p:cNvPr>
            <p:cNvSpPr/>
            <p:nvPr/>
          </p:nvSpPr>
          <p:spPr>
            <a:xfrm>
              <a:off x="1876351" y="2580936"/>
              <a:ext cx="185702" cy="92609"/>
            </a:xfrm>
            <a:custGeom>
              <a:avLst/>
              <a:gdLst>
                <a:gd name="connsiteX0" fmla="*/ 0 w 185702"/>
                <a:gd name="connsiteY0" fmla="*/ 92609 h 92609"/>
                <a:gd name="connsiteX1" fmla="*/ 0 w 185702"/>
                <a:gd name="connsiteY1" fmla="*/ 46186 h 92609"/>
                <a:gd name="connsiteX2" fmla="*/ 9309 w 185702"/>
                <a:gd name="connsiteY2" fmla="*/ 27628 h 92609"/>
                <a:gd name="connsiteX3" fmla="*/ 54658 w 185702"/>
                <a:gd name="connsiteY3" fmla="*/ 5968 h 92609"/>
                <a:gd name="connsiteX4" fmla="*/ 92847 w 185702"/>
                <a:gd name="connsiteY4" fmla="*/ 1 h 92609"/>
                <a:gd name="connsiteX5" fmla="*/ 131036 w 185702"/>
                <a:gd name="connsiteY5" fmla="*/ 5968 h 92609"/>
                <a:gd name="connsiteX6" fmla="*/ 176445 w 185702"/>
                <a:gd name="connsiteY6" fmla="*/ 27628 h 92609"/>
                <a:gd name="connsiteX7" fmla="*/ 185694 w 185702"/>
                <a:gd name="connsiteY7" fmla="*/ 46186 h 92609"/>
                <a:gd name="connsiteX8" fmla="*/ 185694 w 185702"/>
                <a:gd name="connsiteY8" fmla="*/ 92609 h 9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702" h="92609">
                  <a:moveTo>
                    <a:pt x="0" y="92609"/>
                  </a:moveTo>
                  <a:lnTo>
                    <a:pt x="0" y="46186"/>
                  </a:lnTo>
                  <a:cubicBezTo>
                    <a:pt x="28" y="38884"/>
                    <a:pt x="3473" y="32017"/>
                    <a:pt x="9309" y="27628"/>
                  </a:cubicBezTo>
                  <a:cubicBezTo>
                    <a:pt x="23005" y="17750"/>
                    <a:pt x="38366" y="10413"/>
                    <a:pt x="54658" y="5968"/>
                  </a:cubicBezTo>
                  <a:cubicBezTo>
                    <a:pt x="66990" y="1963"/>
                    <a:pt x="79881" y="-52"/>
                    <a:pt x="92847" y="1"/>
                  </a:cubicBezTo>
                  <a:cubicBezTo>
                    <a:pt x="105784" y="305"/>
                    <a:pt x="118624" y="2311"/>
                    <a:pt x="131036" y="5968"/>
                  </a:cubicBezTo>
                  <a:cubicBezTo>
                    <a:pt x="147573" y="9785"/>
                    <a:pt x="163073" y="17178"/>
                    <a:pt x="176445" y="27628"/>
                  </a:cubicBezTo>
                  <a:cubicBezTo>
                    <a:pt x="182422" y="31892"/>
                    <a:pt x="185888" y="38847"/>
                    <a:pt x="185694" y="46186"/>
                  </a:cubicBezTo>
                  <a:lnTo>
                    <a:pt x="185694" y="92609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AFDC86C-B9A3-43BF-B9E6-07026B3999B6}"/>
                </a:ext>
              </a:extLst>
            </p:cNvPr>
            <p:cNvSpPr/>
            <p:nvPr/>
          </p:nvSpPr>
          <p:spPr>
            <a:xfrm>
              <a:off x="1922775" y="2475439"/>
              <a:ext cx="92847" cy="92847"/>
            </a:xfrm>
            <a:custGeom>
              <a:avLst/>
              <a:gdLst>
                <a:gd name="connsiteX0" fmla="*/ 92847 w 92847"/>
                <a:gd name="connsiteY0" fmla="*/ 46424 h 92847"/>
                <a:gd name="connsiteX1" fmla="*/ 46424 w 92847"/>
                <a:gd name="connsiteY1" fmla="*/ 92847 h 92847"/>
                <a:gd name="connsiteX2" fmla="*/ 0 w 92847"/>
                <a:gd name="connsiteY2" fmla="*/ 46424 h 92847"/>
                <a:gd name="connsiteX3" fmla="*/ 46424 w 92847"/>
                <a:gd name="connsiteY3" fmla="*/ 0 h 92847"/>
                <a:gd name="connsiteX4" fmla="*/ 92847 w 92847"/>
                <a:gd name="connsiteY4" fmla="*/ 46424 h 9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47" h="92847">
                  <a:moveTo>
                    <a:pt x="92847" y="46424"/>
                  </a:moveTo>
                  <a:cubicBezTo>
                    <a:pt x="92847" y="72063"/>
                    <a:pt x="72063" y="92847"/>
                    <a:pt x="46424" y="92847"/>
                  </a:cubicBezTo>
                  <a:cubicBezTo>
                    <a:pt x="20785" y="92847"/>
                    <a:pt x="0" y="72063"/>
                    <a:pt x="0" y="46424"/>
                  </a:cubicBezTo>
                  <a:cubicBezTo>
                    <a:pt x="0" y="20785"/>
                    <a:pt x="20785" y="0"/>
                    <a:pt x="46424" y="0"/>
                  </a:cubicBezTo>
                  <a:cubicBezTo>
                    <a:pt x="72063" y="0"/>
                    <a:pt x="92847" y="20785"/>
                    <a:pt x="92847" y="46424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27AE89E-DC6D-44B9-8FF3-2A4DD8E8C9E0}"/>
              </a:ext>
            </a:extLst>
          </p:cNvPr>
          <p:cNvGrpSpPr/>
          <p:nvPr/>
        </p:nvGrpSpPr>
        <p:grpSpPr>
          <a:xfrm>
            <a:off x="6902165" y="2285687"/>
            <a:ext cx="548967" cy="334154"/>
            <a:chOff x="6902165" y="2285687"/>
            <a:chExt cx="548967" cy="334154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EB963ED-36E7-4560-ACE9-0DCDAF955640}"/>
                </a:ext>
              </a:extLst>
            </p:cNvPr>
            <p:cNvSpPr/>
            <p:nvPr/>
          </p:nvSpPr>
          <p:spPr>
            <a:xfrm>
              <a:off x="6973769" y="2285687"/>
              <a:ext cx="405758" cy="274483"/>
            </a:xfrm>
            <a:custGeom>
              <a:avLst/>
              <a:gdLst>
                <a:gd name="connsiteX0" fmla="*/ 369957 w 405758"/>
                <a:gd name="connsiteY0" fmla="*/ 238682 h 274483"/>
                <a:gd name="connsiteX1" fmla="*/ 35802 w 405758"/>
                <a:gd name="connsiteY1" fmla="*/ 238682 h 274483"/>
                <a:gd name="connsiteX2" fmla="*/ 35802 w 405758"/>
                <a:gd name="connsiteY2" fmla="*/ 35802 h 274483"/>
                <a:gd name="connsiteX3" fmla="*/ 369957 w 405758"/>
                <a:gd name="connsiteY3" fmla="*/ 35802 h 274483"/>
                <a:gd name="connsiteX4" fmla="*/ 405759 w 405758"/>
                <a:gd name="connsiteY4" fmla="*/ 23868 h 274483"/>
                <a:gd name="connsiteX5" fmla="*/ 381891 w 405758"/>
                <a:gd name="connsiteY5" fmla="*/ 0 h 274483"/>
                <a:gd name="connsiteX6" fmla="*/ 23868 w 405758"/>
                <a:gd name="connsiteY6" fmla="*/ 0 h 274483"/>
                <a:gd name="connsiteX7" fmla="*/ 0 w 405758"/>
                <a:gd name="connsiteY7" fmla="*/ 23868 h 274483"/>
                <a:gd name="connsiteX8" fmla="*/ 0 w 405758"/>
                <a:gd name="connsiteY8" fmla="*/ 274484 h 274483"/>
                <a:gd name="connsiteX9" fmla="*/ 405759 w 405758"/>
                <a:gd name="connsiteY9" fmla="*/ 274484 h 27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5758" h="274483">
                  <a:moveTo>
                    <a:pt x="369957" y="238682"/>
                  </a:moveTo>
                  <a:lnTo>
                    <a:pt x="35802" y="238682"/>
                  </a:lnTo>
                  <a:lnTo>
                    <a:pt x="35802" y="35802"/>
                  </a:lnTo>
                  <a:lnTo>
                    <a:pt x="369957" y="35802"/>
                  </a:lnTo>
                  <a:close/>
                  <a:moveTo>
                    <a:pt x="405759" y="23868"/>
                  </a:moveTo>
                  <a:cubicBezTo>
                    <a:pt x="405759" y="10686"/>
                    <a:pt x="395072" y="0"/>
                    <a:pt x="381891" y="0"/>
                  </a:cubicBezTo>
                  <a:lnTo>
                    <a:pt x="23868" y="0"/>
                  </a:lnTo>
                  <a:cubicBezTo>
                    <a:pt x="10686" y="0"/>
                    <a:pt x="0" y="10686"/>
                    <a:pt x="0" y="23868"/>
                  </a:cubicBezTo>
                  <a:lnTo>
                    <a:pt x="0" y="274484"/>
                  </a:lnTo>
                  <a:lnTo>
                    <a:pt x="405759" y="274484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CD4BB0-3726-430D-9F6D-DC14224BE428}"/>
                </a:ext>
              </a:extLst>
            </p:cNvPr>
            <p:cNvSpPr/>
            <p:nvPr/>
          </p:nvSpPr>
          <p:spPr>
            <a:xfrm>
              <a:off x="6902165" y="2584039"/>
              <a:ext cx="548967" cy="35802"/>
            </a:xfrm>
            <a:custGeom>
              <a:avLst/>
              <a:gdLst>
                <a:gd name="connsiteX0" fmla="*/ 310286 w 548967"/>
                <a:gd name="connsiteY0" fmla="*/ 0 h 35802"/>
                <a:gd name="connsiteX1" fmla="*/ 310286 w 548967"/>
                <a:gd name="connsiteY1" fmla="*/ 5967 h 35802"/>
                <a:gd name="connsiteX2" fmla="*/ 305060 w 548967"/>
                <a:gd name="connsiteY2" fmla="*/ 11934 h 35802"/>
                <a:gd name="connsiteX3" fmla="*/ 304319 w 548967"/>
                <a:gd name="connsiteY3" fmla="*/ 11934 h 35802"/>
                <a:gd name="connsiteX4" fmla="*/ 244649 w 548967"/>
                <a:gd name="connsiteY4" fmla="*/ 11934 h 35802"/>
                <a:gd name="connsiteX5" fmla="*/ 238682 w 548967"/>
                <a:gd name="connsiteY5" fmla="*/ 6708 h 35802"/>
                <a:gd name="connsiteX6" fmla="*/ 238682 w 548967"/>
                <a:gd name="connsiteY6" fmla="*/ 5967 h 35802"/>
                <a:gd name="connsiteX7" fmla="*/ 238682 w 548967"/>
                <a:gd name="connsiteY7" fmla="*/ 0 h 35802"/>
                <a:gd name="connsiteX8" fmla="*/ 0 w 548967"/>
                <a:gd name="connsiteY8" fmla="*/ 0 h 35802"/>
                <a:gd name="connsiteX9" fmla="*/ 0 w 548967"/>
                <a:gd name="connsiteY9" fmla="*/ 11934 h 35802"/>
                <a:gd name="connsiteX10" fmla="*/ 23868 w 548967"/>
                <a:gd name="connsiteY10" fmla="*/ 35802 h 35802"/>
                <a:gd name="connsiteX11" fmla="*/ 525100 w 548967"/>
                <a:gd name="connsiteY11" fmla="*/ 35802 h 35802"/>
                <a:gd name="connsiteX12" fmla="*/ 548968 w 548967"/>
                <a:gd name="connsiteY12" fmla="*/ 11934 h 35802"/>
                <a:gd name="connsiteX13" fmla="*/ 548968 w 548967"/>
                <a:gd name="connsiteY13" fmla="*/ 0 h 3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8967" h="35802">
                  <a:moveTo>
                    <a:pt x="310286" y="0"/>
                  </a:moveTo>
                  <a:lnTo>
                    <a:pt x="310286" y="5967"/>
                  </a:lnTo>
                  <a:cubicBezTo>
                    <a:pt x="310491" y="9058"/>
                    <a:pt x="308151" y="11729"/>
                    <a:pt x="305060" y="11934"/>
                  </a:cubicBezTo>
                  <a:cubicBezTo>
                    <a:pt x="304813" y="11950"/>
                    <a:pt x="304566" y="11950"/>
                    <a:pt x="304319" y="11934"/>
                  </a:cubicBezTo>
                  <a:lnTo>
                    <a:pt x="244649" y="11934"/>
                  </a:lnTo>
                  <a:cubicBezTo>
                    <a:pt x="241558" y="12139"/>
                    <a:pt x="238886" y="9798"/>
                    <a:pt x="238682" y="6708"/>
                  </a:cubicBezTo>
                  <a:cubicBezTo>
                    <a:pt x="238666" y="6461"/>
                    <a:pt x="238666" y="6213"/>
                    <a:pt x="238682" y="5967"/>
                  </a:cubicBezTo>
                  <a:lnTo>
                    <a:pt x="238682" y="0"/>
                  </a:lnTo>
                  <a:lnTo>
                    <a:pt x="0" y="0"/>
                  </a:lnTo>
                  <a:lnTo>
                    <a:pt x="0" y="11934"/>
                  </a:lnTo>
                  <a:cubicBezTo>
                    <a:pt x="0" y="25116"/>
                    <a:pt x="10686" y="35802"/>
                    <a:pt x="23868" y="35802"/>
                  </a:cubicBezTo>
                  <a:lnTo>
                    <a:pt x="525100" y="35802"/>
                  </a:lnTo>
                  <a:cubicBezTo>
                    <a:pt x="538281" y="35802"/>
                    <a:pt x="548968" y="25116"/>
                    <a:pt x="548968" y="11934"/>
                  </a:cubicBezTo>
                  <a:lnTo>
                    <a:pt x="548968" y="0"/>
                  </a:lnTo>
                  <a:close/>
                </a:path>
              </a:pathLst>
            </a:custGeom>
            <a:solidFill>
              <a:schemeClr val="tx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ED798E7-2799-4B3D-84F4-8BC4FAC96304}"/>
                </a:ext>
              </a:extLst>
            </p:cNvPr>
            <p:cNvSpPr/>
            <p:nvPr/>
          </p:nvSpPr>
          <p:spPr>
            <a:xfrm>
              <a:off x="7093110" y="2339391"/>
              <a:ext cx="167077" cy="167077"/>
            </a:xfrm>
            <a:custGeom>
              <a:avLst/>
              <a:gdLst>
                <a:gd name="connsiteX0" fmla="*/ 83539 w 167077"/>
                <a:gd name="connsiteY0" fmla="*/ 0 h 167077"/>
                <a:gd name="connsiteX1" fmla="*/ 0 w 167077"/>
                <a:gd name="connsiteY1" fmla="*/ 83539 h 167077"/>
                <a:gd name="connsiteX2" fmla="*/ 83539 w 167077"/>
                <a:gd name="connsiteY2" fmla="*/ 167077 h 167077"/>
                <a:gd name="connsiteX3" fmla="*/ 167077 w 167077"/>
                <a:gd name="connsiteY3" fmla="*/ 83539 h 167077"/>
                <a:gd name="connsiteX4" fmla="*/ 83539 w 167077"/>
                <a:gd name="connsiteY4" fmla="*/ 0 h 167077"/>
                <a:gd name="connsiteX5" fmla="*/ 89506 w 167077"/>
                <a:gd name="connsiteY5" fmla="*/ 89506 h 167077"/>
                <a:gd name="connsiteX6" fmla="*/ 116894 w 167077"/>
                <a:gd name="connsiteY6" fmla="*/ 89506 h 167077"/>
                <a:gd name="connsiteX7" fmla="*/ 89506 w 167077"/>
                <a:gd name="connsiteY7" fmla="*/ 143865 h 167077"/>
                <a:gd name="connsiteX8" fmla="*/ 89506 w 167077"/>
                <a:gd name="connsiteY8" fmla="*/ 77572 h 167077"/>
                <a:gd name="connsiteX9" fmla="*/ 89506 w 167077"/>
                <a:gd name="connsiteY9" fmla="*/ 23152 h 167077"/>
                <a:gd name="connsiteX10" fmla="*/ 116894 w 167077"/>
                <a:gd name="connsiteY10" fmla="*/ 77572 h 167077"/>
                <a:gd name="connsiteX11" fmla="*/ 77572 w 167077"/>
                <a:gd name="connsiteY11" fmla="*/ 77572 h 167077"/>
                <a:gd name="connsiteX12" fmla="*/ 51078 w 167077"/>
                <a:gd name="connsiteY12" fmla="*/ 77572 h 167077"/>
                <a:gd name="connsiteX13" fmla="*/ 77572 w 167077"/>
                <a:gd name="connsiteY13" fmla="*/ 23868 h 167077"/>
                <a:gd name="connsiteX14" fmla="*/ 77572 w 167077"/>
                <a:gd name="connsiteY14" fmla="*/ 89506 h 167077"/>
                <a:gd name="connsiteX15" fmla="*/ 77572 w 167077"/>
                <a:gd name="connsiteY15" fmla="*/ 143209 h 167077"/>
                <a:gd name="connsiteX16" fmla="*/ 51078 w 167077"/>
                <a:gd name="connsiteY16" fmla="*/ 89506 h 167077"/>
                <a:gd name="connsiteX17" fmla="*/ 39084 w 167077"/>
                <a:gd name="connsiteY17" fmla="*/ 77572 h 167077"/>
                <a:gd name="connsiteX18" fmla="*/ 13545 w 167077"/>
                <a:gd name="connsiteY18" fmla="*/ 77572 h 167077"/>
                <a:gd name="connsiteX19" fmla="*/ 70053 w 167077"/>
                <a:gd name="connsiteY19" fmla="*/ 14619 h 167077"/>
                <a:gd name="connsiteX20" fmla="*/ 39084 w 167077"/>
                <a:gd name="connsiteY20" fmla="*/ 77572 h 167077"/>
                <a:gd name="connsiteX21" fmla="*/ 39084 w 167077"/>
                <a:gd name="connsiteY21" fmla="*/ 89506 h 167077"/>
                <a:gd name="connsiteX22" fmla="*/ 70172 w 167077"/>
                <a:gd name="connsiteY22" fmla="*/ 152518 h 167077"/>
                <a:gd name="connsiteX23" fmla="*/ 13545 w 167077"/>
                <a:gd name="connsiteY23" fmla="*/ 89506 h 167077"/>
                <a:gd name="connsiteX24" fmla="*/ 128888 w 167077"/>
                <a:gd name="connsiteY24" fmla="*/ 89506 h 167077"/>
                <a:gd name="connsiteX25" fmla="*/ 153532 w 167077"/>
                <a:gd name="connsiteY25" fmla="*/ 89506 h 167077"/>
                <a:gd name="connsiteX26" fmla="*/ 97979 w 167077"/>
                <a:gd name="connsiteY26" fmla="*/ 152279 h 167077"/>
                <a:gd name="connsiteX27" fmla="*/ 128888 w 167077"/>
                <a:gd name="connsiteY27" fmla="*/ 89506 h 167077"/>
                <a:gd name="connsiteX28" fmla="*/ 128888 w 167077"/>
                <a:gd name="connsiteY28" fmla="*/ 77572 h 167077"/>
                <a:gd name="connsiteX29" fmla="*/ 98158 w 167077"/>
                <a:gd name="connsiteY29" fmla="*/ 14858 h 167077"/>
                <a:gd name="connsiteX30" fmla="*/ 153532 w 167077"/>
                <a:gd name="connsiteY30" fmla="*/ 77572 h 167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7077" h="167077">
                  <a:moveTo>
                    <a:pt x="83539" y="0"/>
                  </a:moveTo>
                  <a:cubicBezTo>
                    <a:pt x="37401" y="0"/>
                    <a:pt x="0" y="37401"/>
                    <a:pt x="0" y="83539"/>
                  </a:cubicBezTo>
                  <a:cubicBezTo>
                    <a:pt x="0" y="129676"/>
                    <a:pt x="37401" y="167077"/>
                    <a:pt x="83539" y="167077"/>
                  </a:cubicBezTo>
                  <a:cubicBezTo>
                    <a:pt x="129676" y="167077"/>
                    <a:pt x="167077" y="129676"/>
                    <a:pt x="167077" y="83539"/>
                  </a:cubicBezTo>
                  <a:cubicBezTo>
                    <a:pt x="167077" y="37401"/>
                    <a:pt x="129676" y="0"/>
                    <a:pt x="83539" y="0"/>
                  </a:cubicBezTo>
                  <a:close/>
                  <a:moveTo>
                    <a:pt x="89506" y="89506"/>
                  </a:moveTo>
                  <a:lnTo>
                    <a:pt x="116894" y="89506"/>
                  </a:lnTo>
                  <a:cubicBezTo>
                    <a:pt x="113775" y="110076"/>
                    <a:pt x="104182" y="129118"/>
                    <a:pt x="89506" y="143865"/>
                  </a:cubicBezTo>
                  <a:close/>
                  <a:moveTo>
                    <a:pt x="89506" y="77572"/>
                  </a:moveTo>
                  <a:lnTo>
                    <a:pt x="89506" y="23152"/>
                  </a:lnTo>
                  <a:cubicBezTo>
                    <a:pt x="104196" y="37913"/>
                    <a:pt x="113791" y="56978"/>
                    <a:pt x="116894" y="77572"/>
                  </a:cubicBezTo>
                  <a:close/>
                  <a:moveTo>
                    <a:pt x="77572" y="77572"/>
                  </a:moveTo>
                  <a:lnTo>
                    <a:pt x="51078" y="77572"/>
                  </a:lnTo>
                  <a:cubicBezTo>
                    <a:pt x="54045" y="57331"/>
                    <a:pt x="63316" y="38540"/>
                    <a:pt x="77572" y="23868"/>
                  </a:cubicBezTo>
                  <a:close/>
                  <a:moveTo>
                    <a:pt x="77572" y="89506"/>
                  </a:moveTo>
                  <a:lnTo>
                    <a:pt x="77572" y="143209"/>
                  </a:lnTo>
                  <a:cubicBezTo>
                    <a:pt x="63343" y="128518"/>
                    <a:pt x="54076" y="109737"/>
                    <a:pt x="51078" y="89506"/>
                  </a:cubicBezTo>
                  <a:close/>
                  <a:moveTo>
                    <a:pt x="39084" y="77572"/>
                  </a:moveTo>
                  <a:lnTo>
                    <a:pt x="13545" y="77572"/>
                  </a:lnTo>
                  <a:cubicBezTo>
                    <a:pt x="16194" y="46316"/>
                    <a:pt x="39264" y="20616"/>
                    <a:pt x="70053" y="14619"/>
                  </a:cubicBezTo>
                  <a:cubicBezTo>
                    <a:pt x="53042" y="31594"/>
                    <a:pt x="42149" y="53736"/>
                    <a:pt x="39084" y="77572"/>
                  </a:cubicBezTo>
                  <a:close/>
                  <a:moveTo>
                    <a:pt x="39084" y="89506"/>
                  </a:moveTo>
                  <a:cubicBezTo>
                    <a:pt x="42152" y="113382"/>
                    <a:pt x="53091" y="135555"/>
                    <a:pt x="70172" y="152518"/>
                  </a:cubicBezTo>
                  <a:cubicBezTo>
                    <a:pt x="39338" y="146525"/>
                    <a:pt x="16221" y="120803"/>
                    <a:pt x="13545" y="89506"/>
                  </a:cubicBezTo>
                  <a:close/>
                  <a:moveTo>
                    <a:pt x="128888" y="89506"/>
                  </a:moveTo>
                  <a:lnTo>
                    <a:pt x="153532" y="89506"/>
                  </a:lnTo>
                  <a:cubicBezTo>
                    <a:pt x="150919" y="120407"/>
                    <a:pt x="128333" y="145928"/>
                    <a:pt x="97979" y="152279"/>
                  </a:cubicBezTo>
                  <a:cubicBezTo>
                    <a:pt x="114981" y="135378"/>
                    <a:pt x="125858" y="113287"/>
                    <a:pt x="128888" y="89506"/>
                  </a:cubicBezTo>
                  <a:close/>
                  <a:moveTo>
                    <a:pt x="128888" y="77572"/>
                  </a:moveTo>
                  <a:cubicBezTo>
                    <a:pt x="125834" y="53853"/>
                    <a:pt x="115030" y="31806"/>
                    <a:pt x="98158" y="14858"/>
                  </a:cubicBezTo>
                  <a:cubicBezTo>
                    <a:pt x="128422" y="21271"/>
                    <a:pt x="150915" y="46746"/>
                    <a:pt x="153532" y="77572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6320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F8C4929-0F0D-4CB3-B34B-059131A628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" dirty="0"/>
              <a:t>Table Of Contents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71CA521-F646-4F48-B7B0-A861BD12CD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5E59D8-51BD-4712-A938-B8C1BCAC5CD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D1D4C2-B5A2-4F7E-BC0D-FF58808D1D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CB83794-05EF-444F-97C3-0CE86C78006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7475F45-C48E-4BE4-992C-0A8A9EC2047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54C9988-3CA2-4D16-AC74-CF344BDD14D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FAA5B0-E345-4C46-B27A-E67FF31625F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A553E92-1CEA-4C80-9214-DEE654A3721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05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5F40ED7-5112-4CD6-BF66-56E89D80AD2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B1CD619-5FBE-4081-962A-086E617A796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BB7B3F0-D170-45BE-9DA5-78C70DA29A6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7C0AEBD-0FC6-4A76-8DC9-9C336B7592C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06</a:t>
            </a:r>
          </a:p>
        </p:txBody>
      </p:sp>
      <p:grpSp>
        <p:nvGrpSpPr>
          <p:cNvPr id="26" name="Graphic 43">
            <a:extLst>
              <a:ext uri="{FF2B5EF4-FFF2-40B4-BE49-F238E27FC236}">
                <a16:creationId xmlns:a16="http://schemas.microsoft.com/office/drawing/2014/main" id="{1DBAC174-E2A2-4C07-A455-4EEB8C4F3645}"/>
              </a:ext>
            </a:extLst>
          </p:cNvPr>
          <p:cNvGrpSpPr/>
          <p:nvPr/>
        </p:nvGrpSpPr>
        <p:grpSpPr>
          <a:xfrm>
            <a:off x="8514284" y="2412656"/>
            <a:ext cx="125729" cy="125729"/>
            <a:chOff x="5131116" y="3678554"/>
            <a:chExt cx="125729" cy="125729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FB0C04B-DD63-40FF-BFFE-C40E1A94E6DA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C4EE565-9539-4985-A526-86EE394429B7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aphic 43">
            <a:extLst>
              <a:ext uri="{FF2B5EF4-FFF2-40B4-BE49-F238E27FC236}">
                <a16:creationId xmlns:a16="http://schemas.microsoft.com/office/drawing/2014/main" id="{A161C521-47D9-4834-81A3-41528F83A65F}"/>
              </a:ext>
            </a:extLst>
          </p:cNvPr>
          <p:cNvGrpSpPr/>
          <p:nvPr/>
        </p:nvGrpSpPr>
        <p:grpSpPr>
          <a:xfrm>
            <a:off x="8069636" y="4219664"/>
            <a:ext cx="409843" cy="383552"/>
            <a:chOff x="3891067" y="1338534"/>
            <a:chExt cx="589386" cy="551577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EF1B2A2-234F-4262-BD2E-34FA2FBDBD49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AC3C91C-71E3-415E-BFEB-4AEE79CE4C72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2" name="Graphic 43">
              <a:extLst>
                <a:ext uri="{FF2B5EF4-FFF2-40B4-BE49-F238E27FC236}">
                  <a16:creationId xmlns:a16="http://schemas.microsoft.com/office/drawing/2014/main" id="{F61EF32C-F782-45A2-AD3D-250750D9E93C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36E05A8-7446-45CE-88B0-3ADA40FF68AA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523C6DE-680F-47F9-A936-1F871057ED8E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3" name="Graphic 43">
              <a:extLst>
                <a:ext uri="{FF2B5EF4-FFF2-40B4-BE49-F238E27FC236}">
                  <a16:creationId xmlns:a16="http://schemas.microsoft.com/office/drawing/2014/main" id="{384C5CB4-1465-48A4-BD28-2C25A2783CB0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51E5677-0172-4854-8CF3-B2446B3A42D4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0A4EDACF-F54C-46E3-9339-64CC93128DE4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4" name="Graphic 43">
              <a:extLst>
                <a:ext uri="{FF2B5EF4-FFF2-40B4-BE49-F238E27FC236}">
                  <a16:creationId xmlns:a16="http://schemas.microsoft.com/office/drawing/2014/main" id="{C4D487A1-A4EA-4A2E-838C-659D46AFC76E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2C01E46-2E54-4AB8-AD6F-7F5F0CB904C3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68F6FB3-FF1B-4B42-9C0F-2FDF34CFF944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41" name="Graphic 43">
            <a:extLst>
              <a:ext uri="{FF2B5EF4-FFF2-40B4-BE49-F238E27FC236}">
                <a16:creationId xmlns:a16="http://schemas.microsoft.com/office/drawing/2014/main" id="{4C86ED9B-3C9B-4E86-995B-8568A8E1CCEA}"/>
              </a:ext>
            </a:extLst>
          </p:cNvPr>
          <p:cNvGrpSpPr/>
          <p:nvPr/>
        </p:nvGrpSpPr>
        <p:grpSpPr>
          <a:xfrm rot="8837953">
            <a:off x="577582" y="649828"/>
            <a:ext cx="409843" cy="383552"/>
            <a:chOff x="3891067" y="1338534"/>
            <a:chExt cx="589386" cy="551577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424E16A-A2FE-4CDB-8B64-9D5F4F7CB9E3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D4D4319-DC31-4789-83DF-94F643ADC792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4" name="Graphic 43">
              <a:extLst>
                <a:ext uri="{FF2B5EF4-FFF2-40B4-BE49-F238E27FC236}">
                  <a16:creationId xmlns:a16="http://schemas.microsoft.com/office/drawing/2014/main" id="{6ED4226D-BE9D-4EB0-B7A1-73C89EF6A60E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6A3BE15-9891-412A-874F-F663DE1915E1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B121F4E5-1AE6-4CB4-BA00-A80F1C2128FE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45" name="Graphic 43">
              <a:extLst>
                <a:ext uri="{FF2B5EF4-FFF2-40B4-BE49-F238E27FC236}">
                  <a16:creationId xmlns:a16="http://schemas.microsoft.com/office/drawing/2014/main" id="{9CAF7A65-AA6A-4B60-8F4A-102170E422BA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B024A28-BC46-44CD-8996-5EF4B9C92704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4F69186E-D104-48DB-BE5C-FAA64D9A279E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6" name="Graphic 43">
              <a:extLst>
                <a:ext uri="{FF2B5EF4-FFF2-40B4-BE49-F238E27FC236}">
                  <a16:creationId xmlns:a16="http://schemas.microsoft.com/office/drawing/2014/main" id="{93AF0E52-FB12-483D-B48B-9ECF9190AEC1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1EE00E0-FF77-47FB-BBED-97CB23B95D8C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58CD4DAA-2A50-4C00-9EC3-E8FB31947CFE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6" name="Graphic 43">
            <a:extLst>
              <a:ext uri="{FF2B5EF4-FFF2-40B4-BE49-F238E27FC236}">
                <a16:creationId xmlns:a16="http://schemas.microsoft.com/office/drawing/2014/main" id="{A63AE57D-238D-4C25-BE5E-A8D79253CA64}"/>
              </a:ext>
            </a:extLst>
          </p:cNvPr>
          <p:cNvGrpSpPr/>
          <p:nvPr/>
        </p:nvGrpSpPr>
        <p:grpSpPr>
          <a:xfrm>
            <a:off x="536616" y="2728050"/>
            <a:ext cx="125729" cy="125729"/>
            <a:chOff x="5131116" y="3678554"/>
            <a:chExt cx="125729" cy="125729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CC4F643-2E97-43D8-B1BE-BD0D21B2CFDB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C3B18E7-1A2C-49FB-A681-3B9612CC7695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8BFE900-6127-41CD-A77D-405D91EC3CE6}"/>
              </a:ext>
            </a:extLst>
          </p:cNvPr>
          <p:cNvGrpSpPr/>
          <p:nvPr/>
        </p:nvGrpSpPr>
        <p:grpSpPr>
          <a:xfrm>
            <a:off x="6748352" y="816438"/>
            <a:ext cx="1340563" cy="484786"/>
            <a:chOff x="2734123" y="1072706"/>
            <a:chExt cx="1506803" cy="544903"/>
          </a:xfrm>
        </p:grpSpPr>
        <p:grpSp>
          <p:nvGrpSpPr>
            <p:cNvPr id="60" name="Graphic 79">
              <a:extLst>
                <a:ext uri="{FF2B5EF4-FFF2-40B4-BE49-F238E27FC236}">
                  <a16:creationId xmlns:a16="http://schemas.microsoft.com/office/drawing/2014/main" id="{2F8C2E55-CA0E-47CA-A71E-D1A3F1C2B545}"/>
                </a:ext>
              </a:extLst>
            </p:cNvPr>
            <p:cNvGrpSpPr/>
            <p:nvPr/>
          </p:nvGrpSpPr>
          <p:grpSpPr>
            <a:xfrm>
              <a:off x="2734123" y="1072706"/>
              <a:ext cx="622454" cy="544903"/>
              <a:chOff x="2829820" y="1072706"/>
              <a:chExt cx="622454" cy="544903"/>
            </a:xfrm>
            <a:solidFill>
              <a:srgbClr val="000000"/>
            </a:solidFill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D6AFFB3-4A97-41DE-8F1A-80044FD19364}"/>
                  </a:ext>
                </a:extLst>
              </p:cNvPr>
              <p:cNvSpPr/>
              <p:nvPr/>
            </p:nvSpPr>
            <p:spPr>
              <a:xfrm>
                <a:off x="2846969" y="1072706"/>
                <a:ext cx="98187" cy="98029"/>
              </a:xfrm>
              <a:custGeom>
                <a:avLst/>
                <a:gdLst>
                  <a:gd name="connsiteX0" fmla="*/ 43622 w 98187"/>
                  <a:gd name="connsiteY0" fmla="*/ 98030 h 98029"/>
                  <a:gd name="connsiteX1" fmla="*/ 43622 w 98187"/>
                  <a:gd name="connsiteY1" fmla="*/ 98030 h 98029"/>
                  <a:gd name="connsiteX2" fmla="*/ 37440 w 98187"/>
                  <a:gd name="connsiteY2" fmla="*/ 94497 h 98029"/>
                  <a:gd name="connsiteX3" fmla="*/ 1231 w 98187"/>
                  <a:gd name="connsiteY3" fmla="*/ 38859 h 98029"/>
                  <a:gd name="connsiteX4" fmla="*/ 2114 w 98187"/>
                  <a:gd name="connsiteY4" fmla="*/ 29144 h 98029"/>
                  <a:gd name="connsiteX5" fmla="*/ 11829 w 98187"/>
                  <a:gd name="connsiteY5" fmla="*/ 30027 h 98029"/>
                  <a:gd name="connsiteX6" fmla="*/ 43622 w 98187"/>
                  <a:gd name="connsiteY6" fmla="*/ 76834 h 98029"/>
                  <a:gd name="connsiteX7" fmla="*/ 84247 w 98187"/>
                  <a:gd name="connsiteY7" fmla="*/ 3533 h 98029"/>
                  <a:gd name="connsiteX8" fmla="*/ 93962 w 98187"/>
                  <a:gd name="connsiteY8" fmla="*/ 883 h 98029"/>
                  <a:gd name="connsiteX9" fmla="*/ 97494 w 98187"/>
                  <a:gd name="connsiteY9" fmla="*/ 9715 h 98029"/>
                  <a:gd name="connsiteX10" fmla="*/ 50687 w 98187"/>
                  <a:gd name="connsiteY10" fmla="*/ 94497 h 98029"/>
                  <a:gd name="connsiteX11" fmla="*/ 43622 w 98187"/>
                  <a:gd name="connsiteY11" fmla="*/ 98030 h 9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187" h="98029">
                    <a:moveTo>
                      <a:pt x="43622" y="98030"/>
                    </a:moveTo>
                    <a:cubicBezTo>
                      <a:pt x="43622" y="98030"/>
                      <a:pt x="43622" y="98030"/>
                      <a:pt x="43622" y="98030"/>
                    </a:cubicBezTo>
                    <a:cubicBezTo>
                      <a:pt x="40973" y="98030"/>
                      <a:pt x="38323" y="96263"/>
                      <a:pt x="37440" y="94497"/>
                    </a:cubicBezTo>
                    <a:cubicBezTo>
                      <a:pt x="27726" y="75068"/>
                      <a:pt x="15361" y="55638"/>
                      <a:pt x="1231" y="38859"/>
                    </a:cubicBezTo>
                    <a:cubicBezTo>
                      <a:pt x="-535" y="35326"/>
                      <a:pt x="-535" y="30910"/>
                      <a:pt x="2114" y="29144"/>
                    </a:cubicBezTo>
                    <a:cubicBezTo>
                      <a:pt x="4764" y="26495"/>
                      <a:pt x="10063" y="27378"/>
                      <a:pt x="11829" y="30027"/>
                    </a:cubicBezTo>
                    <a:cubicBezTo>
                      <a:pt x="23310" y="44158"/>
                      <a:pt x="33908" y="60054"/>
                      <a:pt x="43622" y="76834"/>
                    </a:cubicBezTo>
                    <a:lnTo>
                      <a:pt x="84247" y="3533"/>
                    </a:lnTo>
                    <a:cubicBezTo>
                      <a:pt x="86013" y="0"/>
                      <a:pt x="90429" y="-883"/>
                      <a:pt x="93962" y="883"/>
                    </a:cubicBezTo>
                    <a:cubicBezTo>
                      <a:pt x="97494" y="1766"/>
                      <a:pt x="99261" y="6182"/>
                      <a:pt x="97494" y="9715"/>
                    </a:cubicBezTo>
                    <a:lnTo>
                      <a:pt x="50687" y="94497"/>
                    </a:lnTo>
                    <a:cubicBezTo>
                      <a:pt x="48921" y="97147"/>
                      <a:pt x="46272" y="98030"/>
                      <a:pt x="43622" y="980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73BC7E40-4B97-4892-BAE7-BDFD813F0772}"/>
                  </a:ext>
                </a:extLst>
              </p:cNvPr>
              <p:cNvSpPr/>
              <p:nvPr/>
            </p:nvSpPr>
            <p:spPr>
              <a:xfrm>
                <a:off x="2846600" y="1296143"/>
                <a:ext cx="97863" cy="98029"/>
              </a:xfrm>
              <a:custGeom>
                <a:avLst/>
                <a:gdLst>
                  <a:gd name="connsiteX0" fmla="*/ 43991 w 97863"/>
                  <a:gd name="connsiteY0" fmla="*/ 98030 h 98029"/>
                  <a:gd name="connsiteX1" fmla="*/ 43991 w 97863"/>
                  <a:gd name="connsiteY1" fmla="*/ 98030 h 98029"/>
                  <a:gd name="connsiteX2" fmla="*/ 37809 w 97863"/>
                  <a:gd name="connsiteY2" fmla="*/ 94497 h 98029"/>
                  <a:gd name="connsiteX3" fmla="*/ 1600 w 97863"/>
                  <a:gd name="connsiteY3" fmla="*/ 38859 h 98029"/>
                  <a:gd name="connsiteX4" fmla="*/ 2483 w 97863"/>
                  <a:gd name="connsiteY4" fmla="*/ 29144 h 98029"/>
                  <a:gd name="connsiteX5" fmla="*/ 12198 w 97863"/>
                  <a:gd name="connsiteY5" fmla="*/ 30027 h 98029"/>
                  <a:gd name="connsiteX6" fmla="*/ 43991 w 97863"/>
                  <a:gd name="connsiteY6" fmla="*/ 76834 h 98029"/>
                  <a:gd name="connsiteX7" fmla="*/ 84616 w 97863"/>
                  <a:gd name="connsiteY7" fmla="*/ 3533 h 98029"/>
                  <a:gd name="connsiteX8" fmla="*/ 94330 w 97863"/>
                  <a:gd name="connsiteY8" fmla="*/ 883 h 98029"/>
                  <a:gd name="connsiteX9" fmla="*/ 96980 w 97863"/>
                  <a:gd name="connsiteY9" fmla="*/ 10598 h 98029"/>
                  <a:gd name="connsiteX10" fmla="*/ 50173 w 97863"/>
                  <a:gd name="connsiteY10" fmla="*/ 95380 h 98029"/>
                  <a:gd name="connsiteX11" fmla="*/ 43991 w 97863"/>
                  <a:gd name="connsiteY11" fmla="*/ 98030 h 9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863" h="98029">
                    <a:moveTo>
                      <a:pt x="43991" y="98030"/>
                    </a:moveTo>
                    <a:cubicBezTo>
                      <a:pt x="43991" y="98030"/>
                      <a:pt x="43991" y="98030"/>
                      <a:pt x="43991" y="98030"/>
                    </a:cubicBezTo>
                    <a:cubicBezTo>
                      <a:pt x="41341" y="98030"/>
                      <a:pt x="38692" y="96263"/>
                      <a:pt x="37809" y="94497"/>
                    </a:cubicBezTo>
                    <a:cubicBezTo>
                      <a:pt x="28094" y="75068"/>
                      <a:pt x="15730" y="56522"/>
                      <a:pt x="1600" y="38859"/>
                    </a:cubicBezTo>
                    <a:cubicBezTo>
                      <a:pt x="-1050" y="36209"/>
                      <a:pt x="-167" y="30910"/>
                      <a:pt x="2483" y="29144"/>
                    </a:cubicBezTo>
                    <a:cubicBezTo>
                      <a:pt x="5132" y="26495"/>
                      <a:pt x="10431" y="27378"/>
                      <a:pt x="12198" y="30027"/>
                    </a:cubicBezTo>
                    <a:cubicBezTo>
                      <a:pt x="23678" y="44158"/>
                      <a:pt x="34276" y="60054"/>
                      <a:pt x="43991" y="76834"/>
                    </a:cubicBezTo>
                    <a:lnTo>
                      <a:pt x="84616" y="3533"/>
                    </a:lnTo>
                    <a:cubicBezTo>
                      <a:pt x="86382" y="0"/>
                      <a:pt x="90798" y="-883"/>
                      <a:pt x="94330" y="883"/>
                    </a:cubicBezTo>
                    <a:cubicBezTo>
                      <a:pt x="97863" y="2649"/>
                      <a:pt x="98746" y="7065"/>
                      <a:pt x="96980" y="10598"/>
                    </a:cubicBezTo>
                    <a:lnTo>
                      <a:pt x="50173" y="95380"/>
                    </a:lnTo>
                    <a:cubicBezTo>
                      <a:pt x="49290" y="96263"/>
                      <a:pt x="46640" y="98030"/>
                      <a:pt x="43991" y="980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01ED8821-5E62-4DD0-A955-2BCB8AE1D14A}"/>
                  </a:ext>
                </a:extLst>
              </p:cNvPr>
              <p:cNvSpPr/>
              <p:nvPr/>
            </p:nvSpPr>
            <p:spPr>
              <a:xfrm>
                <a:off x="2829820" y="1518696"/>
                <a:ext cx="97863" cy="98912"/>
              </a:xfrm>
              <a:custGeom>
                <a:avLst/>
                <a:gdLst>
                  <a:gd name="connsiteX0" fmla="*/ 43991 w 97863"/>
                  <a:gd name="connsiteY0" fmla="*/ 98913 h 98912"/>
                  <a:gd name="connsiteX1" fmla="*/ 43991 w 97863"/>
                  <a:gd name="connsiteY1" fmla="*/ 98913 h 98912"/>
                  <a:gd name="connsiteX2" fmla="*/ 37809 w 97863"/>
                  <a:gd name="connsiteY2" fmla="*/ 95380 h 98912"/>
                  <a:gd name="connsiteX3" fmla="*/ 1600 w 97863"/>
                  <a:gd name="connsiteY3" fmla="*/ 38859 h 98912"/>
                  <a:gd name="connsiteX4" fmla="*/ 2483 w 97863"/>
                  <a:gd name="connsiteY4" fmla="*/ 29144 h 98912"/>
                  <a:gd name="connsiteX5" fmla="*/ 12198 w 97863"/>
                  <a:gd name="connsiteY5" fmla="*/ 30027 h 98912"/>
                  <a:gd name="connsiteX6" fmla="*/ 43991 w 97863"/>
                  <a:gd name="connsiteY6" fmla="*/ 76834 h 98912"/>
                  <a:gd name="connsiteX7" fmla="*/ 84616 w 97863"/>
                  <a:gd name="connsiteY7" fmla="*/ 3533 h 98912"/>
                  <a:gd name="connsiteX8" fmla="*/ 94330 w 97863"/>
                  <a:gd name="connsiteY8" fmla="*/ 883 h 98912"/>
                  <a:gd name="connsiteX9" fmla="*/ 96980 w 97863"/>
                  <a:gd name="connsiteY9" fmla="*/ 10598 h 98912"/>
                  <a:gd name="connsiteX10" fmla="*/ 50173 w 97863"/>
                  <a:gd name="connsiteY10" fmla="*/ 95380 h 98912"/>
                  <a:gd name="connsiteX11" fmla="*/ 43991 w 97863"/>
                  <a:gd name="connsiteY11" fmla="*/ 98913 h 9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863" h="98912">
                    <a:moveTo>
                      <a:pt x="43991" y="98913"/>
                    </a:moveTo>
                    <a:cubicBezTo>
                      <a:pt x="43991" y="98913"/>
                      <a:pt x="43991" y="98913"/>
                      <a:pt x="43991" y="98913"/>
                    </a:cubicBezTo>
                    <a:cubicBezTo>
                      <a:pt x="41341" y="98913"/>
                      <a:pt x="38692" y="97146"/>
                      <a:pt x="37809" y="95380"/>
                    </a:cubicBezTo>
                    <a:cubicBezTo>
                      <a:pt x="27211" y="75068"/>
                      <a:pt x="15730" y="56522"/>
                      <a:pt x="1600" y="38859"/>
                    </a:cubicBezTo>
                    <a:cubicBezTo>
                      <a:pt x="-1050" y="36209"/>
                      <a:pt x="-167" y="30910"/>
                      <a:pt x="2483" y="29144"/>
                    </a:cubicBezTo>
                    <a:cubicBezTo>
                      <a:pt x="5132" y="26494"/>
                      <a:pt x="10431" y="27378"/>
                      <a:pt x="12198" y="30027"/>
                    </a:cubicBezTo>
                    <a:cubicBezTo>
                      <a:pt x="24562" y="45041"/>
                      <a:pt x="35159" y="60054"/>
                      <a:pt x="43991" y="76834"/>
                    </a:cubicBezTo>
                    <a:lnTo>
                      <a:pt x="84616" y="3533"/>
                    </a:lnTo>
                    <a:cubicBezTo>
                      <a:pt x="86382" y="0"/>
                      <a:pt x="90798" y="-883"/>
                      <a:pt x="94330" y="883"/>
                    </a:cubicBezTo>
                    <a:cubicBezTo>
                      <a:pt x="97863" y="2649"/>
                      <a:pt x="98746" y="7065"/>
                      <a:pt x="96980" y="10598"/>
                    </a:cubicBezTo>
                    <a:lnTo>
                      <a:pt x="50173" y="95380"/>
                    </a:lnTo>
                    <a:cubicBezTo>
                      <a:pt x="48407" y="97146"/>
                      <a:pt x="46640" y="98913"/>
                      <a:pt x="43991" y="989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1DB47BD-9648-4C73-A6B8-5B2D0206FB8E}"/>
                  </a:ext>
                </a:extLst>
              </p:cNvPr>
              <p:cNvSpPr/>
              <p:nvPr/>
            </p:nvSpPr>
            <p:spPr>
              <a:xfrm>
                <a:off x="3023063" y="1153072"/>
                <a:ext cx="423028" cy="21195"/>
              </a:xfrm>
              <a:custGeom>
                <a:avLst/>
                <a:gdLst>
                  <a:gd name="connsiteX0" fmla="*/ 75068 w 423028"/>
                  <a:gd name="connsiteY0" fmla="*/ 21196 h 21195"/>
                  <a:gd name="connsiteX1" fmla="*/ 7065 w 423028"/>
                  <a:gd name="connsiteY1" fmla="*/ 21196 h 21195"/>
                  <a:gd name="connsiteX2" fmla="*/ 0 w 423028"/>
                  <a:gd name="connsiteY2" fmla="*/ 14130 h 21195"/>
                  <a:gd name="connsiteX3" fmla="*/ 7065 w 423028"/>
                  <a:gd name="connsiteY3" fmla="*/ 7065 h 21195"/>
                  <a:gd name="connsiteX4" fmla="*/ 7065 w 423028"/>
                  <a:gd name="connsiteY4" fmla="*/ 7065 h 21195"/>
                  <a:gd name="connsiteX5" fmla="*/ 415964 w 423028"/>
                  <a:gd name="connsiteY5" fmla="*/ 0 h 21195"/>
                  <a:gd name="connsiteX6" fmla="*/ 423029 w 423028"/>
                  <a:gd name="connsiteY6" fmla="*/ 7065 h 21195"/>
                  <a:gd name="connsiteX7" fmla="*/ 415964 w 423028"/>
                  <a:gd name="connsiteY7" fmla="*/ 14130 h 21195"/>
                  <a:gd name="connsiteX8" fmla="*/ 75068 w 423028"/>
                  <a:gd name="connsiteY8" fmla="*/ 21196 h 21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3028" h="21195">
                    <a:moveTo>
                      <a:pt x="75068" y="21196"/>
                    </a:moveTo>
                    <a:cubicBezTo>
                      <a:pt x="52106" y="21196"/>
                      <a:pt x="30027" y="21196"/>
                      <a:pt x="7065" y="21196"/>
                    </a:cubicBezTo>
                    <a:cubicBezTo>
                      <a:pt x="3533" y="21196"/>
                      <a:pt x="0" y="17663"/>
                      <a:pt x="0" y="14130"/>
                    </a:cubicBezTo>
                    <a:cubicBezTo>
                      <a:pt x="0" y="10598"/>
                      <a:pt x="3533" y="7065"/>
                      <a:pt x="7065" y="7065"/>
                    </a:cubicBezTo>
                    <a:cubicBezTo>
                      <a:pt x="7065" y="7065"/>
                      <a:pt x="7065" y="7065"/>
                      <a:pt x="7065" y="7065"/>
                    </a:cubicBezTo>
                    <a:cubicBezTo>
                      <a:pt x="142187" y="7948"/>
                      <a:pt x="279959" y="6182"/>
                      <a:pt x="415964" y="0"/>
                    </a:cubicBezTo>
                    <a:cubicBezTo>
                      <a:pt x="419496" y="0"/>
                      <a:pt x="423029" y="2649"/>
                      <a:pt x="423029" y="7065"/>
                    </a:cubicBezTo>
                    <a:cubicBezTo>
                      <a:pt x="423029" y="10598"/>
                      <a:pt x="420379" y="14130"/>
                      <a:pt x="415964" y="14130"/>
                    </a:cubicBezTo>
                    <a:cubicBezTo>
                      <a:pt x="302920" y="19429"/>
                      <a:pt x="188994" y="21196"/>
                      <a:pt x="75068" y="211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FB7A548-1D8F-40CE-86D9-41C1FA01057A}"/>
                  </a:ext>
                </a:extLst>
              </p:cNvPr>
              <p:cNvSpPr/>
              <p:nvPr/>
            </p:nvSpPr>
            <p:spPr>
              <a:xfrm>
                <a:off x="3023063" y="1372094"/>
                <a:ext cx="423028" cy="21195"/>
              </a:xfrm>
              <a:custGeom>
                <a:avLst/>
                <a:gdLst>
                  <a:gd name="connsiteX0" fmla="*/ 75068 w 423028"/>
                  <a:gd name="connsiteY0" fmla="*/ 21196 h 21195"/>
                  <a:gd name="connsiteX1" fmla="*/ 7065 w 423028"/>
                  <a:gd name="connsiteY1" fmla="*/ 21196 h 21195"/>
                  <a:gd name="connsiteX2" fmla="*/ 0 w 423028"/>
                  <a:gd name="connsiteY2" fmla="*/ 14130 h 21195"/>
                  <a:gd name="connsiteX3" fmla="*/ 7065 w 423028"/>
                  <a:gd name="connsiteY3" fmla="*/ 7065 h 21195"/>
                  <a:gd name="connsiteX4" fmla="*/ 7065 w 423028"/>
                  <a:gd name="connsiteY4" fmla="*/ 7065 h 21195"/>
                  <a:gd name="connsiteX5" fmla="*/ 415964 w 423028"/>
                  <a:gd name="connsiteY5" fmla="*/ 0 h 21195"/>
                  <a:gd name="connsiteX6" fmla="*/ 423029 w 423028"/>
                  <a:gd name="connsiteY6" fmla="*/ 7065 h 21195"/>
                  <a:gd name="connsiteX7" fmla="*/ 415964 w 423028"/>
                  <a:gd name="connsiteY7" fmla="*/ 14130 h 21195"/>
                  <a:gd name="connsiteX8" fmla="*/ 75068 w 423028"/>
                  <a:gd name="connsiteY8" fmla="*/ 21196 h 21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3028" h="21195">
                    <a:moveTo>
                      <a:pt x="75068" y="21196"/>
                    </a:moveTo>
                    <a:cubicBezTo>
                      <a:pt x="52106" y="21196"/>
                      <a:pt x="30027" y="21196"/>
                      <a:pt x="7065" y="21196"/>
                    </a:cubicBezTo>
                    <a:cubicBezTo>
                      <a:pt x="3533" y="21196"/>
                      <a:pt x="0" y="17663"/>
                      <a:pt x="0" y="14130"/>
                    </a:cubicBezTo>
                    <a:cubicBezTo>
                      <a:pt x="0" y="10598"/>
                      <a:pt x="3533" y="7065"/>
                      <a:pt x="7065" y="7065"/>
                    </a:cubicBezTo>
                    <a:cubicBezTo>
                      <a:pt x="7065" y="7065"/>
                      <a:pt x="7065" y="7065"/>
                      <a:pt x="7065" y="7065"/>
                    </a:cubicBezTo>
                    <a:cubicBezTo>
                      <a:pt x="142187" y="7948"/>
                      <a:pt x="279959" y="5299"/>
                      <a:pt x="415964" y="0"/>
                    </a:cubicBezTo>
                    <a:cubicBezTo>
                      <a:pt x="419496" y="0"/>
                      <a:pt x="423029" y="2649"/>
                      <a:pt x="423029" y="7065"/>
                    </a:cubicBezTo>
                    <a:cubicBezTo>
                      <a:pt x="423029" y="10598"/>
                      <a:pt x="420379" y="14130"/>
                      <a:pt x="415964" y="14130"/>
                    </a:cubicBezTo>
                    <a:cubicBezTo>
                      <a:pt x="302920" y="18546"/>
                      <a:pt x="188994" y="21196"/>
                      <a:pt x="75068" y="211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7C6D547A-D2A4-44CE-8EDA-E15AE47BCE50}"/>
                  </a:ext>
                </a:extLst>
              </p:cNvPr>
              <p:cNvSpPr/>
              <p:nvPr/>
            </p:nvSpPr>
            <p:spPr>
              <a:xfrm>
                <a:off x="3029245" y="1591115"/>
                <a:ext cx="423028" cy="21195"/>
              </a:xfrm>
              <a:custGeom>
                <a:avLst/>
                <a:gdLst>
                  <a:gd name="connsiteX0" fmla="*/ 75068 w 423028"/>
                  <a:gd name="connsiteY0" fmla="*/ 21196 h 21195"/>
                  <a:gd name="connsiteX1" fmla="*/ 7065 w 423028"/>
                  <a:gd name="connsiteY1" fmla="*/ 21196 h 21195"/>
                  <a:gd name="connsiteX2" fmla="*/ 0 w 423028"/>
                  <a:gd name="connsiteY2" fmla="*/ 14130 h 21195"/>
                  <a:gd name="connsiteX3" fmla="*/ 7065 w 423028"/>
                  <a:gd name="connsiteY3" fmla="*/ 7065 h 21195"/>
                  <a:gd name="connsiteX4" fmla="*/ 7065 w 423028"/>
                  <a:gd name="connsiteY4" fmla="*/ 7065 h 21195"/>
                  <a:gd name="connsiteX5" fmla="*/ 415964 w 423028"/>
                  <a:gd name="connsiteY5" fmla="*/ 0 h 21195"/>
                  <a:gd name="connsiteX6" fmla="*/ 423029 w 423028"/>
                  <a:gd name="connsiteY6" fmla="*/ 7065 h 21195"/>
                  <a:gd name="connsiteX7" fmla="*/ 415964 w 423028"/>
                  <a:gd name="connsiteY7" fmla="*/ 14130 h 21195"/>
                  <a:gd name="connsiteX8" fmla="*/ 75068 w 423028"/>
                  <a:gd name="connsiteY8" fmla="*/ 21196 h 21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3028" h="21195">
                    <a:moveTo>
                      <a:pt x="75068" y="21196"/>
                    </a:moveTo>
                    <a:cubicBezTo>
                      <a:pt x="52106" y="21196"/>
                      <a:pt x="30027" y="21196"/>
                      <a:pt x="7065" y="21196"/>
                    </a:cubicBezTo>
                    <a:cubicBezTo>
                      <a:pt x="3533" y="21196"/>
                      <a:pt x="0" y="17663"/>
                      <a:pt x="0" y="14130"/>
                    </a:cubicBezTo>
                    <a:cubicBezTo>
                      <a:pt x="0" y="10598"/>
                      <a:pt x="3533" y="7065"/>
                      <a:pt x="7065" y="7065"/>
                    </a:cubicBezTo>
                    <a:cubicBezTo>
                      <a:pt x="7065" y="7065"/>
                      <a:pt x="7065" y="7065"/>
                      <a:pt x="7065" y="7065"/>
                    </a:cubicBezTo>
                    <a:cubicBezTo>
                      <a:pt x="143070" y="7948"/>
                      <a:pt x="279959" y="6182"/>
                      <a:pt x="415964" y="0"/>
                    </a:cubicBezTo>
                    <a:cubicBezTo>
                      <a:pt x="419496" y="0"/>
                      <a:pt x="423029" y="2649"/>
                      <a:pt x="423029" y="7065"/>
                    </a:cubicBezTo>
                    <a:cubicBezTo>
                      <a:pt x="423029" y="10598"/>
                      <a:pt x="420379" y="14130"/>
                      <a:pt x="415964" y="14130"/>
                    </a:cubicBezTo>
                    <a:cubicBezTo>
                      <a:pt x="302920" y="18546"/>
                      <a:pt x="188111" y="21196"/>
                      <a:pt x="75068" y="211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1CAF65D-6B5B-44FE-BEE5-6544556C1E31}"/>
                </a:ext>
              </a:extLst>
            </p:cNvPr>
            <p:cNvGrpSpPr/>
            <p:nvPr/>
          </p:nvGrpSpPr>
          <p:grpSpPr>
            <a:xfrm>
              <a:off x="3710017" y="1236088"/>
              <a:ext cx="530909" cy="381521"/>
              <a:chOff x="3710017" y="1236088"/>
              <a:chExt cx="530909" cy="381521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14B2C37-E6E0-4C37-A15D-310911AD060D}"/>
                  </a:ext>
                </a:extLst>
              </p:cNvPr>
              <p:cNvSpPr/>
              <p:nvPr/>
            </p:nvSpPr>
            <p:spPr>
              <a:xfrm>
                <a:off x="3845276" y="1296143"/>
                <a:ext cx="15013" cy="321466"/>
              </a:xfrm>
              <a:custGeom>
                <a:avLst/>
                <a:gdLst>
                  <a:gd name="connsiteX0" fmla="*/ 6182 w 15013"/>
                  <a:gd name="connsiteY0" fmla="*/ 321467 h 321466"/>
                  <a:gd name="connsiteX1" fmla="*/ 6182 w 15013"/>
                  <a:gd name="connsiteY1" fmla="*/ 321467 h 321466"/>
                  <a:gd name="connsiteX2" fmla="*/ 0 w 15013"/>
                  <a:gd name="connsiteY2" fmla="*/ 312635 h 321466"/>
                  <a:gd name="connsiteX3" fmla="*/ 2649 w 15013"/>
                  <a:gd name="connsiteY3" fmla="*/ 8832 h 321466"/>
                  <a:gd name="connsiteX4" fmla="*/ 8832 w 15013"/>
                  <a:gd name="connsiteY4" fmla="*/ 0 h 321466"/>
                  <a:gd name="connsiteX5" fmla="*/ 8832 w 15013"/>
                  <a:gd name="connsiteY5" fmla="*/ 0 h 321466"/>
                  <a:gd name="connsiteX6" fmla="*/ 15014 w 15013"/>
                  <a:gd name="connsiteY6" fmla="*/ 8832 h 321466"/>
                  <a:gd name="connsiteX7" fmla="*/ 12364 w 15013"/>
                  <a:gd name="connsiteY7" fmla="*/ 312635 h 321466"/>
                  <a:gd name="connsiteX8" fmla="*/ 6182 w 15013"/>
                  <a:gd name="connsiteY8" fmla="*/ 321467 h 321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3" h="321466">
                    <a:moveTo>
                      <a:pt x="6182" y="321467"/>
                    </a:moveTo>
                    <a:cubicBezTo>
                      <a:pt x="6182" y="321467"/>
                      <a:pt x="6182" y="321467"/>
                      <a:pt x="6182" y="321467"/>
                    </a:cubicBezTo>
                    <a:cubicBezTo>
                      <a:pt x="2649" y="321467"/>
                      <a:pt x="0" y="317051"/>
                      <a:pt x="0" y="312635"/>
                    </a:cubicBezTo>
                    <a:lnTo>
                      <a:pt x="2649" y="8832"/>
                    </a:lnTo>
                    <a:cubicBezTo>
                      <a:pt x="2649" y="4416"/>
                      <a:pt x="5299" y="0"/>
                      <a:pt x="8832" y="0"/>
                    </a:cubicBezTo>
                    <a:cubicBezTo>
                      <a:pt x="8832" y="0"/>
                      <a:pt x="8832" y="0"/>
                      <a:pt x="8832" y="0"/>
                    </a:cubicBezTo>
                    <a:cubicBezTo>
                      <a:pt x="12364" y="0"/>
                      <a:pt x="15014" y="4416"/>
                      <a:pt x="15014" y="8832"/>
                    </a:cubicBezTo>
                    <a:lnTo>
                      <a:pt x="12364" y="312635"/>
                    </a:lnTo>
                    <a:cubicBezTo>
                      <a:pt x="12364" y="317051"/>
                      <a:pt x="9715" y="321467"/>
                      <a:pt x="6182" y="3214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8BB372E0-C631-4ECB-BDDE-E228BB0E7EC8}"/>
                  </a:ext>
                </a:extLst>
              </p:cNvPr>
              <p:cNvSpPr/>
              <p:nvPr/>
            </p:nvSpPr>
            <p:spPr>
              <a:xfrm>
                <a:off x="3975845" y="1360613"/>
                <a:ext cx="16033" cy="256996"/>
              </a:xfrm>
              <a:custGeom>
                <a:avLst/>
                <a:gdLst>
                  <a:gd name="connsiteX0" fmla="*/ 6319 w 16033"/>
                  <a:gd name="connsiteY0" fmla="*/ 256997 h 256996"/>
                  <a:gd name="connsiteX1" fmla="*/ 6319 w 16033"/>
                  <a:gd name="connsiteY1" fmla="*/ 256997 h 256996"/>
                  <a:gd name="connsiteX2" fmla="*/ 137 w 16033"/>
                  <a:gd name="connsiteY2" fmla="*/ 248165 h 256996"/>
                  <a:gd name="connsiteX3" fmla="*/ 2787 w 16033"/>
                  <a:gd name="connsiteY3" fmla="*/ 8832 h 256996"/>
                  <a:gd name="connsiteX4" fmla="*/ 9852 w 16033"/>
                  <a:gd name="connsiteY4" fmla="*/ 0 h 256996"/>
                  <a:gd name="connsiteX5" fmla="*/ 16034 w 16033"/>
                  <a:gd name="connsiteY5" fmla="*/ 8832 h 256996"/>
                  <a:gd name="connsiteX6" fmla="*/ 13385 w 16033"/>
                  <a:gd name="connsiteY6" fmla="*/ 248165 h 256996"/>
                  <a:gd name="connsiteX7" fmla="*/ 6319 w 16033"/>
                  <a:gd name="connsiteY7" fmla="*/ 256997 h 25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033" h="256996">
                    <a:moveTo>
                      <a:pt x="6319" y="256997"/>
                    </a:moveTo>
                    <a:cubicBezTo>
                      <a:pt x="6319" y="256997"/>
                      <a:pt x="6319" y="256997"/>
                      <a:pt x="6319" y="256997"/>
                    </a:cubicBezTo>
                    <a:cubicBezTo>
                      <a:pt x="2787" y="256997"/>
                      <a:pt x="-746" y="252581"/>
                      <a:pt x="137" y="248165"/>
                    </a:cubicBezTo>
                    <a:lnTo>
                      <a:pt x="2787" y="8832"/>
                    </a:lnTo>
                    <a:cubicBezTo>
                      <a:pt x="2787" y="4416"/>
                      <a:pt x="6319" y="0"/>
                      <a:pt x="9852" y="0"/>
                    </a:cubicBezTo>
                    <a:cubicBezTo>
                      <a:pt x="13385" y="0"/>
                      <a:pt x="16034" y="4416"/>
                      <a:pt x="16034" y="8832"/>
                    </a:cubicBezTo>
                    <a:lnTo>
                      <a:pt x="13385" y="248165"/>
                    </a:lnTo>
                    <a:cubicBezTo>
                      <a:pt x="12501" y="252581"/>
                      <a:pt x="9852" y="256997"/>
                      <a:pt x="6319" y="2569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7E0A5CDC-E4AC-4D57-ABB9-84AC230D4D74}"/>
                  </a:ext>
                </a:extLst>
              </p:cNvPr>
              <p:cNvSpPr/>
              <p:nvPr/>
            </p:nvSpPr>
            <p:spPr>
              <a:xfrm>
                <a:off x="4224893" y="1360613"/>
                <a:ext cx="16033" cy="256996"/>
              </a:xfrm>
              <a:custGeom>
                <a:avLst/>
                <a:gdLst>
                  <a:gd name="connsiteX0" fmla="*/ 6319 w 16033"/>
                  <a:gd name="connsiteY0" fmla="*/ 256997 h 256996"/>
                  <a:gd name="connsiteX1" fmla="*/ 6319 w 16033"/>
                  <a:gd name="connsiteY1" fmla="*/ 256997 h 256996"/>
                  <a:gd name="connsiteX2" fmla="*/ 137 w 16033"/>
                  <a:gd name="connsiteY2" fmla="*/ 248165 h 256996"/>
                  <a:gd name="connsiteX3" fmla="*/ 2787 w 16033"/>
                  <a:gd name="connsiteY3" fmla="*/ 8832 h 256996"/>
                  <a:gd name="connsiteX4" fmla="*/ 9852 w 16033"/>
                  <a:gd name="connsiteY4" fmla="*/ 0 h 256996"/>
                  <a:gd name="connsiteX5" fmla="*/ 16034 w 16033"/>
                  <a:gd name="connsiteY5" fmla="*/ 8832 h 256996"/>
                  <a:gd name="connsiteX6" fmla="*/ 13385 w 16033"/>
                  <a:gd name="connsiteY6" fmla="*/ 248165 h 256996"/>
                  <a:gd name="connsiteX7" fmla="*/ 6319 w 16033"/>
                  <a:gd name="connsiteY7" fmla="*/ 256997 h 25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033" h="256996">
                    <a:moveTo>
                      <a:pt x="6319" y="256997"/>
                    </a:moveTo>
                    <a:cubicBezTo>
                      <a:pt x="6319" y="256997"/>
                      <a:pt x="6319" y="256997"/>
                      <a:pt x="6319" y="256997"/>
                    </a:cubicBezTo>
                    <a:cubicBezTo>
                      <a:pt x="2787" y="256997"/>
                      <a:pt x="-746" y="252581"/>
                      <a:pt x="137" y="248165"/>
                    </a:cubicBezTo>
                    <a:lnTo>
                      <a:pt x="2787" y="8832"/>
                    </a:lnTo>
                    <a:cubicBezTo>
                      <a:pt x="2787" y="4416"/>
                      <a:pt x="6319" y="0"/>
                      <a:pt x="9852" y="0"/>
                    </a:cubicBezTo>
                    <a:cubicBezTo>
                      <a:pt x="13385" y="0"/>
                      <a:pt x="16034" y="4416"/>
                      <a:pt x="16034" y="8832"/>
                    </a:cubicBezTo>
                    <a:lnTo>
                      <a:pt x="13385" y="248165"/>
                    </a:lnTo>
                    <a:cubicBezTo>
                      <a:pt x="13385" y="252581"/>
                      <a:pt x="9852" y="256997"/>
                      <a:pt x="6319" y="2569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3A15C676-41E7-4B3F-9733-118DE484427A}"/>
                  </a:ext>
                </a:extLst>
              </p:cNvPr>
              <p:cNvSpPr/>
              <p:nvPr/>
            </p:nvSpPr>
            <p:spPr>
              <a:xfrm>
                <a:off x="4106688" y="1236088"/>
                <a:ext cx="15013" cy="381520"/>
              </a:xfrm>
              <a:custGeom>
                <a:avLst/>
                <a:gdLst>
                  <a:gd name="connsiteX0" fmla="*/ 6182 w 15013"/>
                  <a:gd name="connsiteY0" fmla="*/ 381521 h 381520"/>
                  <a:gd name="connsiteX1" fmla="*/ 6182 w 15013"/>
                  <a:gd name="connsiteY1" fmla="*/ 381521 h 381520"/>
                  <a:gd name="connsiteX2" fmla="*/ 0 w 15013"/>
                  <a:gd name="connsiteY2" fmla="*/ 372689 h 381520"/>
                  <a:gd name="connsiteX3" fmla="*/ 2649 w 15013"/>
                  <a:gd name="connsiteY3" fmla="*/ 8832 h 381520"/>
                  <a:gd name="connsiteX4" fmla="*/ 8832 w 15013"/>
                  <a:gd name="connsiteY4" fmla="*/ 0 h 381520"/>
                  <a:gd name="connsiteX5" fmla="*/ 8832 w 15013"/>
                  <a:gd name="connsiteY5" fmla="*/ 0 h 381520"/>
                  <a:gd name="connsiteX6" fmla="*/ 15014 w 15013"/>
                  <a:gd name="connsiteY6" fmla="*/ 8832 h 381520"/>
                  <a:gd name="connsiteX7" fmla="*/ 12364 w 15013"/>
                  <a:gd name="connsiteY7" fmla="*/ 372689 h 381520"/>
                  <a:gd name="connsiteX8" fmla="*/ 6182 w 15013"/>
                  <a:gd name="connsiteY8" fmla="*/ 381521 h 38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3" h="381520">
                    <a:moveTo>
                      <a:pt x="6182" y="381521"/>
                    </a:moveTo>
                    <a:cubicBezTo>
                      <a:pt x="6182" y="381521"/>
                      <a:pt x="6182" y="381521"/>
                      <a:pt x="6182" y="381521"/>
                    </a:cubicBezTo>
                    <a:cubicBezTo>
                      <a:pt x="2649" y="381521"/>
                      <a:pt x="0" y="377105"/>
                      <a:pt x="0" y="372689"/>
                    </a:cubicBezTo>
                    <a:lnTo>
                      <a:pt x="2649" y="8832"/>
                    </a:lnTo>
                    <a:cubicBezTo>
                      <a:pt x="2649" y="4416"/>
                      <a:pt x="5299" y="0"/>
                      <a:pt x="8832" y="0"/>
                    </a:cubicBezTo>
                    <a:cubicBezTo>
                      <a:pt x="8832" y="0"/>
                      <a:pt x="8832" y="0"/>
                      <a:pt x="8832" y="0"/>
                    </a:cubicBezTo>
                    <a:cubicBezTo>
                      <a:pt x="12364" y="0"/>
                      <a:pt x="15014" y="4416"/>
                      <a:pt x="15014" y="8832"/>
                    </a:cubicBezTo>
                    <a:lnTo>
                      <a:pt x="12364" y="372689"/>
                    </a:lnTo>
                    <a:cubicBezTo>
                      <a:pt x="13247" y="377105"/>
                      <a:pt x="9715" y="381521"/>
                      <a:pt x="6182" y="3815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7C59341-939E-4025-966F-190A68CE5D5D}"/>
                  </a:ext>
                </a:extLst>
              </p:cNvPr>
              <p:cNvSpPr/>
              <p:nvPr/>
            </p:nvSpPr>
            <p:spPr>
              <a:xfrm>
                <a:off x="3710017" y="1398588"/>
                <a:ext cx="15150" cy="219021"/>
              </a:xfrm>
              <a:custGeom>
                <a:avLst/>
                <a:gdLst>
                  <a:gd name="connsiteX0" fmla="*/ 6319 w 15150"/>
                  <a:gd name="connsiteY0" fmla="*/ 219021 h 219021"/>
                  <a:gd name="connsiteX1" fmla="*/ 6319 w 15150"/>
                  <a:gd name="connsiteY1" fmla="*/ 219021 h 219021"/>
                  <a:gd name="connsiteX2" fmla="*/ 137 w 15150"/>
                  <a:gd name="connsiteY2" fmla="*/ 210190 h 219021"/>
                  <a:gd name="connsiteX3" fmla="*/ 2787 w 15150"/>
                  <a:gd name="connsiteY3" fmla="*/ 8832 h 219021"/>
                  <a:gd name="connsiteX4" fmla="*/ 8969 w 15150"/>
                  <a:gd name="connsiteY4" fmla="*/ 0 h 219021"/>
                  <a:gd name="connsiteX5" fmla="*/ 8969 w 15150"/>
                  <a:gd name="connsiteY5" fmla="*/ 0 h 219021"/>
                  <a:gd name="connsiteX6" fmla="*/ 15151 w 15150"/>
                  <a:gd name="connsiteY6" fmla="*/ 8832 h 219021"/>
                  <a:gd name="connsiteX7" fmla="*/ 12501 w 15150"/>
                  <a:gd name="connsiteY7" fmla="*/ 210190 h 219021"/>
                  <a:gd name="connsiteX8" fmla="*/ 6319 w 15150"/>
                  <a:gd name="connsiteY8" fmla="*/ 219021 h 219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150" h="219021">
                    <a:moveTo>
                      <a:pt x="6319" y="219021"/>
                    </a:moveTo>
                    <a:cubicBezTo>
                      <a:pt x="6319" y="219021"/>
                      <a:pt x="5436" y="219021"/>
                      <a:pt x="6319" y="219021"/>
                    </a:cubicBezTo>
                    <a:cubicBezTo>
                      <a:pt x="2787" y="219021"/>
                      <a:pt x="-746" y="214605"/>
                      <a:pt x="137" y="210190"/>
                    </a:cubicBezTo>
                    <a:lnTo>
                      <a:pt x="2787" y="8832"/>
                    </a:lnTo>
                    <a:cubicBezTo>
                      <a:pt x="2787" y="4416"/>
                      <a:pt x="5436" y="0"/>
                      <a:pt x="8969" y="0"/>
                    </a:cubicBezTo>
                    <a:cubicBezTo>
                      <a:pt x="8969" y="0"/>
                      <a:pt x="8969" y="0"/>
                      <a:pt x="8969" y="0"/>
                    </a:cubicBezTo>
                    <a:cubicBezTo>
                      <a:pt x="12501" y="0"/>
                      <a:pt x="15151" y="4416"/>
                      <a:pt x="15151" y="8832"/>
                    </a:cubicBezTo>
                    <a:lnTo>
                      <a:pt x="12501" y="210190"/>
                    </a:lnTo>
                    <a:cubicBezTo>
                      <a:pt x="12501" y="214605"/>
                      <a:pt x="9852" y="219021"/>
                      <a:pt x="6319" y="2190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2EE20AC-CF08-49DE-A43B-5721E479011E}"/>
              </a:ext>
            </a:extLst>
          </p:cNvPr>
          <p:cNvGrpSpPr/>
          <p:nvPr/>
        </p:nvGrpSpPr>
        <p:grpSpPr>
          <a:xfrm rot="19952492">
            <a:off x="692263" y="4140475"/>
            <a:ext cx="311536" cy="529707"/>
            <a:chOff x="4850276" y="2591891"/>
            <a:chExt cx="622934" cy="1059179"/>
          </a:xfrm>
        </p:grpSpPr>
        <p:grpSp>
          <p:nvGrpSpPr>
            <p:cNvPr id="74" name="Graphic 113">
              <a:extLst>
                <a:ext uri="{FF2B5EF4-FFF2-40B4-BE49-F238E27FC236}">
                  <a16:creationId xmlns:a16="http://schemas.microsoft.com/office/drawing/2014/main" id="{D8E9046A-5C86-4293-BCDF-DFDA4BBD0D8B}"/>
                </a:ext>
              </a:extLst>
            </p:cNvPr>
            <p:cNvGrpSpPr/>
            <p:nvPr/>
          </p:nvGrpSpPr>
          <p:grpSpPr>
            <a:xfrm>
              <a:off x="4904569" y="2627239"/>
              <a:ext cx="518685" cy="982874"/>
              <a:chOff x="4904569" y="2627239"/>
              <a:chExt cx="518685" cy="982874"/>
            </a:xfrm>
            <a:solidFill>
              <a:srgbClr val="000000"/>
            </a:solidFill>
          </p:grpSpPr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747B312-4B5F-4B60-9F67-CBA0F964B4E5}"/>
                  </a:ext>
                </a:extLst>
              </p:cNvPr>
              <p:cNvSpPr/>
              <p:nvPr/>
            </p:nvSpPr>
            <p:spPr>
              <a:xfrm>
                <a:off x="4908379" y="2632001"/>
                <a:ext cx="507255" cy="972873"/>
              </a:xfrm>
              <a:custGeom>
                <a:avLst/>
                <a:gdLst>
                  <a:gd name="connsiteX0" fmla="*/ 501967 w 507255"/>
                  <a:gd name="connsiteY0" fmla="*/ 962872 h 972873"/>
                  <a:gd name="connsiteX1" fmla="*/ 3810 w 507255"/>
                  <a:gd name="connsiteY1" fmla="*/ 968587 h 972873"/>
                  <a:gd name="connsiteX2" fmla="*/ 96202 w 507255"/>
                  <a:gd name="connsiteY2" fmla="*/ 598064 h 972873"/>
                  <a:gd name="connsiteX3" fmla="*/ 198120 w 507255"/>
                  <a:gd name="connsiteY3" fmla="*/ 465667 h 972873"/>
                  <a:gd name="connsiteX4" fmla="*/ 119063 w 507255"/>
                  <a:gd name="connsiteY4" fmla="*/ 343747 h 972873"/>
                  <a:gd name="connsiteX5" fmla="*/ 0 w 507255"/>
                  <a:gd name="connsiteY5" fmla="*/ 1799 h 972873"/>
                  <a:gd name="connsiteX6" fmla="*/ 488632 w 507255"/>
                  <a:gd name="connsiteY6" fmla="*/ 4657 h 972873"/>
                  <a:gd name="connsiteX7" fmla="*/ 422910 w 507255"/>
                  <a:gd name="connsiteY7" fmla="*/ 296122 h 972873"/>
                  <a:gd name="connsiteX8" fmla="*/ 352425 w 507255"/>
                  <a:gd name="connsiteY8" fmla="*/ 382799 h 972873"/>
                  <a:gd name="connsiteX9" fmla="*/ 313373 w 507255"/>
                  <a:gd name="connsiteY9" fmla="*/ 467572 h 972873"/>
                  <a:gd name="connsiteX10" fmla="*/ 478155 w 507255"/>
                  <a:gd name="connsiteY10" fmla="*/ 713317 h 972873"/>
                  <a:gd name="connsiteX11" fmla="*/ 501967 w 507255"/>
                  <a:gd name="connsiteY11" fmla="*/ 962872 h 97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7255" h="972873">
                    <a:moveTo>
                      <a:pt x="501967" y="962872"/>
                    </a:moveTo>
                    <a:cubicBezTo>
                      <a:pt x="315278" y="967634"/>
                      <a:pt x="190500" y="979064"/>
                      <a:pt x="3810" y="968587"/>
                    </a:cubicBezTo>
                    <a:cubicBezTo>
                      <a:pt x="-1905" y="827617"/>
                      <a:pt x="11430" y="692362"/>
                      <a:pt x="96202" y="598064"/>
                    </a:cubicBezTo>
                    <a:cubicBezTo>
                      <a:pt x="133350" y="557107"/>
                      <a:pt x="186690" y="522817"/>
                      <a:pt x="198120" y="465667"/>
                    </a:cubicBezTo>
                    <a:cubicBezTo>
                      <a:pt x="207645" y="419947"/>
                      <a:pt x="145732" y="379942"/>
                      <a:pt x="119063" y="343747"/>
                    </a:cubicBezTo>
                    <a:cubicBezTo>
                      <a:pt x="82867" y="294217"/>
                      <a:pt x="9525" y="239924"/>
                      <a:pt x="0" y="1799"/>
                    </a:cubicBezTo>
                    <a:cubicBezTo>
                      <a:pt x="148590" y="-2011"/>
                      <a:pt x="476250" y="847"/>
                      <a:pt x="488632" y="4657"/>
                    </a:cubicBezTo>
                    <a:cubicBezTo>
                      <a:pt x="483870" y="103717"/>
                      <a:pt x="472440" y="214207"/>
                      <a:pt x="422910" y="296122"/>
                    </a:cubicBezTo>
                    <a:cubicBezTo>
                      <a:pt x="405765" y="323744"/>
                      <a:pt x="375285" y="356129"/>
                      <a:pt x="352425" y="382799"/>
                    </a:cubicBezTo>
                    <a:cubicBezTo>
                      <a:pt x="331470" y="406612"/>
                      <a:pt x="306705" y="434234"/>
                      <a:pt x="313373" y="467572"/>
                    </a:cubicBezTo>
                    <a:cubicBezTo>
                      <a:pt x="327660" y="534247"/>
                      <a:pt x="432435" y="583777"/>
                      <a:pt x="478155" y="713317"/>
                    </a:cubicBezTo>
                    <a:cubicBezTo>
                      <a:pt x="512445" y="810472"/>
                      <a:pt x="510540" y="856192"/>
                      <a:pt x="501967" y="96287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8BD58B24-838B-41A7-A05D-C41800B718EF}"/>
                  </a:ext>
                </a:extLst>
              </p:cNvPr>
              <p:cNvSpPr/>
              <p:nvPr/>
            </p:nvSpPr>
            <p:spPr>
              <a:xfrm>
                <a:off x="4980769" y="3213630"/>
                <a:ext cx="145022" cy="208840"/>
              </a:xfrm>
              <a:custGeom>
                <a:avLst/>
                <a:gdLst>
                  <a:gd name="connsiteX0" fmla="*/ 7620 w 145022"/>
                  <a:gd name="connsiteY0" fmla="*/ 208840 h 208840"/>
                  <a:gd name="connsiteX1" fmla="*/ 0 w 145022"/>
                  <a:gd name="connsiteY1" fmla="*/ 201220 h 208840"/>
                  <a:gd name="connsiteX2" fmla="*/ 136208 w 145022"/>
                  <a:gd name="connsiteY2" fmla="*/ 243 h 208840"/>
                  <a:gd name="connsiteX3" fmla="*/ 144780 w 145022"/>
                  <a:gd name="connsiteY3" fmla="*/ 5005 h 208840"/>
                  <a:gd name="connsiteX4" fmla="*/ 140017 w 145022"/>
                  <a:gd name="connsiteY4" fmla="*/ 13578 h 208840"/>
                  <a:gd name="connsiteX5" fmla="*/ 14288 w 145022"/>
                  <a:gd name="connsiteY5" fmla="*/ 200268 h 208840"/>
                  <a:gd name="connsiteX6" fmla="*/ 7620 w 145022"/>
                  <a:gd name="connsiteY6" fmla="*/ 208840 h 208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022" h="208840">
                    <a:moveTo>
                      <a:pt x="7620" y="208840"/>
                    </a:moveTo>
                    <a:cubicBezTo>
                      <a:pt x="3810" y="208840"/>
                      <a:pt x="0" y="205983"/>
                      <a:pt x="0" y="201220"/>
                    </a:cubicBezTo>
                    <a:cubicBezTo>
                      <a:pt x="0" y="99303"/>
                      <a:pt x="69533" y="19293"/>
                      <a:pt x="136208" y="243"/>
                    </a:cubicBezTo>
                    <a:cubicBezTo>
                      <a:pt x="140017" y="-710"/>
                      <a:pt x="143827" y="1195"/>
                      <a:pt x="144780" y="5005"/>
                    </a:cubicBezTo>
                    <a:cubicBezTo>
                      <a:pt x="145733" y="8815"/>
                      <a:pt x="143827" y="12625"/>
                      <a:pt x="140017" y="13578"/>
                    </a:cubicBezTo>
                    <a:cubicBezTo>
                      <a:pt x="78105" y="30723"/>
                      <a:pt x="14288" y="105018"/>
                      <a:pt x="14288" y="200268"/>
                    </a:cubicBezTo>
                    <a:cubicBezTo>
                      <a:pt x="15240" y="205030"/>
                      <a:pt x="11430" y="208840"/>
                      <a:pt x="7620" y="208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BEC1D1D3-B6EB-4F46-82B7-A8B2D534F17E}"/>
                  </a:ext>
                </a:extLst>
              </p:cNvPr>
              <p:cNvSpPr/>
              <p:nvPr/>
            </p:nvSpPr>
            <p:spPr>
              <a:xfrm>
                <a:off x="4904569" y="2627239"/>
                <a:ext cx="518685" cy="982874"/>
              </a:xfrm>
              <a:custGeom>
                <a:avLst/>
                <a:gdLst>
                  <a:gd name="connsiteX0" fmla="*/ 163830 w 518685"/>
                  <a:gd name="connsiteY0" fmla="*/ 982874 h 982874"/>
                  <a:gd name="connsiteX1" fmla="*/ 7620 w 518685"/>
                  <a:gd name="connsiteY1" fmla="*/ 978112 h 982874"/>
                  <a:gd name="connsiteX2" fmla="*/ 2857 w 518685"/>
                  <a:gd name="connsiteY2" fmla="*/ 973349 h 982874"/>
                  <a:gd name="connsiteX3" fmla="*/ 97155 w 518685"/>
                  <a:gd name="connsiteY3" fmla="*/ 599017 h 982874"/>
                  <a:gd name="connsiteX4" fmla="*/ 129540 w 518685"/>
                  <a:gd name="connsiteY4" fmla="*/ 566632 h 982874"/>
                  <a:gd name="connsiteX5" fmla="*/ 198120 w 518685"/>
                  <a:gd name="connsiteY5" fmla="*/ 468524 h 982874"/>
                  <a:gd name="connsiteX6" fmla="*/ 150495 w 518685"/>
                  <a:gd name="connsiteY6" fmla="*/ 384704 h 982874"/>
                  <a:gd name="connsiteX7" fmla="*/ 120015 w 518685"/>
                  <a:gd name="connsiteY7" fmla="*/ 351367 h 982874"/>
                  <a:gd name="connsiteX8" fmla="*/ 102870 w 518685"/>
                  <a:gd name="connsiteY8" fmla="*/ 330412 h 982874"/>
                  <a:gd name="connsiteX9" fmla="*/ 0 w 518685"/>
                  <a:gd name="connsiteY9" fmla="*/ 7514 h 982874"/>
                  <a:gd name="connsiteX10" fmla="*/ 1905 w 518685"/>
                  <a:gd name="connsiteY10" fmla="*/ 3704 h 982874"/>
                  <a:gd name="connsiteX11" fmla="*/ 5715 w 518685"/>
                  <a:gd name="connsiteY11" fmla="*/ 1799 h 982874"/>
                  <a:gd name="connsiteX12" fmla="*/ 496253 w 518685"/>
                  <a:gd name="connsiteY12" fmla="*/ 4657 h 982874"/>
                  <a:gd name="connsiteX13" fmla="*/ 500063 w 518685"/>
                  <a:gd name="connsiteY13" fmla="*/ 10372 h 982874"/>
                  <a:gd name="connsiteX14" fmla="*/ 433388 w 518685"/>
                  <a:gd name="connsiteY14" fmla="*/ 303742 h 982874"/>
                  <a:gd name="connsiteX15" fmla="*/ 373380 w 518685"/>
                  <a:gd name="connsiteY15" fmla="*/ 378037 h 982874"/>
                  <a:gd name="connsiteX16" fmla="*/ 361950 w 518685"/>
                  <a:gd name="connsiteY16" fmla="*/ 391372 h 982874"/>
                  <a:gd name="connsiteX17" fmla="*/ 324803 w 518685"/>
                  <a:gd name="connsiteY17" fmla="*/ 471382 h 982874"/>
                  <a:gd name="connsiteX18" fmla="*/ 382905 w 518685"/>
                  <a:gd name="connsiteY18" fmla="*/ 556154 h 982874"/>
                  <a:gd name="connsiteX19" fmla="*/ 489585 w 518685"/>
                  <a:gd name="connsiteY19" fmla="*/ 716174 h 982874"/>
                  <a:gd name="connsiteX20" fmla="*/ 513398 w 518685"/>
                  <a:gd name="connsiteY20" fmla="*/ 968587 h 982874"/>
                  <a:gd name="connsiteX21" fmla="*/ 507683 w 518685"/>
                  <a:gd name="connsiteY21" fmla="*/ 973349 h 982874"/>
                  <a:gd name="connsiteX22" fmla="*/ 367665 w 518685"/>
                  <a:gd name="connsiteY22" fmla="*/ 978112 h 982874"/>
                  <a:gd name="connsiteX23" fmla="*/ 163830 w 518685"/>
                  <a:gd name="connsiteY23" fmla="*/ 982874 h 982874"/>
                  <a:gd name="connsiteX24" fmla="*/ 12382 w 518685"/>
                  <a:gd name="connsiteY24" fmla="*/ 967634 h 982874"/>
                  <a:gd name="connsiteX25" fmla="*/ 364808 w 518685"/>
                  <a:gd name="connsiteY25" fmla="*/ 966682 h 982874"/>
                  <a:gd name="connsiteX26" fmla="*/ 500063 w 518685"/>
                  <a:gd name="connsiteY26" fmla="*/ 961919 h 982874"/>
                  <a:gd name="connsiteX27" fmla="*/ 476250 w 518685"/>
                  <a:gd name="connsiteY27" fmla="*/ 719032 h 982874"/>
                  <a:gd name="connsiteX28" fmla="*/ 373380 w 518685"/>
                  <a:gd name="connsiteY28" fmla="*/ 562822 h 982874"/>
                  <a:gd name="connsiteX29" fmla="*/ 312420 w 518685"/>
                  <a:gd name="connsiteY29" fmla="*/ 473287 h 982874"/>
                  <a:gd name="connsiteX30" fmla="*/ 352425 w 518685"/>
                  <a:gd name="connsiteY30" fmla="*/ 383752 h 982874"/>
                  <a:gd name="connsiteX31" fmla="*/ 363855 w 518685"/>
                  <a:gd name="connsiteY31" fmla="*/ 370417 h 982874"/>
                  <a:gd name="connsiteX32" fmla="*/ 421958 w 518685"/>
                  <a:gd name="connsiteY32" fmla="*/ 298027 h 982874"/>
                  <a:gd name="connsiteX33" fmla="*/ 486728 w 518685"/>
                  <a:gd name="connsiteY33" fmla="*/ 14182 h 982874"/>
                  <a:gd name="connsiteX34" fmla="*/ 9525 w 518685"/>
                  <a:gd name="connsiteY34" fmla="*/ 11324 h 982874"/>
                  <a:gd name="connsiteX35" fmla="*/ 110490 w 518685"/>
                  <a:gd name="connsiteY35" fmla="*/ 322792 h 982874"/>
                  <a:gd name="connsiteX36" fmla="*/ 127635 w 518685"/>
                  <a:gd name="connsiteY36" fmla="*/ 344699 h 982874"/>
                  <a:gd name="connsiteX37" fmla="*/ 157163 w 518685"/>
                  <a:gd name="connsiteY37" fmla="*/ 377084 h 982874"/>
                  <a:gd name="connsiteX38" fmla="*/ 207645 w 518685"/>
                  <a:gd name="connsiteY38" fmla="*/ 470429 h 982874"/>
                  <a:gd name="connsiteX39" fmla="*/ 136208 w 518685"/>
                  <a:gd name="connsiteY39" fmla="*/ 574252 h 982874"/>
                  <a:gd name="connsiteX40" fmla="*/ 104775 w 518685"/>
                  <a:gd name="connsiteY40" fmla="*/ 605684 h 982874"/>
                  <a:gd name="connsiteX41" fmla="*/ 12382 w 518685"/>
                  <a:gd name="connsiteY41" fmla="*/ 967634 h 982874"/>
                  <a:gd name="connsiteX42" fmla="*/ 505778 w 518685"/>
                  <a:gd name="connsiteY42" fmla="*/ 967634 h 982874"/>
                  <a:gd name="connsiteX43" fmla="*/ 505778 w 518685"/>
                  <a:gd name="connsiteY43" fmla="*/ 967634 h 982874"/>
                  <a:gd name="connsiteX44" fmla="*/ 505778 w 518685"/>
                  <a:gd name="connsiteY44" fmla="*/ 967634 h 98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518685" h="982874">
                    <a:moveTo>
                      <a:pt x="163830" y="982874"/>
                    </a:moveTo>
                    <a:cubicBezTo>
                      <a:pt x="115252" y="982874"/>
                      <a:pt x="63817" y="981922"/>
                      <a:pt x="7620" y="978112"/>
                    </a:cubicBezTo>
                    <a:cubicBezTo>
                      <a:pt x="4763" y="978112"/>
                      <a:pt x="2857" y="975254"/>
                      <a:pt x="2857" y="973349"/>
                    </a:cubicBezTo>
                    <a:cubicBezTo>
                      <a:pt x="-1905" y="853334"/>
                      <a:pt x="4763" y="701887"/>
                      <a:pt x="97155" y="599017"/>
                    </a:cubicBezTo>
                    <a:cubicBezTo>
                      <a:pt x="106680" y="587587"/>
                      <a:pt x="118110" y="577109"/>
                      <a:pt x="129540" y="566632"/>
                    </a:cubicBezTo>
                    <a:cubicBezTo>
                      <a:pt x="159067" y="538057"/>
                      <a:pt x="189548" y="509482"/>
                      <a:pt x="198120" y="468524"/>
                    </a:cubicBezTo>
                    <a:cubicBezTo>
                      <a:pt x="203835" y="438997"/>
                      <a:pt x="177165" y="411374"/>
                      <a:pt x="150495" y="384704"/>
                    </a:cubicBezTo>
                    <a:cubicBezTo>
                      <a:pt x="139065" y="373274"/>
                      <a:pt x="128588" y="361844"/>
                      <a:pt x="120015" y="351367"/>
                    </a:cubicBezTo>
                    <a:cubicBezTo>
                      <a:pt x="115252" y="344699"/>
                      <a:pt x="109538" y="338032"/>
                      <a:pt x="102870" y="330412"/>
                    </a:cubicBezTo>
                    <a:cubicBezTo>
                      <a:pt x="64770" y="283739"/>
                      <a:pt x="7620" y="214207"/>
                      <a:pt x="0" y="7514"/>
                    </a:cubicBezTo>
                    <a:cubicBezTo>
                      <a:pt x="0" y="5609"/>
                      <a:pt x="0" y="4657"/>
                      <a:pt x="1905" y="3704"/>
                    </a:cubicBezTo>
                    <a:cubicBezTo>
                      <a:pt x="2857" y="2752"/>
                      <a:pt x="3810" y="1799"/>
                      <a:pt x="5715" y="1799"/>
                    </a:cubicBezTo>
                    <a:cubicBezTo>
                      <a:pt x="141923" y="-2011"/>
                      <a:pt x="481013" y="847"/>
                      <a:pt x="496253" y="4657"/>
                    </a:cubicBezTo>
                    <a:cubicBezTo>
                      <a:pt x="499110" y="5609"/>
                      <a:pt x="500063" y="7514"/>
                      <a:pt x="500063" y="10372"/>
                    </a:cubicBezTo>
                    <a:cubicBezTo>
                      <a:pt x="495300" y="109432"/>
                      <a:pt x="483870" y="221827"/>
                      <a:pt x="433388" y="303742"/>
                    </a:cubicBezTo>
                    <a:cubicBezTo>
                      <a:pt x="419100" y="327554"/>
                      <a:pt x="395288" y="354224"/>
                      <a:pt x="373380" y="378037"/>
                    </a:cubicBezTo>
                    <a:cubicBezTo>
                      <a:pt x="369570" y="382799"/>
                      <a:pt x="365760" y="386609"/>
                      <a:pt x="361950" y="391372"/>
                    </a:cubicBezTo>
                    <a:cubicBezTo>
                      <a:pt x="340995" y="414232"/>
                      <a:pt x="318135" y="440902"/>
                      <a:pt x="324803" y="471382"/>
                    </a:cubicBezTo>
                    <a:cubicBezTo>
                      <a:pt x="330517" y="499004"/>
                      <a:pt x="355283" y="525674"/>
                      <a:pt x="382905" y="556154"/>
                    </a:cubicBezTo>
                    <a:cubicBezTo>
                      <a:pt x="419100" y="595207"/>
                      <a:pt x="463867" y="643784"/>
                      <a:pt x="489585" y="716174"/>
                    </a:cubicBezTo>
                    <a:cubicBezTo>
                      <a:pt x="523875" y="815234"/>
                      <a:pt x="521970" y="861907"/>
                      <a:pt x="513398" y="968587"/>
                    </a:cubicBezTo>
                    <a:cubicBezTo>
                      <a:pt x="513398" y="971444"/>
                      <a:pt x="510540" y="973349"/>
                      <a:pt x="507683" y="973349"/>
                    </a:cubicBezTo>
                    <a:cubicBezTo>
                      <a:pt x="457200" y="974302"/>
                      <a:pt x="411480" y="976207"/>
                      <a:pt x="367665" y="978112"/>
                    </a:cubicBezTo>
                    <a:cubicBezTo>
                      <a:pt x="296228" y="980017"/>
                      <a:pt x="232410" y="982874"/>
                      <a:pt x="163830" y="982874"/>
                    </a:cubicBezTo>
                    <a:close/>
                    <a:moveTo>
                      <a:pt x="12382" y="967634"/>
                    </a:moveTo>
                    <a:cubicBezTo>
                      <a:pt x="145733" y="975254"/>
                      <a:pt x="247650" y="971444"/>
                      <a:pt x="364808" y="966682"/>
                    </a:cubicBezTo>
                    <a:cubicBezTo>
                      <a:pt x="407670" y="964777"/>
                      <a:pt x="451485" y="963824"/>
                      <a:pt x="500063" y="961919"/>
                    </a:cubicBezTo>
                    <a:cubicBezTo>
                      <a:pt x="508635" y="856192"/>
                      <a:pt x="509588" y="813329"/>
                      <a:pt x="476250" y="719032"/>
                    </a:cubicBezTo>
                    <a:cubicBezTo>
                      <a:pt x="452438" y="648547"/>
                      <a:pt x="408623" y="600922"/>
                      <a:pt x="373380" y="562822"/>
                    </a:cubicBezTo>
                    <a:cubicBezTo>
                      <a:pt x="343853" y="531389"/>
                      <a:pt x="319088" y="503767"/>
                      <a:pt x="312420" y="473287"/>
                    </a:cubicBezTo>
                    <a:cubicBezTo>
                      <a:pt x="304800" y="437092"/>
                      <a:pt x="331470" y="407564"/>
                      <a:pt x="352425" y="383752"/>
                    </a:cubicBezTo>
                    <a:cubicBezTo>
                      <a:pt x="356235" y="379942"/>
                      <a:pt x="360045" y="375179"/>
                      <a:pt x="363855" y="370417"/>
                    </a:cubicBezTo>
                    <a:cubicBezTo>
                      <a:pt x="384810" y="347557"/>
                      <a:pt x="408623" y="320887"/>
                      <a:pt x="421958" y="298027"/>
                    </a:cubicBezTo>
                    <a:cubicBezTo>
                      <a:pt x="470535" y="218969"/>
                      <a:pt x="481965" y="110384"/>
                      <a:pt x="486728" y="14182"/>
                    </a:cubicBezTo>
                    <a:cubicBezTo>
                      <a:pt x="446723" y="11324"/>
                      <a:pt x="154305" y="8467"/>
                      <a:pt x="9525" y="11324"/>
                    </a:cubicBezTo>
                    <a:cubicBezTo>
                      <a:pt x="18098" y="210397"/>
                      <a:pt x="73342" y="278024"/>
                      <a:pt x="110490" y="322792"/>
                    </a:cubicBezTo>
                    <a:cubicBezTo>
                      <a:pt x="116205" y="330412"/>
                      <a:pt x="122873" y="337079"/>
                      <a:pt x="127635" y="344699"/>
                    </a:cubicBezTo>
                    <a:cubicBezTo>
                      <a:pt x="135255" y="355177"/>
                      <a:pt x="145733" y="365654"/>
                      <a:pt x="157163" y="377084"/>
                    </a:cubicBezTo>
                    <a:cubicBezTo>
                      <a:pt x="183833" y="404707"/>
                      <a:pt x="214313" y="435187"/>
                      <a:pt x="207645" y="470429"/>
                    </a:cubicBezTo>
                    <a:cubicBezTo>
                      <a:pt x="199073" y="514244"/>
                      <a:pt x="166688" y="544724"/>
                      <a:pt x="136208" y="574252"/>
                    </a:cubicBezTo>
                    <a:cubicBezTo>
                      <a:pt x="125730" y="584729"/>
                      <a:pt x="114300" y="595207"/>
                      <a:pt x="104775" y="605684"/>
                    </a:cubicBezTo>
                    <a:cubicBezTo>
                      <a:pt x="15240" y="704744"/>
                      <a:pt x="8573" y="850477"/>
                      <a:pt x="12382" y="967634"/>
                    </a:cubicBezTo>
                    <a:close/>
                    <a:moveTo>
                      <a:pt x="505778" y="967634"/>
                    </a:moveTo>
                    <a:lnTo>
                      <a:pt x="505778" y="967634"/>
                    </a:lnTo>
                    <a:lnTo>
                      <a:pt x="505778" y="967634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5" name="Graphic 113">
              <a:extLst>
                <a:ext uri="{FF2B5EF4-FFF2-40B4-BE49-F238E27FC236}">
                  <a16:creationId xmlns:a16="http://schemas.microsoft.com/office/drawing/2014/main" id="{629B2AC2-941D-459A-A6CA-95AA88A71E6F}"/>
                </a:ext>
              </a:extLst>
            </p:cNvPr>
            <p:cNvGrpSpPr/>
            <p:nvPr/>
          </p:nvGrpSpPr>
          <p:grpSpPr>
            <a:xfrm>
              <a:off x="4850276" y="3571061"/>
              <a:ext cx="622934" cy="80009"/>
              <a:chOff x="4850276" y="3571061"/>
              <a:chExt cx="622934" cy="80009"/>
            </a:xfrm>
          </p:grpSpPr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97EFB6B-EEB5-49BA-A3B5-D85199407D38}"/>
                  </a:ext>
                </a:extLst>
              </p:cNvPr>
              <p:cNvSpPr/>
              <p:nvPr/>
            </p:nvSpPr>
            <p:spPr>
              <a:xfrm>
                <a:off x="4855992" y="3577728"/>
                <a:ext cx="611504" cy="68579"/>
              </a:xfrm>
              <a:custGeom>
                <a:avLst/>
                <a:gdLst>
                  <a:gd name="connsiteX0" fmla="*/ 0 w 611504"/>
                  <a:gd name="connsiteY0" fmla="*/ 0 h 68579"/>
                  <a:gd name="connsiteX1" fmla="*/ 611505 w 611504"/>
                  <a:gd name="connsiteY1" fmla="*/ 0 h 68579"/>
                  <a:gd name="connsiteX2" fmla="*/ 611505 w 611504"/>
                  <a:gd name="connsiteY2" fmla="*/ 68580 h 68579"/>
                  <a:gd name="connsiteX3" fmla="*/ 0 w 611504"/>
                  <a:gd name="connsiteY3" fmla="*/ 68580 h 6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504" h="68579">
                    <a:moveTo>
                      <a:pt x="0" y="0"/>
                    </a:moveTo>
                    <a:lnTo>
                      <a:pt x="611505" y="0"/>
                    </a:lnTo>
                    <a:lnTo>
                      <a:pt x="611505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8DA8F32-CBEC-46B8-9EA6-682030CAABFA}"/>
                  </a:ext>
                </a:extLst>
              </p:cNvPr>
              <p:cNvSpPr/>
              <p:nvPr/>
            </p:nvSpPr>
            <p:spPr>
              <a:xfrm>
                <a:off x="4850276" y="3571061"/>
                <a:ext cx="622934" cy="80009"/>
              </a:xfrm>
              <a:custGeom>
                <a:avLst/>
                <a:gdLst>
                  <a:gd name="connsiteX0" fmla="*/ 618173 w 622934"/>
                  <a:gd name="connsiteY0" fmla="*/ 80010 h 80009"/>
                  <a:gd name="connsiteX1" fmla="*/ 5715 w 622934"/>
                  <a:gd name="connsiteY1" fmla="*/ 80010 h 80009"/>
                  <a:gd name="connsiteX2" fmla="*/ 0 w 622934"/>
                  <a:gd name="connsiteY2" fmla="*/ 74295 h 80009"/>
                  <a:gd name="connsiteX3" fmla="*/ 0 w 622934"/>
                  <a:gd name="connsiteY3" fmla="*/ 5715 h 80009"/>
                  <a:gd name="connsiteX4" fmla="*/ 5715 w 622934"/>
                  <a:gd name="connsiteY4" fmla="*/ 0 h 80009"/>
                  <a:gd name="connsiteX5" fmla="*/ 617220 w 622934"/>
                  <a:gd name="connsiteY5" fmla="*/ 0 h 80009"/>
                  <a:gd name="connsiteX6" fmla="*/ 622935 w 622934"/>
                  <a:gd name="connsiteY6" fmla="*/ 5715 h 80009"/>
                  <a:gd name="connsiteX7" fmla="*/ 622935 w 622934"/>
                  <a:gd name="connsiteY7" fmla="*/ 74295 h 80009"/>
                  <a:gd name="connsiteX8" fmla="*/ 618173 w 622934"/>
                  <a:gd name="connsiteY8" fmla="*/ 80010 h 80009"/>
                  <a:gd name="connsiteX9" fmla="*/ 11430 w 622934"/>
                  <a:gd name="connsiteY9" fmla="*/ 69533 h 80009"/>
                  <a:gd name="connsiteX10" fmla="*/ 612458 w 622934"/>
                  <a:gd name="connsiteY10" fmla="*/ 69533 h 80009"/>
                  <a:gd name="connsiteX11" fmla="*/ 612458 w 622934"/>
                  <a:gd name="connsiteY11" fmla="*/ 11430 h 80009"/>
                  <a:gd name="connsiteX12" fmla="*/ 11430 w 622934"/>
                  <a:gd name="connsiteY12" fmla="*/ 11430 h 80009"/>
                  <a:gd name="connsiteX13" fmla="*/ 11430 w 622934"/>
                  <a:gd name="connsiteY13" fmla="*/ 69533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2934" h="80009">
                    <a:moveTo>
                      <a:pt x="61817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3"/>
                      <a:pt x="0" y="74295"/>
                    </a:cubicBezTo>
                    <a:lnTo>
                      <a:pt x="0" y="5715"/>
                    </a:lnTo>
                    <a:cubicBezTo>
                      <a:pt x="0" y="2858"/>
                      <a:pt x="2857" y="0"/>
                      <a:pt x="5715" y="0"/>
                    </a:cubicBezTo>
                    <a:lnTo>
                      <a:pt x="617220" y="0"/>
                    </a:lnTo>
                    <a:cubicBezTo>
                      <a:pt x="620078" y="0"/>
                      <a:pt x="622935" y="2858"/>
                      <a:pt x="622935" y="5715"/>
                    </a:cubicBezTo>
                    <a:lnTo>
                      <a:pt x="622935" y="74295"/>
                    </a:lnTo>
                    <a:cubicBezTo>
                      <a:pt x="622935" y="78105"/>
                      <a:pt x="621030" y="80010"/>
                      <a:pt x="618173" y="80010"/>
                    </a:cubicBezTo>
                    <a:close/>
                    <a:moveTo>
                      <a:pt x="11430" y="69533"/>
                    </a:moveTo>
                    <a:lnTo>
                      <a:pt x="612458" y="69533"/>
                    </a:lnTo>
                    <a:lnTo>
                      <a:pt x="612458" y="11430"/>
                    </a:lnTo>
                    <a:lnTo>
                      <a:pt x="11430" y="11430"/>
                    </a:lnTo>
                    <a:lnTo>
                      <a:pt x="11430" y="69533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76" name="Graphic 113">
              <a:extLst>
                <a:ext uri="{FF2B5EF4-FFF2-40B4-BE49-F238E27FC236}">
                  <a16:creationId xmlns:a16="http://schemas.microsoft.com/office/drawing/2014/main" id="{3AB0F996-0DF4-459F-8D9F-ABE96D7A660B}"/>
                </a:ext>
              </a:extLst>
            </p:cNvPr>
            <p:cNvGrpSpPr/>
            <p:nvPr/>
          </p:nvGrpSpPr>
          <p:grpSpPr>
            <a:xfrm>
              <a:off x="4850276" y="2591891"/>
              <a:ext cx="608647" cy="80009"/>
              <a:chOff x="4850276" y="2591891"/>
              <a:chExt cx="608647" cy="80009"/>
            </a:xfrm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6B0F164-1FBA-454B-A1DB-4355F5899A33}"/>
                  </a:ext>
                </a:extLst>
              </p:cNvPr>
              <p:cNvSpPr/>
              <p:nvPr/>
            </p:nvSpPr>
            <p:spPr>
              <a:xfrm>
                <a:off x="4855992" y="2597606"/>
                <a:ext cx="597217" cy="68580"/>
              </a:xfrm>
              <a:custGeom>
                <a:avLst/>
                <a:gdLst>
                  <a:gd name="connsiteX0" fmla="*/ 0 w 597217"/>
                  <a:gd name="connsiteY0" fmla="*/ 0 h 68580"/>
                  <a:gd name="connsiteX1" fmla="*/ 597218 w 597217"/>
                  <a:gd name="connsiteY1" fmla="*/ 0 h 68580"/>
                  <a:gd name="connsiteX2" fmla="*/ 597218 w 597217"/>
                  <a:gd name="connsiteY2" fmla="*/ 68580 h 68580"/>
                  <a:gd name="connsiteX3" fmla="*/ 0 w 597217"/>
                  <a:gd name="connsiteY3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217" h="68580">
                    <a:moveTo>
                      <a:pt x="0" y="0"/>
                    </a:moveTo>
                    <a:lnTo>
                      <a:pt x="597218" y="0"/>
                    </a:lnTo>
                    <a:lnTo>
                      <a:pt x="597218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F2C6501-32C9-4F28-BCAF-27383D176E08}"/>
                  </a:ext>
                </a:extLst>
              </p:cNvPr>
              <p:cNvSpPr/>
              <p:nvPr/>
            </p:nvSpPr>
            <p:spPr>
              <a:xfrm>
                <a:off x="4850276" y="2591891"/>
                <a:ext cx="608647" cy="80009"/>
              </a:xfrm>
              <a:custGeom>
                <a:avLst/>
                <a:gdLst>
                  <a:gd name="connsiteX0" fmla="*/ 602933 w 608647"/>
                  <a:gd name="connsiteY0" fmla="*/ 80010 h 80009"/>
                  <a:gd name="connsiteX1" fmla="*/ 5715 w 608647"/>
                  <a:gd name="connsiteY1" fmla="*/ 80010 h 80009"/>
                  <a:gd name="connsiteX2" fmla="*/ 0 w 608647"/>
                  <a:gd name="connsiteY2" fmla="*/ 74295 h 80009"/>
                  <a:gd name="connsiteX3" fmla="*/ 0 w 608647"/>
                  <a:gd name="connsiteY3" fmla="*/ 5715 h 80009"/>
                  <a:gd name="connsiteX4" fmla="*/ 5715 w 608647"/>
                  <a:gd name="connsiteY4" fmla="*/ 0 h 80009"/>
                  <a:gd name="connsiteX5" fmla="*/ 602933 w 608647"/>
                  <a:gd name="connsiteY5" fmla="*/ 0 h 80009"/>
                  <a:gd name="connsiteX6" fmla="*/ 608648 w 608647"/>
                  <a:gd name="connsiteY6" fmla="*/ 5715 h 80009"/>
                  <a:gd name="connsiteX7" fmla="*/ 608648 w 608647"/>
                  <a:gd name="connsiteY7" fmla="*/ 74295 h 80009"/>
                  <a:gd name="connsiteX8" fmla="*/ 602933 w 608647"/>
                  <a:gd name="connsiteY8" fmla="*/ 80010 h 80009"/>
                  <a:gd name="connsiteX9" fmla="*/ 11430 w 608647"/>
                  <a:gd name="connsiteY9" fmla="*/ 68580 h 80009"/>
                  <a:gd name="connsiteX10" fmla="*/ 597218 w 608647"/>
                  <a:gd name="connsiteY10" fmla="*/ 68580 h 80009"/>
                  <a:gd name="connsiteX11" fmla="*/ 597218 w 608647"/>
                  <a:gd name="connsiteY11" fmla="*/ 10477 h 80009"/>
                  <a:gd name="connsiteX12" fmla="*/ 11430 w 608647"/>
                  <a:gd name="connsiteY12" fmla="*/ 10477 h 80009"/>
                  <a:gd name="connsiteX13" fmla="*/ 11430 w 608647"/>
                  <a:gd name="connsiteY13" fmla="*/ 68580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8647" h="80009">
                    <a:moveTo>
                      <a:pt x="60293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2"/>
                      <a:pt x="0" y="74295"/>
                    </a:cubicBezTo>
                    <a:lnTo>
                      <a:pt x="0" y="5715"/>
                    </a:lnTo>
                    <a:cubicBezTo>
                      <a:pt x="0" y="2857"/>
                      <a:pt x="2857" y="0"/>
                      <a:pt x="5715" y="0"/>
                    </a:cubicBezTo>
                    <a:lnTo>
                      <a:pt x="602933" y="0"/>
                    </a:lnTo>
                    <a:cubicBezTo>
                      <a:pt x="605790" y="0"/>
                      <a:pt x="608648" y="2857"/>
                      <a:pt x="608648" y="5715"/>
                    </a:cubicBezTo>
                    <a:lnTo>
                      <a:pt x="608648" y="74295"/>
                    </a:lnTo>
                    <a:cubicBezTo>
                      <a:pt x="608648" y="77152"/>
                      <a:pt x="605790" y="80010"/>
                      <a:pt x="602933" y="80010"/>
                    </a:cubicBezTo>
                    <a:close/>
                    <a:moveTo>
                      <a:pt x="11430" y="68580"/>
                    </a:moveTo>
                    <a:lnTo>
                      <a:pt x="597218" y="68580"/>
                    </a:lnTo>
                    <a:lnTo>
                      <a:pt x="597218" y="10477"/>
                    </a:lnTo>
                    <a:lnTo>
                      <a:pt x="11430" y="10477"/>
                    </a:lnTo>
                    <a:lnTo>
                      <a:pt x="11430" y="6858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84" name="Graphic 43">
            <a:extLst>
              <a:ext uri="{FF2B5EF4-FFF2-40B4-BE49-F238E27FC236}">
                <a16:creationId xmlns:a16="http://schemas.microsoft.com/office/drawing/2014/main" id="{9E03A1C7-35B9-4B0B-B4FE-0C3A007A7D1E}"/>
              </a:ext>
            </a:extLst>
          </p:cNvPr>
          <p:cNvGrpSpPr/>
          <p:nvPr/>
        </p:nvGrpSpPr>
        <p:grpSpPr>
          <a:xfrm>
            <a:off x="4242013" y="4585844"/>
            <a:ext cx="125729" cy="125729"/>
            <a:chOff x="5131116" y="3678554"/>
            <a:chExt cx="125729" cy="125729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638F879-156D-4874-95B0-EF28829AC309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03E34CC-2015-4EB7-9C7F-EEF56CA128DD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9089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 96">
            <a:extLst>
              <a:ext uri="{FF2B5EF4-FFF2-40B4-BE49-F238E27FC236}">
                <a16:creationId xmlns:a16="http://schemas.microsoft.com/office/drawing/2014/main" id="{7AEF03E4-A9B5-4BB4-8303-22FCEE13DE76}"/>
              </a:ext>
            </a:extLst>
          </p:cNvPr>
          <p:cNvGrpSpPr/>
          <p:nvPr/>
        </p:nvGrpSpPr>
        <p:grpSpPr>
          <a:xfrm>
            <a:off x="655083" y="926378"/>
            <a:ext cx="4248000" cy="3261928"/>
            <a:chOff x="727653" y="926378"/>
            <a:chExt cx="4248000" cy="3261928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C96720E8-F12B-4A6F-AD87-3975A0651C47}"/>
                </a:ext>
              </a:extLst>
            </p:cNvPr>
            <p:cNvGrpSpPr/>
            <p:nvPr/>
          </p:nvGrpSpPr>
          <p:grpSpPr>
            <a:xfrm>
              <a:off x="832691" y="926378"/>
              <a:ext cx="3984109" cy="3261928"/>
              <a:chOff x="604437" y="961176"/>
              <a:chExt cx="4379747" cy="3585850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C47EE447-0745-4A0C-ADC9-D9FCDBB580A3}"/>
                  </a:ext>
                </a:extLst>
              </p:cNvPr>
              <p:cNvSpPr/>
              <p:nvPr/>
            </p:nvSpPr>
            <p:spPr>
              <a:xfrm>
                <a:off x="1874161" y="3833275"/>
                <a:ext cx="1899457" cy="713751"/>
              </a:xfrm>
              <a:custGeom>
                <a:avLst/>
                <a:gdLst>
                  <a:gd name="connsiteX0" fmla="*/ 477654 w 1899457"/>
                  <a:gd name="connsiteY0" fmla="*/ 0 h 713751"/>
                  <a:gd name="connsiteX1" fmla="*/ 1398234 w 1899457"/>
                  <a:gd name="connsiteY1" fmla="*/ 0 h 713751"/>
                  <a:gd name="connsiteX2" fmla="*/ 1504605 w 1899457"/>
                  <a:gd name="connsiteY2" fmla="*/ 572212 h 713751"/>
                  <a:gd name="connsiteX3" fmla="*/ 1510808 w 1899457"/>
                  <a:gd name="connsiteY3" fmla="*/ 572212 h 713751"/>
                  <a:gd name="connsiteX4" fmla="*/ 1899455 w 1899457"/>
                  <a:gd name="connsiteY4" fmla="*/ 666584 h 713751"/>
                  <a:gd name="connsiteX5" fmla="*/ 1899457 w 1899457"/>
                  <a:gd name="connsiteY5" fmla="*/ 666584 h 713751"/>
                  <a:gd name="connsiteX6" fmla="*/ 1899457 w 1899457"/>
                  <a:gd name="connsiteY6" fmla="*/ 666584 h 713751"/>
                  <a:gd name="connsiteX7" fmla="*/ 1899457 w 1899457"/>
                  <a:gd name="connsiteY7" fmla="*/ 713751 h 713751"/>
                  <a:gd name="connsiteX8" fmla="*/ 0 w 1899457"/>
                  <a:gd name="connsiteY8" fmla="*/ 713751 h 713751"/>
                  <a:gd name="connsiteX9" fmla="*/ 0 w 1899457"/>
                  <a:gd name="connsiteY9" fmla="*/ 666584 h 713751"/>
                  <a:gd name="connsiteX10" fmla="*/ 0 w 1899457"/>
                  <a:gd name="connsiteY10" fmla="*/ 666584 h 713751"/>
                  <a:gd name="connsiteX11" fmla="*/ 2 w 1899457"/>
                  <a:gd name="connsiteY11" fmla="*/ 666584 h 713751"/>
                  <a:gd name="connsiteX12" fmla="*/ 389470 w 1899457"/>
                  <a:gd name="connsiteY12" fmla="*/ 572213 h 713751"/>
                  <a:gd name="connsiteX13" fmla="*/ 383273 w 1899457"/>
                  <a:gd name="connsiteY13" fmla="*/ 572213 h 71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99457" h="713751">
                    <a:moveTo>
                      <a:pt x="477654" y="0"/>
                    </a:moveTo>
                    <a:lnTo>
                      <a:pt x="1398234" y="0"/>
                    </a:lnTo>
                    <a:lnTo>
                      <a:pt x="1504605" y="572212"/>
                    </a:lnTo>
                    <a:lnTo>
                      <a:pt x="1510808" y="572212"/>
                    </a:lnTo>
                    <a:lnTo>
                      <a:pt x="1899455" y="666584"/>
                    </a:lnTo>
                    <a:lnTo>
                      <a:pt x="1899457" y="666584"/>
                    </a:lnTo>
                    <a:lnTo>
                      <a:pt x="1899457" y="666584"/>
                    </a:lnTo>
                    <a:lnTo>
                      <a:pt x="1899457" y="713751"/>
                    </a:lnTo>
                    <a:lnTo>
                      <a:pt x="0" y="713751"/>
                    </a:lnTo>
                    <a:lnTo>
                      <a:pt x="0" y="666584"/>
                    </a:lnTo>
                    <a:lnTo>
                      <a:pt x="0" y="666584"/>
                    </a:lnTo>
                    <a:lnTo>
                      <a:pt x="2" y="666584"/>
                    </a:lnTo>
                    <a:lnTo>
                      <a:pt x="389470" y="572213"/>
                    </a:lnTo>
                    <a:lnTo>
                      <a:pt x="383273" y="572213"/>
                    </a:lnTo>
                    <a:close/>
                  </a:path>
                </a:pathLst>
              </a:custGeom>
              <a:solidFill>
                <a:schemeClr val="bg2"/>
              </a:solidFill>
              <a:ln w="34925" cap="rnd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ECF1EE1-1BCB-463C-BB70-6C750B804342}"/>
                  </a:ext>
                </a:extLst>
              </p:cNvPr>
              <p:cNvSpPr/>
              <p:nvPr/>
            </p:nvSpPr>
            <p:spPr>
              <a:xfrm>
                <a:off x="604437" y="961176"/>
                <a:ext cx="4379747" cy="2872099"/>
              </a:xfrm>
              <a:custGeom>
                <a:avLst/>
                <a:gdLst>
                  <a:gd name="connsiteX0" fmla="*/ 181883 w 4379747"/>
                  <a:gd name="connsiteY0" fmla="*/ 0 h 2872099"/>
                  <a:gd name="connsiteX1" fmla="*/ 4197863 w 4379747"/>
                  <a:gd name="connsiteY1" fmla="*/ 0 h 2872099"/>
                  <a:gd name="connsiteX2" fmla="*/ 4379747 w 4379747"/>
                  <a:gd name="connsiteY2" fmla="*/ 181867 h 2872099"/>
                  <a:gd name="connsiteX3" fmla="*/ 4379747 w 4379747"/>
                  <a:gd name="connsiteY3" fmla="*/ 2452629 h 2872099"/>
                  <a:gd name="connsiteX4" fmla="*/ 4379747 w 4379747"/>
                  <a:gd name="connsiteY4" fmla="*/ 2452629 h 2872099"/>
                  <a:gd name="connsiteX5" fmla="*/ 4379747 w 4379747"/>
                  <a:gd name="connsiteY5" fmla="*/ 2691961 h 2872099"/>
                  <a:gd name="connsiteX6" fmla="*/ 4198728 w 4379747"/>
                  <a:gd name="connsiteY6" fmla="*/ 2872099 h 2872099"/>
                  <a:gd name="connsiteX7" fmla="*/ 181019 w 4379747"/>
                  <a:gd name="connsiteY7" fmla="*/ 2872099 h 2872099"/>
                  <a:gd name="connsiteX8" fmla="*/ 0 w 4379747"/>
                  <a:gd name="connsiteY8" fmla="*/ 2691961 h 2872099"/>
                  <a:gd name="connsiteX9" fmla="*/ 0 w 4379747"/>
                  <a:gd name="connsiteY9" fmla="*/ 2452629 h 2872099"/>
                  <a:gd name="connsiteX10" fmla="*/ 0 w 4379747"/>
                  <a:gd name="connsiteY10" fmla="*/ 2452629 h 2872099"/>
                  <a:gd name="connsiteX11" fmla="*/ 0 w 4379747"/>
                  <a:gd name="connsiteY11" fmla="*/ 181867 h 2872099"/>
                  <a:gd name="connsiteX12" fmla="*/ 181883 w 4379747"/>
                  <a:gd name="connsiteY12" fmla="*/ 0 h 2872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79747" h="2872099">
                    <a:moveTo>
                      <a:pt x="181883" y="0"/>
                    </a:moveTo>
                    <a:lnTo>
                      <a:pt x="4197863" y="0"/>
                    </a:lnTo>
                    <a:cubicBezTo>
                      <a:pt x="4298258" y="0"/>
                      <a:pt x="4379747" y="81519"/>
                      <a:pt x="4379747" y="181867"/>
                    </a:cubicBezTo>
                    <a:lnTo>
                      <a:pt x="4379747" y="2452629"/>
                    </a:lnTo>
                    <a:lnTo>
                      <a:pt x="4379747" y="2452629"/>
                    </a:lnTo>
                    <a:lnTo>
                      <a:pt x="4379747" y="2691961"/>
                    </a:lnTo>
                    <a:cubicBezTo>
                      <a:pt x="4379747" y="2791482"/>
                      <a:pt x="4298258" y="2872099"/>
                      <a:pt x="4198728" y="2872099"/>
                    </a:cubicBezTo>
                    <a:lnTo>
                      <a:pt x="181019" y="2872099"/>
                    </a:lnTo>
                    <a:cubicBezTo>
                      <a:pt x="81526" y="2872099"/>
                      <a:pt x="0" y="2791482"/>
                      <a:pt x="0" y="2691961"/>
                    </a:cubicBezTo>
                    <a:lnTo>
                      <a:pt x="0" y="2452629"/>
                    </a:lnTo>
                    <a:lnTo>
                      <a:pt x="0" y="2452629"/>
                    </a:lnTo>
                    <a:lnTo>
                      <a:pt x="0" y="181867"/>
                    </a:lnTo>
                    <a:cubicBezTo>
                      <a:pt x="0" y="81519"/>
                      <a:pt x="81526" y="0"/>
                      <a:pt x="181883" y="0"/>
                    </a:cubicBezTo>
                    <a:close/>
                  </a:path>
                </a:pathLst>
              </a:custGeom>
              <a:solidFill>
                <a:schemeClr val="accent3">
                  <a:lumMod val="90000"/>
                </a:schemeClr>
              </a:solidFill>
              <a:ln w="34925" cap="rnd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" name="Google Shape;2947;p110">
                <a:extLst>
                  <a:ext uri="{FF2B5EF4-FFF2-40B4-BE49-F238E27FC236}">
                    <a16:creationId xmlns:a16="http://schemas.microsoft.com/office/drawing/2014/main" id="{26D35457-AB58-49E0-A72F-CBE2D2E284C9}"/>
                  </a:ext>
                </a:extLst>
              </p:cNvPr>
              <p:cNvSpPr/>
              <p:nvPr/>
            </p:nvSpPr>
            <p:spPr>
              <a:xfrm>
                <a:off x="2738511" y="3520993"/>
                <a:ext cx="170758" cy="171607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4566" extrusionOk="0">
                    <a:moveTo>
                      <a:pt x="2260" y="1"/>
                    </a:moveTo>
                    <a:cubicBezTo>
                      <a:pt x="1005" y="1"/>
                      <a:pt x="1" y="1028"/>
                      <a:pt x="1" y="2283"/>
                    </a:cubicBezTo>
                    <a:cubicBezTo>
                      <a:pt x="1" y="3539"/>
                      <a:pt x="1005" y="4566"/>
                      <a:pt x="2260" y="4566"/>
                    </a:cubicBezTo>
                    <a:cubicBezTo>
                      <a:pt x="3516" y="4566"/>
                      <a:pt x="4543" y="3539"/>
                      <a:pt x="4543" y="2283"/>
                    </a:cubicBezTo>
                    <a:cubicBezTo>
                      <a:pt x="4543" y="1028"/>
                      <a:pt x="3516" y="1"/>
                      <a:pt x="226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rnd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dirty="0">
                  <a:solidFill>
                    <a:schemeClr val="lt1"/>
                  </a:solidFill>
                </a:endParaRPr>
              </a:p>
            </p:txBody>
          </p:sp>
        </p:grp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85567CB-5CD8-490A-867A-405D21CECED7}"/>
                </a:ext>
              </a:extLst>
            </p:cNvPr>
            <p:cNvCxnSpPr>
              <a:cxnSpLocks/>
            </p:cNvCxnSpPr>
            <p:nvPr/>
          </p:nvCxnSpPr>
          <p:spPr>
            <a:xfrm>
              <a:off x="727653" y="4188306"/>
              <a:ext cx="424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8583976-01FB-4F57-BEF7-F3D883A7618D}"/>
              </a:ext>
            </a:extLst>
          </p:cNvPr>
          <p:cNvSpPr/>
          <p:nvPr/>
        </p:nvSpPr>
        <p:spPr>
          <a:xfrm>
            <a:off x="6391865" y="2606114"/>
            <a:ext cx="1973583" cy="341952"/>
          </a:xfrm>
          <a:prstGeom prst="roundRect">
            <a:avLst/>
          </a:prstGeom>
          <a:solidFill>
            <a:schemeClr val="bg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E595739-1817-4D87-8ADE-9404141CE808}"/>
              </a:ext>
            </a:extLst>
          </p:cNvPr>
          <p:cNvSpPr/>
          <p:nvPr/>
        </p:nvSpPr>
        <p:spPr>
          <a:xfrm>
            <a:off x="6391865" y="1149232"/>
            <a:ext cx="1973583" cy="341952"/>
          </a:xfrm>
          <a:prstGeom prst="roundRect">
            <a:avLst/>
          </a:prstGeom>
          <a:solidFill>
            <a:schemeClr val="bg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AA4D8A0-AC3A-4CA4-AA88-CE03C55E0CF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46005" y="1585485"/>
            <a:ext cx="1865304" cy="77078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30F67AA-BA1A-4A08-AB16-D31C3EC3CCD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46005" y="1170558"/>
            <a:ext cx="1865304" cy="2779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69FF835-0557-41AA-A682-A0D411566CF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46005" y="3050870"/>
            <a:ext cx="1865304" cy="77078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77329BB-6BE9-421A-B25E-606EAAEB03B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46005" y="2635943"/>
            <a:ext cx="1865304" cy="2779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LOREM IPSUM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639144B-EC29-402A-BF1E-B8270735611A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/>
          <a:srcRect l="797" r="797"/>
          <a:stretch/>
        </p:blipFill>
        <p:spPr>
          <a:xfrm>
            <a:off x="908050" y="1055688"/>
            <a:ext cx="3702050" cy="2116137"/>
          </a:xfr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830CB25-74ED-45C4-9E6B-A996E6E8F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925" y="1056317"/>
            <a:ext cx="855643" cy="89407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82AFC80-FA2C-469C-A96A-0439FF624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85" y="2571750"/>
            <a:ext cx="1011721" cy="589043"/>
          </a:xfrm>
          <a:prstGeom prst="rect">
            <a:avLst/>
          </a:prstGeom>
        </p:spPr>
      </p:pic>
      <p:grpSp>
        <p:nvGrpSpPr>
          <p:cNvPr id="41" name="Graphic 43">
            <a:extLst>
              <a:ext uri="{FF2B5EF4-FFF2-40B4-BE49-F238E27FC236}">
                <a16:creationId xmlns:a16="http://schemas.microsoft.com/office/drawing/2014/main" id="{8F88A6D8-DE04-4DDE-9B39-614DB103D137}"/>
              </a:ext>
            </a:extLst>
          </p:cNvPr>
          <p:cNvGrpSpPr/>
          <p:nvPr/>
        </p:nvGrpSpPr>
        <p:grpSpPr>
          <a:xfrm>
            <a:off x="8599906" y="2476666"/>
            <a:ext cx="125729" cy="125729"/>
            <a:chOff x="5131116" y="3678554"/>
            <a:chExt cx="125729" cy="125729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E1BEC1E-0A83-458E-810D-869EB7F089D4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66680A7-7C5F-4924-A3B9-2BB4B4D7FB48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aphic 43">
            <a:extLst>
              <a:ext uri="{FF2B5EF4-FFF2-40B4-BE49-F238E27FC236}">
                <a16:creationId xmlns:a16="http://schemas.microsoft.com/office/drawing/2014/main" id="{93AF0F28-C995-4BDD-8016-1CECED97D831}"/>
              </a:ext>
            </a:extLst>
          </p:cNvPr>
          <p:cNvGrpSpPr/>
          <p:nvPr/>
        </p:nvGrpSpPr>
        <p:grpSpPr>
          <a:xfrm>
            <a:off x="7384903" y="468672"/>
            <a:ext cx="409843" cy="383552"/>
            <a:chOff x="3891067" y="1338534"/>
            <a:chExt cx="589386" cy="551577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4E377F2-86FC-40CE-95FE-5D7B4A863DA5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0FA24B4-07EB-4879-851A-2BC6928824F2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7" name="Graphic 43">
              <a:extLst>
                <a:ext uri="{FF2B5EF4-FFF2-40B4-BE49-F238E27FC236}">
                  <a16:creationId xmlns:a16="http://schemas.microsoft.com/office/drawing/2014/main" id="{CB30CBFB-8170-45BF-8BF8-7BBFE358429F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1190013-3C94-4D83-A5E3-6880F52C501C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CD807FF7-49AF-4622-B9F9-37EF900F83FB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8" name="Graphic 43">
              <a:extLst>
                <a:ext uri="{FF2B5EF4-FFF2-40B4-BE49-F238E27FC236}">
                  <a16:creationId xmlns:a16="http://schemas.microsoft.com/office/drawing/2014/main" id="{630F11F8-A1CE-40A3-ADFA-05CC7010861B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53BE8AC-F1DB-4A8B-9C71-6335832D7E9E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CE73A39-075C-4A1B-8091-4E0875E3BB86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9" name="Graphic 43">
              <a:extLst>
                <a:ext uri="{FF2B5EF4-FFF2-40B4-BE49-F238E27FC236}">
                  <a16:creationId xmlns:a16="http://schemas.microsoft.com/office/drawing/2014/main" id="{65886EF9-F80C-4099-86BE-96DE880A7AC1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FA83CCD4-3A04-418D-8B01-A6A12579A545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EF3AF32-84AF-49E1-BB87-912644F1D58C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6" name="Graphic 43">
            <a:extLst>
              <a:ext uri="{FF2B5EF4-FFF2-40B4-BE49-F238E27FC236}">
                <a16:creationId xmlns:a16="http://schemas.microsoft.com/office/drawing/2014/main" id="{A209E1C7-259B-47E7-A052-D281BB484679}"/>
              </a:ext>
            </a:extLst>
          </p:cNvPr>
          <p:cNvGrpSpPr/>
          <p:nvPr/>
        </p:nvGrpSpPr>
        <p:grpSpPr>
          <a:xfrm rot="13059569">
            <a:off x="2062190" y="4443803"/>
            <a:ext cx="409843" cy="383552"/>
            <a:chOff x="3891067" y="1338534"/>
            <a:chExt cx="589386" cy="551577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2008858-A761-4583-908B-E44A9849588E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0C830E2-6884-4ACB-A711-A84DCFAA4CB5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43">
              <a:extLst>
                <a:ext uri="{FF2B5EF4-FFF2-40B4-BE49-F238E27FC236}">
                  <a16:creationId xmlns:a16="http://schemas.microsoft.com/office/drawing/2014/main" id="{7E5E962C-4267-43BC-BDEF-BF7E4A0B9204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DCA2D37-03BF-4CEB-8AC0-16E2CE0CDCC7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9E3BFC2-124B-404C-8F11-A32FDDE0B857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60" name="Graphic 43">
              <a:extLst>
                <a:ext uri="{FF2B5EF4-FFF2-40B4-BE49-F238E27FC236}">
                  <a16:creationId xmlns:a16="http://schemas.microsoft.com/office/drawing/2014/main" id="{4FFC2AFD-EBDB-4556-B424-5EC037C35E91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A774D1E6-7140-4D56-AD06-0B4F2301143B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E9E0D4A8-A4A4-4B5F-8D44-862C9710F1B1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1" name="Graphic 43">
              <a:extLst>
                <a:ext uri="{FF2B5EF4-FFF2-40B4-BE49-F238E27FC236}">
                  <a16:creationId xmlns:a16="http://schemas.microsoft.com/office/drawing/2014/main" id="{729F2380-B6C4-457F-9178-E747B1CE3F8F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40020C8-923D-4C87-9F1D-AE33CE3C2F5D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DD6CBF8-7FD8-4F9C-9995-4E70F042AD1E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8" name="Graphic 43">
            <a:extLst>
              <a:ext uri="{FF2B5EF4-FFF2-40B4-BE49-F238E27FC236}">
                <a16:creationId xmlns:a16="http://schemas.microsoft.com/office/drawing/2014/main" id="{E5A8C9C3-226F-4D2E-9409-E9E25BD668BD}"/>
              </a:ext>
            </a:extLst>
          </p:cNvPr>
          <p:cNvGrpSpPr/>
          <p:nvPr/>
        </p:nvGrpSpPr>
        <p:grpSpPr>
          <a:xfrm>
            <a:off x="4366895" y="556128"/>
            <a:ext cx="125729" cy="125729"/>
            <a:chOff x="5131116" y="3678554"/>
            <a:chExt cx="125729" cy="125729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8E4EA8F-1ED3-4582-9A31-767E7C7730EA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3ABD0E1-92BD-4217-B9D6-564CE0574404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1" name="Graphic 43">
            <a:extLst>
              <a:ext uri="{FF2B5EF4-FFF2-40B4-BE49-F238E27FC236}">
                <a16:creationId xmlns:a16="http://schemas.microsoft.com/office/drawing/2014/main" id="{B14E0470-02BA-4131-A793-ED92B7B90975}"/>
              </a:ext>
            </a:extLst>
          </p:cNvPr>
          <p:cNvGrpSpPr/>
          <p:nvPr/>
        </p:nvGrpSpPr>
        <p:grpSpPr>
          <a:xfrm>
            <a:off x="5752413" y="4578399"/>
            <a:ext cx="125729" cy="125729"/>
            <a:chOff x="5131116" y="3678554"/>
            <a:chExt cx="125729" cy="125729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5696305-35BD-4DC6-9627-E6964D176532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B433BC9-8D43-4518-9506-3EDBE660D29B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5C30543-E22B-4C8B-9546-B83FB3B1DBF1}"/>
              </a:ext>
            </a:extLst>
          </p:cNvPr>
          <p:cNvGrpSpPr/>
          <p:nvPr/>
        </p:nvGrpSpPr>
        <p:grpSpPr>
          <a:xfrm rot="1613144">
            <a:off x="8017510" y="3966574"/>
            <a:ext cx="394665" cy="671052"/>
            <a:chOff x="4850276" y="2591891"/>
            <a:chExt cx="622934" cy="1059179"/>
          </a:xfrm>
        </p:grpSpPr>
        <p:grpSp>
          <p:nvGrpSpPr>
            <p:cNvPr id="75" name="Graphic 113">
              <a:extLst>
                <a:ext uri="{FF2B5EF4-FFF2-40B4-BE49-F238E27FC236}">
                  <a16:creationId xmlns:a16="http://schemas.microsoft.com/office/drawing/2014/main" id="{73F8DCC9-0359-4E62-9CBF-88ED611411E0}"/>
                </a:ext>
              </a:extLst>
            </p:cNvPr>
            <p:cNvGrpSpPr/>
            <p:nvPr/>
          </p:nvGrpSpPr>
          <p:grpSpPr>
            <a:xfrm>
              <a:off x="4904569" y="2627239"/>
              <a:ext cx="518685" cy="982874"/>
              <a:chOff x="4904569" y="2627239"/>
              <a:chExt cx="518685" cy="982874"/>
            </a:xfrm>
            <a:solidFill>
              <a:srgbClr val="000000"/>
            </a:solidFill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1C7A976A-0572-457E-8E9F-B4E1C030240B}"/>
                  </a:ext>
                </a:extLst>
              </p:cNvPr>
              <p:cNvSpPr/>
              <p:nvPr/>
            </p:nvSpPr>
            <p:spPr>
              <a:xfrm>
                <a:off x="4908379" y="2632001"/>
                <a:ext cx="507255" cy="972873"/>
              </a:xfrm>
              <a:custGeom>
                <a:avLst/>
                <a:gdLst>
                  <a:gd name="connsiteX0" fmla="*/ 501967 w 507255"/>
                  <a:gd name="connsiteY0" fmla="*/ 962872 h 972873"/>
                  <a:gd name="connsiteX1" fmla="*/ 3810 w 507255"/>
                  <a:gd name="connsiteY1" fmla="*/ 968587 h 972873"/>
                  <a:gd name="connsiteX2" fmla="*/ 96202 w 507255"/>
                  <a:gd name="connsiteY2" fmla="*/ 598064 h 972873"/>
                  <a:gd name="connsiteX3" fmla="*/ 198120 w 507255"/>
                  <a:gd name="connsiteY3" fmla="*/ 465667 h 972873"/>
                  <a:gd name="connsiteX4" fmla="*/ 119063 w 507255"/>
                  <a:gd name="connsiteY4" fmla="*/ 343747 h 972873"/>
                  <a:gd name="connsiteX5" fmla="*/ 0 w 507255"/>
                  <a:gd name="connsiteY5" fmla="*/ 1799 h 972873"/>
                  <a:gd name="connsiteX6" fmla="*/ 488632 w 507255"/>
                  <a:gd name="connsiteY6" fmla="*/ 4657 h 972873"/>
                  <a:gd name="connsiteX7" fmla="*/ 422910 w 507255"/>
                  <a:gd name="connsiteY7" fmla="*/ 296122 h 972873"/>
                  <a:gd name="connsiteX8" fmla="*/ 352425 w 507255"/>
                  <a:gd name="connsiteY8" fmla="*/ 382799 h 972873"/>
                  <a:gd name="connsiteX9" fmla="*/ 313373 w 507255"/>
                  <a:gd name="connsiteY9" fmla="*/ 467572 h 972873"/>
                  <a:gd name="connsiteX10" fmla="*/ 478155 w 507255"/>
                  <a:gd name="connsiteY10" fmla="*/ 713317 h 972873"/>
                  <a:gd name="connsiteX11" fmla="*/ 501967 w 507255"/>
                  <a:gd name="connsiteY11" fmla="*/ 962872 h 97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7255" h="972873">
                    <a:moveTo>
                      <a:pt x="501967" y="962872"/>
                    </a:moveTo>
                    <a:cubicBezTo>
                      <a:pt x="315278" y="967634"/>
                      <a:pt x="190500" y="979064"/>
                      <a:pt x="3810" y="968587"/>
                    </a:cubicBezTo>
                    <a:cubicBezTo>
                      <a:pt x="-1905" y="827617"/>
                      <a:pt x="11430" y="692362"/>
                      <a:pt x="96202" y="598064"/>
                    </a:cubicBezTo>
                    <a:cubicBezTo>
                      <a:pt x="133350" y="557107"/>
                      <a:pt x="186690" y="522817"/>
                      <a:pt x="198120" y="465667"/>
                    </a:cubicBezTo>
                    <a:cubicBezTo>
                      <a:pt x="207645" y="419947"/>
                      <a:pt x="145732" y="379942"/>
                      <a:pt x="119063" y="343747"/>
                    </a:cubicBezTo>
                    <a:cubicBezTo>
                      <a:pt x="82867" y="294217"/>
                      <a:pt x="9525" y="239924"/>
                      <a:pt x="0" y="1799"/>
                    </a:cubicBezTo>
                    <a:cubicBezTo>
                      <a:pt x="148590" y="-2011"/>
                      <a:pt x="476250" y="847"/>
                      <a:pt x="488632" y="4657"/>
                    </a:cubicBezTo>
                    <a:cubicBezTo>
                      <a:pt x="483870" y="103717"/>
                      <a:pt x="472440" y="214207"/>
                      <a:pt x="422910" y="296122"/>
                    </a:cubicBezTo>
                    <a:cubicBezTo>
                      <a:pt x="405765" y="323744"/>
                      <a:pt x="375285" y="356129"/>
                      <a:pt x="352425" y="382799"/>
                    </a:cubicBezTo>
                    <a:cubicBezTo>
                      <a:pt x="331470" y="406612"/>
                      <a:pt x="306705" y="434234"/>
                      <a:pt x="313373" y="467572"/>
                    </a:cubicBezTo>
                    <a:cubicBezTo>
                      <a:pt x="327660" y="534247"/>
                      <a:pt x="432435" y="583777"/>
                      <a:pt x="478155" y="713317"/>
                    </a:cubicBezTo>
                    <a:cubicBezTo>
                      <a:pt x="512445" y="810472"/>
                      <a:pt x="510540" y="856192"/>
                      <a:pt x="501967" y="96287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9A0C98E-DB97-4614-A696-8A7B505A5CCD}"/>
                  </a:ext>
                </a:extLst>
              </p:cNvPr>
              <p:cNvSpPr/>
              <p:nvPr/>
            </p:nvSpPr>
            <p:spPr>
              <a:xfrm>
                <a:off x="4980769" y="3213630"/>
                <a:ext cx="145022" cy="208840"/>
              </a:xfrm>
              <a:custGeom>
                <a:avLst/>
                <a:gdLst>
                  <a:gd name="connsiteX0" fmla="*/ 7620 w 145022"/>
                  <a:gd name="connsiteY0" fmla="*/ 208840 h 208840"/>
                  <a:gd name="connsiteX1" fmla="*/ 0 w 145022"/>
                  <a:gd name="connsiteY1" fmla="*/ 201220 h 208840"/>
                  <a:gd name="connsiteX2" fmla="*/ 136208 w 145022"/>
                  <a:gd name="connsiteY2" fmla="*/ 243 h 208840"/>
                  <a:gd name="connsiteX3" fmla="*/ 144780 w 145022"/>
                  <a:gd name="connsiteY3" fmla="*/ 5005 h 208840"/>
                  <a:gd name="connsiteX4" fmla="*/ 140017 w 145022"/>
                  <a:gd name="connsiteY4" fmla="*/ 13578 h 208840"/>
                  <a:gd name="connsiteX5" fmla="*/ 14288 w 145022"/>
                  <a:gd name="connsiteY5" fmla="*/ 200268 h 208840"/>
                  <a:gd name="connsiteX6" fmla="*/ 7620 w 145022"/>
                  <a:gd name="connsiteY6" fmla="*/ 208840 h 208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022" h="208840">
                    <a:moveTo>
                      <a:pt x="7620" y="208840"/>
                    </a:moveTo>
                    <a:cubicBezTo>
                      <a:pt x="3810" y="208840"/>
                      <a:pt x="0" y="205983"/>
                      <a:pt x="0" y="201220"/>
                    </a:cubicBezTo>
                    <a:cubicBezTo>
                      <a:pt x="0" y="99303"/>
                      <a:pt x="69533" y="19293"/>
                      <a:pt x="136208" y="243"/>
                    </a:cubicBezTo>
                    <a:cubicBezTo>
                      <a:pt x="140017" y="-710"/>
                      <a:pt x="143827" y="1195"/>
                      <a:pt x="144780" y="5005"/>
                    </a:cubicBezTo>
                    <a:cubicBezTo>
                      <a:pt x="145733" y="8815"/>
                      <a:pt x="143827" y="12625"/>
                      <a:pt x="140017" y="13578"/>
                    </a:cubicBezTo>
                    <a:cubicBezTo>
                      <a:pt x="78105" y="30723"/>
                      <a:pt x="14288" y="105018"/>
                      <a:pt x="14288" y="200268"/>
                    </a:cubicBezTo>
                    <a:cubicBezTo>
                      <a:pt x="15240" y="205030"/>
                      <a:pt x="11430" y="208840"/>
                      <a:pt x="7620" y="208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02FEF001-F2E5-4013-97E5-FDEC430A3E3A}"/>
                  </a:ext>
                </a:extLst>
              </p:cNvPr>
              <p:cNvSpPr/>
              <p:nvPr/>
            </p:nvSpPr>
            <p:spPr>
              <a:xfrm>
                <a:off x="4904569" y="2627239"/>
                <a:ext cx="518685" cy="982874"/>
              </a:xfrm>
              <a:custGeom>
                <a:avLst/>
                <a:gdLst>
                  <a:gd name="connsiteX0" fmla="*/ 163830 w 518685"/>
                  <a:gd name="connsiteY0" fmla="*/ 982874 h 982874"/>
                  <a:gd name="connsiteX1" fmla="*/ 7620 w 518685"/>
                  <a:gd name="connsiteY1" fmla="*/ 978112 h 982874"/>
                  <a:gd name="connsiteX2" fmla="*/ 2857 w 518685"/>
                  <a:gd name="connsiteY2" fmla="*/ 973349 h 982874"/>
                  <a:gd name="connsiteX3" fmla="*/ 97155 w 518685"/>
                  <a:gd name="connsiteY3" fmla="*/ 599017 h 982874"/>
                  <a:gd name="connsiteX4" fmla="*/ 129540 w 518685"/>
                  <a:gd name="connsiteY4" fmla="*/ 566632 h 982874"/>
                  <a:gd name="connsiteX5" fmla="*/ 198120 w 518685"/>
                  <a:gd name="connsiteY5" fmla="*/ 468524 h 982874"/>
                  <a:gd name="connsiteX6" fmla="*/ 150495 w 518685"/>
                  <a:gd name="connsiteY6" fmla="*/ 384704 h 982874"/>
                  <a:gd name="connsiteX7" fmla="*/ 120015 w 518685"/>
                  <a:gd name="connsiteY7" fmla="*/ 351367 h 982874"/>
                  <a:gd name="connsiteX8" fmla="*/ 102870 w 518685"/>
                  <a:gd name="connsiteY8" fmla="*/ 330412 h 982874"/>
                  <a:gd name="connsiteX9" fmla="*/ 0 w 518685"/>
                  <a:gd name="connsiteY9" fmla="*/ 7514 h 982874"/>
                  <a:gd name="connsiteX10" fmla="*/ 1905 w 518685"/>
                  <a:gd name="connsiteY10" fmla="*/ 3704 h 982874"/>
                  <a:gd name="connsiteX11" fmla="*/ 5715 w 518685"/>
                  <a:gd name="connsiteY11" fmla="*/ 1799 h 982874"/>
                  <a:gd name="connsiteX12" fmla="*/ 496253 w 518685"/>
                  <a:gd name="connsiteY12" fmla="*/ 4657 h 982874"/>
                  <a:gd name="connsiteX13" fmla="*/ 500063 w 518685"/>
                  <a:gd name="connsiteY13" fmla="*/ 10372 h 982874"/>
                  <a:gd name="connsiteX14" fmla="*/ 433388 w 518685"/>
                  <a:gd name="connsiteY14" fmla="*/ 303742 h 982874"/>
                  <a:gd name="connsiteX15" fmla="*/ 373380 w 518685"/>
                  <a:gd name="connsiteY15" fmla="*/ 378037 h 982874"/>
                  <a:gd name="connsiteX16" fmla="*/ 361950 w 518685"/>
                  <a:gd name="connsiteY16" fmla="*/ 391372 h 982874"/>
                  <a:gd name="connsiteX17" fmla="*/ 324803 w 518685"/>
                  <a:gd name="connsiteY17" fmla="*/ 471382 h 982874"/>
                  <a:gd name="connsiteX18" fmla="*/ 382905 w 518685"/>
                  <a:gd name="connsiteY18" fmla="*/ 556154 h 982874"/>
                  <a:gd name="connsiteX19" fmla="*/ 489585 w 518685"/>
                  <a:gd name="connsiteY19" fmla="*/ 716174 h 982874"/>
                  <a:gd name="connsiteX20" fmla="*/ 513398 w 518685"/>
                  <a:gd name="connsiteY20" fmla="*/ 968587 h 982874"/>
                  <a:gd name="connsiteX21" fmla="*/ 507683 w 518685"/>
                  <a:gd name="connsiteY21" fmla="*/ 973349 h 982874"/>
                  <a:gd name="connsiteX22" fmla="*/ 367665 w 518685"/>
                  <a:gd name="connsiteY22" fmla="*/ 978112 h 982874"/>
                  <a:gd name="connsiteX23" fmla="*/ 163830 w 518685"/>
                  <a:gd name="connsiteY23" fmla="*/ 982874 h 982874"/>
                  <a:gd name="connsiteX24" fmla="*/ 12382 w 518685"/>
                  <a:gd name="connsiteY24" fmla="*/ 967634 h 982874"/>
                  <a:gd name="connsiteX25" fmla="*/ 364808 w 518685"/>
                  <a:gd name="connsiteY25" fmla="*/ 966682 h 982874"/>
                  <a:gd name="connsiteX26" fmla="*/ 500063 w 518685"/>
                  <a:gd name="connsiteY26" fmla="*/ 961919 h 982874"/>
                  <a:gd name="connsiteX27" fmla="*/ 476250 w 518685"/>
                  <a:gd name="connsiteY27" fmla="*/ 719032 h 982874"/>
                  <a:gd name="connsiteX28" fmla="*/ 373380 w 518685"/>
                  <a:gd name="connsiteY28" fmla="*/ 562822 h 982874"/>
                  <a:gd name="connsiteX29" fmla="*/ 312420 w 518685"/>
                  <a:gd name="connsiteY29" fmla="*/ 473287 h 982874"/>
                  <a:gd name="connsiteX30" fmla="*/ 352425 w 518685"/>
                  <a:gd name="connsiteY30" fmla="*/ 383752 h 982874"/>
                  <a:gd name="connsiteX31" fmla="*/ 363855 w 518685"/>
                  <a:gd name="connsiteY31" fmla="*/ 370417 h 982874"/>
                  <a:gd name="connsiteX32" fmla="*/ 421958 w 518685"/>
                  <a:gd name="connsiteY32" fmla="*/ 298027 h 982874"/>
                  <a:gd name="connsiteX33" fmla="*/ 486728 w 518685"/>
                  <a:gd name="connsiteY33" fmla="*/ 14182 h 982874"/>
                  <a:gd name="connsiteX34" fmla="*/ 9525 w 518685"/>
                  <a:gd name="connsiteY34" fmla="*/ 11324 h 982874"/>
                  <a:gd name="connsiteX35" fmla="*/ 110490 w 518685"/>
                  <a:gd name="connsiteY35" fmla="*/ 322792 h 982874"/>
                  <a:gd name="connsiteX36" fmla="*/ 127635 w 518685"/>
                  <a:gd name="connsiteY36" fmla="*/ 344699 h 982874"/>
                  <a:gd name="connsiteX37" fmla="*/ 157163 w 518685"/>
                  <a:gd name="connsiteY37" fmla="*/ 377084 h 982874"/>
                  <a:gd name="connsiteX38" fmla="*/ 207645 w 518685"/>
                  <a:gd name="connsiteY38" fmla="*/ 470429 h 982874"/>
                  <a:gd name="connsiteX39" fmla="*/ 136208 w 518685"/>
                  <a:gd name="connsiteY39" fmla="*/ 574252 h 982874"/>
                  <a:gd name="connsiteX40" fmla="*/ 104775 w 518685"/>
                  <a:gd name="connsiteY40" fmla="*/ 605684 h 982874"/>
                  <a:gd name="connsiteX41" fmla="*/ 12382 w 518685"/>
                  <a:gd name="connsiteY41" fmla="*/ 967634 h 982874"/>
                  <a:gd name="connsiteX42" fmla="*/ 505778 w 518685"/>
                  <a:gd name="connsiteY42" fmla="*/ 967634 h 982874"/>
                  <a:gd name="connsiteX43" fmla="*/ 505778 w 518685"/>
                  <a:gd name="connsiteY43" fmla="*/ 967634 h 982874"/>
                  <a:gd name="connsiteX44" fmla="*/ 505778 w 518685"/>
                  <a:gd name="connsiteY44" fmla="*/ 967634 h 98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518685" h="982874">
                    <a:moveTo>
                      <a:pt x="163830" y="982874"/>
                    </a:moveTo>
                    <a:cubicBezTo>
                      <a:pt x="115252" y="982874"/>
                      <a:pt x="63817" y="981922"/>
                      <a:pt x="7620" y="978112"/>
                    </a:cubicBezTo>
                    <a:cubicBezTo>
                      <a:pt x="4763" y="978112"/>
                      <a:pt x="2857" y="975254"/>
                      <a:pt x="2857" y="973349"/>
                    </a:cubicBezTo>
                    <a:cubicBezTo>
                      <a:pt x="-1905" y="853334"/>
                      <a:pt x="4763" y="701887"/>
                      <a:pt x="97155" y="599017"/>
                    </a:cubicBezTo>
                    <a:cubicBezTo>
                      <a:pt x="106680" y="587587"/>
                      <a:pt x="118110" y="577109"/>
                      <a:pt x="129540" y="566632"/>
                    </a:cubicBezTo>
                    <a:cubicBezTo>
                      <a:pt x="159067" y="538057"/>
                      <a:pt x="189548" y="509482"/>
                      <a:pt x="198120" y="468524"/>
                    </a:cubicBezTo>
                    <a:cubicBezTo>
                      <a:pt x="203835" y="438997"/>
                      <a:pt x="177165" y="411374"/>
                      <a:pt x="150495" y="384704"/>
                    </a:cubicBezTo>
                    <a:cubicBezTo>
                      <a:pt x="139065" y="373274"/>
                      <a:pt x="128588" y="361844"/>
                      <a:pt x="120015" y="351367"/>
                    </a:cubicBezTo>
                    <a:cubicBezTo>
                      <a:pt x="115252" y="344699"/>
                      <a:pt x="109538" y="338032"/>
                      <a:pt x="102870" y="330412"/>
                    </a:cubicBezTo>
                    <a:cubicBezTo>
                      <a:pt x="64770" y="283739"/>
                      <a:pt x="7620" y="214207"/>
                      <a:pt x="0" y="7514"/>
                    </a:cubicBezTo>
                    <a:cubicBezTo>
                      <a:pt x="0" y="5609"/>
                      <a:pt x="0" y="4657"/>
                      <a:pt x="1905" y="3704"/>
                    </a:cubicBezTo>
                    <a:cubicBezTo>
                      <a:pt x="2857" y="2752"/>
                      <a:pt x="3810" y="1799"/>
                      <a:pt x="5715" y="1799"/>
                    </a:cubicBezTo>
                    <a:cubicBezTo>
                      <a:pt x="141923" y="-2011"/>
                      <a:pt x="481013" y="847"/>
                      <a:pt x="496253" y="4657"/>
                    </a:cubicBezTo>
                    <a:cubicBezTo>
                      <a:pt x="499110" y="5609"/>
                      <a:pt x="500063" y="7514"/>
                      <a:pt x="500063" y="10372"/>
                    </a:cubicBezTo>
                    <a:cubicBezTo>
                      <a:pt x="495300" y="109432"/>
                      <a:pt x="483870" y="221827"/>
                      <a:pt x="433388" y="303742"/>
                    </a:cubicBezTo>
                    <a:cubicBezTo>
                      <a:pt x="419100" y="327554"/>
                      <a:pt x="395288" y="354224"/>
                      <a:pt x="373380" y="378037"/>
                    </a:cubicBezTo>
                    <a:cubicBezTo>
                      <a:pt x="369570" y="382799"/>
                      <a:pt x="365760" y="386609"/>
                      <a:pt x="361950" y="391372"/>
                    </a:cubicBezTo>
                    <a:cubicBezTo>
                      <a:pt x="340995" y="414232"/>
                      <a:pt x="318135" y="440902"/>
                      <a:pt x="324803" y="471382"/>
                    </a:cubicBezTo>
                    <a:cubicBezTo>
                      <a:pt x="330517" y="499004"/>
                      <a:pt x="355283" y="525674"/>
                      <a:pt x="382905" y="556154"/>
                    </a:cubicBezTo>
                    <a:cubicBezTo>
                      <a:pt x="419100" y="595207"/>
                      <a:pt x="463867" y="643784"/>
                      <a:pt x="489585" y="716174"/>
                    </a:cubicBezTo>
                    <a:cubicBezTo>
                      <a:pt x="523875" y="815234"/>
                      <a:pt x="521970" y="861907"/>
                      <a:pt x="513398" y="968587"/>
                    </a:cubicBezTo>
                    <a:cubicBezTo>
                      <a:pt x="513398" y="971444"/>
                      <a:pt x="510540" y="973349"/>
                      <a:pt x="507683" y="973349"/>
                    </a:cubicBezTo>
                    <a:cubicBezTo>
                      <a:pt x="457200" y="974302"/>
                      <a:pt x="411480" y="976207"/>
                      <a:pt x="367665" y="978112"/>
                    </a:cubicBezTo>
                    <a:cubicBezTo>
                      <a:pt x="296228" y="980017"/>
                      <a:pt x="232410" y="982874"/>
                      <a:pt x="163830" y="982874"/>
                    </a:cubicBezTo>
                    <a:close/>
                    <a:moveTo>
                      <a:pt x="12382" y="967634"/>
                    </a:moveTo>
                    <a:cubicBezTo>
                      <a:pt x="145733" y="975254"/>
                      <a:pt x="247650" y="971444"/>
                      <a:pt x="364808" y="966682"/>
                    </a:cubicBezTo>
                    <a:cubicBezTo>
                      <a:pt x="407670" y="964777"/>
                      <a:pt x="451485" y="963824"/>
                      <a:pt x="500063" y="961919"/>
                    </a:cubicBezTo>
                    <a:cubicBezTo>
                      <a:pt x="508635" y="856192"/>
                      <a:pt x="509588" y="813329"/>
                      <a:pt x="476250" y="719032"/>
                    </a:cubicBezTo>
                    <a:cubicBezTo>
                      <a:pt x="452438" y="648547"/>
                      <a:pt x="408623" y="600922"/>
                      <a:pt x="373380" y="562822"/>
                    </a:cubicBezTo>
                    <a:cubicBezTo>
                      <a:pt x="343853" y="531389"/>
                      <a:pt x="319088" y="503767"/>
                      <a:pt x="312420" y="473287"/>
                    </a:cubicBezTo>
                    <a:cubicBezTo>
                      <a:pt x="304800" y="437092"/>
                      <a:pt x="331470" y="407564"/>
                      <a:pt x="352425" y="383752"/>
                    </a:cubicBezTo>
                    <a:cubicBezTo>
                      <a:pt x="356235" y="379942"/>
                      <a:pt x="360045" y="375179"/>
                      <a:pt x="363855" y="370417"/>
                    </a:cubicBezTo>
                    <a:cubicBezTo>
                      <a:pt x="384810" y="347557"/>
                      <a:pt x="408623" y="320887"/>
                      <a:pt x="421958" y="298027"/>
                    </a:cubicBezTo>
                    <a:cubicBezTo>
                      <a:pt x="470535" y="218969"/>
                      <a:pt x="481965" y="110384"/>
                      <a:pt x="486728" y="14182"/>
                    </a:cubicBezTo>
                    <a:cubicBezTo>
                      <a:pt x="446723" y="11324"/>
                      <a:pt x="154305" y="8467"/>
                      <a:pt x="9525" y="11324"/>
                    </a:cubicBezTo>
                    <a:cubicBezTo>
                      <a:pt x="18098" y="210397"/>
                      <a:pt x="73342" y="278024"/>
                      <a:pt x="110490" y="322792"/>
                    </a:cubicBezTo>
                    <a:cubicBezTo>
                      <a:pt x="116205" y="330412"/>
                      <a:pt x="122873" y="337079"/>
                      <a:pt x="127635" y="344699"/>
                    </a:cubicBezTo>
                    <a:cubicBezTo>
                      <a:pt x="135255" y="355177"/>
                      <a:pt x="145733" y="365654"/>
                      <a:pt x="157163" y="377084"/>
                    </a:cubicBezTo>
                    <a:cubicBezTo>
                      <a:pt x="183833" y="404707"/>
                      <a:pt x="214313" y="435187"/>
                      <a:pt x="207645" y="470429"/>
                    </a:cubicBezTo>
                    <a:cubicBezTo>
                      <a:pt x="199073" y="514244"/>
                      <a:pt x="166688" y="544724"/>
                      <a:pt x="136208" y="574252"/>
                    </a:cubicBezTo>
                    <a:cubicBezTo>
                      <a:pt x="125730" y="584729"/>
                      <a:pt x="114300" y="595207"/>
                      <a:pt x="104775" y="605684"/>
                    </a:cubicBezTo>
                    <a:cubicBezTo>
                      <a:pt x="15240" y="704744"/>
                      <a:pt x="8573" y="850477"/>
                      <a:pt x="12382" y="967634"/>
                    </a:cubicBezTo>
                    <a:close/>
                    <a:moveTo>
                      <a:pt x="505778" y="967634"/>
                    </a:moveTo>
                    <a:lnTo>
                      <a:pt x="505778" y="967634"/>
                    </a:lnTo>
                    <a:lnTo>
                      <a:pt x="505778" y="967634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6" name="Graphic 113">
              <a:extLst>
                <a:ext uri="{FF2B5EF4-FFF2-40B4-BE49-F238E27FC236}">
                  <a16:creationId xmlns:a16="http://schemas.microsoft.com/office/drawing/2014/main" id="{30DFD12F-C704-4563-A1B1-0210BCCCC1D3}"/>
                </a:ext>
              </a:extLst>
            </p:cNvPr>
            <p:cNvGrpSpPr/>
            <p:nvPr/>
          </p:nvGrpSpPr>
          <p:grpSpPr>
            <a:xfrm>
              <a:off x="4850276" y="3571061"/>
              <a:ext cx="622934" cy="80009"/>
              <a:chOff x="4850276" y="3571061"/>
              <a:chExt cx="622934" cy="80009"/>
            </a:xfrm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DF77FEB-B4F8-4A45-A1EF-BD21C98CEE15}"/>
                  </a:ext>
                </a:extLst>
              </p:cNvPr>
              <p:cNvSpPr/>
              <p:nvPr/>
            </p:nvSpPr>
            <p:spPr>
              <a:xfrm>
                <a:off x="4855992" y="3577728"/>
                <a:ext cx="611504" cy="68579"/>
              </a:xfrm>
              <a:custGeom>
                <a:avLst/>
                <a:gdLst>
                  <a:gd name="connsiteX0" fmla="*/ 0 w 611504"/>
                  <a:gd name="connsiteY0" fmla="*/ 0 h 68579"/>
                  <a:gd name="connsiteX1" fmla="*/ 611505 w 611504"/>
                  <a:gd name="connsiteY1" fmla="*/ 0 h 68579"/>
                  <a:gd name="connsiteX2" fmla="*/ 611505 w 611504"/>
                  <a:gd name="connsiteY2" fmla="*/ 68580 h 68579"/>
                  <a:gd name="connsiteX3" fmla="*/ 0 w 611504"/>
                  <a:gd name="connsiteY3" fmla="*/ 68580 h 6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504" h="68579">
                    <a:moveTo>
                      <a:pt x="0" y="0"/>
                    </a:moveTo>
                    <a:lnTo>
                      <a:pt x="611505" y="0"/>
                    </a:lnTo>
                    <a:lnTo>
                      <a:pt x="611505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4448CAF-3953-4FB2-9EB4-AC87A1D34EAF}"/>
                  </a:ext>
                </a:extLst>
              </p:cNvPr>
              <p:cNvSpPr/>
              <p:nvPr/>
            </p:nvSpPr>
            <p:spPr>
              <a:xfrm>
                <a:off x="4850276" y="3571061"/>
                <a:ext cx="622934" cy="80009"/>
              </a:xfrm>
              <a:custGeom>
                <a:avLst/>
                <a:gdLst>
                  <a:gd name="connsiteX0" fmla="*/ 618173 w 622934"/>
                  <a:gd name="connsiteY0" fmla="*/ 80010 h 80009"/>
                  <a:gd name="connsiteX1" fmla="*/ 5715 w 622934"/>
                  <a:gd name="connsiteY1" fmla="*/ 80010 h 80009"/>
                  <a:gd name="connsiteX2" fmla="*/ 0 w 622934"/>
                  <a:gd name="connsiteY2" fmla="*/ 74295 h 80009"/>
                  <a:gd name="connsiteX3" fmla="*/ 0 w 622934"/>
                  <a:gd name="connsiteY3" fmla="*/ 5715 h 80009"/>
                  <a:gd name="connsiteX4" fmla="*/ 5715 w 622934"/>
                  <a:gd name="connsiteY4" fmla="*/ 0 h 80009"/>
                  <a:gd name="connsiteX5" fmla="*/ 617220 w 622934"/>
                  <a:gd name="connsiteY5" fmla="*/ 0 h 80009"/>
                  <a:gd name="connsiteX6" fmla="*/ 622935 w 622934"/>
                  <a:gd name="connsiteY6" fmla="*/ 5715 h 80009"/>
                  <a:gd name="connsiteX7" fmla="*/ 622935 w 622934"/>
                  <a:gd name="connsiteY7" fmla="*/ 74295 h 80009"/>
                  <a:gd name="connsiteX8" fmla="*/ 618173 w 622934"/>
                  <a:gd name="connsiteY8" fmla="*/ 80010 h 80009"/>
                  <a:gd name="connsiteX9" fmla="*/ 11430 w 622934"/>
                  <a:gd name="connsiteY9" fmla="*/ 69533 h 80009"/>
                  <a:gd name="connsiteX10" fmla="*/ 612458 w 622934"/>
                  <a:gd name="connsiteY10" fmla="*/ 69533 h 80009"/>
                  <a:gd name="connsiteX11" fmla="*/ 612458 w 622934"/>
                  <a:gd name="connsiteY11" fmla="*/ 11430 h 80009"/>
                  <a:gd name="connsiteX12" fmla="*/ 11430 w 622934"/>
                  <a:gd name="connsiteY12" fmla="*/ 11430 h 80009"/>
                  <a:gd name="connsiteX13" fmla="*/ 11430 w 622934"/>
                  <a:gd name="connsiteY13" fmla="*/ 69533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2934" h="80009">
                    <a:moveTo>
                      <a:pt x="61817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3"/>
                      <a:pt x="0" y="74295"/>
                    </a:cubicBezTo>
                    <a:lnTo>
                      <a:pt x="0" y="5715"/>
                    </a:lnTo>
                    <a:cubicBezTo>
                      <a:pt x="0" y="2858"/>
                      <a:pt x="2857" y="0"/>
                      <a:pt x="5715" y="0"/>
                    </a:cubicBezTo>
                    <a:lnTo>
                      <a:pt x="617220" y="0"/>
                    </a:lnTo>
                    <a:cubicBezTo>
                      <a:pt x="620078" y="0"/>
                      <a:pt x="622935" y="2858"/>
                      <a:pt x="622935" y="5715"/>
                    </a:cubicBezTo>
                    <a:lnTo>
                      <a:pt x="622935" y="74295"/>
                    </a:lnTo>
                    <a:cubicBezTo>
                      <a:pt x="622935" y="78105"/>
                      <a:pt x="621030" y="80010"/>
                      <a:pt x="618173" y="80010"/>
                    </a:cubicBezTo>
                    <a:close/>
                    <a:moveTo>
                      <a:pt x="11430" y="69533"/>
                    </a:moveTo>
                    <a:lnTo>
                      <a:pt x="612458" y="69533"/>
                    </a:lnTo>
                    <a:lnTo>
                      <a:pt x="612458" y="11430"/>
                    </a:lnTo>
                    <a:lnTo>
                      <a:pt x="11430" y="11430"/>
                    </a:lnTo>
                    <a:lnTo>
                      <a:pt x="11430" y="69533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77" name="Graphic 113">
              <a:extLst>
                <a:ext uri="{FF2B5EF4-FFF2-40B4-BE49-F238E27FC236}">
                  <a16:creationId xmlns:a16="http://schemas.microsoft.com/office/drawing/2014/main" id="{0319F50D-5624-4AC7-9D90-D8379F4BF6B7}"/>
                </a:ext>
              </a:extLst>
            </p:cNvPr>
            <p:cNvGrpSpPr/>
            <p:nvPr/>
          </p:nvGrpSpPr>
          <p:grpSpPr>
            <a:xfrm>
              <a:off x="4850276" y="2591891"/>
              <a:ext cx="608647" cy="80009"/>
              <a:chOff x="4850276" y="2591891"/>
              <a:chExt cx="608647" cy="80009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D40ABFE-83D1-485E-AEE2-FB30F1DEB2F0}"/>
                  </a:ext>
                </a:extLst>
              </p:cNvPr>
              <p:cNvSpPr/>
              <p:nvPr/>
            </p:nvSpPr>
            <p:spPr>
              <a:xfrm>
                <a:off x="4855992" y="2597606"/>
                <a:ext cx="597217" cy="68580"/>
              </a:xfrm>
              <a:custGeom>
                <a:avLst/>
                <a:gdLst>
                  <a:gd name="connsiteX0" fmla="*/ 0 w 597217"/>
                  <a:gd name="connsiteY0" fmla="*/ 0 h 68580"/>
                  <a:gd name="connsiteX1" fmla="*/ 597218 w 597217"/>
                  <a:gd name="connsiteY1" fmla="*/ 0 h 68580"/>
                  <a:gd name="connsiteX2" fmla="*/ 597218 w 597217"/>
                  <a:gd name="connsiteY2" fmla="*/ 68580 h 68580"/>
                  <a:gd name="connsiteX3" fmla="*/ 0 w 597217"/>
                  <a:gd name="connsiteY3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217" h="68580">
                    <a:moveTo>
                      <a:pt x="0" y="0"/>
                    </a:moveTo>
                    <a:lnTo>
                      <a:pt x="597218" y="0"/>
                    </a:lnTo>
                    <a:lnTo>
                      <a:pt x="597218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635C52B3-1301-46D4-AFAE-E5B3BC31986D}"/>
                  </a:ext>
                </a:extLst>
              </p:cNvPr>
              <p:cNvSpPr/>
              <p:nvPr/>
            </p:nvSpPr>
            <p:spPr>
              <a:xfrm>
                <a:off x="4850276" y="2591891"/>
                <a:ext cx="608647" cy="80009"/>
              </a:xfrm>
              <a:custGeom>
                <a:avLst/>
                <a:gdLst>
                  <a:gd name="connsiteX0" fmla="*/ 602933 w 608647"/>
                  <a:gd name="connsiteY0" fmla="*/ 80010 h 80009"/>
                  <a:gd name="connsiteX1" fmla="*/ 5715 w 608647"/>
                  <a:gd name="connsiteY1" fmla="*/ 80010 h 80009"/>
                  <a:gd name="connsiteX2" fmla="*/ 0 w 608647"/>
                  <a:gd name="connsiteY2" fmla="*/ 74295 h 80009"/>
                  <a:gd name="connsiteX3" fmla="*/ 0 w 608647"/>
                  <a:gd name="connsiteY3" fmla="*/ 5715 h 80009"/>
                  <a:gd name="connsiteX4" fmla="*/ 5715 w 608647"/>
                  <a:gd name="connsiteY4" fmla="*/ 0 h 80009"/>
                  <a:gd name="connsiteX5" fmla="*/ 602933 w 608647"/>
                  <a:gd name="connsiteY5" fmla="*/ 0 h 80009"/>
                  <a:gd name="connsiteX6" fmla="*/ 608648 w 608647"/>
                  <a:gd name="connsiteY6" fmla="*/ 5715 h 80009"/>
                  <a:gd name="connsiteX7" fmla="*/ 608648 w 608647"/>
                  <a:gd name="connsiteY7" fmla="*/ 74295 h 80009"/>
                  <a:gd name="connsiteX8" fmla="*/ 602933 w 608647"/>
                  <a:gd name="connsiteY8" fmla="*/ 80010 h 80009"/>
                  <a:gd name="connsiteX9" fmla="*/ 11430 w 608647"/>
                  <a:gd name="connsiteY9" fmla="*/ 68580 h 80009"/>
                  <a:gd name="connsiteX10" fmla="*/ 597218 w 608647"/>
                  <a:gd name="connsiteY10" fmla="*/ 68580 h 80009"/>
                  <a:gd name="connsiteX11" fmla="*/ 597218 w 608647"/>
                  <a:gd name="connsiteY11" fmla="*/ 10477 h 80009"/>
                  <a:gd name="connsiteX12" fmla="*/ 11430 w 608647"/>
                  <a:gd name="connsiteY12" fmla="*/ 10477 h 80009"/>
                  <a:gd name="connsiteX13" fmla="*/ 11430 w 608647"/>
                  <a:gd name="connsiteY13" fmla="*/ 68580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8647" h="80009">
                    <a:moveTo>
                      <a:pt x="60293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2"/>
                      <a:pt x="0" y="74295"/>
                    </a:cubicBezTo>
                    <a:lnTo>
                      <a:pt x="0" y="5715"/>
                    </a:lnTo>
                    <a:cubicBezTo>
                      <a:pt x="0" y="2857"/>
                      <a:pt x="2857" y="0"/>
                      <a:pt x="5715" y="0"/>
                    </a:cubicBezTo>
                    <a:lnTo>
                      <a:pt x="602933" y="0"/>
                    </a:lnTo>
                    <a:cubicBezTo>
                      <a:pt x="605790" y="0"/>
                      <a:pt x="608648" y="2857"/>
                      <a:pt x="608648" y="5715"/>
                    </a:cubicBezTo>
                    <a:lnTo>
                      <a:pt x="608648" y="74295"/>
                    </a:lnTo>
                    <a:cubicBezTo>
                      <a:pt x="608648" y="77152"/>
                      <a:pt x="605790" y="80010"/>
                      <a:pt x="602933" y="80010"/>
                    </a:cubicBezTo>
                    <a:close/>
                    <a:moveTo>
                      <a:pt x="11430" y="68580"/>
                    </a:moveTo>
                    <a:lnTo>
                      <a:pt x="597218" y="68580"/>
                    </a:lnTo>
                    <a:lnTo>
                      <a:pt x="597218" y="10477"/>
                    </a:lnTo>
                    <a:lnTo>
                      <a:pt x="11430" y="10477"/>
                    </a:lnTo>
                    <a:lnTo>
                      <a:pt x="11430" y="6858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85" name="Graphic 43">
            <a:extLst>
              <a:ext uri="{FF2B5EF4-FFF2-40B4-BE49-F238E27FC236}">
                <a16:creationId xmlns:a16="http://schemas.microsoft.com/office/drawing/2014/main" id="{50A4E40B-737A-4361-B43C-67EF1AB6C9E1}"/>
              </a:ext>
            </a:extLst>
          </p:cNvPr>
          <p:cNvGrpSpPr/>
          <p:nvPr/>
        </p:nvGrpSpPr>
        <p:grpSpPr>
          <a:xfrm>
            <a:off x="470401" y="2571750"/>
            <a:ext cx="125729" cy="125729"/>
            <a:chOff x="5131116" y="3678554"/>
            <a:chExt cx="125729" cy="125729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F14F0D1-4442-4871-BFF9-1A51031C5267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94F8773-7898-4BE0-BE85-A04FA30E63BC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aphic 79">
            <a:extLst>
              <a:ext uri="{FF2B5EF4-FFF2-40B4-BE49-F238E27FC236}">
                <a16:creationId xmlns:a16="http://schemas.microsoft.com/office/drawing/2014/main" id="{0FBB8817-A222-432E-B1EC-5730811F144B}"/>
              </a:ext>
            </a:extLst>
          </p:cNvPr>
          <p:cNvGrpSpPr/>
          <p:nvPr/>
        </p:nvGrpSpPr>
        <p:grpSpPr>
          <a:xfrm rot="19953230">
            <a:off x="467835" y="508204"/>
            <a:ext cx="426889" cy="373703"/>
            <a:chOff x="2829820" y="1072706"/>
            <a:chExt cx="622454" cy="544903"/>
          </a:xfrm>
          <a:solidFill>
            <a:srgbClr val="000000"/>
          </a:solidFill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ED9CD012-775F-4290-83EC-4DF5ECBF8957}"/>
                </a:ext>
              </a:extLst>
            </p:cNvPr>
            <p:cNvSpPr/>
            <p:nvPr/>
          </p:nvSpPr>
          <p:spPr>
            <a:xfrm>
              <a:off x="2846969" y="1072706"/>
              <a:ext cx="98187" cy="98029"/>
            </a:xfrm>
            <a:custGeom>
              <a:avLst/>
              <a:gdLst>
                <a:gd name="connsiteX0" fmla="*/ 43622 w 98187"/>
                <a:gd name="connsiteY0" fmla="*/ 98030 h 98029"/>
                <a:gd name="connsiteX1" fmla="*/ 43622 w 98187"/>
                <a:gd name="connsiteY1" fmla="*/ 98030 h 98029"/>
                <a:gd name="connsiteX2" fmla="*/ 37440 w 98187"/>
                <a:gd name="connsiteY2" fmla="*/ 94497 h 98029"/>
                <a:gd name="connsiteX3" fmla="*/ 1231 w 98187"/>
                <a:gd name="connsiteY3" fmla="*/ 38859 h 98029"/>
                <a:gd name="connsiteX4" fmla="*/ 2114 w 98187"/>
                <a:gd name="connsiteY4" fmla="*/ 29144 h 98029"/>
                <a:gd name="connsiteX5" fmla="*/ 11829 w 98187"/>
                <a:gd name="connsiteY5" fmla="*/ 30027 h 98029"/>
                <a:gd name="connsiteX6" fmla="*/ 43622 w 98187"/>
                <a:gd name="connsiteY6" fmla="*/ 76834 h 98029"/>
                <a:gd name="connsiteX7" fmla="*/ 84247 w 98187"/>
                <a:gd name="connsiteY7" fmla="*/ 3533 h 98029"/>
                <a:gd name="connsiteX8" fmla="*/ 93962 w 98187"/>
                <a:gd name="connsiteY8" fmla="*/ 883 h 98029"/>
                <a:gd name="connsiteX9" fmla="*/ 97494 w 98187"/>
                <a:gd name="connsiteY9" fmla="*/ 9715 h 98029"/>
                <a:gd name="connsiteX10" fmla="*/ 50687 w 98187"/>
                <a:gd name="connsiteY10" fmla="*/ 94497 h 98029"/>
                <a:gd name="connsiteX11" fmla="*/ 43622 w 98187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187" h="98029">
                  <a:moveTo>
                    <a:pt x="43622" y="98030"/>
                  </a:moveTo>
                  <a:cubicBezTo>
                    <a:pt x="43622" y="98030"/>
                    <a:pt x="43622" y="98030"/>
                    <a:pt x="43622" y="98030"/>
                  </a:cubicBezTo>
                  <a:cubicBezTo>
                    <a:pt x="40973" y="98030"/>
                    <a:pt x="38323" y="96263"/>
                    <a:pt x="37440" y="94497"/>
                  </a:cubicBezTo>
                  <a:cubicBezTo>
                    <a:pt x="27726" y="75068"/>
                    <a:pt x="15361" y="55638"/>
                    <a:pt x="1231" y="38859"/>
                  </a:cubicBezTo>
                  <a:cubicBezTo>
                    <a:pt x="-535" y="35326"/>
                    <a:pt x="-535" y="30910"/>
                    <a:pt x="2114" y="29144"/>
                  </a:cubicBezTo>
                  <a:cubicBezTo>
                    <a:pt x="4764" y="26495"/>
                    <a:pt x="10063" y="27378"/>
                    <a:pt x="11829" y="30027"/>
                  </a:cubicBezTo>
                  <a:cubicBezTo>
                    <a:pt x="23310" y="44158"/>
                    <a:pt x="33908" y="60054"/>
                    <a:pt x="43622" y="76834"/>
                  </a:cubicBezTo>
                  <a:lnTo>
                    <a:pt x="84247" y="3533"/>
                  </a:lnTo>
                  <a:cubicBezTo>
                    <a:pt x="86013" y="0"/>
                    <a:pt x="90429" y="-883"/>
                    <a:pt x="93962" y="883"/>
                  </a:cubicBezTo>
                  <a:cubicBezTo>
                    <a:pt x="97494" y="1766"/>
                    <a:pt x="99261" y="6182"/>
                    <a:pt x="97494" y="9715"/>
                  </a:cubicBezTo>
                  <a:lnTo>
                    <a:pt x="50687" y="94497"/>
                  </a:lnTo>
                  <a:cubicBezTo>
                    <a:pt x="48921" y="97147"/>
                    <a:pt x="46272" y="98030"/>
                    <a:pt x="43622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6B04C29-7A60-4A68-813A-FDE60366A673}"/>
                </a:ext>
              </a:extLst>
            </p:cNvPr>
            <p:cNvSpPr/>
            <p:nvPr/>
          </p:nvSpPr>
          <p:spPr>
            <a:xfrm>
              <a:off x="2846600" y="1296143"/>
              <a:ext cx="97863" cy="98029"/>
            </a:xfrm>
            <a:custGeom>
              <a:avLst/>
              <a:gdLst>
                <a:gd name="connsiteX0" fmla="*/ 43991 w 97863"/>
                <a:gd name="connsiteY0" fmla="*/ 98030 h 98029"/>
                <a:gd name="connsiteX1" fmla="*/ 43991 w 97863"/>
                <a:gd name="connsiteY1" fmla="*/ 98030 h 98029"/>
                <a:gd name="connsiteX2" fmla="*/ 37809 w 97863"/>
                <a:gd name="connsiteY2" fmla="*/ 94497 h 98029"/>
                <a:gd name="connsiteX3" fmla="*/ 1600 w 97863"/>
                <a:gd name="connsiteY3" fmla="*/ 38859 h 98029"/>
                <a:gd name="connsiteX4" fmla="*/ 2483 w 97863"/>
                <a:gd name="connsiteY4" fmla="*/ 29144 h 98029"/>
                <a:gd name="connsiteX5" fmla="*/ 12198 w 97863"/>
                <a:gd name="connsiteY5" fmla="*/ 30027 h 98029"/>
                <a:gd name="connsiteX6" fmla="*/ 43991 w 97863"/>
                <a:gd name="connsiteY6" fmla="*/ 76834 h 98029"/>
                <a:gd name="connsiteX7" fmla="*/ 84616 w 97863"/>
                <a:gd name="connsiteY7" fmla="*/ 3533 h 98029"/>
                <a:gd name="connsiteX8" fmla="*/ 94330 w 97863"/>
                <a:gd name="connsiteY8" fmla="*/ 883 h 98029"/>
                <a:gd name="connsiteX9" fmla="*/ 96980 w 97863"/>
                <a:gd name="connsiteY9" fmla="*/ 10598 h 98029"/>
                <a:gd name="connsiteX10" fmla="*/ 50173 w 97863"/>
                <a:gd name="connsiteY10" fmla="*/ 95380 h 98029"/>
                <a:gd name="connsiteX11" fmla="*/ 43991 w 97863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029">
                  <a:moveTo>
                    <a:pt x="43991" y="98030"/>
                  </a:moveTo>
                  <a:cubicBezTo>
                    <a:pt x="43991" y="98030"/>
                    <a:pt x="43991" y="98030"/>
                    <a:pt x="43991" y="98030"/>
                  </a:cubicBezTo>
                  <a:cubicBezTo>
                    <a:pt x="41341" y="98030"/>
                    <a:pt x="38692" y="96263"/>
                    <a:pt x="37809" y="94497"/>
                  </a:cubicBezTo>
                  <a:cubicBezTo>
                    <a:pt x="28094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5"/>
                    <a:pt x="10431" y="27378"/>
                    <a:pt x="12198" y="30027"/>
                  </a:cubicBezTo>
                  <a:cubicBezTo>
                    <a:pt x="23678" y="44158"/>
                    <a:pt x="34276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9290" y="96263"/>
                    <a:pt x="46640" y="98030"/>
                    <a:pt x="43991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F91BEC4C-3505-4962-B1C8-954F2211E438}"/>
                </a:ext>
              </a:extLst>
            </p:cNvPr>
            <p:cNvSpPr/>
            <p:nvPr/>
          </p:nvSpPr>
          <p:spPr>
            <a:xfrm>
              <a:off x="2829820" y="1518696"/>
              <a:ext cx="97863" cy="98912"/>
            </a:xfrm>
            <a:custGeom>
              <a:avLst/>
              <a:gdLst>
                <a:gd name="connsiteX0" fmla="*/ 43991 w 97863"/>
                <a:gd name="connsiteY0" fmla="*/ 98913 h 98912"/>
                <a:gd name="connsiteX1" fmla="*/ 43991 w 97863"/>
                <a:gd name="connsiteY1" fmla="*/ 98913 h 98912"/>
                <a:gd name="connsiteX2" fmla="*/ 37809 w 97863"/>
                <a:gd name="connsiteY2" fmla="*/ 95380 h 98912"/>
                <a:gd name="connsiteX3" fmla="*/ 1600 w 97863"/>
                <a:gd name="connsiteY3" fmla="*/ 38859 h 98912"/>
                <a:gd name="connsiteX4" fmla="*/ 2483 w 97863"/>
                <a:gd name="connsiteY4" fmla="*/ 29144 h 98912"/>
                <a:gd name="connsiteX5" fmla="*/ 12198 w 97863"/>
                <a:gd name="connsiteY5" fmla="*/ 30027 h 98912"/>
                <a:gd name="connsiteX6" fmla="*/ 43991 w 97863"/>
                <a:gd name="connsiteY6" fmla="*/ 76834 h 98912"/>
                <a:gd name="connsiteX7" fmla="*/ 84616 w 97863"/>
                <a:gd name="connsiteY7" fmla="*/ 3533 h 98912"/>
                <a:gd name="connsiteX8" fmla="*/ 94330 w 97863"/>
                <a:gd name="connsiteY8" fmla="*/ 883 h 98912"/>
                <a:gd name="connsiteX9" fmla="*/ 96980 w 97863"/>
                <a:gd name="connsiteY9" fmla="*/ 10598 h 98912"/>
                <a:gd name="connsiteX10" fmla="*/ 50173 w 97863"/>
                <a:gd name="connsiteY10" fmla="*/ 95380 h 98912"/>
                <a:gd name="connsiteX11" fmla="*/ 43991 w 97863"/>
                <a:gd name="connsiteY11" fmla="*/ 98913 h 9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912">
                  <a:moveTo>
                    <a:pt x="43991" y="98913"/>
                  </a:moveTo>
                  <a:cubicBezTo>
                    <a:pt x="43991" y="98913"/>
                    <a:pt x="43991" y="98913"/>
                    <a:pt x="43991" y="98913"/>
                  </a:cubicBezTo>
                  <a:cubicBezTo>
                    <a:pt x="41341" y="98913"/>
                    <a:pt x="38692" y="97146"/>
                    <a:pt x="37809" y="95380"/>
                  </a:cubicBezTo>
                  <a:cubicBezTo>
                    <a:pt x="27211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4"/>
                    <a:pt x="10431" y="27378"/>
                    <a:pt x="12198" y="30027"/>
                  </a:cubicBezTo>
                  <a:cubicBezTo>
                    <a:pt x="24562" y="45041"/>
                    <a:pt x="35159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8407" y="97146"/>
                    <a:pt x="46640" y="98913"/>
                    <a:pt x="43991" y="98913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72AA747-830D-4009-9E17-721AB28F0C76}"/>
                </a:ext>
              </a:extLst>
            </p:cNvPr>
            <p:cNvSpPr/>
            <p:nvPr/>
          </p:nvSpPr>
          <p:spPr>
            <a:xfrm>
              <a:off x="3023063" y="1153072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9429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0E5BA98-916D-4C73-B027-54F64681A3CE}"/>
                </a:ext>
              </a:extLst>
            </p:cNvPr>
            <p:cNvSpPr/>
            <p:nvPr/>
          </p:nvSpPr>
          <p:spPr>
            <a:xfrm>
              <a:off x="3023063" y="1372094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5299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B8F27F7-1719-4E53-9BF7-02042D0C3A7F}"/>
                </a:ext>
              </a:extLst>
            </p:cNvPr>
            <p:cNvSpPr/>
            <p:nvPr/>
          </p:nvSpPr>
          <p:spPr>
            <a:xfrm>
              <a:off x="3029245" y="1591115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3070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111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79E83ABA-F639-471A-B2DB-2A5E3D731F25}"/>
              </a:ext>
            </a:extLst>
          </p:cNvPr>
          <p:cNvSpPr/>
          <p:nvPr/>
        </p:nvSpPr>
        <p:spPr>
          <a:xfrm>
            <a:off x="5141885" y="1941714"/>
            <a:ext cx="1011722" cy="87039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61C3ECF0-BE51-463F-B626-3A690E145984}"/>
              </a:ext>
            </a:extLst>
          </p:cNvPr>
          <p:cNvSpPr/>
          <p:nvPr/>
        </p:nvSpPr>
        <p:spPr>
          <a:xfrm>
            <a:off x="5141885" y="3158139"/>
            <a:ext cx="1011722" cy="87039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76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Placeholder 97">
            <a:extLst>
              <a:ext uri="{FF2B5EF4-FFF2-40B4-BE49-F238E27FC236}">
                <a16:creationId xmlns:a16="http://schemas.microsoft.com/office/drawing/2014/main" id="{4E80F53B-A71A-4239-A5D9-36B568F69E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8916" t="10765" r="49300" b="7141"/>
          <a:stretch/>
        </p:blipFill>
        <p:spPr>
          <a:xfrm>
            <a:off x="5385584" y="795029"/>
            <a:ext cx="1722790" cy="3654192"/>
          </a:xfr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C4EE9F17-2EAB-41EA-85F0-98F238ACC00E}"/>
              </a:ext>
            </a:extLst>
          </p:cNvPr>
          <p:cNvGrpSpPr/>
          <p:nvPr/>
        </p:nvGrpSpPr>
        <p:grpSpPr>
          <a:xfrm rot="841709">
            <a:off x="8310160" y="529966"/>
            <a:ext cx="311536" cy="529707"/>
            <a:chOff x="4850276" y="2591891"/>
            <a:chExt cx="622934" cy="1059179"/>
          </a:xfrm>
        </p:grpSpPr>
        <p:grpSp>
          <p:nvGrpSpPr>
            <p:cNvPr id="68" name="Graphic 113">
              <a:extLst>
                <a:ext uri="{FF2B5EF4-FFF2-40B4-BE49-F238E27FC236}">
                  <a16:creationId xmlns:a16="http://schemas.microsoft.com/office/drawing/2014/main" id="{0F465AE0-BAF9-42B9-B900-EE082317DE1F}"/>
                </a:ext>
              </a:extLst>
            </p:cNvPr>
            <p:cNvGrpSpPr/>
            <p:nvPr/>
          </p:nvGrpSpPr>
          <p:grpSpPr>
            <a:xfrm>
              <a:off x="4904569" y="2627239"/>
              <a:ext cx="518685" cy="982874"/>
              <a:chOff x="4904569" y="2627239"/>
              <a:chExt cx="518685" cy="982874"/>
            </a:xfrm>
            <a:solidFill>
              <a:srgbClr val="000000"/>
            </a:solidFill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5A9E246-E4B3-4D82-AB28-6A67356EF566}"/>
                  </a:ext>
                </a:extLst>
              </p:cNvPr>
              <p:cNvSpPr/>
              <p:nvPr/>
            </p:nvSpPr>
            <p:spPr>
              <a:xfrm>
                <a:off x="4908379" y="2632001"/>
                <a:ext cx="507255" cy="972873"/>
              </a:xfrm>
              <a:custGeom>
                <a:avLst/>
                <a:gdLst>
                  <a:gd name="connsiteX0" fmla="*/ 501967 w 507255"/>
                  <a:gd name="connsiteY0" fmla="*/ 962872 h 972873"/>
                  <a:gd name="connsiteX1" fmla="*/ 3810 w 507255"/>
                  <a:gd name="connsiteY1" fmla="*/ 968587 h 972873"/>
                  <a:gd name="connsiteX2" fmla="*/ 96202 w 507255"/>
                  <a:gd name="connsiteY2" fmla="*/ 598064 h 972873"/>
                  <a:gd name="connsiteX3" fmla="*/ 198120 w 507255"/>
                  <a:gd name="connsiteY3" fmla="*/ 465667 h 972873"/>
                  <a:gd name="connsiteX4" fmla="*/ 119063 w 507255"/>
                  <a:gd name="connsiteY4" fmla="*/ 343747 h 972873"/>
                  <a:gd name="connsiteX5" fmla="*/ 0 w 507255"/>
                  <a:gd name="connsiteY5" fmla="*/ 1799 h 972873"/>
                  <a:gd name="connsiteX6" fmla="*/ 488632 w 507255"/>
                  <a:gd name="connsiteY6" fmla="*/ 4657 h 972873"/>
                  <a:gd name="connsiteX7" fmla="*/ 422910 w 507255"/>
                  <a:gd name="connsiteY7" fmla="*/ 296122 h 972873"/>
                  <a:gd name="connsiteX8" fmla="*/ 352425 w 507255"/>
                  <a:gd name="connsiteY8" fmla="*/ 382799 h 972873"/>
                  <a:gd name="connsiteX9" fmla="*/ 313373 w 507255"/>
                  <a:gd name="connsiteY9" fmla="*/ 467572 h 972873"/>
                  <a:gd name="connsiteX10" fmla="*/ 478155 w 507255"/>
                  <a:gd name="connsiteY10" fmla="*/ 713317 h 972873"/>
                  <a:gd name="connsiteX11" fmla="*/ 501967 w 507255"/>
                  <a:gd name="connsiteY11" fmla="*/ 962872 h 97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7255" h="972873">
                    <a:moveTo>
                      <a:pt x="501967" y="962872"/>
                    </a:moveTo>
                    <a:cubicBezTo>
                      <a:pt x="315278" y="967634"/>
                      <a:pt x="190500" y="979064"/>
                      <a:pt x="3810" y="968587"/>
                    </a:cubicBezTo>
                    <a:cubicBezTo>
                      <a:pt x="-1905" y="827617"/>
                      <a:pt x="11430" y="692362"/>
                      <a:pt x="96202" y="598064"/>
                    </a:cubicBezTo>
                    <a:cubicBezTo>
                      <a:pt x="133350" y="557107"/>
                      <a:pt x="186690" y="522817"/>
                      <a:pt x="198120" y="465667"/>
                    </a:cubicBezTo>
                    <a:cubicBezTo>
                      <a:pt x="207645" y="419947"/>
                      <a:pt x="145732" y="379942"/>
                      <a:pt x="119063" y="343747"/>
                    </a:cubicBezTo>
                    <a:cubicBezTo>
                      <a:pt x="82867" y="294217"/>
                      <a:pt x="9525" y="239924"/>
                      <a:pt x="0" y="1799"/>
                    </a:cubicBezTo>
                    <a:cubicBezTo>
                      <a:pt x="148590" y="-2011"/>
                      <a:pt x="476250" y="847"/>
                      <a:pt x="488632" y="4657"/>
                    </a:cubicBezTo>
                    <a:cubicBezTo>
                      <a:pt x="483870" y="103717"/>
                      <a:pt x="472440" y="214207"/>
                      <a:pt x="422910" y="296122"/>
                    </a:cubicBezTo>
                    <a:cubicBezTo>
                      <a:pt x="405765" y="323744"/>
                      <a:pt x="375285" y="356129"/>
                      <a:pt x="352425" y="382799"/>
                    </a:cubicBezTo>
                    <a:cubicBezTo>
                      <a:pt x="331470" y="406612"/>
                      <a:pt x="306705" y="434234"/>
                      <a:pt x="313373" y="467572"/>
                    </a:cubicBezTo>
                    <a:cubicBezTo>
                      <a:pt x="327660" y="534247"/>
                      <a:pt x="432435" y="583777"/>
                      <a:pt x="478155" y="713317"/>
                    </a:cubicBezTo>
                    <a:cubicBezTo>
                      <a:pt x="512445" y="810472"/>
                      <a:pt x="510540" y="856192"/>
                      <a:pt x="501967" y="96287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4F885445-CEC8-4E3C-81A6-B703B07A6309}"/>
                  </a:ext>
                </a:extLst>
              </p:cNvPr>
              <p:cNvSpPr/>
              <p:nvPr/>
            </p:nvSpPr>
            <p:spPr>
              <a:xfrm>
                <a:off x="4980769" y="3213630"/>
                <a:ext cx="145022" cy="208840"/>
              </a:xfrm>
              <a:custGeom>
                <a:avLst/>
                <a:gdLst>
                  <a:gd name="connsiteX0" fmla="*/ 7620 w 145022"/>
                  <a:gd name="connsiteY0" fmla="*/ 208840 h 208840"/>
                  <a:gd name="connsiteX1" fmla="*/ 0 w 145022"/>
                  <a:gd name="connsiteY1" fmla="*/ 201220 h 208840"/>
                  <a:gd name="connsiteX2" fmla="*/ 136208 w 145022"/>
                  <a:gd name="connsiteY2" fmla="*/ 243 h 208840"/>
                  <a:gd name="connsiteX3" fmla="*/ 144780 w 145022"/>
                  <a:gd name="connsiteY3" fmla="*/ 5005 h 208840"/>
                  <a:gd name="connsiteX4" fmla="*/ 140017 w 145022"/>
                  <a:gd name="connsiteY4" fmla="*/ 13578 h 208840"/>
                  <a:gd name="connsiteX5" fmla="*/ 14288 w 145022"/>
                  <a:gd name="connsiteY5" fmla="*/ 200268 h 208840"/>
                  <a:gd name="connsiteX6" fmla="*/ 7620 w 145022"/>
                  <a:gd name="connsiteY6" fmla="*/ 208840 h 208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022" h="208840">
                    <a:moveTo>
                      <a:pt x="7620" y="208840"/>
                    </a:moveTo>
                    <a:cubicBezTo>
                      <a:pt x="3810" y="208840"/>
                      <a:pt x="0" y="205983"/>
                      <a:pt x="0" y="201220"/>
                    </a:cubicBezTo>
                    <a:cubicBezTo>
                      <a:pt x="0" y="99303"/>
                      <a:pt x="69533" y="19293"/>
                      <a:pt x="136208" y="243"/>
                    </a:cubicBezTo>
                    <a:cubicBezTo>
                      <a:pt x="140017" y="-710"/>
                      <a:pt x="143827" y="1195"/>
                      <a:pt x="144780" y="5005"/>
                    </a:cubicBezTo>
                    <a:cubicBezTo>
                      <a:pt x="145733" y="8815"/>
                      <a:pt x="143827" y="12625"/>
                      <a:pt x="140017" y="13578"/>
                    </a:cubicBezTo>
                    <a:cubicBezTo>
                      <a:pt x="78105" y="30723"/>
                      <a:pt x="14288" y="105018"/>
                      <a:pt x="14288" y="200268"/>
                    </a:cubicBezTo>
                    <a:cubicBezTo>
                      <a:pt x="15240" y="205030"/>
                      <a:pt x="11430" y="208840"/>
                      <a:pt x="7620" y="208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4A6D1B79-C05F-4F55-8A0D-34E71A39D00C}"/>
                  </a:ext>
                </a:extLst>
              </p:cNvPr>
              <p:cNvSpPr/>
              <p:nvPr/>
            </p:nvSpPr>
            <p:spPr>
              <a:xfrm>
                <a:off x="4904569" y="2627239"/>
                <a:ext cx="518685" cy="982874"/>
              </a:xfrm>
              <a:custGeom>
                <a:avLst/>
                <a:gdLst>
                  <a:gd name="connsiteX0" fmla="*/ 163830 w 518685"/>
                  <a:gd name="connsiteY0" fmla="*/ 982874 h 982874"/>
                  <a:gd name="connsiteX1" fmla="*/ 7620 w 518685"/>
                  <a:gd name="connsiteY1" fmla="*/ 978112 h 982874"/>
                  <a:gd name="connsiteX2" fmla="*/ 2857 w 518685"/>
                  <a:gd name="connsiteY2" fmla="*/ 973349 h 982874"/>
                  <a:gd name="connsiteX3" fmla="*/ 97155 w 518685"/>
                  <a:gd name="connsiteY3" fmla="*/ 599017 h 982874"/>
                  <a:gd name="connsiteX4" fmla="*/ 129540 w 518685"/>
                  <a:gd name="connsiteY4" fmla="*/ 566632 h 982874"/>
                  <a:gd name="connsiteX5" fmla="*/ 198120 w 518685"/>
                  <a:gd name="connsiteY5" fmla="*/ 468524 h 982874"/>
                  <a:gd name="connsiteX6" fmla="*/ 150495 w 518685"/>
                  <a:gd name="connsiteY6" fmla="*/ 384704 h 982874"/>
                  <a:gd name="connsiteX7" fmla="*/ 120015 w 518685"/>
                  <a:gd name="connsiteY7" fmla="*/ 351367 h 982874"/>
                  <a:gd name="connsiteX8" fmla="*/ 102870 w 518685"/>
                  <a:gd name="connsiteY8" fmla="*/ 330412 h 982874"/>
                  <a:gd name="connsiteX9" fmla="*/ 0 w 518685"/>
                  <a:gd name="connsiteY9" fmla="*/ 7514 h 982874"/>
                  <a:gd name="connsiteX10" fmla="*/ 1905 w 518685"/>
                  <a:gd name="connsiteY10" fmla="*/ 3704 h 982874"/>
                  <a:gd name="connsiteX11" fmla="*/ 5715 w 518685"/>
                  <a:gd name="connsiteY11" fmla="*/ 1799 h 982874"/>
                  <a:gd name="connsiteX12" fmla="*/ 496253 w 518685"/>
                  <a:gd name="connsiteY12" fmla="*/ 4657 h 982874"/>
                  <a:gd name="connsiteX13" fmla="*/ 500063 w 518685"/>
                  <a:gd name="connsiteY13" fmla="*/ 10372 h 982874"/>
                  <a:gd name="connsiteX14" fmla="*/ 433388 w 518685"/>
                  <a:gd name="connsiteY14" fmla="*/ 303742 h 982874"/>
                  <a:gd name="connsiteX15" fmla="*/ 373380 w 518685"/>
                  <a:gd name="connsiteY15" fmla="*/ 378037 h 982874"/>
                  <a:gd name="connsiteX16" fmla="*/ 361950 w 518685"/>
                  <a:gd name="connsiteY16" fmla="*/ 391372 h 982874"/>
                  <a:gd name="connsiteX17" fmla="*/ 324803 w 518685"/>
                  <a:gd name="connsiteY17" fmla="*/ 471382 h 982874"/>
                  <a:gd name="connsiteX18" fmla="*/ 382905 w 518685"/>
                  <a:gd name="connsiteY18" fmla="*/ 556154 h 982874"/>
                  <a:gd name="connsiteX19" fmla="*/ 489585 w 518685"/>
                  <a:gd name="connsiteY19" fmla="*/ 716174 h 982874"/>
                  <a:gd name="connsiteX20" fmla="*/ 513398 w 518685"/>
                  <a:gd name="connsiteY20" fmla="*/ 968587 h 982874"/>
                  <a:gd name="connsiteX21" fmla="*/ 507683 w 518685"/>
                  <a:gd name="connsiteY21" fmla="*/ 973349 h 982874"/>
                  <a:gd name="connsiteX22" fmla="*/ 367665 w 518685"/>
                  <a:gd name="connsiteY22" fmla="*/ 978112 h 982874"/>
                  <a:gd name="connsiteX23" fmla="*/ 163830 w 518685"/>
                  <a:gd name="connsiteY23" fmla="*/ 982874 h 982874"/>
                  <a:gd name="connsiteX24" fmla="*/ 12382 w 518685"/>
                  <a:gd name="connsiteY24" fmla="*/ 967634 h 982874"/>
                  <a:gd name="connsiteX25" fmla="*/ 364808 w 518685"/>
                  <a:gd name="connsiteY25" fmla="*/ 966682 h 982874"/>
                  <a:gd name="connsiteX26" fmla="*/ 500063 w 518685"/>
                  <a:gd name="connsiteY26" fmla="*/ 961919 h 982874"/>
                  <a:gd name="connsiteX27" fmla="*/ 476250 w 518685"/>
                  <a:gd name="connsiteY27" fmla="*/ 719032 h 982874"/>
                  <a:gd name="connsiteX28" fmla="*/ 373380 w 518685"/>
                  <a:gd name="connsiteY28" fmla="*/ 562822 h 982874"/>
                  <a:gd name="connsiteX29" fmla="*/ 312420 w 518685"/>
                  <a:gd name="connsiteY29" fmla="*/ 473287 h 982874"/>
                  <a:gd name="connsiteX30" fmla="*/ 352425 w 518685"/>
                  <a:gd name="connsiteY30" fmla="*/ 383752 h 982874"/>
                  <a:gd name="connsiteX31" fmla="*/ 363855 w 518685"/>
                  <a:gd name="connsiteY31" fmla="*/ 370417 h 982874"/>
                  <a:gd name="connsiteX32" fmla="*/ 421958 w 518685"/>
                  <a:gd name="connsiteY32" fmla="*/ 298027 h 982874"/>
                  <a:gd name="connsiteX33" fmla="*/ 486728 w 518685"/>
                  <a:gd name="connsiteY33" fmla="*/ 14182 h 982874"/>
                  <a:gd name="connsiteX34" fmla="*/ 9525 w 518685"/>
                  <a:gd name="connsiteY34" fmla="*/ 11324 h 982874"/>
                  <a:gd name="connsiteX35" fmla="*/ 110490 w 518685"/>
                  <a:gd name="connsiteY35" fmla="*/ 322792 h 982874"/>
                  <a:gd name="connsiteX36" fmla="*/ 127635 w 518685"/>
                  <a:gd name="connsiteY36" fmla="*/ 344699 h 982874"/>
                  <a:gd name="connsiteX37" fmla="*/ 157163 w 518685"/>
                  <a:gd name="connsiteY37" fmla="*/ 377084 h 982874"/>
                  <a:gd name="connsiteX38" fmla="*/ 207645 w 518685"/>
                  <a:gd name="connsiteY38" fmla="*/ 470429 h 982874"/>
                  <a:gd name="connsiteX39" fmla="*/ 136208 w 518685"/>
                  <a:gd name="connsiteY39" fmla="*/ 574252 h 982874"/>
                  <a:gd name="connsiteX40" fmla="*/ 104775 w 518685"/>
                  <a:gd name="connsiteY40" fmla="*/ 605684 h 982874"/>
                  <a:gd name="connsiteX41" fmla="*/ 12382 w 518685"/>
                  <a:gd name="connsiteY41" fmla="*/ 967634 h 982874"/>
                  <a:gd name="connsiteX42" fmla="*/ 505778 w 518685"/>
                  <a:gd name="connsiteY42" fmla="*/ 967634 h 982874"/>
                  <a:gd name="connsiteX43" fmla="*/ 505778 w 518685"/>
                  <a:gd name="connsiteY43" fmla="*/ 967634 h 982874"/>
                  <a:gd name="connsiteX44" fmla="*/ 505778 w 518685"/>
                  <a:gd name="connsiteY44" fmla="*/ 967634 h 98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518685" h="982874">
                    <a:moveTo>
                      <a:pt x="163830" y="982874"/>
                    </a:moveTo>
                    <a:cubicBezTo>
                      <a:pt x="115252" y="982874"/>
                      <a:pt x="63817" y="981922"/>
                      <a:pt x="7620" y="978112"/>
                    </a:cubicBezTo>
                    <a:cubicBezTo>
                      <a:pt x="4763" y="978112"/>
                      <a:pt x="2857" y="975254"/>
                      <a:pt x="2857" y="973349"/>
                    </a:cubicBezTo>
                    <a:cubicBezTo>
                      <a:pt x="-1905" y="853334"/>
                      <a:pt x="4763" y="701887"/>
                      <a:pt x="97155" y="599017"/>
                    </a:cubicBezTo>
                    <a:cubicBezTo>
                      <a:pt x="106680" y="587587"/>
                      <a:pt x="118110" y="577109"/>
                      <a:pt x="129540" y="566632"/>
                    </a:cubicBezTo>
                    <a:cubicBezTo>
                      <a:pt x="159067" y="538057"/>
                      <a:pt x="189548" y="509482"/>
                      <a:pt x="198120" y="468524"/>
                    </a:cubicBezTo>
                    <a:cubicBezTo>
                      <a:pt x="203835" y="438997"/>
                      <a:pt x="177165" y="411374"/>
                      <a:pt x="150495" y="384704"/>
                    </a:cubicBezTo>
                    <a:cubicBezTo>
                      <a:pt x="139065" y="373274"/>
                      <a:pt x="128588" y="361844"/>
                      <a:pt x="120015" y="351367"/>
                    </a:cubicBezTo>
                    <a:cubicBezTo>
                      <a:pt x="115252" y="344699"/>
                      <a:pt x="109538" y="338032"/>
                      <a:pt x="102870" y="330412"/>
                    </a:cubicBezTo>
                    <a:cubicBezTo>
                      <a:pt x="64770" y="283739"/>
                      <a:pt x="7620" y="214207"/>
                      <a:pt x="0" y="7514"/>
                    </a:cubicBezTo>
                    <a:cubicBezTo>
                      <a:pt x="0" y="5609"/>
                      <a:pt x="0" y="4657"/>
                      <a:pt x="1905" y="3704"/>
                    </a:cubicBezTo>
                    <a:cubicBezTo>
                      <a:pt x="2857" y="2752"/>
                      <a:pt x="3810" y="1799"/>
                      <a:pt x="5715" y="1799"/>
                    </a:cubicBezTo>
                    <a:cubicBezTo>
                      <a:pt x="141923" y="-2011"/>
                      <a:pt x="481013" y="847"/>
                      <a:pt x="496253" y="4657"/>
                    </a:cubicBezTo>
                    <a:cubicBezTo>
                      <a:pt x="499110" y="5609"/>
                      <a:pt x="500063" y="7514"/>
                      <a:pt x="500063" y="10372"/>
                    </a:cubicBezTo>
                    <a:cubicBezTo>
                      <a:pt x="495300" y="109432"/>
                      <a:pt x="483870" y="221827"/>
                      <a:pt x="433388" y="303742"/>
                    </a:cubicBezTo>
                    <a:cubicBezTo>
                      <a:pt x="419100" y="327554"/>
                      <a:pt x="395288" y="354224"/>
                      <a:pt x="373380" y="378037"/>
                    </a:cubicBezTo>
                    <a:cubicBezTo>
                      <a:pt x="369570" y="382799"/>
                      <a:pt x="365760" y="386609"/>
                      <a:pt x="361950" y="391372"/>
                    </a:cubicBezTo>
                    <a:cubicBezTo>
                      <a:pt x="340995" y="414232"/>
                      <a:pt x="318135" y="440902"/>
                      <a:pt x="324803" y="471382"/>
                    </a:cubicBezTo>
                    <a:cubicBezTo>
                      <a:pt x="330517" y="499004"/>
                      <a:pt x="355283" y="525674"/>
                      <a:pt x="382905" y="556154"/>
                    </a:cubicBezTo>
                    <a:cubicBezTo>
                      <a:pt x="419100" y="595207"/>
                      <a:pt x="463867" y="643784"/>
                      <a:pt x="489585" y="716174"/>
                    </a:cubicBezTo>
                    <a:cubicBezTo>
                      <a:pt x="523875" y="815234"/>
                      <a:pt x="521970" y="861907"/>
                      <a:pt x="513398" y="968587"/>
                    </a:cubicBezTo>
                    <a:cubicBezTo>
                      <a:pt x="513398" y="971444"/>
                      <a:pt x="510540" y="973349"/>
                      <a:pt x="507683" y="973349"/>
                    </a:cubicBezTo>
                    <a:cubicBezTo>
                      <a:pt x="457200" y="974302"/>
                      <a:pt x="411480" y="976207"/>
                      <a:pt x="367665" y="978112"/>
                    </a:cubicBezTo>
                    <a:cubicBezTo>
                      <a:pt x="296228" y="980017"/>
                      <a:pt x="232410" y="982874"/>
                      <a:pt x="163830" y="982874"/>
                    </a:cubicBezTo>
                    <a:close/>
                    <a:moveTo>
                      <a:pt x="12382" y="967634"/>
                    </a:moveTo>
                    <a:cubicBezTo>
                      <a:pt x="145733" y="975254"/>
                      <a:pt x="247650" y="971444"/>
                      <a:pt x="364808" y="966682"/>
                    </a:cubicBezTo>
                    <a:cubicBezTo>
                      <a:pt x="407670" y="964777"/>
                      <a:pt x="451485" y="963824"/>
                      <a:pt x="500063" y="961919"/>
                    </a:cubicBezTo>
                    <a:cubicBezTo>
                      <a:pt x="508635" y="856192"/>
                      <a:pt x="509588" y="813329"/>
                      <a:pt x="476250" y="719032"/>
                    </a:cubicBezTo>
                    <a:cubicBezTo>
                      <a:pt x="452438" y="648547"/>
                      <a:pt x="408623" y="600922"/>
                      <a:pt x="373380" y="562822"/>
                    </a:cubicBezTo>
                    <a:cubicBezTo>
                      <a:pt x="343853" y="531389"/>
                      <a:pt x="319088" y="503767"/>
                      <a:pt x="312420" y="473287"/>
                    </a:cubicBezTo>
                    <a:cubicBezTo>
                      <a:pt x="304800" y="437092"/>
                      <a:pt x="331470" y="407564"/>
                      <a:pt x="352425" y="383752"/>
                    </a:cubicBezTo>
                    <a:cubicBezTo>
                      <a:pt x="356235" y="379942"/>
                      <a:pt x="360045" y="375179"/>
                      <a:pt x="363855" y="370417"/>
                    </a:cubicBezTo>
                    <a:cubicBezTo>
                      <a:pt x="384810" y="347557"/>
                      <a:pt x="408623" y="320887"/>
                      <a:pt x="421958" y="298027"/>
                    </a:cubicBezTo>
                    <a:cubicBezTo>
                      <a:pt x="470535" y="218969"/>
                      <a:pt x="481965" y="110384"/>
                      <a:pt x="486728" y="14182"/>
                    </a:cubicBezTo>
                    <a:cubicBezTo>
                      <a:pt x="446723" y="11324"/>
                      <a:pt x="154305" y="8467"/>
                      <a:pt x="9525" y="11324"/>
                    </a:cubicBezTo>
                    <a:cubicBezTo>
                      <a:pt x="18098" y="210397"/>
                      <a:pt x="73342" y="278024"/>
                      <a:pt x="110490" y="322792"/>
                    </a:cubicBezTo>
                    <a:cubicBezTo>
                      <a:pt x="116205" y="330412"/>
                      <a:pt x="122873" y="337079"/>
                      <a:pt x="127635" y="344699"/>
                    </a:cubicBezTo>
                    <a:cubicBezTo>
                      <a:pt x="135255" y="355177"/>
                      <a:pt x="145733" y="365654"/>
                      <a:pt x="157163" y="377084"/>
                    </a:cubicBezTo>
                    <a:cubicBezTo>
                      <a:pt x="183833" y="404707"/>
                      <a:pt x="214313" y="435187"/>
                      <a:pt x="207645" y="470429"/>
                    </a:cubicBezTo>
                    <a:cubicBezTo>
                      <a:pt x="199073" y="514244"/>
                      <a:pt x="166688" y="544724"/>
                      <a:pt x="136208" y="574252"/>
                    </a:cubicBezTo>
                    <a:cubicBezTo>
                      <a:pt x="125730" y="584729"/>
                      <a:pt x="114300" y="595207"/>
                      <a:pt x="104775" y="605684"/>
                    </a:cubicBezTo>
                    <a:cubicBezTo>
                      <a:pt x="15240" y="704744"/>
                      <a:pt x="8573" y="850477"/>
                      <a:pt x="12382" y="967634"/>
                    </a:cubicBezTo>
                    <a:close/>
                    <a:moveTo>
                      <a:pt x="505778" y="967634"/>
                    </a:moveTo>
                    <a:lnTo>
                      <a:pt x="505778" y="967634"/>
                    </a:lnTo>
                    <a:lnTo>
                      <a:pt x="505778" y="967634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9" name="Graphic 113">
              <a:extLst>
                <a:ext uri="{FF2B5EF4-FFF2-40B4-BE49-F238E27FC236}">
                  <a16:creationId xmlns:a16="http://schemas.microsoft.com/office/drawing/2014/main" id="{41E3724C-0723-4868-B60B-E6FCA02B30F9}"/>
                </a:ext>
              </a:extLst>
            </p:cNvPr>
            <p:cNvGrpSpPr/>
            <p:nvPr/>
          </p:nvGrpSpPr>
          <p:grpSpPr>
            <a:xfrm>
              <a:off x="4850276" y="3571061"/>
              <a:ext cx="622934" cy="80009"/>
              <a:chOff x="4850276" y="3571061"/>
              <a:chExt cx="622934" cy="80009"/>
            </a:xfrm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A712336E-B071-4E48-B589-EDA08542163D}"/>
                  </a:ext>
                </a:extLst>
              </p:cNvPr>
              <p:cNvSpPr/>
              <p:nvPr/>
            </p:nvSpPr>
            <p:spPr>
              <a:xfrm>
                <a:off x="4855992" y="3577728"/>
                <a:ext cx="611504" cy="68579"/>
              </a:xfrm>
              <a:custGeom>
                <a:avLst/>
                <a:gdLst>
                  <a:gd name="connsiteX0" fmla="*/ 0 w 611504"/>
                  <a:gd name="connsiteY0" fmla="*/ 0 h 68579"/>
                  <a:gd name="connsiteX1" fmla="*/ 611505 w 611504"/>
                  <a:gd name="connsiteY1" fmla="*/ 0 h 68579"/>
                  <a:gd name="connsiteX2" fmla="*/ 611505 w 611504"/>
                  <a:gd name="connsiteY2" fmla="*/ 68580 h 68579"/>
                  <a:gd name="connsiteX3" fmla="*/ 0 w 611504"/>
                  <a:gd name="connsiteY3" fmla="*/ 68580 h 6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504" h="68579">
                    <a:moveTo>
                      <a:pt x="0" y="0"/>
                    </a:moveTo>
                    <a:lnTo>
                      <a:pt x="611505" y="0"/>
                    </a:lnTo>
                    <a:lnTo>
                      <a:pt x="611505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CA58F2DE-359B-4565-9B3D-FAAAFA30E2A6}"/>
                  </a:ext>
                </a:extLst>
              </p:cNvPr>
              <p:cNvSpPr/>
              <p:nvPr/>
            </p:nvSpPr>
            <p:spPr>
              <a:xfrm>
                <a:off x="4850276" y="3571061"/>
                <a:ext cx="622934" cy="80009"/>
              </a:xfrm>
              <a:custGeom>
                <a:avLst/>
                <a:gdLst>
                  <a:gd name="connsiteX0" fmla="*/ 618173 w 622934"/>
                  <a:gd name="connsiteY0" fmla="*/ 80010 h 80009"/>
                  <a:gd name="connsiteX1" fmla="*/ 5715 w 622934"/>
                  <a:gd name="connsiteY1" fmla="*/ 80010 h 80009"/>
                  <a:gd name="connsiteX2" fmla="*/ 0 w 622934"/>
                  <a:gd name="connsiteY2" fmla="*/ 74295 h 80009"/>
                  <a:gd name="connsiteX3" fmla="*/ 0 w 622934"/>
                  <a:gd name="connsiteY3" fmla="*/ 5715 h 80009"/>
                  <a:gd name="connsiteX4" fmla="*/ 5715 w 622934"/>
                  <a:gd name="connsiteY4" fmla="*/ 0 h 80009"/>
                  <a:gd name="connsiteX5" fmla="*/ 617220 w 622934"/>
                  <a:gd name="connsiteY5" fmla="*/ 0 h 80009"/>
                  <a:gd name="connsiteX6" fmla="*/ 622935 w 622934"/>
                  <a:gd name="connsiteY6" fmla="*/ 5715 h 80009"/>
                  <a:gd name="connsiteX7" fmla="*/ 622935 w 622934"/>
                  <a:gd name="connsiteY7" fmla="*/ 74295 h 80009"/>
                  <a:gd name="connsiteX8" fmla="*/ 618173 w 622934"/>
                  <a:gd name="connsiteY8" fmla="*/ 80010 h 80009"/>
                  <a:gd name="connsiteX9" fmla="*/ 11430 w 622934"/>
                  <a:gd name="connsiteY9" fmla="*/ 69533 h 80009"/>
                  <a:gd name="connsiteX10" fmla="*/ 612458 w 622934"/>
                  <a:gd name="connsiteY10" fmla="*/ 69533 h 80009"/>
                  <a:gd name="connsiteX11" fmla="*/ 612458 w 622934"/>
                  <a:gd name="connsiteY11" fmla="*/ 11430 h 80009"/>
                  <a:gd name="connsiteX12" fmla="*/ 11430 w 622934"/>
                  <a:gd name="connsiteY12" fmla="*/ 11430 h 80009"/>
                  <a:gd name="connsiteX13" fmla="*/ 11430 w 622934"/>
                  <a:gd name="connsiteY13" fmla="*/ 69533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2934" h="80009">
                    <a:moveTo>
                      <a:pt x="61817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3"/>
                      <a:pt x="0" y="74295"/>
                    </a:cubicBezTo>
                    <a:lnTo>
                      <a:pt x="0" y="5715"/>
                    </a:lnTo>
                    <a:cubicBezTo>
                      <a:pt x="0" y="2858"/>
                      <a:pt x="2857" y="0"/>
                      <a:pt x="5715" y="0"/>
                    </a:cubicBezTo>
                    <a:lnTo>
                      <a:pt x="617220" y="0"/>
                    </a:lnTo>
                    <a:cubicBezTo>
                      <a:pt x="620078" y="0"/>
                      <a:pt x="622935" y="2858"/>
                      <a:pt x="622935" y="5715"/>
                    </a:cubicBezTo>
                    <a:lnTo>
                      <a:pt x="622935" y="74295"/>
                    </a:lnTo>
                    <a:cubicBezTo>
                      <a:pt x="622935" y="78105"/>
                      <a:pt x="621030" y="80010"/>
                      <a:pt x="618173" y="80010"/>
                    </a:cubicBezTo>
                    <a:close/>
                    <a:moveTo>
                      <a:pt x="11430" y="69533"/>
                    </a:moveTo>
                    <a:lnTo>
                      <a:pt x="612458" y="69533"/>
                    </a:lnTo>
                    <a:lnTo>
                      <a:pt x="612458" y="11430"/>
                    </a:lnTo>
                    <a:lnTo>
                      <a:pt x="11430" y="11430"/>
                    </a:lnTo>
                    <a:lnTo>
                      <a:pt x="11430" y="69533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70" name="Graphic 113">
              <a:extLst>
                <a:ext uri="{FF2B5EF4-FFF2-40B4-BE49-F238E27FC236}">
                  <a16:creationId xmlns:a16="http://schemas.microsoft.com/office/drawing/2014/main" id="{FCC83AE7-B352-40AE-80D4-73B7BCAE5F14}"/>
                </a:ext>
              </a:extLst>
            </p:cNvPr>
            <p:cNvGrpSpPr/>
            <p:nvPr/>
          </p:nvGrpSpPr>
          <p:grpSpPr>
            <a:xfrm>
              <a:off x="4850276" y="2591891"/>
              <a:ext cx="608647" cy="80009"/>
              <a:chOff x="4850276" y="2591891"/>
              <a:chExt cx="608647" cy="80009"/>
            </a:xfrm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525B2BFF-D314-425F-B836-4A99EBDB0AA5}"/>
                  </a:ext>
                </a:extLst>
              </p:cNvPr>
              <p:cNvSpPr/>
              <p:nvPr/>
            </p:nvSpPr>
            <p:spPr>
              <a:xfrm>
                <a:off x="4855992" y="2597606"/>
                <a:ext cx="597217" cy="68580"/>
              </a:xfrm>
              <a:custGeom>
                <a:avLst/>
                <a:gdLst>
                  <a:gd name="connsiteX0" fmla="*/ 0 w 597217"/>
                  <a:gd name="connsiteY0" fmla="*/ 0 h 68580"/>
                  <a:gd name="connsiteX1" fmla="*/ 597218 w 597217"/>
                  <a:gd name="connsiteY1" fmla="*/ 0 h 68580"/>
                  <a:gd name="connsiteX2" fmla="*/ 597218 w 597217"/>
                  <a:gd name="connsiteY2" fmla="*/ 68580 h 68580"/>
                  <a:gd name="connsiteX3" fmla="*/ 0 w 597217"/>
                  <a:gd name="connsiteY3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217" h="68580">
                    <a:moveTo>
                      <a:pt x="0" y="0"/>
                    </a:moveTo>
                    <a:lnTo>
                      <a:pt x="597218" y="0"/>
                    </a:lnTo>
                    <a:lnTo>
                      <a:pt x="597218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6042161-FCEA-40D1-9FC7-C83F5B5B8AD7}"/>
                  </a:ext>
                </a:extLst>
              </p:cNvPr>
              <p:cNvSpPr/>
              <p:nvPr/>
            </p:nvSpPr>
            <p:spPr>
              <a:xfrm>
                <a:off x="4850276" y="2591891"/>
                <a:ext cx="608647" cy="80009"/>
              </a:xfrm>
              <a:custGeom>
                <a:avLst/>
                <a:gdLst>
                  <a:gd name="connsiteX0" fmla="*/ 602933 w 608647"/>
                  <a:gd name="connsiteY0" fmla="*/ 80010 h 80009"/>
                  <a:gd name="connsiteX1" fmla="*/ 5715 w 608647"/>
                  <a:gd name="connsiteY1" fmla="*/ 80010 h 80009"/>
                  <a:gd name="connsiteX2" fmla="*/ 0 w 608647"/>
                  <a:gd name="connsiteY2" fmla="*/ 74295 h 80009"/>
                  <a:gd name="connsiteX3" fmla="*/ 0 w 608647"/>
                  <a:gd name="connsiteY3" fmla="*/ 5715 h 80009"/>
                  <a:gd name="connsiteX4" fmla="*/ 5715 w 608647"/>
                  <a:gd name="connsiteY4" fmla="*/ 0 h 80009"/>
                  <a:gd name="connsiteX5" fmla="*/ 602933 w 608647"/>
                  <a:gd name="connsiteY5" fmla="*/ 0 h 80009"/>
                  <a:gd name="connsiteX6" fmla="*/ 608648 w 608647"/>
                  <a:gd name="connsiteY6" fmla="*/ 5715 h 80009"/>
                  <a:gd name="connsiteX7" fmla="*/ 608648 w 608647"/>
                  <a:gd name="connsiteY7" fmla="*/ 74295 h 80009"/>
                  <a:gd name="connsiteX8" fmla="*/ 602933 w 608647"/>
                  <a:gd name="connsiteY8" fmla="*/ 80010 h 80009"/>
                  <a:gd name="connsiteX9" fmla="*/ 11430 w 608647"/>
                  <a:gd name="connsiteY9" fmla="*/ 68580 h 80009"/>
                  <a:gd name="connsiteX10" fmla="*/ 597218 w 608647"/>
                  <a:gd name="connsiteY10" fmla="*/ 68580 h 80009"/>
                  <a:gd name="connsiteX11" fmla="*/ 597218 w 608647"/>
                  <a:gd name="connsiteY11" fmla="*/ 10477 h 80009"/>
                  <a:gd name="connsiteX12" fmla="*/ 11430 w 608647"/>
                  <a:gd name="connsiteY12" fmla="*/ 10477 h 80009"/>
                  <a:gd name="connsiteX13" fmla="*/ 11430 w 608647"/>
                  <a:gd name="connsiteY13" fmla="*/ 68580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8647" h="80009">
                    <a:moveTo>
                      <a:pt x="60293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2"/>
                      <a:pt x="0" y="74295"/>
                    </a:cubicBezTo>
                    <a:lnTo>
                      <a:pt x="0" y="5715"/>
                    </a:lnTo>
                    <a:cubicBezTo>
                      <a:pt x="0" y="2857"/>
                      <a:pt x="2857" y="0"/>
                      <a:pt x="5715" y="0"/>
                    </a:cubicBezTo>
                    <a:lnTo>
                      <a:pt x="602933" y="0"/>
                    </a:lnTo>
                    <a:cubicBezTo>
                      <a:pt x="605790" y="0"/>
                      <a:pt x="608648" y="2857"/>
                      <a:pt x="608648" y="5715"/>
                    </a:cubicBezTo>
                    <a:lnTo>
                      <a:pt x="608648" y="74295"/>
                    </a:lnTo>
                    <a:cubicBezTo>
                      <a:pt x="608648" y="77152"/>
                      <a:pt x="605790" y="80010"/>
                      <a:pt x="602933" y="80010"/>
                    </a:cubicBezTo>
                    <a:close/>
                    <a:moveTo>
                      <a:pt x="11430" y="68580"/>
                    </a:moveTo>
                    <a:lnTo>
                      <a:pt x="597218" y="68580"/>
                    </a:lnTo>
                    <a:lnTo>
                      <a:pt x="597218" y="10477"/>
                    </a:lnTo>
                    <a:lnTo>
                      <a:pt x="11430" y="10477"/>
                    </a:lnTo>
                    <a:lnTo>
                      <a:pt x="11430" y="6858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5" name="Google Shape;2949;p110">
            <a:extLst>
              <a:ext uri="{FF2B5EF4-FFF2-40B4-BE49-F238E27FC236}">
                <a16:creationId xmlns:a16="http://schemas.microsoft.com/office/drawing/2014/main" id="{730F2C30-A992-468E-BE2B-49739143BFAE}"/>
              </a:ext>
            </a:extLst>
          </p:cNvPr>
          <p:cNvGrpSpPr/>
          <p:nvPr/>
        </p:nvGrpSpPr>
        <p:grpSpPr>
          <a:xfrm>
            <a:off x="5327645" y="756098"/>
            <a:ext cx="1809666" cy="3719527"/>
            <a:chOff x="4641925" y="998588"/>
            <a:chExt cx="1716105" cy="3420063"/>
          </a:xfrm>
        </p:grpSpPr>
        <p:sp>
          <p:nvSpPr>
            <p:cNvPr id="26" name="Google Shape;2950;p110">
              <a:extLst>
                <a:ext uri="{FF2B5EF4-FFF2-40B4-BE49-F238E27FC236}">
                  <a16:creationId xmlns:a16="http://schemas.microsoft.com/office/drawing/2014/main" id="{C11A24B9-B6A7-403A-9D21-0FFA0D288065}"/>
                </a:ext>
              </a:extLst>
            </p:cNvPr>
            <p:cNvSpPr/>
            <p:nvPr/>
          </p:nvSpPr>
          <p:spPr>
            <a:xfrm>
              <a:off x="4641925" y="998588"/>
              <a:ext cx="1716105" cy="3420063"/>
            </a:xfrm>
            <a:custGeom>
              <a:avLst/>
              <a:gdLst/>
              <a:ahLst/>
              <a:cxnLst/>
              <a:rect l="l" t="t" r="r" b="b"/>
              <a:pathLst>
                <a:path w="80663" h="160755" extrusionOk="0">
                  <a:moveTo>
                    <a:pt x="77342" y="151910"/>
                  </a:moveTo>
                  <a:cubicBezTo>
                    <a:pt x="77342" y="154931"/>
                    <a:pt x="74839" y="157408"/>
                    <a:pt x="71845" y="157408"/>
                  </a:cubicBezTo>
                  <a:lnTo>
                    <a:pt x="8845" y="157408"/>
                  </a:lnTo>
                  <a:cubicBezTo>
                    <a:pt x="5824" y="157408"/>
                    <a:pt x="3347" y="154931"/>
                    <a:pt x="3347" y="151910"/>
                  </a:cubicBezTo>
                  <a:lnTo>
                    <a:pt x="3347" y="8818"/>
                  </a:lnTo>
                  <a:cubicBezTo>
                    <a:pt x="3347" y="5797"/>
                    <a:pt x="5824" y="3320"/>
                    <a:pt x="8845" y="3320"/>
                  </a:cubicBezTo>
                  <a:lnTo>
                    <a:pt x="16791" y="3320"/>
                  </a:lnTo>
                  <a:cubicBezTo>
                    <a:pt x="17852" y="3320"/>
                    <a:pt x="18778" y="4028"/>
                    <a:pt x="19077" y="5008"/>
                  </a:cubicBezTo>
                  <a:lnTo>
                    <a:pt x="19077" y="5933"/>
                  </a:lnTo>
                  <a:cubicBezTo>
                    <a:pt x="19077" y="7239"/>
                    <a:pt x="20166" y="8328"/>
                    <a:pt x="21499" y="8328"/>
                  </a:cubicBezTo>
                  <a:lnTo>
                    <a:pt x="40331" y="8328"/>
                  </a:lnTo>
                  <a:lnTo>
                    <a:pt x="59163" y="8328"/>
                  </a:lnTo>
                  <a:cubicBezTo>
                    <a:pt x="60497" y="8328"/>
                    <a:pt x="61585" y="7239"/>
                    <a:pt x="61585" y="5933"/>
                  </a:cubicBezTo>
                  <a:lnTo>
                    <a:pt x="61585" y="5008"/>
                  </a:lnTo>
                  <a:cubicBezTo>
                    <a:pt x="61912" y="4028"/>
                    <a:pt x="62810" y="3320"/>
                    <a:pt x="63871" y="3320"/>
                  </a:cubicBezTo>
                  <a:lnTo>
                    <a:pt x="71845" y="3320"/>
                  </a:lnTo>
                  <a:cubicBezTo>
                    <a:pt x="74839" y="3320"/>
                    <a:pt x="77342" y="5797"/>
                    <a:pt x="77342" y="8818"/>
                  </a:cubicBezTo>
                  <a:close/>
                  <a:moveTo>
                    <a:pt x="71845" y="0"/>
                  </a:moveTo>
                  <a:lnTo>
                    <a:pt x="8845" y="0"/>
                  </a:lnTo>
                  <a:cubicBezTo>
                    <a:pt x="3973" y="0"/>
                    <a:pt x="0" y="3973"/>
                    <a:pt x="0" y="8818"/>
                  </a:cubicBezTo>
                  <a:lnTo>
                    <a:pt x="0" y="151910"/>
                  </a:lnTo>
                  <a:cubicBezTo>
                    <a:pt x="0" y="156754"/>
                    <a:pt x="3973" y="160755"/>
                    <a:pt x="8845" y="160755"/>
                  </a:cubicBezTo>
                  <a:lnTo>
                    <a:pt x="71845" y="160755"/>
                  </a:lnTo>
                  <a:cubicBezTo>
                    <a:pt x="76689" y="160755"/>
                    <a:pt x="80663" y="156754"/>
                    <a:pt x="80663" y="151910"/>
                  </a:cubicBezTo>
                  <a:lnTo>
                    <a:pt x="80663" y="8818"/>
                  </a:lnTo>
                  <a:cubicBezTo>
                    <a:pt x="80663" y="3973"/>
                    <a:pt x="76689" y="0"/>
                    <a:pt x="71845" y="0"/>
                  </a:cubicBezTo>
                </a:path>
              </a:pathLst>
            </a:custGeom>
            <a:solidFill>
              <a:schemeClr val="accent4"/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/>
            <a:p>
              <a:pPr indent="-171450" algn="ctr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27" name="Google Shape;2951;p110">
              <a:extLst>
                <a:ext uri="{FF2B5EF4-FFF2-40B4-BE49-F238E27FC236}">
                  <a16:creationId xmlns:a16="http://schemas.microsoft.com/office/drawing/2014/main" id="{AE7C58E5-3CD2-4EFD-B4B5-B25EF7AE962D}"/>
                </a:ext>
              </a:extLst>
            </p:cNvPr>
            <p:cNvSpPr/>
            <p:nvPr/>
          </p:nvSpPr>
          <p:spPr>
            <a:xfrm>
              <a:off x="5325710" y="1085667"/>
              <a:ext cx="348570" cy="27806"/>
            </a:xfrm>
            <a:custGeom>
              <a:avLst/>
              <a:gdLst/>
              <a:ahLst/>
              <a:cxnLst/>
              <a:rect l="l" t="t" r="r" b="b"/>
              <a:pathLst>
                <a:path w="16384" h="1307" extrusionOk="0">
                  <a:moveTo>
                    <a:pt x="1253" y="0"/>
                  </a:moveTo>
                  <a:cubicBezTo>
                    <a:pt x="1606" y="0"/>
                    <a:pt x="1906" y="300"/>
                    <a:pt x="1906" y="653"/>
                  </a:cubicBezTo>
                  <a:cubicBezTo>
                    <a:pt x="1906" y="1007"/>
                    <a:pt x="1606" y="1307"/>
                    <a:pt x="1253" y="1307"/>
                  </a:cubicBezTo>
                  <a:lnTo>
                    <a:pt x="681" y="1307"/>
                  </a:lnTo>
                  <a:cubicBezTo>
                    <a:pt x="300" y="1307"/>
                    <a:pt x="1" y="1007"/>
                    <a:pt x="1" y="653"/>
                  </a:cubicBezTo>
                  <a:cubicBezTo>
                    <a:pt x="1" y="300"/>
                    <a:pt x="300" y="0"/>
                    <a:pt x="681" y="0"/>
                  </a:cubicBezTo>
                  <a:close/>
                  <a:moveTo>
                    <a:pt x="3457" y="1307"/>
                  </a:moveTo>
                  <a:cubicBezTo>
                    <a:pt x="3076" y="1307"/>
                    <a:pt x="2777" y="1007"/>
                    <a:pt x="2777" y="653"/>
                  </a:cubicBezTo>
                  <a:cubicBezTo>
                    <a:pt x="2777" y="300"/>
                    <a:pt x="3076" y="0"/>
                    <a:pt x="3457" y="0"/>
                  </a:cubicBezTo>
                  <a:lnTo>
                    <a:pt x="15703" y="0"/>
                  </a:lnTo>
                  <a:cubicBezTo>
                    <a:pt x="16084" y="0"/>
                    <a:pt x="16384" y="300"/>
                    <a:pt x="16384" y="653"/>
                  </a:cubicBezTo>
                  <a:cubicBezTo>
                    <a:pt x="16384" y="1007"/>
                    <a:pt x="16084" y="1307"/>
                    <a:pt x="15703" y="1307"/>
                  </a:cubicBezTo>
                  <a:lnTo>
                    <a:pt x="3457" y="1307"/>
                  </a:lnTo>
                  <a:lnTo>
                    <a:pt x="3457" y="1307"/>
                  </a:lnTo>
                  <a:close/>
                </a:path>
              </a:pathLst>
            </a:custGeom>
            <a:solidFill>
              <a:schemeClr val="bg1"/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 fontScale="25000" lnSpcReduction="20000"/>
            </a:bodyPr>
            <a:lstStyle/>
            <a:p>
              <a:pPr indent="-171450" algn="ctr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</a:pPr>
              <a:endParaRPr dirty="0">
                <a:solidFill>
                  <a:schemeClr val="lt1"/>
                </a:solidFill>
              </a:endParaRPr>
            </a:p>
          </p:txBody>
        </p:sp>
      </p:grpSp>
      <p:pic>
        <p:nvPicPr>
          <p:cNvPr id="92" name="Picture Placeholder 91">
            <a:extLst>
              <a:ext uri="{FF2B5EF4-FFF2-40B4-BE49-F238E27FC236}">
                <a16:creationId xmlns:a16="http://schemas.microsoft.com/office/drawing/2014/main" id="{EDB7804D-819E-4761-9FF0-E254C082D42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l="50381" t="6897" r="28314" b="12820"/>
          <a:stretch/>
        </p:blipFill>
        <p:spPr>
          <a:xfrm>
            <a:off x="6877563" y="942495"/>
            <a:ext cx="1566172" cy="3321993"/>
          </a:xfr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CBD752B-BABD-4338-8CFF-6CF09E89D3B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ED2D453-D46A-4FF4-9A9F-50EF1ADB364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34137C7-3BCF-4BB2-B8B3-CC2E87E5115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th-TH" dirty="0"/>
              <a:t>50</a:t>
            </a:r>
            <a:r>
              <a:rPr lang="en-US" dirty="0"/>
              <a:t>%</a:t>
            </a:r>
          </a:p>
        </p:txBody>
      </p:sp>
      <p:grpSp>
        <p:nvGrpSpPr>
          <p:cNvPr id="28" name="Google Shape;2949;p110">
            <a:extLst>
              <a:ext uri="{FF2B5EF4-FFF2-40B4-BE49-F238E27FC236}">
                <a16:creationId xmlns:a16="http://schemas.microsoft.com/office/drawing/2014/main" id="{2CEBE0B5-BE36-43EF-82DD-1A24816961E1}"/>
              </a:ext>
            </a:extLst>
          </p:cNvPr>
          <p:cNvGrpSpPr/>
          <p:nvPr/>
        </p:nvGrpSpPr>
        <p:grpSpPr>
          <a:xfrm>
            <a:off x="6849525" y="919742"/>
            <a:ext cx="1638597" cy="3375226"/>
            <a:chOff x="4641925" y="1006925"/>
            <a:chExt cx="1716105" cy="3420063"/>
          </a:xfrm>
        </p:grpSpPr>
        <p:sp>
          <p:nvSpPr>
            <p:cNvPr id="29" name="Google Shape;2950;p110">
              <a:extLst>
                <a:ext uri="{FF2B5EF4-FFF2-40B4-BE49-F238E27FC236}">
                  <a16:creationId xmlns:a16="http://schemas.microsoft.com/office/drawing/2014/main" id="{59FD6DE6-2E09-47D3-85BF-1D290CC0C619}"/>
                </a:ext>
              </a:extLst>
            </p:cNvPr>
            <p:cNvSpPr/>
            <p:nvPr/>
          </p:nvSpPr>
          <p:spPr>
            <a:xfrm>
              <a:off x="4641925" y="1006925"/>
              <a:ext cx="1716105" cy="3420063"/>
            </a:xfrm>
            <a:custGeom>
              <a:avLst/>
              <a:gdLst/>
              <a:ahLst/>
              <a:cxnLst/>
              <a:rect l="l" t="t" r="r" b="b"/>
              <a:pathLst>
                <a:path w="80663" h="160755" extrusionOk="0">
                  <a:moveTo>
                    <a:pt x="77342" y="151910"/>
                  </a:moveTo>
                  <a:cubicBezTo>
                    <a:pt x="77342" y="154931"/>
                    <a:pt x="74839" y="157408"/>
                    <a:pt x="71845" y="157408"/>
                  </a:cubicBezTo>
                  <a:lnTo>
                    <a:pt x="8845" y="157408"/>
                  </a:lnTo>
                  <a:cubicBezTo>
                    <a:pt x="5824" y="157408"/>
                    <a:pt x="3347" y="154931"/>
                    <a:pt x="3347" y="151910"/>
                  </a:cubicBezTo>
                  <a:lnTo>
                    <a:pt x="3347" y="8818"/>
                  </a:lnTo>
                  <a:cubicBezTo>
                    <a:pt x="3347" y="5797"/>
                    <a:pt x="5824" y="3320"/>
                    <a:pt x="8845" y="3320"/>
                  </a:cubicBezTo>
                  <a:lnTo>
                    <a:pt x="16791" y="3320"/>
                  </a:lnTo>
                  <a:cubicBezTo>
                    <a:pt x="17852" y="3320"/>
                    <a:pt x="18778" y="4028"/>
                    <a:pt x="19077" y="5008"/>
                  </a:cubicBezTo>
                  <a:lnTo>
                    <a:pt x="19077" y="5933"/>
                  </a:lnTo>
                  <a:cubicBezTo>
                    <a:pt x="19077" y="7239"/>
                    <a:pt x="20166" y="8328"/>
                    <a:pt x="21499" y="8328"/>
                  </a:cubicBezTo>
                  <a:lnTo>
                    <a:pt x="40331" y="8328"/>
                  </a:lnTo>
                  <a:lnTo>
                    <a:pt x="59163" y="8328"/>
                  </a:lnTo>
                  <a:cubicBezTo>
                    <a:pt x="60497" y="8328"/>
                    <a:pt x="61585" y="7239"/>
                    <a:pt x="61585" y="5933"/>
                  </a:cubicBezTo>
                  <a:lnTo>
                    <a:pt x="61585" y="5008"/>
                  </a:lnTo>
                  <a:cubicBezTo>
                    <a:pt x="61912" y="4028"/>
                    <a:pt x="62810" y="3320"/>
                    <a:pt x="63871" y="3320"/>
                  </a:cubicBezTo>
                  <a:lnTo>
                    <a:pt x="71845" y="3320"/>
                  </a:lnTo>
                  <a:cubicBezTo>
                    <a:pt x="74839" y="3320"/>
                    <a:pt x="77342" y="5797"/>
                    <a:pt x="77342" y="8818"/>
                  </a:cubicBezTo>
                  <a:close/>
                  <a:moveTo>
                    <a:pt x="71845" y="0"/>
                  </a:moveTo>
                  <a:lnTo>
                    <a:pt x="8845" y="0"/>
                  </a:lnTo>
                  <a:cubicBezTo>
                    <a:pt x="3973" y="0"/>
                    <a:pt x="0" y="3973"/>
                    <a:pt x="0" y="8818"/>
                  </a:cubicBezTo>
                  <a:lnTo>
                    <a:pt x="0" y="151910"/>
                  </a:lnTo>
                  <a:cubicBezTo>
                    <a:pt x="0" y="156754"/>
                    <a:pt x="3973" y="160755"/>
                    <a:pt x="8845" y="160755"/>
                  </a:cubicBezTo>
                  <a:lnTo>
                    <a:pt x="71845" y="160755"/>
                  </a:lnTo>
                  <a:cubicBezTo>
                    <a:pt x="76689" y="160755"/>
                    <a:pt x="80663" y="156754"/>
                    <a:pt x="80663" y="151910"/>
                  </a:cubicBezTo>
                  <a:lnTo>
                    <a:pt x="80663" y="8818"/>
                  </a:lnTo>
                  <a:cubicBezTo>
                    <a:pt x="80663" y="3973"/>
                    <a:pt x="76689" y="0"/>
                    <a:pt x="71845" y="0"/>
                  </a:cubicBezTo>
                </a:path>
              </a:pathLst>
            </a:custGeom>
            <a:solidFill>
              <a:schemeClr val="bg2"/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/>
            <a:p>
              <a:pPr indent="-171450" algn="ctr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30" name="Google Shape;2951;p110">
              <a:extLst>
                <a:ext uri="{FF2B5EF4-FFF2-40B4-BE49-F238E27FC236}">
                  <a16:creationId xmlns:a16="http://schemas.microsoft.com/office/drawing/2014/main" id="{29BE7F0D-3BD2-4D77-9CEA-3216A08AD147}"/>
                </a:ext>
              </a:extLst>
            </p:cNvPr>
            <p:cNvSpPr/>
            <p:nvPr/>
          </p:nvSpPr>
          <p:spPr>
            <a:xfrm>
              <a:off x="5325710" y="1085667"/>
              <a:ext cx="348570" cy="27806"/>
            </a:xfrm>
            <a:custGeom>
              <a:avLst/>
              <a:gdLst/>
              <a:ahLst/>
              <a:cxnLst/>
              <a:rect l="l" t="t" r="r" b="b"/>
              <a:pathLst>
                <a:path w="16384" h="1307" extrusionOk="0">
                  <a:moveTo>
                    <a:pt x="1253" y="0"/>
                  </a:moveTo>
                  <a:cubicBezTo>
                    <a:pt x="1606" y="0"/>
                    <a:pt x="1906" y="300"/>
                    <a:pt x="1906" y="653"/>
                  </a:cubicBezTo>
                  <a:cubicBezTo>
                    <a:pt x="1906" y="1007"/>
                    <a:pt x="1606" y="1307"/>
                    <a:pt x="1253" y="1307"/>
                  </a:cubicBezTo>
                  <a:lnTo>
                    <a:pt x="681" y="1307"/>
                  </a:lnTo>
                  <a:cubicBezTo>
                    <a:pt x="300" y="1307"/>
                    <a:pt x="1" y="1007"/>
                    <a:pt x="1" y="653"/>
                  </a:cubicBezTo>
                  <a:cubicBezTo>
                    <a:pt x="1" y="300"/>
                    <a:pt x="300" y="0"/>
                    <a:pt x="681" y="0"/>
                  </a:cubicBezTo>
                  <a:close/>
                  <a:moveTo>
                    <a:pt x="3457" y="1307"/>
                  </a:moveTo>
                  <a:cubicBezTo>
                    <a:pt x="3076" y="1307"/>
                    <a:pt x="2777" y="1007"/>
                    <a:pt x="2777" y="653"/>
                  </a:cubicBezTo>
                  <a:cubicBezTo>
                    <a:pt x="2777" y="300"/>
                    <a:pt x="3076" y="0"/>
                    <a:pt x="3457" y="0"/>
                  </a:cubicBezTo>
                  <a:lnTo>
                    <a:pt x="15703" y="0"/>
                  </a:lnTo>
                  <a:cubicBezTo>
                    <a:pt x="16084" y="0"/>
                    <a:pt x="16384" y="300"/>
                    <a:pt x="16384" y="653"/>
                  </a:cubicBezTo>
                  <a:cubicBezTo>
                    <a:pt x="16384" y="1007"/>
                    <a:pt x="16084" y="1307"/>
                    <a:pt x="15703" y="1307"/>
                  </a:cubicBezTo>
                  <a:lnTo>
                    <a:pt x="3457" y="1307"/>
                  </a:lnTo>
                  <a:lnTo>
                    <a:pt x="3457" y="1307"/>
                  </a:lnTo>
                  <a:close/>
                </a:path>
              </a:pathLst>
            </a:custGeom>
            <a:solidFill>
              <a:schemeClr val="bg1"/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 fontScale="25000" lnSpcReduction="20000"/>
            </a:bodyPr>
            <a:lstStyle/>
            <a:p>
              <a:pPr indent="-171450" algn="ctr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</a:pPr>
              <a:endParaRPr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31" name="Graphic 43">
            <a:extLst>
              <a:ext uri="{FF2B5EF4-FFF2-40B4-BE49-F238E27FC236}">
                <a16:creationId xmlns:a16="http://schemas.microsoft.com/office/drawing/2014/main" id="{DF8C92E4-B987-4F6C-A8CB-D8E7A15A8812}"/>
              </a:ext>
            </a:extLst>
          </p:cNvPr>
          <p:cNvGrpSpPr/>
          <p:nvPr/>
        </p:nvGrpSpPr>
        <p:grpSpPr>
          <a:xfrm>
            <a:off x="8601252" y="2533860"/>
            <a:ext cx="125729" cy="125729"/>
            <a:chOff x="5131116" y="3678554"/>
            <a:chExt cx="125729" cy="125729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F02E65B-A72E-48A0-BDD9-9215C20EF6E6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C9D63DE-FCB9-4B87-A28C-F1D30C19B726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4" name="Graphic 43">
            <a:extLst>
              <a:ext uri="{FF2B5EF4-FFF2-40B4-BE49-F238E27FC236}">
                <a16:creationId xmlns:a16="http://schemas.microsoft.com/office/drawing/2014/main" id="{90DBD18D-0FEF-494B-BA3D-2D5758A42312}"/>
              </a:ext>
            </a:extLst>
          </p:cNvPr>
          <p:cNvGrpSpPr/>
          <p:nvPr/>
        </p:nvGrpSpPr>
        <p:grpSpPr>
          <a:xfrm rot="20487776">
            <a:off x="8268163" y="4369665"/>
            <a:ext cx="409843" cy="383552"/>
            <a:chOff x="3891067" y="1338534"/>
            <a:chExt cx="589386" cy="551577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4026037-D671-4209-B16A-BE41A8E2D4D5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94CF10F-6CF9-4114-B6BD-4302A2850EB4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7" name="Graphic 43">
              <a:extLst>
                <a:ext uri="{FF2B5EF4-FFF2-40B4-BE49-F238E27FC236}">
                  <a16:creationId xmlns:a16="http://schemas.microsoft.com/office/drawing/2014/main" id="{3D9E8661-6028-45E2-8495-461E3D496511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DF2BE86-E8BB-45C5-B160-4A4388D7DBAC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C1A92006-6D37-41F8-B4CA-CA2AADEBBBDA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8" name="Graphic 43">
              <a:extLst>
                <a:ext uri="{FF2B5EF4-FFF2-40B4-BE49-F238E27FC236}">
                  <a16:creationId xmlns:a16="http://schemas.microsoft.com/office/drawing/2014/main" id="{24BAE242-CF7E-42DB-888C-0B1E201DC82F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70004FF-DA67-4D25-AABD-389488B5D66F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070B355-4E14-4044-81EF-8D92CB71695D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9" name="Graphic 43">
              <a:extLst>
                <a:ext uri="{FF2B5EF4-FFF2-40B4-BE49-F238E27FC236}">
                  <a16:creationId xmlns:a16="http://schemas.microsoft.com/office/drawing/2014/main" id="{09FAA899-FF08-4757-BE49-CE652BB711DC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B1CC06F-2DED-4C59-AEEA-61A43EDC923F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B304D1C5-B2C9-4D34-85D9-5E19A36AC022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6" name="Graphic 43">
            <a:extLst>
              <a:ext uri="{FF2B5EF4-FFF2-40B4-BE49-F238E27FC236}">
                <a16:creationId xmlns:a16="http://schemas.microsoft.com/office/drawing/2014/main" id="{A44A0FC9-B58E-4B80-A420-48955017793A}"/>
              </a:ext>
            </a:extLst>
          </p:cNvPr>
          <p:cNvGrpSpPr/>
          <p:nvPr/>
        </p:nvGrpSpPr>
        <p:grpSpPr>
          <a:xfrm rot="8837953">
            <a:off x="577582" y="649828"/>
            <a:ext cx="409843" cy="383552"/>
            <a:chOff x="3891067" y="1338534"/>
            <a:chExt cx="589386" cy="55157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C840E42-7DD4-4310-B2E7-FF5E9E04B33C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39C7F8D-59F3-4535-97AF-F75F69F8665F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9" name="Graphic 43">
              <a:extLst>
                <a:ext uri="{FF2B5EF4-FFF2-40B4-BE49-F238E27FC236}">
                  <a16:creationId xmlns:a16="http://schemas.microsoft.com/office/drawing/2014/main" id="{5C74885B-9FD4-4DE9-A58F-F556B3E78198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42AF709D-729C-49D0-828D-B8617F0E598A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C102AB85-315E-48A8-9C77-835A473EA5E7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50" name="Graphic 43">
              <a:extLst>
                <a:ext uri="{FF2B5EF4-FFF2-40B4-BE49-F238E27FC236}">
                  <a16:creationId xmlns:a16="http://schemas.microsoft.com/office/drawing/2014/main" id="{2379EBB4-9987-454E-BED9-B78A2556CE71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07F1FAC0-2AFF-4A0C-B8E5-07514743A1DA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033728B-FC7B-4E69-8B41-53DCE6EAB676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1" name="Graphic 43">
              <a:extLst>
                <a:ext uri="{FF2B5EF4-FFF2-40B4-BE49-F238E27FC236}">
                  <a16:creationId xmlns:a16="http://schemas.microsoft.com/office/drawing/2014/main" id="{A7BF15C4-075A-4094-B668-91A39D5DFB74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74007803-6C96-4F6D-B81C-7DA672E092BC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29AB17A-1FF3-45F1-9471-77C5A39F9863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8" name="Graphic 43">
            <a:extLst>
              <a:ext uri="{FF2B5EF4-FFF2-40B4-BE49-F238E27FC236}">
                <a16:creationId xmlns:a16="http://schemas.microsoft.com/office/drawing/2014/main" id="{B930D790-37CA-42EA-9B98-5C76767896DD}"/>
              </a:ext>
            </a:extLst>
          </p:cNvPr>
          <p:cNvGrpSpPr/>
          <p:nvPr/>
        </p:nvGrpSpPr>
        <p:grpSpPr>
          <a:xfrm>
            <a:off x="475533" y="2664682"/>
            <a:ext cx="125729" cy="125729"/>
            <a:chOff x="5131116" y="3678554"/>
            <a:chExt cx="125729" cy="12572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B13821A-946B-40C7-BF97-F22D0F45E01B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12432F9-F396-4EA3-8F92-D35C4DA739E3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aphic 43">
            <a:extLst>
              <a:ext uri="{FF2B5EF4-FFF2-40B4-BE49-F238E27FC236}">
                <a16:creationId xmlns:a16="http://schemas.microsoft.com/office/drawing/2014/main" id="{B4F80241-03A1-492C-988A-484F5259B174}"/>
              </a:ext>
            </a:extLst>
          </p:cNvPr>
          <p:cNvGrpSpPr/>
          <p:nvPr/>
        </p:nvGrpSpPr>
        <p:grpSpPr>
          <a:xfrm>
            <a:off x="2804167" y="4625366"/>
            <a:ext cx="125729" cy="125729"/>
            <a:chOff x="5131116" y="3678554"/>
            <a:chExt cx="125729" cy="125729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12A37BF-E5DE-4479-8888-BCFA5E06E931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66A04CE-8C94-4962-903F-CC8AFBFF757A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aphic 43">
            <a:extLst>
              <a:ext uri="{FF2B5EF4-FFF2-40B4-BE49-F238E27FC236}">
                <a16:creationId xmlns:a16="http://schemas.microsoft.com/office/drawing/2014/main" id="{32212CB7-E1FA-4108-A42E-D9C512B94EF9}"/>
              </a:ext>
            </a:extLst>
          </p:cNvPr>
          <p:cNvGrpSpPr/>
          <p:nvPr/>
        </p:nvGrpSpPr>
        <p:grpSpPr>
          <a:xfrm>
            <a:off x="4572000" y="589586"/>
            <a:ext cx="125729" cy="125729"/>
            <a:chOff x="5131116" y="3678554"/>
            <a:chExt cx="125729" cy="125729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8EDC271-80B3-47A4-9BE4-67247DBE85E9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D584834-126C-45DD-94B5-5FE52C4FE7CA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4" name="Graphic 79">
            <a:extLst>
              <a:ext uri="{FF2B5EF4-FFF2-40B4-BE49-F238E27FC236}">
                <a16:creationId xmlns:a16="http://schemas.microsoft.com/office/drawing/2014/main" id="{78C57C1E-DBF9-4993-83B9-8E9B10158848}"/>
              </a:ext>
            </a:extLst>
          </p:cNvPr>
          <p:cNvGrpSpPr/>
          <p:nvPr/>
        </p:nvGrpSpPr>
        <p:grpSpPr>
          <a:xfrm rot="887195">
            <a:off x="4604047" y="2582147"/>
            <a:ext cx="426889" cy="373703"/>
            <a:chOff x="2829820" y="1072706"/>
            <a:chExt cx="622454" cy="544903"/>
          </a:xfrm>
          <a:solidFill>
            <a:srgbClr val="000000"/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5BC045A-B063-4E19-BA8F-B25B00F3CC67}"/>
                </a:ext>
              </a:extLst>
            </p:cNvPr>
            <p:cNvSpPr/>
            <p:nvPr/>
          </p:nvSpPr>
          <p:spPr>
            <a:xfrm>
              <a:off x="2846969" y="1072706"/>
              <a:ext cx="98187" cy="98029"/>
            </a:xfrm>
            <a:custGeom>
              <a:avLst/>
              <a:gdLst>
                <a:gd name="connsiteX0" fmla="*/ 43622 w 98187"/>
                <a:gd name="connsiteY0" fmla="*/ 98030 h 98029"/>
                <a:gd name="connsiteX1" fmla="*/ 43622 w 98187"/>
                <a:gd name="connsiteY1" fmla="*/ 98030 h 98029"/>
                <a:gd name="connsiteX2" fmla="*/ 37440 w 98187"/>
                <a:gd name="connsiteY2" fmla="*/ 94497 h 98029"/>
                <a:gd name="connsiteX3" fmla="*/ 1231 w 98187"/>
                <a:gd name="connsiteY3" fmla="*/ 38859 h 98029"/>
                <a:gd name="connsiteX4" fmla="*/ 2114 w 98187"/>
                <a:gd name="connsiteY4" fmla="*/ 29144 h 98029"/>
                <a:gd name="connsiteX5" fmla="*/ 11829 w 98187"/>
                <a:gd name="connsiteY5" fmla="*/ 30027 h 98029"/>
                <a:gd name="connsiteX6" fmla="*/ 43622 w 98187"/>
                <a:gd name="connsiteY6" fmla="*/ 76834 h 98029"/>
                <a:gd name="connsiteX7" fmla="*/ 84247 w 98187"/>
                <a:gd name="connsiteY7" fmla="*/ 3533 h 98029"/>
                <a:gd name="connsiteX8" fmla="*/ 93962 w 98187"/>
                <a:gd name="connsiteY8" fmla="*/ 883 h 98029"/>
                <a:gd name="connsiteX9" fmla="*/ 97494 w 98187"/>
                <a:gd name="connsiteY9" fmla="*/ 9715 h 98029"/>
                <a:gd name="connsiteX10" fmla="*/ 50687 w 98187"/>
                <a:gd name="connsiteY10" fmla="*/ 94497 h 98029"/>
                <a:gd name="connsiteX11" fmla="*/ 43622 w 98187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187" h="98029">
                  <a:moveTo>
                    <a:pt x="43622" y="98030"/>
                  </a:moveTo>
                  <a:cubicBezTo>
                    <a:pt x="43622" y="98030"/>
                    <a:pt x="43622" y="98030"/>
                    <a:pt x="43622" y="98030"/>
                  </a:cubicBezTo>
                  <a:cubicBezTo>
                    <a:pt x="40973" y="98030"/>
                    <a:pt x="38323" y="96263"/>
                    <a:pt x="37440" y="94497"/>
                  </a:cubicBezTo>
                  <a:cubicBezTo>
                    <a:pt x="27726" y="75068"/>
                    <a:pt x="15361" y="55638"/>
                    <a:pt x="1231" y="38859"/>
                  </a:cubicBezTo>
                  <a:cubicBezTo>
                    <a:pt x="-535" y="35326"/>
                    <a:pt x="-535" y="30910"/>
                    <a:pt x="2114" y="29144"/>
                  </a:cubicBezTo>
                  <a:cubicBezTo>
                    <a:pt x="4764" y="26495"/>
                    <a:pt x="10063" y="27378"/>
                    <a:pt x="11829" y="30027"/>
                  </a:cubicBezTo>
                  <a:cubicBezTo>
                    <a:pt x="23310" y="44158"/>
                    <a:pt x="33908" y="60054"/>
                    <a:pt x="43622" y="76834"/>
                  </a:cubicBezTo>
                  <a:lnTo>
                    <a:pt x="84247" y="3533"/>
                  </a:lnTo>
                  <a:cubicBezTo>
                    <a:pt x="86013" y="0"/>
                    <a:pt x="90429" y="-883"/>
                    <a:pt x="93962" y="883"/>
                  </a:cubicBezTo>
                  <a:cubicBezTo>
                    <a:pt x="97494" y="1766"/>
                    <a:pt x="99261" y="6182"/>
                    <a:pt x="97494" y="9715"/>
                  </a:cubicBezTo>
                  <a:lnTo>
                    <a:pt x="50687" y="94497"/>
                  </a:lnTo>
                  <a:cubicBezTo>
                    <a:pt x="48921" y="97147"/>
                    <a:pt x="46272" y="98030"/>
                    <a:pt x="43622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8935D4C-2AFB-46A8-AA1E-13E5AF9EFDF8}"/>
                </a:ext>
              </a:extLst>
            </p:cNvPr>
            <p:cNvSpPr/>
            <p:nvPr/>
          </p:nvSpPr>
          <p:spPr>
            <a:xfrm>
              <a:off x="2846600" y="1296143"/>
              <a:ext cx="97863" cy="98029"/>
            </a:xfrm>
            <a:custGeom>
              <a:avLst/>
              <a:gdLst>
                <a:gd name="connsiteX0" fmla="*/ 43991 w 97863"/>
                <a:gd name="connsiteY0" fmla="*/ 98030 h 98029"/>
                <a:gd name="connsiteX1" fmla="*/ 43991 w 97863"/>
                <a:gd name="connsiteY1" fmla="*/ 98030 h 98029"/>
                <a:gd name="connsiteX2" fmla="*/ 37809 w 97863"/>
                <a:gd name="connsiteY2" fmla="*/ 94497 h 98029"/>
                <a:gd name="connsiteX3" fmla="*/ 1600 w 97863"/>
                <a:gd name="connsiteY3" fmla="*/ 38859 h 98029"/>
                <a:gd name="connsiteX4" fmla="*/ 2483 w 97863"/>
                <a:gd name="connsiteY4" fmla="*/ 29144 h 98029"/>
                <a:gd name="connsiteX5" fmla="*/ 12198 w 97863"/>
                <a:gd name="connsiteY5" fmla="*/ 30027 h 98029"/>
                <a:gd name="connsiteX6" fmla="*/ 43991 w 97863"/>
                <a:gd name="connsiteY6" fmla="*/ 76834 h 98029"/>
                <a:gd name="connsiteX7" fmla="*/ 84616 w 97863"/>
                <a:gd name="connsiteY7" fmla="*/ 3533 h 98029"/>
                <a:gd name="connsiteX8" fmla="*/ 94330 w 97863"/>
                <a:gd name="connsiteY8" fmla="*/ 883 h 98029"/>
                <a:gd name="connsiteX9" fmla="*/ 96980 w 97863"/>
                <a:gd name="connsiteY9" fmla="*/ 10598 h 98029"/>
                <a:gd name="connsiteX10" fmla="*/ 50173 w 97863"/>
                <a:gd name="connsiteY10" fmla="*/ 95380 h 98029"/>
                <a:gd name="connsiteX11" fmla="*/ 43991 w 97863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029">
                  <a:moveTo>
                    <a:pt x="43991" y="98030"/>
                  </a:moveTo>
                  <a:cubicBezTo>
                    <a:pt x="43991" y="98030"/>
                    <a:pt x="43991" y="98030"/>
                    <a:pt x="43991" y="98030"/>
                  </a:cubicBezTo>
                  <a:cubicBezTo>
                    <a:pt x="41341" y="98030"/>
                    <a:pt x="38692" y="96263"/>
                    <a:pt x="37809" y="94497"/>
                  </a:cubicBezTo>
                  <a:cubicBezTo>
                    <a:pt x="28094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5"/>
                    <a:pt x="10431" y="27378"/>
                    <a:pt x="12198" y="30027"/>
                  </a:cubicBezTo>
                  <a:cubicBezTo>
                    <a:pt x="23678" y="44158"/>
                    <a:pt x="34276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9290" y="96263"/>
                    <a:pt x="46640" y="98030"/>
                    <a:pt x="43991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A6BC24C-507B-4803-861C-5164CA2AA7D3}"/>
                </a:ext>
              </a:extLst>
            </p:cNvPr>
            <p:cNvSpPr/>
            <p:nvPr/>
          </p:nvSpPr>
          <p:spPr>
            <a:xfrm>
              <a:off x="2829820" y="1518696"/>
              <a:ext cx="97863" cy="98912"/>
            </a:xfrm>
            <a:custGeom>
              <a:avLst/>
              <a:gdLst>
                <a:gd name="connsiteX0" fmla="*/ 43991 w 97863"/>
                <a:gd name="connsiteY0" fmla="*/ 98913 h 98912"/>
                <a:gd name="connsiteX1" fmla="*/ 43991 w 97863"/>
                <a:gd name="connsiteY1" fmla="*/ 98913 h 98912"/>
                <a:gd name="connsiteX2" fmla="*/ 37809 w 97863"/>
                <a:gd name="connsiteY2" fmla="*/ 95380 h 98912"/>
                <a:gd name="connsiteX3" fmla="*/ 1600 w 97863"/>
                <a:gd name="connsiteY3" fmla="*/ 38859 h 98912"/>
                <a:gd name="connsiteX4" fmla="*/ 2483 w 97863"/>
                <a:gd name="connsiteY4" fmla="*/ 29144 h 98912"/>
                <a:gd name="connsiteX5" fmla="*/ 12198 w 97863"/>
                <a:gd name="connsiteY5" fmla="*/ 30027 h 98912"/>
                <a:gd name="connsiteX6" fmla="*/ 43991 w 97863"/>
                <a:gd name="connsiteY6" fmla="*/ 76834 h 98912"/>
                <a:gd name="connsiteX7" fmla="*/ 84616 w 97863"/>
                <a:gd name="connsiteY7" fmla="*/ 3533 h 98912"/>
                <a:gd name="connsiteX8" fmla="*/ 94330 w 97863"/>
                <a:gd name="connsiteY8" fmla="*/ 883 h 98912"/>
                <a:gd name="connsiteX9" fmla="*/ 96980 w 97863"/>
                <a:gd name="connsiteY9" fmla="*/ 10598 h 98912"/>
                <a:gd name="connsiteX10" fmla="*/ 50173 w 97863"/>
                <a:gd name="connsiteY10" fmla="*/ 95380 h 98912"/>
                <a:gd name="connsiteX11" fmla="*/ 43991 w 97863"/>
                <a:gd name="connsiteY11" fmla="*/ 98913 h 9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912">
                  <a:moveTo>
                    <a:pt x="43991" y="98913"/>
                  </a:moveTo>
                  <a:cubicBezTo>
                    <a:pt x="43991" y="98913"/>
                    <a:pt x="43991" y="98913"/>
                    <a:pt x="43991" y="98913"/>
                  </a:cubicBezTo>
                  <a:cubicBezTo>
                    <a:pt x="41341" y="98913"/>
                    <a:pt x="38692" y="97146"/>
                    <a:pt x="37809" y="95380"/>
                  </a:cubicBezTo>
                  <a:cubicBezTo>
                    <a:pt x="27211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4"/>
                    <a:pt x="10431" y="27378"/>
                    <a:pt x="12198" y="30027"/>
                  </a:cubicBezTo>
                  <a:cubicBezTo>
                    <a:pt x="24562" y="45041"/>
                    <a:pt x="35159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8407" y="97146"/>
                    <a:pt x="46640" y="98913"/>
                    <a:pt x="43991" y="98913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AB1CCE3-7275-4FF2-A459-79294134D5C2}"/>
                </a:ext>
              </a:extLst>
            </p:cNvPr>
            <p:cNvSpPr/>
            <p:nvPr/>
          </p:nvSpPr>
          <p:spPr>
            <a:xfrm>
              <a:off x="3023063" y="1153072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9429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93FA7D3-85BB-4AD1-84F6-3295E794BCEA}"/>
                </a:ext>
              </a:extLst>
            </p:cNvPr>
            <p:cNvSpPr/>
            <p:nvPr/>
          </p:nvSpPr>
          <p:spPr>
            <a:xfrm>
              <a:off x="3023063" y="1372094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5299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429964F-13DC-40DD-A21F-1DD633DAC60A}"/>
                </a:ext>
              </a:extLst>
            </p:cNvPr>
            <p:cNvSpPr/>
            <p:nvPr/>
          </p:nvSpPr>
          <p:spPr>
            <a:xfrm>
              <a:off x="3029245" y="1591115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3070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111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0218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B64CEBD2-0A8B-4197-ADAE-6FE825FFF6E6}"/>
              </a:ext>
            </a:extLst>
          </p:cNvPr>
          <p:cNvSpPr txBox="1">
            <a:spLocks/>
          </p:cNvSpPr>
          <p:nvPr/>
        </p:nvSpPr>
        <p:spPr>
          <a:xfrm>
            <a:off x="995724" y="959839"/>
            <a:ext cx="4158224" cy="72963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thaiDist">
              <a:buNone/>
            </a:pPr>
            <a:r>
              <a:rPr lang="en-US" sz="1050" dirty="0"/>
              <a:t>Lorem Ipsum has been the industry's standard dummy text ever since the 1500s, when an unknown printer took a galley of type. Lorem Ipsum is simply dummy text of the printing and typesetting industry.</a:t>
            </a:r>
          </a:p>
          <a:p>
            <a:pPr marL="0" indent="0" algn="thaiDist">
              <a:buNone/>
            </a:pPr>
            <a:endParaRPr lang="en-US" sz="1050" dirty="0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14433059-3669-48CD-B7EA-061662E99A3B}"/>
              </a:ext>
            </a:extLst>
          </p:cNvPr>
          <p:cNvGrpSpPr/>
          <p:nvPr/>
        </p:nvGrpSpPr>
        <p:grpSpPr>
          <a:xfrm>
            <a:off x="1116565" y="1872158"/>
            <a:ext cx="3921377" cy="2067761"/>
            <a:chOff x="941225" y="1871942"/>
            <a:chExt cx="3921377" cy="2067761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9878FDB-B9DF-4369-8EDD-5071DE32A978}"/>
                </a:ext>
              </a:extLst>
            </p:cNvPr>
            <p:cNvGrpSpPr/>
            <p:nvPr/>
          </p:nvGrpSpPr>
          <p:grpSpPr>
            <a:xfrm>
              <a:off x="941225" y="1871942"/>
              <a:ext cx="3916158" cy="512875"/>
              <a:chOff x="978169" y="1871942"/>
              <a:chExt cx="3916158" cy="512875"/>
            </a:xfrm>
          </p:grpSpPr>
          <p:sp>
            <p:nvSpPr>
              <p:cNvPr id="57" name="Text Box 3">
                <a:extLst>
                  <a:ext uri="{FF2B5EF4-FFF2-40B4-BE49-F238E27FC236}">
                    <a16:creationId xmlns:a16="http://schemas.microsoft.com/office/drawing/2014/main" id="{41D74248-910A-4FBE-943D-1F6522334B7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80351" y="1871942"/>
                <a:ext cx="2139953" cy="2289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/>
              <a:lstStyle/>
              <a:p>
                <a:pPr eaLnBrk="1">
                  <a:lnSpc>
                    <a:spcPct val="120000"/>
                  </a:lnSpc>
                  <a:defRPr/>
                </a:pPr>
                <a:r>
                  <a:rPr lang="en-US" altLang="x-none" sz="1200" b="1" dirty="0">
                    <a:latin typeface="+mj-lt"/>
                    <a:ea typeface="Open Sans" panose="020B0606030504020204" pitchFamily="34" charset="0"/>
                    <a:cs typeface="+mj-cs"/>
                    <a:sym typeface="Poppins Medium" charset="0"/>
                  </a:rPr>
                  <a:t>SKILL #1</a:t>
                </a:r>
                <a:endParaRPr lang="x-none" altLang="x-none" sz="1200" b="1" dirty="0">
                  <a:latin typeface="+mj-lt"/>
                  <a:ea typeface="Open Sans" panose="020B0606030504020204" pitchFamily="34" charset="0"/>
                  <a:cs typeface="+mj-cs"/>
                  <a:sym typeface="Poppins Medium" charset="0"/>
                </a:endParaRPr>
              </a:p>
            </p:txBody>
          </p:sp>
          <p:sp>
            <p:nvSpPr>
              <p:cNvPr id="58" name="Text Box 3">
                <a:extLst>
                  <a:ext uri="{FF2B5EF4-FFF2-40B4-BE49-F238E27FC236}">
                    <a16:creationId xmlns:a16="http://schemas.microsoft.com/office/drawing/2014/main" id="{0D7D6AA6-FF17-4AFB-A70E-FB4E6EBEB9D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929591" y="1871942"/>
                <a:ext cx="964736" cy="2289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/>
              <a:lstStyle/>
              <a:p>
                <a:pPr algn="r" eaLnBrk="1">
                  <a:lnSpc>
                    <a:spcPct val="120000"/>
                  </a:lnSpc>
                  <a:defRPr/>
                </a:pPr>
                <a:r>
                  <a:rPr lang="en-US" altLang="x-none" sz="1400" b="1" dirty="0">
                    <a:solidFill>
                      <a:schemeClr val="bg2"/>
                    </a:solidFill>
                    <a:latin typeface="+mj-lt"/>
                    <a:ea typeface="Open Sans" panose="020B0606030504020204" pitchFamily="34" charset="0"/>
                    <a:cs typeface="+mj-cs"/>
                    <a:sym typeface="Poppins Medium" charset="0"/>
                  </a:rPr>
                  <a:t>43%</a:t>
                </a:r>
                <a:endParaRPr lang="x-none" altLang="x-none" sz="1400" b="1" dirty="0">
                  <a:solidFill>
                    <a:schemeClr val="bg2"/>
                  </a:solidFill>
                  <a:latin typeface="+mj-lt"/>
                  <a:ea typeface="Open Sans" panose="020B0606030504020204" pitchFamily="34" charset="0"/>
                  <a:cs typeface="+mj-cs"/>
                  <a:sym typeface="Poppins Medium" charset="0"/>
                </a:endParaRPr>
              </a:p>
            </p:txBody>
          </p: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B6494973-AB68-47EC-93BB-77E1AE946122}"/>
                  </a:ext>
                </a:extLst>
              </p:cNvPr>
              <p:cNvGrpSpPr/>
              <p:nvPr/>
            </p:nvGrpSpPr>
            <p:grpSpPr>
              <a:xfrm>
                <a:off x="978169" y="2192792"/>
                <a:ext cx="3916158" cy="192025"/>
                <a:chOff x="1056170" y="2339646"/>
                <a:chExt cx="3589048" cy="85850"/>
              </a:xfrm>
            </p:grpSpPr>
            <p:sp>
              <p:nvSpPr>
                <p:cNvPr id="71" name="undefined 21">
                  <a:extLst>
                    <a:ext uri="{FF2B5EF4-FFF2-40B4-BE49-F238E27FC236}">
                      <a16:creationId xmlns:a16="http://schemas.microsoft.com/office/drawing/2014/main" id="{5060E875-A4A9-4973-96E2-C6B800BE490B}"/>
                    </a:ext>
                  </a:extLst>
                </p:cNvPr>
                <p:cNvSpPr/>
                <p:nvPr/>
              </p:nvSpPr>
              <p:spPr>
                <a:xfrm rot="16200000">
                  <a:off x="1874809" y="1527790"/>
                  <a:ext cx="85850" cy="1709562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bg2"/>
                </a:solidFill>
                <a:ln w="145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thaiDist"/>
                  <a:r>
                    <a:rPr lang="en-US" dirty="0">
                      <a:solidFill>
                        <a:schemeClr val="accent6"/>
                      </a:solidFill>
                      <a:sym typeface="Calibri Light"/>
                    </a:rPr>
                    <a:t> </a:t>
                  </a:r>
                </a:p>
              </p:txBody>
            </p:sp>
            <p:sp>
              <p:nvSpPr>
                <p:cNvPr id="70" name="undefined 15">
                  <a:extLst>
                    <a:ext uri="{FF2B5EF4-FFF2-40B4-BE49-F238E27FC236}">
                      <a16:creationId xmlns:a16="http://schemas.microsoft.com/office/drawing/2014/main" id="{F515FB78-9A22-42CB-BBF6-1F776C233A3E}"/>
                    </a:ext>
                  </a:extLst>
                </p:cNvPr>
                <p:cNvSpPr/>
                <p:nvPr/>
              </p:nvSpPr>
              <p:spPr>
                <a:xfrm>
                  <a:off x="1056170" y="2339646"/>
                  <a:ext cx="3589048" cy="85570"/>
                </a:xfrm>
                <a:prstGeom prst="roundRect">
                  <a:avLst>
                    <a:gd name="adj" fmla="val 50000"/>
                  </a:avLst>
                </a:prstGeom>
                <a:noFill/>
                <a:ln w="22225">
                  <a:solidFill>
                    <a:schemeClr val="tx1"/>
                  </a:solidFill>
                  <a:miter lim="400000"/>
                </a:ln>
                <a:effectLst/>
              </p:spPr>
              <p:txBody>
                <a:bodyPr lIns="50800" tIns="50800" rIns="50800" bIns="50800" rtlCol="0" anchor="ctr"/>
                <a:lstStyle/>
                <a:p>
                  <a:pPr algn="ctr"/>
                  <a:r>
                    <a:rPr lang="en-US" sz="3600" b="1" dirty="0">
                      <a:solidFill>
                        <a:schemeClr val="accent6"/>
                      </a:solidFill>
                      <a:latin typeface="+mj-lt"/>
                      <a:ea typeface="Calibri Light"/>
                      <a:cs typeface="+mj-cs"/>
                      <a:sym typeface="Calibri Light"/>
                    </a:rPr>
                    <a:t> </a:t>
                  </a:r>
                </a:p>
              </p:txBody>
            </p:sp>
          </p:grp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92C06F6A-9316-425E-A3A0-35EC5187D91F}"/>
                </a:ext>
              </a:extLst>
            </p:cNvPr>
            <p:cNvGrpSpPr/>
            <p:nvPr/>
          </p:nvGrpSpPr>
          <p:grpSpPr>
            <a:xfrm>
              <a:off x="941225" y="2649397"/>
              <a:ext cx="3916158" cy="512863"/>
              <a:chOff x="978169" y="2609275"/>
              <a:chExt cx="3916158" cy="512863"/>
            </a:xfrm>
          </p:grpSpPr>
          <p:sp>
            <p:nvSpPr>
              <p:cNvPr id="59" name="Text Box 3">
                <a:extLst>
                  <a:ext uri="{FF2B5EF4-FFF2-40B4-BE49-F238E27FC236}">
                    <a16:creationId xmlns:a16="http://schemas.microsoft.com/office/drawing/2014/main" id="{1EBE2FDF-BEC2-4FD5-80DD-DEF380339B8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80351" y="2609275"/>
                <a:ext cx="2139953" cy="2289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/>
              <a:lstStyle/>
              <a:p>
                <a:pPr eaLnBrk="1">
                  <a:lnSpc>
                    <a:spcPct val="120000"/>
                  </a:lnSpc>
                  <a:defRPr/>
                </a:pPr>
                <a:r>
                  <a:rPr lang="en-US" altLang="x-none" sz="1200" b="1" dirty="0">
                    <a:latin typeface="+mj-lt"/>
                    <a:ea typeface="Open Sans" panose="020B0606030504020204" pitchFamily="34" charset="0"/>
                    <a:cs typeface="+mj-cs"/>
                    <a:sym typeface="Poppins Medium" charset="0"/>
                  </a:rPr>
                  <a:t>SKILL #2</a:t>
                </a:r>
                <a:endParaRPr lang="x-none" altLang="x-none" sz="1200" b="1" dirty="0">
                  <a:latin typeface="+mj-lt"/>
                  <a:ea typeface="Open Sans" panose="020B0606030504020204" pitchFamily="34" charset="0"/>
                  <a:cs typeface="+mj-cs"/>
                  <a:sym typeface="Poppins Medium" charset="0"/>
                </a:endParaRPr>
              </a:p>
            </p:txBody>
          </p:sp>
          <p:sp>
            <p:nvSpPr>
              <p:cNvPr id="60" name="Text Box 3">
                <a:extLst>
                  <a:ext uri="{FF2B5EF4-FFF2-40B4-BE49-F238E27FC236}">
                    <a16:creationId xmlns:a16="http://schemas.microsoft.com/office/drawing/2014/main" id="{D1D8958D-8F5A-4E31-906F-FB7A15BBA18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929591" y="2609275"/>
                <a:ext cx="964736" cy="2289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/>
              <a:lstStyle/>
              <a:p>
                <a:pPr algn="r" eaLnBrk="1">
                  <a:lnSpc>
                    <a:spcPct val="120000"/>
                  </a:lnSpc>
                  <a:defRPr/>
                </a:pPr>
                <a:r>
                  <a:rPr lang="en-US" altLang="x-none" sz="1400" b="1" dirty="0">
                    <a:solidFill>
                      <a:schemeClr val="bg2"/>
                    </a:solidFill>
                    <a:latin typeface="+mj-lt"/>
                    <a:ea typeface="Open Sans" panose="020B0606030504020204" pitchFamily="34" charset="0"/>
                    <a:cs typeface="+mj-cs"/>
                    <a:sym typeface="Poppins Medium" charset="0"/>
                  </a:rPr>
                  <a:t>18%</a:t>
                </a:r>
                <a:endParaRPr lang="x-none" altLang="x-none" sz="1400" b="1" dirty="0">
                  <a:solidFill>
                    <a:schemeClr val="bg2"/>
                  </a:solidFill>
                  <a:latin typeface="+mj-lt"/>
                  <a:ea typeface="Open Sans" panose="020B0606030504020204" pitchFamily="34" charset="0"/>
                  <a:cs typeface="+mj-cs"/>
                  <a:sym typeface="Poppins Medium" charset="0"/>
                </a:endParaRPr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7F8F0300-AEDF-4F62-AB78-46BD223863DF}"/>
                  </a:ext>
                </a:extLst>
              </p:cNvPr>
              <p:cNvGrpSpPr/>
              <p:nvPr/>
            </p:nvGrpSpPr>
            <p:grpSpPr>
              <a:xfrm>
                <a:off x="978169" y="2930113"/>
                <a:ext cx="3916158" cy="192025"/>
                <a:chOff x="1056170" y="2339646"/>
                <a:chExt cx="3589048" cy="85850"/>
              </a:xfrm>
            </p:grpSpPr>
            <p:sp>
              <p:nvSpPr>
                <p:cNvPr id="76" name="undefined 21">
                  <a:extLst>
                    <a:ext uri="{FF2B5EF4-FFF2-40B4-BE49-F238E27FC236}">
                      <a16:creationId xmlns:a16="http://schemas.microsoft.com/office/drawing/2014/main" id="{D3148B28-0053-4775-8B2F-27D1EF9E4DB9}"/>
                    </a:ext>
                  </a:extLst>
                </p:cNvPr>
                <p:cNvSpPr/>
                <p:nvPr/>
              </p:nvSpPr>
              <p:spPr>
                <a:xfrm rot="16200000">
                  <a:off x="1376187" y="2026412"/>
                  <a:ext cx="85850" cy="712318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bg2"/>
                </a:solidFill>
                <a:ln w="145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thaiDist"/>
                  <a:r>
                    <a:rPr lang="en-US" dirty="0">
                      <a:solidFill>
                        <a:schemeClr val="accent6"/>
                      </a:solidFill>
                      <a:sym typeface="Calibri Light"/>
                    </a:rPr>
                    <a:t> </a:t>
                  </a:r>
                </a:p>
              </p:txBody>
            </p:sp>
            <p:sp>
              <p:nvSpPr>
                <p:cNvPr id="77" name="undefined 15">
                  <a:extLst>
                    <a:ext uri="{FF2B5EF4-FFF2-40B4-BE49-F238E27FC236}">
                      <a16:creationId xmlns:a16="http://schemas.microsoft.com/office/drawing/2014/main" id="{C31ED82E-A523-4C66-997D-F720C836E3EE}"/>
                    </a:ext>
                  </a:extLst>
                </p:cNvPr>
                <p:cNvSpPr/>
                <p:nvPr/>
              </p:nvSpPr>
              <p:spPr>
                <a:xfrm>
                  <a:off x="1056170" y="2339646"/>
                  <a:ext cx="3589048" cy="85570"/>
                </a:xfrm>
                <a:prstGeom prst="roundRect">
                  <a:avLst>
                    <a:gd name="adj" fmla="val 50000"/>
                  </a:avLst>
                </a:prstGeom>
                <a:noFill/>
                <a:ln w="22225">
                  <a:solidFill>
                    <a:schemeClr val="tx1"/>
                  </a:solidFill>
                  <a:miter lim="400000"/>
                </a:ln>
                <a:effectLst/>
              </p:spPr>
              <p:txBody>
                <a:bodyPr lIns="50800" tIns="50800" rIns="50800" bIns="50800" rtlCol="0" anchor="ctr"/>
                <a:lstStyle/>
                <a:p>
                  <a:pPr algn="ctr"/>
                  <a:r>
                    <a:rPr lang="en-US" sz="3600" b="1" dirty="0">
                      <a:solidFill>
                        <a:schemeClr val="accent6"/>
                      </a:solidFill>
                      <a:latin typeface="+mj-lt"/>
                      <a:ea typeface="Calibri Light"/>
                      <a:cs typeface="+mj-cs"/>
                      <a:sym typeface="Calibri Light"/>
                    </a:rPr>
                    <a:t> </a:t>
                  </a:r>
                </a:p>
              </p:txBody>
            </p:sp>
          </p:grp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9862ADE4-4192-4660-BE87-1402375F2956}"/>
                </a:ext>
              </a:extLst>
            </p:cNvPr>
            <p:cNvGrpSpPr/>
            <p:nvPr/>
          </p:nvGrpSpPr>
          <p:grpSpPr>
            <a:xfrm>
              <a:off x="941225" y="3426840"/>
              <a:ext cx="3921377" cy="512863"/>
              <a:chOff x="978169" y="3426840"/>
              <a:chExt cx="3921377" cy="512863"/>
            </a:xfrm>
          </p:grpSpPr>
          <p:sp>
            <p:nvSpPr>
              <p:cNvPr id="61" name="Text Box 3">
                <a:extLst>
                  <a:ext uri="{FF2B5EF4-FFF2-40B4-BE49-F238E27FC236}">
                    <a16:creationId xmlns:a16="http://schemas.microsoft.com/office/drawing/2014/main" id="{021DFB3A-A0ED-4AB7-918D-3D64AC83E8D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85570" y="3426840"/>
                <a:ext cx="2139953" cy="2289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/>
              <a:lstStyle/>
              <a:p>
                <a:pPr eaLnBrk="1">
                  <a:lnSpc>
                    <a:spcPct val="120000"/>
                  </a:lnSpc>
                  <a:defRPr/>
                </a:pPr>
                <a:r>
                  <a:rPr lang="en-US" altLang="x-none" sz="1200" b="1" dirty="0">
                    <a:latin typeface="+mj-lt"/>
                    <a:ea typeface="Open Sans" panose="020B0606030504020204" pitchFamily="34" charset="0"/>
                    <a:cs typeface="+mj-cs"/>
                    <a:sym typeface="Poppins Medium" charset="0"/>
                  </a:rPr>
                  <a:t>SKILL #3</a:t>
                </a:r>
                <a:endParaRPr lang="x-none" altLang="x-none" sz="1200" b="1" dirty="0">
                  <a:latin typeface="+mj-lt"/>
                  <a:ea typeface="Open Sans" panose="020B0606030504020204" pitchFamily="34" charset="0"/>
                  <a:cs typeface="+mj-cs"/>
                  <a:sym typeface="Poppins Medium" charset="0"/>
                </a:endParaRPr>
              </a:p>
            </p:txBody>
          </p:sp>
          <p:sp>
            <p:nvSpPr>
              <p:cNvPr id="62" name="Text Box 3">
                <a:extLst>
                  <a:ext uri="{FF2B5EF4-FFF2-40B4-BE49-F238E27FC236}">
                    <a16:creationId xmlns:a16="http://schemas.microsoft.com/office/drawing/2014/main" id="{0F5B9F99-61F1-4267-924A-0E6A211AC48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934810" y="3426840"/>
                <a:ext cx="964736" cy="2289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/>
              <a:lstStyle/>
              <a:p>
                <a:pPr algn="r" eaLnBrk="1">
                  <a:lnSpc>
                    <a:spcPct val="120000"/>
                  </a:lnSpc>
                  <a:defRPr/>
                </a:pPr>
                <a:r>
                  <a:rPr lang="en-US" altLang="x-none" sz="1400" b="1" dirty="0">
                    <a:solidFill>
                      <a:schemeClr val="bg2"/>
                    </a:solidFill>
                    <a:latin typeface="+mj-lt"/>
                    <a:ea typeface="Open Sans" panose="020B0606030504020204" pitchFamily="34" charset="0"/>
                    <a:cs typeface="+mj-cs"/>
                    <a:sym typeface="Poppins Medium" charset="0"/>
                  </a:rPr>
                  <a:t>76%</a:t>
                </a:r>
                <a:endParaRPr lang="x-none" altLang="x-none" sz="1400" b="1" dirty="0">
                  <a:solidFill>
                    <a:schemeClr val="bg2"/>
                  </a:solidFill>
                  <a:latin typeface="+mj-lt"/>
                  <a:ea typeface="Open Sans" panose="020B0606030504020204" pitchFamily="34" charset="0"/>
                  <a:cs typeface="+mj-cs"/>
                  <a:sym typeface="Poppins Medium" charset="0"/>
                </a:endParaRPr>
              </a:p>
            </p:txBody>
          </p: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0A93084-5958-4165-9BA4-609D62495216}"/>
                  </a:ext>
                </a:extLst>
              </p:cNvPr>
              <p:cNvGrpSpPr/>
              <p:nvPr/>
            </p:nvGrpSpPr>
            <p:grpSpPr>
              <a:xfrm>
                <a:off x="978169" y="3747678"/>
                <a:ext cx="3916158" cy="192025"/>
                <a:chOff x="1056170" y="2339646"/>
                <a:chExt cx="3589048" cy="85850"/>
              </a:xfrm>
            </p:grpSpPr>
            <p:sp>
              <p:nvSpPr>
                <p:cNvPr id="82" name="undefined 21">
                  <a:extLst>
                    <a:ext uri="{FF2B5EF4-FFF2-40B4-BE49-F238E27FC236}">
                      <a16:creationId xmlns:a16="http://schemas.microsoft.com/office/drawing/2014/main" id="{96FA7D7A-6837-4A39-8848-18FE7579AC32}"/>
                    </a:ext>
                  </a:extLst>
                </p:cNvPr>
                <p:cNvSpPr/>
                <p:nvPr/>
              </p:nvSpPr>
              <p:spPr>
                <a:xfrm rot="16200000">
                  <a:off x="2444664" y="957934"/>
                  <a:ext cx="85850" cy="284927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bg2"/>
                </a:solidFill>
                <a:ln w="145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thaiDist"/>
                  <a:r>
                    <a:rPr lang="en-US" dirty="0">
                      <a:solidFill>
                        <a:schemeClr val="accent6"/>
                      </a:solidFill>
                      <a:sym typeface="Calibri Light"/>
                    </a:rPr>
                    <a:t> </a:t>
                  </a:r>
                </a:p>
              </p:txBody>
            </p:sp>
            <p:sp>
              <p:nvSpPr>
                <p:cNvPr id="83" name="undefined 15">
                  <a:extLst>
                    <a:ext uri="{FF2B5EF4-FFF2-40B4-BE49-F238E27FC236}">
                      <a16:creationId xmlns:a16="http://schemas.microsoft.com/office/drawing/2014/main" id="{95B672AD-1A32-4E70-8492-54C54A99D8CE}"/>
                    </a:ext>
                  </a:extLst>
                </p:cNvPr>
                <p:cNvSpPr/>
                <p:nvPr/>
              </p:nvSpPr>
              <p:spPr>
                <a:xfrm>
                  <a:off x="1056170" y="2339646"/>
                  <a:ext cx="3589048" cy="85570"/>
                </a:xfrm>
                <a:prstGeom prst="roundRect">
                  <a:avLst>
                    <a:gd name="adj" fmla="val 50000"/>
                  </a:avLst>
                </a:prstGeom>
                <a:noFill/>
                <a:ln w="22225">
                  <a:solidFill>
                    <a:schemeClr val="tx1"/>
                  </a:solidFill>
                  <a:miter lim="400000"/>
                </a:ln>
                <a:effectLst/>
              </p:spPr>
              <p:txBody>
                <a:bodyPr lIns="50800" tIns="50800" rIns="50800" bIns="50800" rtlCol="0" anchor="ctr"/>
                <a:lstStyle/>
                <a:p>
                  <a:pPr algn="ctr"/>
                  <a:r>
                    <a:rPr lang="en-US" sz="3600" b="1" dirty="0">
                      <a:solidFill>
                        <a:schemeClr val="accent6"/>
                      </a:solidFill>
                      <a:latin typeface="+mj-lt"/>
                      <a:ea typeface="Calibri Light"/>
                      <a:cs typeface="+mj-cs"/>
                      <a:sym typeface="Calibri Light"/>
                    </a:rPr>
                    <a:t> </a:t>
                  </a:r>
                </a:p>
              </p:txBody>
            </p:sp>
          </p:grpSp>
        </p:grpSp>
      </p:grpSp>
      <p:pic>
        <p:nvPicPr>
          <p:cNvPr id="87" name="Picture 86">
            <a:extLst>
              <a:ext uri="{FF2B5EF4-FFF2-40B4-BE49-F238E27FC236}">
                <a16:creationId xmlns:a16="http://schemas.microsoft.com/office/drawing/2014/main" id="{9B3820C3-02C5-4406-BDF1-C74815D4B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18" y="974081"/>
            <a:ext cx="2604258" cy="3175769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9CCE4408-FB3B-45F9-AD43-6C277212039B}"/>
              </a:ext>
            </a:extLst>
          </p:cNvPr>
          <p:cNvGrpSpPr/>
          <p:nvPr/>
        </p:nvGrpSpPr>
        <p:grpSpPr>
          <a:xfrm rot="1897495">
            <a:off x="661676" y="554252"/>
            <a:ext cx="311536" cy="529707"/>
            <a:chOff x="4850276" y="2591891"/>
            <a:chExt cx="622934" cy="1059179"/>
          </a:xfrm>
        </p:grpSpPr>
        <p:grpSp>
          <p:nvGrpSpPr>
            <p:cNvPr id="90" name="Graphic 113">
              <a:extLst>
                <a:ext uri="{FF2B5EF4-FFF2-40B4-BE49-F238E27FC236}">
                  <a16:creationId xmlns:a16="http://schemas.microsoft.com/office/drawing/2014/main" id="{DA43DD83-BEBB-4FBB-B779-05BB19A50577}"/>
                </a:ext>
              </a:extLst>
            </p:cNvPr>
            <p:cNvGrpSpPr/>
            <p:nvPr/>
          </p:nvGrpSpPr>
          <p:grpSpPr>
            <a:xfrm>
              <a:off x="4904569" y="2627239"/>
              <a:ext cx="518685" cy="982874"/>
              <a:chOff x="4904569" y="2627239"/>
              <a:chExt cx="518685" cy="982874"/>
            </a:xfrm>
            <a:solidFill>
              <a:srgbClr val="000000"/>
            </a:solidFill>
          </p:grpSpPr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DAB0391-7E7B-4282-9119-5EF1BC305126}"/>
                  </a:ext>
                </a:extLst>
              </p:cNvPr>
              <p:cNvSpPr/>
              <p:nvPr/>
            </p:nvSpPr>
            <p:spPr>
              <a:xfrm>
                <a:off x="4908379" y="2632001"/>
                <a:ext cx="507255" cy="972873"/>
              </a:xfrm>
              <a:custGeom>
                <a:avLst/>
                <a:gdLst>
                  <a:gd name="connsiteX0" fmla="*/ 501967 w 507255"/>
                  <a:gd name="connsiteY0" fmla="*/ 962872 h 972873"/>
                  <a:gd name="connsiteX1" fmla="*/ 3810 w 507255"/>
                  <a:gd name="connsiteY1" fmla="*/ 968587 h 972873"/>
                  <a:gd name="connsiteX2" fmla="*/ 96202 w 507255"/>
                  <a:gd name="connsiteY2" fmla="*/ 598064 h 972873"/>
                  <a:gd name="connsiteX3" fmla="*/ 198120 w 507255"/>
                  <a:gd name="connsiteY3" fmla="*/ 465667 h 972873"/>
                  <a:gd name="connsiteX4" fmla="*/ 119063 w 507255"/>
                  <a:gd name="connsiteY4" fmla="*/ 343747 h 972873"/>
                  <a:gd name="connsiteX5" fmla="*/ 0 w 507255"/>
                  <a:gd name="connsiteY5" fmla="*/ 1799 h 972873"/>
                  <a:gd name="connsiteX6" fmla="*/ 488632 w 507255"/>
                  <a:gd name="connsiteY6" fmla="*/ 4657 h 972873"/>
                  <a:gd name="connsiteX7" fmla="*/ 422910 w 507255"/>
                  <a:gd name="connsiteY7" fmla="*/ 296122 h 972873"/>
                  <a:gd name="connsiteX8" fmla="*/ 352425 w 507255"/>
                  <a:gd name="connsiteY8" fmla="*/ 382799 h 972873"/>
                  <a:gd name="connsiteX9" fmla="*/ 313373 w 507255"/>
                  <a:gd name="connsiteY9" fmla="*/ 467572 h 972873"/>
                  <a:gd name="connsiteX10" fmla="*/ 478155 w 507255"/>
                  <a:gd name="connsiteY10" fmla="*/ 713317 h 972873"/>
                  <a:gd name="connsiteX11" fmla="*/ 501967 w 507255"/>
                  <a:gd name="connsiteY11" fmla="*/ 962872 h 97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7255" h="972873">
                    <a:moveTo>
                      <a:pt x="501967" y="962872"/>
                    </a:moveTo>
                    <a:cubicBezTo>
                      <a:pt x="315278" y="967634"/>
                      <a:pt x="190500" y="979064"/>
                      <a:pt x="3810" y="968587"/>
                    </a:cubicBezTo>
                    <a:cubicBezTo>
                      <a:pt x="-1905" y="827617"/>
                      <a:pt x="11430" y="692362"/>
                      <a:pt x="96202" y="598064"/>
                    </a:cubicBezTo>
                    <a:cubicBezTo>
                      <a:pt x="133350" y="557107"/>
                      <a:pt x="186690" y="522817"/>
                      <a:pt x="198120" y="465667"/>
                    </a:cubicBezTo>
                    <a:cubicBezTo>
                      <a:pt x="207645" y="419947"/>
                      <a:pt x="145732" y="379942"/>
                      <a:pt x="119063" y="343747"/>
                    </a:cubicBezTo>
                    <a:cubicBezTo>
                      <a:pt x="82867" y="294217"/>
                      <a:pt x="9525" y="239924"/>
                      <a:pt x="0" y="1799"/>
                    </a:cubicBezTo>
                    <a:cubicBezTo>
                      <a:pt x="148590" y="-2011"/>
                      <a:pt x="476250" y="847"/>
                      <a:pt x="488632" y="4657"/>
                    </a:cubicBezTo>
                    <a:cubicBezTo>
                      <a:pt x="483870" y="103717"/>
                      <a:pt x="472440" y="214207"/>
                      <a:pt x="422910" y="296122"/>
                    </a:cubicBezTo>
                    <a:cubicBezTo>
                      <a:pt x="405765" y="323744"/>
                      <a:pt x="375285" y="356129"/>
                      <a:pt x="352425" y="382799"/>
                    </a:cubicBezTo>
                    <a:cubicBezTo>
                      <a:pt x="331470" y="406612"/>
                      <a:pt x="306705" y="434234"/>
                      <a:pt x="313373" y="467572"/>
                    </a:cubicBezTo>
                    <a:cubicBezTo>
                      <a:pt x="327660" y="534247"/>
                      <a:pt x="432435" y="583777"/>
                      <a:pt x="478155" y="713317"/>
                    </a:cubicBezTo>
                    <a:cubicBezTo>
                      <a:pt x="512445" y="810472"/>
                      <a:pt x="510540" y="856192"/>
                      <a:pt x="501967" y="96287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3654B0B6-489B-4D23-B05B-5DEFF212CD6B}"/>
                  </a:ext>
                </a:extLst>
              </p:cNvPr>
              <p:cNvSpPr/>
              <p:nvPr/>
            </p:nvSpPr>
            <p:spPr>
              <a:xfrm>
                <a:off x="4980769" y="3213630"/>
                <a:ext cx="145022" cy="208840"/>
              </a:xfrm>
              <a:custGeom>
                <a:avLst/>
                <a:gdLst>
                  <a:gd name="connsiteX0" fmla="*/ 7620 w 145022"/>
                  <a:gd name="connsiteY0" fmla="*/ 208840 h 208840"/>
                  <a:gd name="connsiteX1" fmla="*/ 0 w 145022"/>
                  <a:gd name="connsiteY1" fmla="*/ 201220 h 208840"/>
                  <a:gd name="connsiteX2" fmla="*/ 136208 w 145022"/>
                  <a:gd name="connsiteY2" fmla="*/ 243 h 208840"/>
                  <a:gd name="connsiteX3" fmla="*/ 144780 w 145022"/>
                  <a:gd name="connsiteY3" fmla="*/ 5005 h 208840"/>
                  <a:gd name="connsiteX4" fmla="*/ 140017 w 145022"/>
                  <a:gd name="connsiteY4" fmla="*/ 13578 h 208840"/>
                  <a:gd name="connsiteX5" fmla="*/ 14288 w 145022"/>
                  <a:gd name="connsiteY5" fmla="*/ 200268 h 208840"/>
                  <a:gd name="connsiteX6" fmla="*/ 7620 w 145022"/>
                  <a:gd name="connsiteY6" fmla="*/ 208840 h 208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022" h="208840">
                    <a:moveTo>
                      <a:pt x="7620" y="208840"/>
                    </a:moveTo>
                    <a:cubicBezTo>
                      <a:pt x="3810" y="208840"/>
                      <a:pt x="0" y="205983"/>
                      <a:pt x="0" y="201220"/>
                    </a:cubicBezTo>
                    <a:cubicBezTo>
                      <a:pt x="0" y="99303"/>
                      <a:pt x="69533" y="19293"/>
                      <a:pt x="136208" y="243"/>
                    </a:cubicBezTo>
                    <a:cubicBezTo>
                      <a:pt x="140017" y="-710"/>
                      <a:pt x="143827" y="1195"/>
                      <a:pt x="144780" y="5005"/>
                    </a:cubicBezTo>
                    <a:cubicBezTo>
                      <a:pt x="145733" y="8815"/>
                      <a:pt x="143827" y="12625"/>
                      <a:pt x="140017" y="13578"/>
                    </a:cubicBezTo>
                    <a:cubicBezTo>
                      <a:pt x="78105" y="30723"/>
                      <a:pt x="14288" y="105018"/>
                      <a:pt x="14288" y="200268"/>
                    </a:cubicBezTo>
                    <a:cubicBezTo>
                      <a:pt x="15240" y="205030"/>
                      <a:pt x="11430" y="208840"/>
                      <a:pt x="7620" y="208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E1F11CF9-9FC7-402A-94BE-CA22D1DF3C4D}"/>
                  </a:ext>
                </a:extLst>
              </p:cNvPr>
              <p:cNvSpPr/>
              <p:nvPr/>
            </p:nvSpPr>
            <p:spPr>
              <a:xfrm>
                <a:off x="4904569" y="2627239"/>
                <a:ext cx="518685" cy="982874"/>
              </a:xfrm>
              <a:custGeom>
                <a:avLst/>
                <a:gdLst>
                  <a:gd name="connsiteX0" fmla="*/ 163830 w 518685"/>
                  <a:gd name="connsiteY0" fmla="*/ 982874 h 982874"/>
                  <a:gd name="connsiteX1" fmla="*/ 7620 w 518685"/>
                  <a:gd name="connsiteY1" fmla="*/ 978112 h 982874"/>
                  <a:gd name="connsiteX2" fmla="*/ 2857 w 518685"/>
                  <a:gd name="connsiteY2" fmla="*/ 973349 h 982874"/>
                  <a:gd name="connsiteX3" fmla="*/ 97155 w 518685"/>
                  <a:gd name="connsiteY3" fmla="*/ 599017 h 982874"/>
                  <a:gd name="connsiteX4" fmla="*/ 129540 w 518685"/>
                  <a:gd name="connsiteY4" fmla="*/ 566632 h 982874"/>
                  <a:gd name="connsiteX5" fmla="*/ 198120 w 518685"/>
                  <a:gd name="connsiteY5" fmla="*/ 468524 h 982874"/>
                  <a:gd name="connsiteX6" fmla="*/ 150495 w 518685"/>
                  <a:gd name="connsiteY6" fmla="*/ 384704 h 982874"/>
                  <a:gd name="connsiteX7" fmla="*/ 120015 w 518685"/>
                  <a:gd name="connsiteY7" fmla="*/ 351367 h 982874"/>
                  <a:gd name="connsiteX8" fmla="*/ 102870 w 518685"/>
                  <a:gd name="connsiteY8" fmla="*/ 330412 h 982874"/>
                  <a:gd name="connsiteX9" fmla="*/ 0 w 518685"/>
                  <a:gd name="connsiteY9" fmla="*/ 7514 h 982874"/>
                  <a:gd name="connsiteX10" fmla="*/ 1905 w 518685"/>
                  <a:gd name="connsiteY10" fmla="*/ 3704 h 982874"/>
                  <a:gd name="connsiteX11" fmla="*/ 5715 w 518685"/>
                  <a:gd name="connsiteY11" fmla="*/ 1799 h 982874"/>
                  <a:gd name="connsiteX12" fmla="*/ 496253 w 518685"/>
                  <a:gd name="connsiteY12" fmla="*/ 4657 h 982874"/>
                  <a:gd name="connsiteX13" fmla="*/ 500063 w 518685"/>
                  <a:gd name="connsiteY13" fmla="*/ 10372 h 982874"/>
                  <a:gd name="connsiteX14" fmla="*/ 433388 w 518685"/>
                  <a:gd name="connsiteY14" fmla="*/ 303742 h 982874"/>
                  <a:gd name="connsiteX15" fmla="*/ 373380 w 518685"/>
                  <a:gd name="connsiteY15" fmla="*/ 378037 h 982874"/>
                  <a:gd name="connsiteX16" fmla="*/ 361950 w 518685"/>
                  <a:gd name="connsiteY16" fmla="*/ 391372 h 982874"/>
                  <a:gd name="connsiteX17" fmla="*/ 324803 w 518685"/>
                  <a:gd name="connsiteY17" fmla="*/ 471382 h 982874"/>
                  <a:gd name="connsiteX18" fmla="*/ 382905 w 518685"/>
                  <a:gd name="connsiteY18" fmla="*/ 556154 h 982874"/>
                  <a:gd name="connsiteX19" fmla="*/ 489585 w 518685"/>
                  <a:gd name="connsiteY19" fmla="*/ 716174 h 982874"/>
                  <a:gd name="connsiteX20" fmla="*/ 513398 w 518685"/>
                  <a:gd name="connsiteY20" fmla="*/ 968587 h 982874"/>
                  <a:gd name="connsiteX21" fmla="*/ 507683 w 518685"/>
                  <a:gd name="connsiteY21" fmla="*/ 973349 h 982874"/>
                  <a:gd name="connsiteX22" fmla="*/ 367665 w 518685"/>
                  <a:gd name="connsiteY22" fmla="*/ 978112 h 982874"/>
                  <a:gd name="connsiteX23" fmla="*/ 163830 w 518685"/>
                  <a:gd name="connsiteY23" fmla="*/ 982874 h 982874"/>
                  <a:gd name="connsiteX24" fmla="*/ 12382 w 518685"/>
                  <a:gd name="connsiteY24" fmla="*/ 967634 h 982874"/>
                  <a:gd name="connsiteX25" fmla="*/ 364808 w 518685"/>
                  <a:gd name="connsiteY25" fmla="*/ 966682 h 982874"/>
                  <a:gd name="connsiteX26" fmla="*/ 500063 w 518685"/>
                  <a:gd name="connsiteY26" fmla="*/ 961919 h 982874"/>
                  <a:gd name="connsiteX27" fmla="*/ 476250 w 518685"/>
                  <a:gd name="connsiteY27" fmla="*/ 719032 h 982874"/>
                  <a:gd name="connsiteX28" fmla="*/ 373380 w 518685"/>
                  <a:gd name="connsiteY28" fmla="*/ 562822 h 982874"/>
                  <a:gd name="connsiteX29" fmla="*/ 312420 w 518685"/>
                  <a:gd name="connsiteY29" fmla="*/ 473287 h 982874"/>
                  <a:gd name="connsiteX30" fmla="*/ 352425 w 518685"/>
                  <a:gd name="connsiteY30" fmla="*/ 383752 h 982874"/>
                  <a:gd name="connsiteX31" fmla="*/ 363855 w 518685"/>
                  <a:gd name="connsiteY31" fmla="*/ 370417 h 982874"/>
                  <a:gd name="connsiteX32" fmla="*/ 421958 w 518685"/>
                  <a:gd name="connsiteY32" fmla="*/ 298027 h 982874"/>
                  <a:gd name="connsiteX33" fmla="*/ 486728 w 518685"/>
                  <a:gd name="connsiteY33" fmla="*/ 14182 h 982874"/>
                  <a:gd name="connsiteX34" fmla="*/ 9525 w 518685"/>
                  <a:gd name="connsiteY34" fmla="*/ 11324 h 982874"/>
                  <a:gd name="connsiteX35" fmla="*/ 110490 w 518685"/>
                  <a:gd name="connsiteY35" fmla="*/ 322792 h 982874"/>
                  <a:gd name="connsiteX36" fmla="*/ 127635 w 518685"/>
                  <a:gd name="connsiteY36" fmla="*/ 344699 h 982874"/>
                  <a:gd name="connsiteX37" fmla="*/ 157163 w 518685"/>
                  <a:gd name="connsiteY37" fmla="*/ 377084 h 982874"/>
                  <a:gd name="connsiteX38" fmla="*/ 207645 w 518685"/>
                  <a:gd name="connsiteY38" fmla="*/ 470429 h 982874"/>
                  <a:gd name="connsiteX39" fmla="*/ 136208 w 518685"/>
                  <a:gd name="connsiteY39" fmla="*/ 574252 h 982874"/>
                  <a:gd name="connsiteX40" fmla="*/ 104775 w 518685"/>
                  <a:gd name="connsiteY40" fmla="*/ 605684 h 982874"/>
                  <a:gd name="connsiteX41" fmla="*/ 12382 w 518685"/>
                  <a:gd name="connsiteY41" fmla="*/ 967634 h 982874"/>
                  <a:gd name="connsiteX42" fmla="*/ 505778 w 518685"/>
                  <a:gd name="connsiteY42" fmla="*/ 967634 h 982874"/>
                  <a:gd name="connsiteX43" fmla="*/ 505778 w 518685"/>
                  <a:gd name="connsiteY43" fmla="*/ 967634 h 982874"/>
                  <a:gd name="connsiteX44" fmla="*/ 505778 w 518685"/>
                  <a:gd name="connsiteY44" fmla="*/ 967634 h 98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518685" h="982874">
                    <a:moveTo>
                      <a:pt x="163830" y="982874"/>
                    </a:moveTo>
                    <a:cubicBezTo>
                      <a:pt x="115252" y="982874"/>
                      <a:pt x="63817" y="981922"/>
                      <a:pt x="7620" y="978112"/>
                    </a:cubicBezTo>
                    <a:cubicBezTo>
                      <a:pt x="4763" y="978112"/>
                      <a:pt x="2857" y="975254"/>
                      <a:pt x="2857" y="973349"/>
                    </a:cubicBezTo>
                    <a:cubicBezTo>
                      <a:pt x="-1905" y="853334"/>
                      <a:pt x="4763" y="701887"/>
                      <a:pt x="97155" y="599017"/>
                    </a:cubicBezTo>
                    <a:cubicBezTo>
                      <a:pt x="106680" y="587587"/>
                      <a:pt x="118110" y="577109"/>
                      <a:pt x="129540" y="566632"/>
                    </a:cubicBezTo>
                    <a:cubicBezTo>
                      <a:pt x="159067" y="538057"/>
                      <a:pt x="189548" y="509482"/>
                      <a:pt x="198120" y="468524"/>
                    </a:cubicBezTo>
                    <a:cubicBezTo>
                      <a:pt x="203835" y="438997"/>
                      <a:pt x="177165" y="411374"/>
                      <a:pt x="150495" y="384704"/>
                    </a:cubicBezTo>
                    <a:cubicBezTo>
                      <a:pt x="139065" y="373274"/>
                      <a:pt x="128588" y="361844"/>
                      <a:pt x="120015" y="351367"/>
                    </a:cubicBezTo>
                    <a:cubicBezTo>
                      <a:pt x="115252" y="344699"/>
                      <a:pt x="109538" y="338032"/>
                      <a:pt x="102870" y="330412"/>
                    </a:cubicBezTo>
                    <a:cubicBezTo>
                      <a:pt x="64770" y="283739"/>
                      <a:pt x="7620" y="214207"/>
                      <a:pt x="0" y="7514"/>
                    </a:cubicBezTo>
                    <a:cubicBezTo>
                      <a:pt x="0" y="5609"/>
                      <a:pt x="0" y="4657"/>
                      <a:pt x="1905" y="3704"/>
                    </a:cubicBezTo>
                    <a:cubicBezTo>
                      <a:pt x="2857" y="2752"/>
                      <a:pt x="3810" y="1799"/>
                      <a:pt x="5715" y="1799"/>
                    </a:cubicBezTo>
                    <a:cubicBezTo>
                      <a:pt x="141923" y="-2011"/>
                      <a:pt x="481013" y="847"/>
                      <a:pt x="496253" y="4657"/>
                    </a:cubicBezTo>
                    <a:cubicBezTo>
                      <a:pt x="499110" y="5609"/>
                      <a:pt x="500063" y="7514"/>
                      <a:pt x="500063" y="10372"/>
                    </a:cubicBezTo>
                    <a:cubicBezTo>
                      <a:pt x="495300" y="109432"/>
                      <a:pt x="483870" y="221827"/>
                      <a:pt x="433388" y="303742"/>
                    </a:cubicBezTo>
                    <a:cubicBezTo>
                      <a:pt x="419100" y="327554"/>
                      <a:pt x="395288" y="354224"/>
                      <a:pt x="373380" y="378037"/>
                    </a:cubicBezTo>
                    <a:cubicBezTo>
                      <a:pt x="369570" y="382799"/>
                      <a:pt x="365760" y="386609"/>
                      <a:pt x="361950" y="391372"/>
                    </a:cubicBezTo>
                    <a:cubicBezTo>
                      <a:pt x="340995" y="414232"/>
                      <a:pt x="318135" y="440902"/>
                      <a:pt x="324803" y="471382"/>
                    </a:cubicBezTo>
                    <a:cubicBezTo>
                      <a:pt x="330517" y="499004"/>
                      <a:pt x="355283" y="525674"/>
                      <a:pt x="382905" y="556154"/>
                    </a:cubicBezTo>
                    <a:cubicBezTo>
                      <a:pt x="419100" y="595207"/>
                      <a:pt x="463867" y="643784"/>
                      <a:pt x="489585" y="716174"/>
                    </a:cubicBezTo>
                    <a:cubicBezTo>
                      <a:pt x="523875" y="815234"/>
                      <a:pt x="521970" y="861907"/>
                      <a:pt x="513398" y="968587"/>
                    </a:cubicBezTo>
                    <a:cubicBezTo>
                      <a:pt x="513398" y="971444"/>
                      <a:pt x="510540" y="973349"/>
                      <a:pt x="507683" y="973349"/>
                    </a:cubicBezTo>
                    <a:cubicBezTo>
                      <a:pt x="457200" y="974302"/>
                      <a:pt x="411480" y="976207"/>
                      <a:pt x="367665" y="978112"/>
                    </a:cubicBezTo>
                    <a:cubicBezTo>
                      <a:pt x="296228" y="980017"/>
                      <a:pt x="232410" y="982874"/>
                      <a:pt x="163830" y="982874"/>
                    </a:cubicBezTo>
                    <a:close/>
                    <a:moveTo>
                      <a:pt x="12382" y="967634"/>
                    </a:moveTo>
                    <a:cubicBezTo>
                      <a:pt x="145733" y="975254"/>
                      <a:pt x="247650" y="971444"/>
                      <a:pt x="364808" y="966682"/>
                    </a:cubicBezTo>
                    <a:cubicBezTo>
                      <a:pt x="407670" y="964777"/>
                      <a:pt x="451485" y="963824"/>
                      <a:pt x="500063" y="961919"/>
                    </a:cubicBezTo>
                    <a:cubicBezTo>
                      <a:pt x="508635" y="856192"/>
                      <a:pt x="509588" y="813329"/>
                      <a:pt x="476250" y="719032"/>
                    </a:cubicBezTo>
                    <a:cubicBezTo>
                      <a:pt x="452438" y="648547"/>
                      <a:pt x="408623" y="600922"/>
                      <a:pt x="373380" y="562822"/>
                    </a:cubicBezTo>
                    <a:cubicBezTo>
                      <a:pt x="343853" y="531389"/>
                      <a:pt x="319088" y="503767"/>
                      <a:pt x="312420" y="473287"/>
                    </a:cubicBezTo>
                    <a:cubicBezTo>
                      <a:pt x="304800" y="437092"/>
                      <a:pt x="331470" y="407564"/>
                      <a:pt x="352425" y="383752"/>
                    </a:cubicBezTo>
                    <a:cubicBezTo>
                      <a:pt x="356235" y="379942"/>
                      <a:pt x="360045" y="375179"/>
                      <a:pt x="363855" y="370417"/>
                    </a:cubicBezTo>
                    <a:cubicBezTo>
                      <a:pt x="384810" y="347557"/>
                      <a:pt x="408623" y="320887"/>
                      <a:pt x="421958" y="298027"/>
                    </a:cubicBezTo>
                    <a:cubicBezTo>
                      <a:pt x="470535" y="218969"/>
                      <a:pt x="481965" y="110384"/>
                      <a:pt x="486728" y="14182"/>
                    </a:cubicBezTo>
                    <a:cubicBezTo>
                      <a:pt x="446723" y="11324"/>
                      <a:pt x="154305" y="8467"/>
                      <a:pt x="9525" y="11324"/>
                    </a:cubicBezTo>
                    <a:cubicBezTo>
                      <a:pt x="18098" y="210397"/>
                      <a:pt x="73342" y="278024"/>
                      <a:pt x="110490" y="322792"/>
                    </a:cubicBezTo>
                    <a:cubicBezTo>
                      <a:pt x="116205" y="330412"/>
                      <a:pt x="122873" y="337079"/>
                      <a:pt x="127635" y="344699"/>
                    </a:cubicBezTo>
                    <a:cubicBezTo>
                      <a:pt x="135255" y="355177"/>
                      <a:pt x="145733" y="365654"/>
                      <a:pt x="157163" y="377084"/>
                    </a:cubicBezTo>
                    <a:cubicBezTo>
                      <a:pt x="183833" y="404707"/>
                      <a:pt x="214313" y="435187"/>
                      <a:pt x="207645" y="470429"/>
                    </a:cubicBezTo>
                    <a:cubicBezTo>
                      <a:pt x="199073" y="514244"/>
                      <a:pt x="166688" y="544724"/>
                      <a:pt x="136208" y="574252"/>
                    </a:cubicBezTo>
                    <a:cubicBezTo>
                      <a:pt x="125730" y="584729"/>
                      <a:pt x="114300" y="595207"/>
                      <a:pt x="104775" y="605684"/>
                    </a:cubicBezTo>
                    <a:cubicBezTo>
                      <a:pt x="15240" y="704744"/>
                      <a:pt x="8573" y="850477"/>
                      <a:pt x="12382" y="967634"/>
                    </a:cubicBezTo>
                    <a:close/>
                    <a:moveTo>
                      <a:pt x="505778" y="967634"/>
                    </a:moveTo>
                    <a:lnTo>
                      <a:pt x="505778" y="967634"/>
                    </a:lnTo>
                    <a:lnTo>
                      <a:pt x="505778" y="967634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1" name="Graphic 113">
              <a:extLst>
                <a:ext uri="{FF2B5EF4-FFF2-40B4-BE49-F238E27FC236}">
                  <a16:creationId xmlns:a16="http://schemas.microsoft.com/office/drawing/2014/main" id="{92105B33-017D-4543-952F-F5526AA50128}"/>
                </a:ext>
              </a:extLst>
            </p:cNvPr>
            <p:cNvGrpSpPr/>
            <p:nvPr/>
          </p:nvGrpSpPr>
          <p:grpSpPr>
            <a:xfrm>
              <a:off x="4850276" y="3571061"/>
              <a:ext cx="622934" cy="80009"/>
              <a:chOff x="4850276" y="3571061"/>
              <a:chExt cx="622934" cy="80009"/>
            </a:xfrm>
          </p:grpSpPr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1C5868B-8A37-4AA6-B04F-090A90073129}"/>
                  </a:ext>
                </a:extLst>
              </p:cNvPr>
              <p:cNvSpPr/>
              <p:nvPr/>
            </p:nvSpPr>
            <p:spPr>
              <a:xfrm>
                <a:off x="4855992" y="3577728"/>
                <a:ext cx="611504" cy="68579"/>
              </a:xfrm>
              <a:custGeom>
                <a:avLst/>
                <a:gdLst>
                  <a:gd name="connsiteX0" fmla="*/ 0 w 611504"/>
                  <a:gd name="connsiteY0" fmla="*/ 0 h 68579"/>
                  <a:gd name="connsiteX1" fmla="*/ 611505 w 611504"/>
                  <a:gd name="connsiteY1" fmla="*/ 0 h 68579"/>
                  <a:gd name="connsiteX2" fmla="*/ 611505 w 611504"/>
                  <a:gd name="connsiteY2" fmla="*/ 68580 h 68579"/>
                  <a:gd name="connsiteX3" fmla="*/ 0 w 611504"/>
                  <a:gd name="connsiteY3" fmla="*/ 68580 h 6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504" h="68579">
                    <a:moveTo>
                      <a:pt x="0" y="0"/>
                    </a:moveTo>
                    <a:lnTo>
                      <a:pt x="611505" y="0"/>
                    </a:lnTo>
                    <a:lnTo>
                      <a:pt x="611505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D34E93C5-8545-4134-A6BC-38B7DD82F72F}"/>
                  </a:ext>
                </a:extLst>
              </p:cNvPr>
              <p:cNvSpPr/>
              <p:nvPr/>
            </p:nvSpPr>
            <p:spPr>
              <a:xfrm>
                <a:off x="4850276" y="3571061"/>
                <a:ext cx="622934" cy="80009"/>
              </a:xfrm>
              <a:custGeom>
                <a:avLst/>
                <a:gdLst>
                  <a:gd name="connsiteX0" fmla="*/ 618173 w 622934"/>
                  <a:gd name="connsiteY0" fmla="*/ 80010 h 80009"/>
                  <a:gd name="connsiteX1" fmla="*/ 5715 w 622934"/>
                  <a:gd name="connsiteY1" fmla="*/ 80010 h 80009"/>
                  <a:gd name="connsiteX2" fmla="*/ 0 w 622934"/>
                  <a:gd name="connsiteY2" fmla="*/ 74295 h 80009"/>
                  <a:gd name="connsiteX3" fmla="*/ 0 w 622934"/>
                  <a:gd name="connsiteY3" fmla="*/ 5715 h 80009"/>
                  <a:gd name="connsiteX4" fmla="*/ 5715 w 622934"/>
                  <a:gd name="connsiteY4" fmla="*/ 0 h 80009"/>
                  <a:gd name="connsiteX5" fmla="*/ 617220 w 622934"/>
                  <a:gd name="connsiteY5" fmla="*/ 0 h 80009"/>
                  <a:gd name="connsiteX6" fmla="*/ 622935 w 622934"/>
                  <a:gd name="connsiteY6" fmla="*/ 5715 h 80009"/>
                  <a:gd name="connsiteX7" fmla="*/ 622935 w 622934"/>
                  <a:gd name="connsiteY7" fmla="*/ 74295 h 80009"/>
                  <a:gd name="connsiteX8" fmla="*/ 618173 w 622934"/>
                  <a:gd name="connsiteY8" fmla="*/ 80010 h 80009"/>
                  <a:gd name="connsiteX9" fmla="*/ 11430 w 622934"/>
                  <a:gd name="connsiteY9" fmla="*/ 69533 h 80009"/>
                  <a:gd name="connsiteX10" fmla="*/ 612458 w 622934"/>
                  <a:gd name="connsiteY10" fmla="*/ 69533 h 80009"/>
                  <a:gd name="connsiteX11" fmla="*/ 612458 w 622934"/>
                  <a:gd name="connsiteY11" fmla="*/ 11430 h 80009"/>
                  <a:gd name="connsiteX12" fmla="*/ 11430 w 622934"/>
                  <a:gd name="connsiteY12" fmla="*/ 11430 h 80009"/>
                  <a:gd name="connsiteX13" fmla="*/ 11430 w 622934"/>
                  <a:gd name="connsiteY13" fmla="*/ 69533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2934" h="80009">
                    <a:moveTo>
                      <a:pt x="61817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3"/>
                      <a:pt x="0" y="74295"/>
                    </a:cubicBezTo>
                    <a:lnTo>
                      <a:pt x="0" y="5715"/>
                    </a:lnTo>
                    <a:cubicBezTo>
                      <a:pt x="0" y="2858"/>
                      <a:pt x="2857" y="0"/>
                      <a:pt x="5715" y="0"/>
                    </a:cubicBezTo>
                    <a:lnTo>
                      <a:pt x="617220" y="0"/>
                    </a:lnTo>
                    <a:cubicBezTo>
                      <a:pt x="620078" y="0"/>
                      <a:pt x="622935" y="2858"/>
                      <a:pt x="622935" y="5715"/>
                    </a:cubicBezTo>
                    <a:lnTo>
                      <a:pt x="622935" y="74295"/>
                    </a:lnTo>
                    <a:cubicBezTo>
                      <a:pt x="622935" y="78105"/>
                      <a:pt x="621030" y="80010"/>
                      <a:pt x="618173" y="80010"/>
                    </a:cubicBezTo>
                    <a:close/>
                    <a:moveTo>
                      <a:pt x="11430" y="69533"/>
                    </a:moveTo>
                    <a:lnTo>
                      <a:pt x="612458" y="69533"/>
                    </a:lnTo>
                    <a:lnTo>
                      <a:pt x="612458" y="11430"/>
                    </a:lnTo>
                    <a:lnTo>
                      <a:pt x="11430" y="11430"/>
                    </a:lnTo>
                    <a:lnTo>
                      <a:pt x="11430" y="69533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92" name="Graphic 113">
              <a:extLst>
                <a:ext uri="{FF2B5EF4-FFF2-40B4-BE49-F238E27FC236}">
                  <a16:creationId xmlns:a16="http://schemas.microsoft.com/office/drawing/2014/main" id="{FDD75109-7308-4BA6-ADE2-C29529EE01F2}"/>
                </a:ext>
              </a:extLst>
            </p:cNvPr>
            <p:cNvGrpSpPr/>
            <p:nvPr/>
          </p:nvGrpSpPr>
          <p:grpSpPr>
            <a:xfrm>
              <a:off x="4850276" y="2591891"/>
              <a:ext cx="608647" cy="80009"/>
              <a:chOff x="4850276" y="2591891"/>
              <a:chExt cx="608647" cy="80009"/>
            </a:xfrm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3D106C28-F20B-4A86-9098-77CE0CD1F457}"/>
                  </a:ext>
                </a:extLst>
              </p:cNvPr>
              <p:cNvSpPr/>
              <p:nvPr/>
            </p:nvSpPr>
            <p:spPr>
              <a:xfrm>
                <a:off x="4855992" y="2597606"/>
                <a:ext cx="597217" cy="68580"/>
              </a:xfrm>
              <a:custGeom>
                <a:avLst/>
                <a:gdLst>
                  <a:gd name="connsiteX0" fmla="*/ 0 w 597217"/>
                  <a:gd name="connsiteY0" fmla="*/ 0 h 68580"/>
                  <a:gd name="connsiteX1" fmla="*/ 597218 w 597217"/>
                  <a:gd name="connsiteY1" fmla="*/ 0 h 68580"/>
                  <a:gd name="connsiteX2" fmla="*/ 597218 w 597217"/>
                  <a:gd name="connsiteY2" fmla="*/ 68580 h 68580"/>
                  <a:gd name="connsiteX3" fmla="*/ 0 w 597217"/>
                  <a:gd name="connsiteY3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217" h="68580">
                    <a:moveTo>
                      <a:pt x="0" y="0"/>
                    </a:moveTo>
                    <a:lnTo>
                      <a:pt x="597218" y="0"/>
                    </a:lnTo>
                    <a:lnTo>
                      <a:pt x="597218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4226BBF-CAD8-479E-A519-E4EB08DC5A9B}"/>
                  </a:ext>
                </a:extLst>
              </p:cNvPr>
              <p:cNvSpPr/>
              <p:nvPr/>
            </p:nvSpPr>
            <p:spPr>
              <a:xfrm>
                <a:off x="4850276" y="2591891"/>
                <a:ext cx="608647" cy="80009"/>
              </a:xfrm>
              <a:custGeom>
                <a:avLst/>
                <a:gdLst>
                  <a:gd name="connsiteX0" fmla="*/ 602933 w 608647"/>
                  <a:gd name="connsiteY0" fmla="*/ 80010 h 80009"/>
                  <a:gd name="connsiteX1" fmla="*/ 5715 w 608647"/>
                  <a:gd name="connsiteY1" fmla="*/ 80010 h 80009"/>
                  <a:gd name="connsiteX2" fmla="*/ 0 w 608647"/>
                  <a:gd name="connsiteY2" fmla="*/ 74295 h 80009"/>
                  <a:gd name="connsiteX3" fmla="*/ 0 w 608647"/>
                  <a:gd name="connsiteY3" fmla="*/ 5715 h 80009"/>
                  <a:gd name="connsiteX4" fmla="*/ 5715 w 608647"/>
                  <a:gd name="connsiteY4" fmla="*/ 0 h 80009"/>
                  <a:gd name="connsiteX5" fmla="*/ 602933 w 608647"/>
                  <a:gd name="connsiteY5" fmla="*/ 0 h 80009"/>
                  <a:gd name="connsiteX6" fmla="*/ 608648 w 608647"/>
                  <a:gd name="connsiteY6" fmla="*/ 5715 h 80009"/>
                  <a:gd name="connsiteX7" fmla="*/ 608648 w 608647"/>
                  <a:gd name="connsiteY7" fmla="*/ 74295 h 80009"/>
                  <a:gd name="connsiteX8" fmla="*/ 602933 w 608647"/>
                  <a:gd name="connsiteY8" fmla="*/ 80010 h 80009"/>
                  <a:gd name="connsiteX9" fmla="*/ 11430 w 608647"/>
                  <a:gd name="connsiteY9" fmla="*/ 68580 h 80009"/>
                  <a:gd name="connsiteX10" fmla="*/ 597218 w 608647"/>
                  <a:gd name="connsiteY10" fmla="*/ 68580 h 80009"/>
                  <a:gd name="connsiteX11" fmla="*/ 597218 w 608647"/>
                  <a:gd name="connsiteY11" fmla="*/ 10477 h 80009"/>
                  <a:gd name="connsiteX12" fmla="*/ 11430 w 608647"/>
                  <a:gd name="connsiteY12" fmla="*/ 10477 h 80009"/>
                  <a:gd name="connsiteX13" fmla="*/ 11430 w 608647"/>
                  <a:gd name="connsiteY13" fmla="*/ 68580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8647" h="80009">
                    <a:moveTo>
                      <a:pt x="60293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2"/>
                      <a:pt x="0" y="74295"/>
                    </a:cubicBezTo>
                    <a:lnTo>
                      <a:pt x="0" y="5715"/>
                    </a:lnTo>
                    <a:cubicBezTo>
                      <a:pt x="0" y="2857"/>
                      <a:pt x="2857" y="0"/>
                      <a:pt x="5715" y="0"/>
                    </a:cubicBezTo>
                    <a:lnTo>
                      <a:pt x="602933" y="0"/>
                    </a:lnTo>
                    <a:cubicBezTo>
                      <a:pt x="605790" y="0"/>
                      <a:pt x="608648" y="2857"/>
                      <a:pt x="608648" y="5715"/>
                    </a:cubicBezTo>
                    <a:lnTo>
                      <a:pt x="608648" y="74295"/>
                    </a:lnTo>
                    <a:cubicBezTo>
                      <a:pt x="608648" y="77152"/>
                      <a:pt x="605790" y="80010"/>
                      <a:pt x="602933" y="80010"/>
                    </a:cubicBezTo>
                    <a:close/>
                    <a:moveTo>
                      <a:pt x="11430" y="68580"/>
                    </a:moveTo>
                    <a:lnTo>
                      <a:pt x="597218" y="68580"/>
                    </a:lnTo>
                    <a:lnTo>
                      <a:pt x="597218" y="10477"/>
                    </a:lnTo>
                    <a:lnTo>
                      <a:pt x="11430" y="10477"/>
                    </a:lnTo>
                    <a:lnTo>
                      <a:pt x="11430" y="6858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00" name="Graphic 43">
            <a:extLst>
              <a:ext uri="{FF2B5EF4-FFF2-40B4-BE49-F238E27FC236}">
                <a16:creationId xmlns:a16="http://schemas.microsoft.com/office/drawing/2014/main" id="{3114DFEC-0D94-4B67-84E8-A9DBC923671E}"/>
              </a:ext>
            </a:extLst>
          </p:cNvPr>
          <p:cNvGrpSpPr/>
          <p:nvPr/>
        </p:nvGrpSpPr>
        <p:grpSpPr>
          <a:xfrm>
            <a:off x="8398090" y="997051"/>
            <a:ext cx="125729" cy="125729"/>
            <a:chOff x="5131116" y="3678554"/>
            <a:chExt cx="125729" cy="125729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D830B5A-B655-49B7-B43C-F0EB08CB6D49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9DD0EE-883A-4263-A328-BB7862AD0787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3" name="Graphic 43">
            <a:extLst>
              <a:ext uri="{FF2B5EF4-FFF2-40B4-BE49-F238E27FC236}">
                <a16:creationId xmlns:a16="http://schemas.microsoft.com/office/drawing/2014/main" id="{8111EA1E-C526-47E3-90EF-F4BB299E80EB}"/>
              </a:ext>
            </a:extLst>
          </p:cNvPr>
          <p:cNvGrpSpPr/>
          <p:nvPr/>
        </p:nvGrpSpPr>
        <p:grpSpPr>
          <a:xfrm rot="13257703">
            <a:off x="6356840" y="430371"/>
            <a:ext cx="409843" cy="383552"/>
            <a:chOff x="3891067" y="1338534"/>
            <a:chExt cx="589386" cy="551577"/>
          </a:xfrm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7CE64E8A-B8F4-46B2-B4A5-BB27FF7143CD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70BCEF16-6FE5-4E91-97A1-E9D41C21829E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6" name="Graphic 43">
              <a:extLst>
                <a:ext uri="{FF2B5EF4-FFF2-40B4-BE49-F238E27FC236}">
                  <a16:creationId xmlns:a16="http://schemas.microsoft.com/office/drawing/2014/main" id="{2FEBF7BA-D128-4158-A454-83420C976906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9410669-91E5-4468-BC54-60C472A54288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86CEB0A-A286-4F5A-8632-106912ACC800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" name="Graphic 43">
              <a:extLst>
                <a:ext uri="{FF2B5EF4-FFF2-40B4-BE49-F238E27FC236}">
                  <a16:creationId xmlns:a16="http://schemas.microsoft.com/office/drawing/2014/main" id="{1B2E314C-7B90-41AF-A3E3-98B4899C4D5F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4ABE8780-38A9-4F04-BAC1-22FBEA2D8425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08CED32-4502-4E3E-8AF0-CD2700C82D11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8" name="Graphic 43">
              <a:extLst>
                <a:ext uri="{FF2B5EF4-FFF2-40B4-BE49-F238E27FC236}">
                  <a16:creationId xmlns:a16="http://schemas.microsoft.com/office/drawing/2014/main" id="{3D3E6CF3-B99C-4B0E-BFA6-7739674ABE75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32EDF908-7EC7-4C4A-9FA4-DDB1305752C0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B355682-BF26-4CC1-8A3B-C9AFE55D5E9A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15" name="Graphic 43">
            <a:extLst>
              <a:ext uri="{FF2B5EF4-FFF2-40B4-BE49-F238E27FC236}">
                <a16:creationId xmlns:a16="http://schemas.microsoft.com/office/drawing/2014/main" id="{CE376678-8CF3-4C77-BC4A-D45B277FDBE8}"/>
              </a:ext>
            </a:extLst>
          </p:cNvPr>
          <p:cNvGrpSpPr/>
          <p:nvPr/>
        </p:nvGrpSpPr>
        <p:grpSpPr>
          <a:xfrm rot="2841818">
            <a:off x="680625" y="4258842"/>
            <a:ext cx="409843" cy="383552"/>
            <a:chOff x="3891067" y="1338534"/>
            <a:chExt cx="589386" cy="551577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A9C4EA2-CCB1-4AA5-BA81-A238A7578CCF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4A19A536-8C42-47BB-9453-D71ADDECA464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8" name="Graphic 43">
              <a:extLst>
                <a:ext uri="{FF2B5EF4-FFF2-40B4-BE49-F238E27FC236}">
                  <a16:creationId xmlns:a16="http://schemas.microsoft.com/office/drawing/2014/main" id="{F3240644-4D2E-452F-B3F1-5BC87394BC4C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3ACDB28-3445-4B7D-B83C-065AD2153B2C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27BD649-8529-4CFE-82AE-A1CBD3A35D54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19" name="Graphic 43">
              <a:extLst>
                <a:ext uri="{FF2B5EF4-FFF2-40B4-BE49-F238E27FC236}">
                  <a16:creationId xmlns:a16="http://schemas.microsoft.com/office/drawing/2014/main" id="{F1C90DDF-6C55-43AC-BD56-0A5D6120E7BE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FA50B0AC-20D2-4935-8DEA-D359EBC5BA4B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EE01703-8C1D-4E60-B9A5-ECF598EC18E2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0" name="Graphic 43">
              <a:extLst>
                <a:ext uri="{FF2B5EF4-FFF2-40B4-BE49-F238E27FC236}">
                  <a16:creationId xmlns:a16="http://schemas.microsoft.com/office/drawing/2014/main" id="{E077A2C4-BB9C-425C-90DA-658531E602DB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C60189E7-4A3F-4073-9289-451C67B1183D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4E1AB6BD-C1AE-429E-AD64-B96D455CC2B1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27" name="Graphic 43">
            <a:extLst>
              <a:ext uri="{FF2B5EF4-FFF2-40B4-BE49-F238E27FC236}">
                <a16:creationId xmlns:a16="http://schemas.microsoft.com/office/drawing/2014/main" id="{C1E71C07-EB4A-47BF-84BE-466A08186D0D}"/>
              </a:ext>
            </a:extLst>
          </p:cNvPr>
          <p:cNvGrpSpPr/>
          <p:nvPr/>
        </p:nvGrpSpPr>
        <p:grpSpPr>
          <a:xfrm>
            <a:off x="535891" y="2415751"/>
            <a:ext cx="125729" cy="125729"/>
            <a:chOff x="5131116" y="3678554"/>
            <a:chExt cx="125729" cy="1257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FEA5AAE-3D0D-4D9B-914F-237D613BF79E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715A624-A97C-442C-9A9E-D8D6233ACED7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0" name="Graphic 43">
            <a:extLst>
              <a:ext uri="{FF2B5EF4-FFF2-40B4-BE49-F238E27FC236}">
                <a16:creationId xmlns:a16="http://schemas.microsoft.com/office/drawing/2014/main" id="{0AE457BC-0611-4B9B-9686-87694FD6C247}"/>
              </a:ext>
            </a:extLst>
          </p:cNvPr>
          <p:cNvGrpSpPr/>
          <p:nvPr/>
        </p:nvGrpSpPr>
        <p:grpSpPr>
          <a:xfrm>
            <a:off x="8349608" y="4329505"/>
            <a:ext cx="125729" cy="125729"/>
            <a:chOff x="5131116" y="3678554"/>
            <a:chExt cx="125729" cy="125729"/>
          </a:xfrm>
        </p:grpSpPr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159C352B-5764-4908-B491-919065EEF2BC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92FF365-EDFE-4CF6-93D1-205E2B0321BC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3" name="Graphic 43">
            <a:extLst>
              <a:ext uri="{FF2B5EF4-FFF2-40B4-BE49-F238E27FC236}">
                <a16:creationId xmlns:a16="http://schemas.microsoft.com/office/drawing/2014/main" id="{86DEFDC4-130F-46B9-B717-AF48729C0005}"/>
              </a:ext>
            </a:extLst>
          </p:cNvPr>
          <p:cNvGrpSpPr/>
          <p:nvPr/>
        </p:nvGrpSpPr>
        <p:grpSpPr>
          <a:xfrm>
            <a:off x="3738341" y="588641"/>
            <a:ext cx="125729" cy="125729"/>
            <a:chOff x="5131116" y="3678554"/>
            <a:chExt cx="125729" cy="125729"/>
          </a:xfrm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57127DC3-A57F-411A-B601-65A7FC8AAED4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A9F03151-55CC-4745-A103-D3C1CD446EA7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3" name="Graphic 43">
            <a:extLst>
              <a:ext uri="{FF2B5EF4-FFF2-40B4-BE49-F238E27FC236}">
                <a16:creationId xmlns:a16="http://schemas.microsoft.com/office/drawing/2014/main" id="{3CB77E2D-1B54-44E6-9E61-1D78D43AB1A0}"/>
              </a:ext>
            </a:extLst>
          </p:cNvPr>
          <p:cNvGrpSpPr/>
          <p:nvPr/>
        </p:nvGrpSpPr>
        <p:grpSpPr>
          <a:xfrm>
            <a:off x="3269461" y="4266640"/>
            <a:ext cx="125729" cy="125729"/>
            <a:chOff x="5131116" y="3678554"/>
            <a:chExt cx="125729" cy="125729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CDAA46F0-1101-42B0-8C5F-969ED263987A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07E8426-2478-4271-A21C-754A69CFA4F4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6" name="Graphic 79">
            <a:extLst>
              <a:ext uri="{FF2B5EF4-FFF2-40B4-BE49-F238E27FC236}">
                <a16:creationId xmlns:a16="http://schemas.microsoft.com/office/drawing/2014/main" id="{61FB428B-070C-4AB9-B0EC-139CF1AE9AD2}"/>
              </a:ext>
            </a:extLst>
          </p:cNvPr>
          <p:cNvGrpSpPr/>
          <p:nvPr/>
        </p:nvGrpSpPr>
        <p:grpSpPr>
          <a:xfrm rot="1303424">
            <a:off x="8279248" y="2671104"/>
            <a:ext cx="426889" cy="373703"/>
            <a:chOff x="2829820" y="1072706"/>
            <a:chExt cx="622454" cy="544903"/>
          </a:xfrm>
          <a:solidFill>
            <a:srgbClr val="000000"/>
          </a:solidFill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DE94BB1B-9AFA-4C59-B45A-F053812D370D}"/>
                </a:ext>
              </a:extLst>
            </p:cNvPr>
            <p:cNvSpPr/>
            <p:nvPr/>
          </p:nvSpPr>
          <p:spPr>
            <a:xfrm>
              <a:off x="2846969" y="1072706"/>
              <a:ext cx="98187" cy="98029"/>
            </a:xfrm>
            <a:custGeom>
              <a:avLst/>
              <a:gdLst>
                <a:gd name="connsiteX0" fmla="*/ 43622 w 98187"/>
                <a:gd name="connsiteY0" fmla="*/ 98030 h 98029"/>
                <a:gd name="connsiteX1" fmla="*/ 43622 w 98187"/>
                <a:gd name="connsiteY1" fmla="*/ 98030 h 98029"/>
                <a:gd name="connsiteX2" fmla="*/ 37440 w 98187"/>
                <a:gd name="connsiteY2" fmla="*/ 94497 h 98029"/>
                <a:gd name="connsiteX3" fmla="*/ 1231 w 98187"/>
                <a:gd name="connsiteY3" fmla="*/ 38859 h 98029"/>
                <a:gd name="connsiteX4" fmla="*/ 2114 w 98187"/>
                <a:gd name="connsiteY4" fmla="*/ 29144 h 98029"/>
                <a:gd name="connsiteX5" fmla="*/ 11829 w 98187"/>
                <a:gd name="connsiteY5" fmla="*/ 30027 h 98029"/>
                <a:gd name="connsiteX6" fmla="*/ 43622 w 98187"/>
                <a:gd name="connsiteY6" fmla="*/ 76834 h 98029"/>
                <a:gd name="connsiteX7" fmla="*/ 84247 w 98187"/>
                <a:gd name="connsiteY7" fmla="*/ 3533 h 98029"/>
                <a:gd name="connsiteX8" fmla="*/ 93962 w 98187"/>
                <a:gd name="connsiteY8" fmla="*/ 883 h 98029"/>
                <a:gd name="connsiteX9" fmla="*/ 97494 w 98187"/>
                <a:gd name="connsiteY9" fmla="*/ 9715 h 98029"/>
                <a:gd name="connsiteX10" fmla="*/ 50687 w 98187"/>
                <a:gd name="connsiteY10" fmla="*/ 94497 h 98029"/>
                <a:gd name="connsiteX11" fmla="*/ 43622 w 98187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187" h="98029">
                  <a:moveTo>
                    <a:pt x="43622" y="98030"/>
                  </a:moveTo>
                  <a:cubicBezTo>
                    <a:pt x="43622" y="98030"/>
                    <a:pt x="43622" y="98030"/>
                    <a:pt x="43622" y="98030"/>
                  </a:cubicBezTo>
                  <a:cubicBezTo>
                    <a:pt x="40973" y="98030"/>
                    <a:pt x="38323" y="96263"/>
                    <a:pt x="37440" y="94497"/>
                  </a:cubicBezTo>
                  <a:cubicBezTo>
                    <a:pt x="27726" y="75068"/>
                    <a:pt x="15361" y="55638"/>
                    <a:pt x="1231" y="38859"/>
                  </a:cubicBezTo>
                  <a:cubicBezTo>
                    <a:pt x="-535" y="35326"/>
                    <a:pt x="-535" y="30910"/>
                    <a:pt x="2114" y="29144"/>
                  </a:cubicBezTo>
                  <a:cubicBezTo>
                    <a:pt x="4764" y="26495"/>
                    <a:pt x="10063" y="27378"/>
                    <a:pt x="11829" y="30027"/>
                  </a:cubicBezTo>
                  <a:cubicBezTo>
                    <a:pt x="23310" y="44158"/>
                    <a:pt x="33908" y="60054"/>
                    <a:pt x="43622" y="76834"/>
                  </a:cubicBezTo>
                  <a:lnTo>
                    <a:pt x="84247" y="3533"/>
                  </a:lnTo>
                  <a:cubicBezTo>
                    <a:pt x="86013" y="0"/>
                    <a:pt x="90429" y="-883"/>
                    <a:pt x="93962" y="883"/>
                  </a:cubicBezTo>
                  <a:cubicBezTo>
                    <a:pt x="97494" y="1766"/>
                    <a:pt x="99261" y="6182"/>
                    <a:pt x="97494" y="9715"/>
                  </a:cubicBezTo>
                  <a:lnTo>
                    <a:pt x="50687" y="94497"/>
                  </a:lnTo>
                  <a:cubicBezTo>
                    <a:pt x="48921" y="97147"/>
                    <a:pt x="46272" y="98030"/>
                    <a:pt x="43622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157FE788-4021-4F18-B41E-0F52CFFC65FF}"/>
                </a:ext>
              </a:extLst>
            </p:cNvPr>
            <p:cNvSpPr/>
            <p:nvPr/>
          </p:nvSpPr>
          <p:spPr>
            <a:xfrm>
              <a:off x="2846600" y="1296143"/>
              <a:ext cx="97863" cy="98029"/>
            </a:xfrm>
            <a:custGeom>
              <a:avLst/>
              <a:gdLst>
                <a:gd name="connsiteX0" fmla="*/ 43991 w 97863"/>
                <a:gd name="connsiteY0" fmla="*/ 98030 h 98029"/>
                <a:gd name="connsiteX1" fmla="*/ 43991 w 97863"/>
                <a:gd name="connsiteY1" fmla="*/ 98030 h 98029"/>
                <a:gd name="connsiteX2" fmla="*/ 37809 w 97863"/>
                <a:gd name="connsiteY2" fmla="*/ 94497 h 98029"/>
                <a:gd name="connsiteX3" fmla="*/ 1600 w 97863"/>
                <a:gd name="connsiteY3" fmla="*/ 38859 h 98029"/>
                <a:gd name="connsiteX4" fmla="*/ 2483 w 97863"/>
                <a:gd name="connsiteY4" fmla="*/ 29144 h 98029"/>
                <a:gd name="connsiteX5" fmla="*/ 12198 w 97863"/>
                <a:gd name="connsiteY5" fmla="*/ 30027 h 98029"/>
                <a:gd name="connsiteX6" fmla="*/ 43991 w 97863"/>
                <a:gd name="connsiteY6" fmla="*/ 76834 h 98029"/>
                <a:gd name="connsiteX7" fmla="*/ 84616 w 97863"/>
                <a:gd name="connsiteY7" fmla="*/ 3533 h 98029"/>
                <a:gd name="connsiteX8" fmla="*/ 94330 w 97863"/>
                <a:gd name="connsiteY8" fmla="*/ 883 h 98029"/>
                <a:gd name="connsiteX9" fmla="*/ 96980 w 97863"/>
                <a:gd name="connsiteY9" fmla="*/ 10598 h 98029"/>
                <a:gd name="connsiteX10" fmla="*/ 50173 w 97863"/>
                <a:gd name="connsiteY10" fmla="*/ 95380 h 98029"/>
                <a:gd name="connsiteX11" fmla="*/ 43991 w 97863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029">
                  <a:moveTo>
                    <a:pt x="43991" y="98030"/>
                  </a:moveTo>
                  <a:cubicBezTo>
                    <a:pt x="43991" y="98030"/>
                    <a:pt x="43991" y="98030"/>
                    <a:pt x="43991" y="98030"/>
                  </a:cubicBezTo>
                  <a:cubicBezTo>
                    <a:pt x="41341" y="98030"/>
                    <a:pt x="38692" y="96263"/>
                    <a:pt x="37809" y="94497"/>
                  </a:cubicBezTo>
                  <a:cubicBezTo>
                    <a:pt x="28094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5"/>
                    <a:pt x="10431" y="27378"/>
                    <a:pt x="12198" y="30027"/>
                  </a:cubicBezTo>
                  <a:cubicBezTo>
                    <a:pt x="23678" y="44158"/>
                    <a:pt x="34276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9290" y="96263"/>
                    <a:pt x="46640" y="98030"/>
                    <a:pt x="43991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6FC4B941-57C5-4F44-A1DE-CED058BF5A95}"/>
                </a:ext>
              </a:extLst>
            </p:cNvPr>
            <p:cNvSpPr/>
            <p:nvPr/>
          </p:nvSpPr>
          <p:spPr>
            <a:xfrm>
              <a:off x="2829820" y="1518696"/>
              <a:ext cx="97863" cy="98912"/>
            </a:xfrm>
            <a:custGeom>
              <a:avLst/>
              <a:gdLst>
                <a:gd name="connsiteX0" fmla="*/ 43991 w 97863"/>
                <a:gd name="connsiteY0" fmla="*/ 98913 h 98912"/>
                <a:gd name="connsiteX1" fmla="*/ 43991 w 97863"/>
                <a:gd name="connsiteY1" fmla="*/ 98913 h 98912"/>
                <a:gd name="connsiteX2" fmla="*/ 37809 w 97863"/>
                <a:gd name="connsiteY2" fmla="*/ 95380 h 98912"/>
                <a:gd name="connsiteX3" fmla="*/ 1600 w 97863"/>
                <a:gd name="connsiteY3" fmla="*/ 38859 h 98912"/>
                <a:gd name="connsiteX4" fmla="*/ 2483 w 97863"/>
                <a:gd name="connsiteY4" fmla="*/ 29144 h 98912"/>
                <a:gd name="connsiteX5" fmla="*/ 12198 w 97863"/>
                <a:gd name="connsiteY5" fmla="*/ 30027 h 98912"/>
                <a:gd name="connsiteX6" fmla="*/ 43991 w 97863"/>
                <a:gd name="connsiteY6" fmla="*/ 76834 h 98912"/>
                <a:gd name="connsiteX7" fmla="*/ 84616 w 97863"/>
                <a:gd name="connsiteY7" fmla="*/ 3533 h 98912"/>
                <a:gd name="connsiteX8" fmla="*/ 94330 w 97863"/>
                <a:gd name="connsiteY8" fmla="*/ 883 h 98912"/>
                <a:gd name="connsiteX9" fmla="*/ 96980 w 97863"/>
                <a:gd name="connsiteY9" fmla="*/ 10598 h 98912"/>
                <a:gd name="connsiteX10" fmla="*/ 50173 w 97863"/>
                <a:gd name="connsiteY10" fmla="*/ 95380 h 98912"/>
                <a:gd name="connsiteX11" fmla="*/ 43991 w 97863"/>
                <a:gd name="connsiteY11" fmla="*/ 98913 h 9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912">
                  <a:moveTo>
                    <a:pt x="43991" y="98913"/>
                  </a:moveTo>
                  <a:cubicBezTo>
                    <a:pt x="43991" y="98913"/>
                    <a:pt x="43991" y="98913"/>
                    <a:pt x="43991" y="98913"/>
                  </a:cubicBezTo>
                  <a:cubicBezTo>
                    <a:pt x="41341" y="98913"/>
                    <a:pt x="38692" y="97146"/>
                    <a:pt x="37809" y="95380"/>
                  </a:cubicBezTo>
                  <a:cubicBezTo>
                    <a:pt x="27211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4"/>
                    <a:pt x="10431" y="27378"/>
                    <a:pt x="12198" y="30027"/>
                  </a:cubicBezTo>
                  <a:cubicBezTo>
                    <a:pt x="24562" y="45041"/>
                    <a:pt x="35159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8407" y="97146"/>
                    <a:pt x="46640" y="98913"/>
                    <a:pt x="43991" y="98913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3EBB11A-6782-481A-B39B-02ACB9797658}"/>
                </a:ext>
              </a:extLst>
            </p:cNvPr>
            <p:cNvSpPr/>
            <p:nvPr/>
          </p:nvSpPr>
          <p:spPr>
            <a:xfrm>
              <a:off x="3023063" y="1153072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9429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236C16E2-F301-4325-A092-E0AAD03E2F93}"/>
                </a:ext>
              </a:extLst>
            </p:cNvPr>
            <p:cNvSpPr/>
            <p:nvPr/>
          </p:nvSpPr>
          <p:spPr>
            <a:xfrm>
              <a:off x="3023063" y="1372094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5299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2D576FD-8A9E-4946-B9D9-4BCF54005FC1}"/>
                </a:ext>
              </a:extLst>
            </p:cNvPr>
            <p:cNvSpPr/>
            <p:nvPr/>
          </p:nvSpPr>
          <p:spPr>
            <a:xfrm>
              <a:off x="3029245" y="1591115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3070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111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3" name="Graphic 43">
            <a:extLst>
              <a:ext uri="{FF2B5EF4-FFF2-40B4-BE49-F238E27FC236}">
                <a16:creationId xmlns:a16="http://schemas.microsoft.com/office/drawing/2014/main" id="{2A1A0E54-31BE-4D0F-89FF-70F582550469}"/>
              </a:ext>
            </a:extLst>
          </p:cNvPr>
          <p:cNvGrpSpPr/>
          <p:nvPr/>
        </p:nvGrpSpPr>
        <p:grpSpPr>
          <a:xfrm>
            <a:off x="6291010" y="4581860"/>
            <a:ext cx="125729" cy="125729"/>
            <a:chOff x="5131116" y="3678554"/>
            <a:chExt cx="125729" cy="125729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1B18B37C-0518-473C-A0C9-C02645E45683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2522651E-D370-4C43-84DC-B6EBE06F7C32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8612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9A8E1E1-DB65-4631-BFCB-5B6C49D8BF70}"/>
              </a:ext>
            </a:extLst>
          </p:cNvPr>
          <p:cNvSpPr/>
          <p:nvPr/>
        </p:nvSpPr>
        <p:spPr>
          <a:xfrm>
            <a:off x="3082801" y="3678123"/>
            <a:ext cx="2978399" cy="341952"/>
          </a:xfrm>
          <a:prstGeom prst="roundRect">
            <a:avLst/>
          </a:prstGeom>
          <a:solidFill>
            <a:schemeClr val="bg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4D1CB47-4212-4286-9C24-DA5758A776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9785" y="1745673"/>
            <a:ext cx="7260571" cy="102558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Thank You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70F3600-6C7A-4611-BD89-6EFBAE0315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POWERPOINTHUB.COM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58CABCB-BB51-4AF2-ABB7-A11B97135F3D}"/>
              </a:ext>
            </a:extLst>
          </p:cNvPr>
          <p:cNvGrpSpPr/>
          <p:nvPr/>
        </p:nvGrpSpPr>
        <p:grpSpPr>
          <a:xfrm>
            <a:off x="7390468" y="958399"/>
            <a:ext cx="1097280" cy="1692439"/>
            <a:chOff x="7390468" y="958399"/>
            <a:chExt cx="1097280" cy="169243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D0C122C-7F3D-419E-AEF4-4E39012A7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5500" y="958399"/>
              <a:ext cx="845775" cy="1692439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982E293-B5C0-4DD0-A0D3-AD9F3A8D03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0468" y="2648933"/>
              <a:ext cx="10972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E7CE0EB-C803-4EB5-BF4E-343F5F315A71}"/>
              </a:ext>
            </a:extLst>
          </p:cNvPr>
          <p:cNvGrpSpPr/>
          <p:nvPr/>
        </p:nvGrpSpPr>
        <p:grpSpPr>
          <a:xfrm>
            <a:off x="587270" y="3074555"/>
            <a:ext cx="1464374" cy="1631124"/>
            <a:chOff x="587270" y="3074555"/>
            <a:chExt cx="1464374" cy="163112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C7C1793-DE8F-4FE1-A4C9-E505AD016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270" y="3074555"/>
              <a:ext cx="1391215" cy="1631124"/>
            </a:xfrm>
            <a:prstGeom prst="rect">
              <a:avLst/>
            </a:prstGeom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5A05BAF-0CFA-4219-8EAC-100DF7C97D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7270" y="4705679"/>
              <a:ext cx="146437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9C18AD6-3D82-46F6-B064-B65DF5450DA8}"/>
              </a:ext>
            </a:extLst>
          </p:cNvPr>
          <p:cNvGrpSpPr/>
          <p:nvPr/>
        </p:nvGrpSpPr>
        <p:grpSpPr>
          <a:xfrm rot="1897495">
            <a:off x="6450409" y="587880"/>
            <a:ext cx="311536" cy="529707"/>
            <a:chOff x="4850276" y="2591891"/>
            <a:chExt cx="622934" cy="1059179"/>
          </a:xfrm>
        </p:grpSpPr>
        <p:grpSp>
          <p:nvGrpSpPr>
            <p:cNvPr id="33" name="Graphic 113">
              <a:extLst>
                <a:ext uri="{FF2B5EF4-FFF2-40B4-BE49-F238E27FC236}">
                  <a16:creationId xmlns:a16="http://schemas.microsoft.com/office/drawing/2014/main" id="{1277EE0E-AE8B-40B6-AEF0-A897A5819EC0}"/>
                </a:ext>
              </a:extLst>
            </p:cNvPr>
            <p:cNvGrpSpPr/>
            <p:nvPr/>
          </p:nvGrpSpPr>
          <p:grpSpPr>
            <a:xfrm>
              <a:off x="4904569" y="2627239"/>
              <a:ext cx="518685" cy="982874"/>
              <a:chOff x="4904569" y="2627239"/>
              <a:chExt cx="518685" cy="982874"/>
            </a:xfrm>
            <a:solidFill>
              <a:srgbClr val="000000"/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8A34F90-AEAF-477C-95DF-B4B18D982EF5}"/>
                  </a:ext>
                </a:extLst>
              </p:cNvPr>
              <p:cNvSpPr/>
              <p:nvPr/>
            </p:nvSpPr>
            <p:spPr>
              <a:xfrm>
                <a:off x="4908379" y="2632001"/>
                <a:ext cx="507255" cy="972873"/>
              </a:xfrm>
              <a:custGeom>
                <a:avLst/>
                <a:gdLst>
                  <a:gd name="connsiteX0" fmla="*/ 501967 w 507255"/>
                  <a:gd name="connsiteY0" fmla="*/ 962872 h 972873"/>
                  <a:gd name="connsiteX1" fmla="*/ 3810 w 507255"/>
                  <a:gd name="connsiteY1" fmla="*/ 968587 h 972873"/>
                  <a:gd name="connsiteX2" fmla="*/ 96202 w 507255"/>
                  <a:gd name="connsiteY2" fmla="*/ 598064 h 972873"/>
                  <a:gd name="connsiteX3" fmla="*/ 198120 w 507255"/>
                  <a:gd name="connsiteY3" fmla="*/ 465667 h 972873"/>
                  <a:gd name="connsiteX4" fmla="*/ 119063 w 507255"/>
                  <a:gd name="connsiteY4" fmla="*/ 343747 h 972873"/>
                  <a:gd name="connsiteX5" fmla="*/ 0 w 507255"/>
                  <a:gd name="connsiteY5" fmla="*/ 1799 h 972873"/>
                  <a:gd name="connsiteX6" fmla="*/ 488632 w 507255"/>
                  <a:gd name="connsiteY6" fmla="*/ 4657 h 972873"/>
                  <a:gd name="connsiteX7" fmla="*/ 422910 w 507255"/>
                  <a:gd name="connsiteY7" fmla="*/ 296122 h 972873"/>
                  <a:gd name="connsiteX8" fmla="*/ 352425 w 507255"/>
                  <a:gd name="connsiteY8" fmla="*/ 382799 h 972873"/>
                  <a:gd name="connsiteX9" fmla="*/ 313373 w 507255"/>
                  <a:gd name="connsiteY9" fmla="*/ 467572 h 972873"/>
                  <a:gd name="connsiteX10" fmla="*/ 478155 w 507255"/>
                  <a:gd name="connsiteY10" fmla="*/ 713317 h 972873"/>
                  <a:gd name="connsiteX11" fmla="*/ 501967 w 507255"/>
                  <a:gd name="connsiteY11" fmla="*/ 962872 h 97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7255" h="972873">
                    <a:moveTo>
                      <a:pt x="501967" y="962872"/>
                    </a:moveTo>
                    <a:cubicBezTo>
                      <a:pt x="315278" y="967634"/>
                      <a:pt x="190500" y="979064"/>
                      <a:pt x="3810" y="968587"/>
                    </a:cubicBezTo>
                    <a:cubicBezTo>
                      <a:pt x="-1905" y="827617"/>
                      <a:pt x="11430" y="692362"/>
                      <a:pt x="96202" y="598064"/>
                    </a:cubicBezTo>
                    <a:cubicBezTo>
                      <a:pt x="133350" y="557107"/>
                      <a:pt x="186690" y="522817"/>
                      <a:pt x="198120" y="465667"/>
                    </a:cubicBezTo>
                    <a:cubicBezTo>
                      <a:pt x="207645" y="419947"/>
                      <a:pt x="145732" y="379942"/>
                      <a:pt x="119063" y="343747"/>
                    </a:cubicBezTo>
                    <a:cubicBezTo>
                      <a:pt x="82867" y="294217"/>
                      <a:pt x="9525" y="239924"/>
                      <a:pt x="0" y="1799"/>
                    </a:cubicBezTo>
                    <a:cubicBezTo>
                      <a:pt x="148590" y="-2011"/>
                      <a:pt x="476250" y="847"/>
                      <a:pt x="488632" y="4657"/>
                    </a:cubicBezTo>
                    <a:cubicBezTo>
                      <a:pt x="483870" y="103717"/>
                      <a:pt x="472440" y="214207"/>
                      <a:pt x="422910" y="296122"/>
                    </a:cubicBezTo>
                    <a:cubicBezTo>
                      <a:pt x="405765" y="323744"/>
                      <a:pt x="375285" y="356129"/>
                      <a:pt x="352425" y="382799"/>
                    </a:cubicBezTo>
                    <a:cubicBezTo>
                      <a:pt x="331470" y="406612"/>
                      <a:pt x="306705" y="434234"/>
                      <a:pt x="313373" y="467572"/>
                    </a:cubicBezTo>
                    <a:cubicBezTo>
                      <a:pt x="327660" y="534247"/>
                      <a:pt x="432435" y="583777"/>
                      <a:pt x="478155" y="713317"/>
                    </a:cubicBezTo>
                    <a:cubicBezTo>
                      <a:pt x="512445" y="810472"/>
                      <a:pt x="510540" y="856192"/>
                      <a:pt x="501967" y="96287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AD05CCA6-A505-466F-A105-BC2BF51E4CE7}"/>
                  </a:ext>
                </a:extLst>
              </p:cNvPr>
              <p:cNvSpPr/>
              <p:nvPr/>
            </p:nvSpPr>
            <p:spPr>
              <a:xfrm>
                <a:off x="4980769" y="3213630"/>
                <a:ext cx="145022" cy="208840"/>
              </a:xfrm>
              <a:custGeom>
                <a:avLst/>
                <a:gdLst>
                  <a:gd name="connsiteX0" fmla="*/ 7620 w 145022"/>
                  <a:gd name="connsiteY0" fmla="*/ 208840 h 208840"/>
                  <a:gd name="connsiteX1" fmla="*/ 0 w 145022"/>
                  <a:gd name="connsiteY1" fmla="*/ 201220 h 208840"/>
                  <a:gd name="connsiteX2" fmla="*/ 136208 w 145022"/>
                  <a:gd name="connsiteY2" fmla="*/ 243 h 208840"/>
                  <a:gd name="connsiteX3" fmla="*/ 144780 w 145022"/>
                  <a:gd name="connsiteY3" fmla="*/ 5005 h 208840"/>
                  <a:gd name="connsiteX4" fmla="*/ 140017 w 145022"/>
                  <a:gd name="connsiteY4" fmla="*/ 13578 h 208840"/>
                  <a:gd name="connsiteX5" fmla="*/ 14288 w 145022"/>
                  <a:gd name="connsiteY5" fmla="*/ 200268 h 208840"/>
                  <a:gd name="connsiteX6" fmla="*/ 7620 w 145022"/>
                  <a:gd name="connsiteY6" fmla="*/ 208840 h 208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022" h="208840">
                    <a:moveTo>
                      <a:pt x="7620" y="208840"/>
                    </a:moveTo>
                    <a:cubicBezTo>
                      <a:pt x="3810" y="208840"/>
                      <a:pt x="0" y="205983"/>
                      <a:pt x="0" y="201220"/>
                    </a:cubicBezTo>
                    <a:cubicBezTo>
                      <a:pt x="0" y="99303"/>
                      <a:pt x="69533" y="19293"/>
                      <a:pt x="136208" y="243"/>
                    </a:cubicBezTo>
                    <a:cubicBezTo>
                      <a:pt x="140017" y="-710"/>
                      <a:pt x="143827" y="1195"/>
                      <a:pt x="144780" y="5005"/>
                    </a:cubicBezTo>
                    <a:cubicBezTo>
                      <a:pt x="145733" y="8815"/>
                      <a:pt x="143827" y="12625"/>
                      <a:pt x="140017" y="13578"/>
                    </a:cubicBezTo>
                    <a:cubicBezTo>
                      <a:pt x="78105" y="30723"/>
                      <a:pt x="14288" y="105018"/>
                      <a:pt x="14288" y="200268"/>
                    </a:cubicBezTo>
                    <a:cubicBezTo>
                      <a:pt x="15240" y="205030"/>
                      <a:pt x="11430" y="208840"/>
                      <a:pt x="7620" y="208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7283BD9-F254-4B90-B510-DE592BC38A98}"/>
                  </a:ext>
                </a:extLst>
              </p:cNvPr>
              <p:cNvSpPr/>
              <p:nvPr/>
            </p:nvSpPr>
            <p:spPr>
              <a:xfrm>
                <a:off x="4904569" y="2627239"/>
                <a:ext cx="518685" cy="982874"/>
              </a:xfrm>
              <a:custGeom>
                <a:avLst/>
                <a:gdLst>
                  <a:gd name="connsiteX0" fmla="*/ 163830 w 518685"/>
                  <a:gd name="connsiteY0" fmla="*/ 982874 h 982874"/>
                  <a:gd name="connsiteX1" fmla="*/ 7620 w 518685"/>
                  <a:gd name="connsiteY1" fmla="*/ 978112 h 982874"/>
                  <a:gd name="connsiteX2" fmla="*/ 2857 w 518685"/>
                  <a:gd name="connsiteY2" fmla="*/ 973349 h 982874"/>
                  <a:gd name="connsiteX3" fmla="*/ 97155 w 518685"/>
                  <a:gd name="connsiteY3" fmla="*/ 599017 h 982874"/>
                  <a:gd name="connsiteX4" fmla="*/ 129540 w 518685"/>
                  <a:gd name="connsiteY4" fmla="*/ 566632 h 982874"/>
                  <a:gd name="connsiteX5" fmla="*/ 198120 w 518685"/>
                  <a:gd name="connsiteY5" fmla="*/ 468524 h 982874"/>
                  <a:gd name="connsiteX6" fmla="*/ 150495 w 518685"/>
                  <a:gd name="connsiteY6" fmla="*/ 384704 h 982874"/>
                  <a:gd name="connsiteX7" fmla="*/ 120015 w 518685"/>
                  <a:gd name="connsiteY7" fmla="*/ 351367 h 982874"/>
                  <a:gd name="connsiteX8" fmla="*/ 102870 w 518685"/>
                  <a:gd name="connsiteY8" fmla="*/ 330412 h 982874"/>
                  <a:gd name="connsiteX9" fmla="*/ 0 w 518685"/>
                  <a:gd name="connsiteY9" fmla="*/ 7514 h 982874"/>
                  <a:gd name="connsiteX10" fmla="*/ 1905 w 518685"/>
                  <a:gd name="connsiteY10" fmla="*/ 3704 h 982874"/>
                  <a:gd name="connsiteX11" fmla="*/ 5715 w 518685"/>
                  <a:gd name="connsiteY11" fmla="*/ 1799 h 982874"/>
                  <a:gd name="connsiteX12" fmla="*/ 496253 w 518685"/>
                  <a:gd name="connsiteY12" fmla="*/ 4657 h 982874"/>
                  <a:gd name="connsiteX13" fmla="*/ 500063 w 518685"/>
                  <a:gd name="connsiteY13" fmla="*/ 10372 h 982874"/>
                  <a:gd name="connsiteX14" fmla="*/ 433388 w 518685"/>
                  <a:gd name="connsiteY14" fmla="*/ 303742 h 982874"/>
                  <a:gd name="connsiteX15" fmla="*/ 373380 w 518685"/>
                  <a:gd name="connsiteY15" fmla="*/ 378037 h 982874"/>
                  <a:gd name="connsiteX16" fmla="*/ 361950 w 518685"/>
                  <a:gd name="connsiteY16" fmla="*/ 391372 h 982874"/>
                  <a:gd name="connsiteX17" fmla="*/ 324803 w 518685"/>
                  <a:gd name="connsiteY17" fmla="*/ 471382 h 982874"/>
                  <a:gd name="connsiteX18" fmla="*/ 382905 w 518685"/>
                  <a:gd name="connsiteY18" fmla="*/ 556154 h 982874"/>
                  <a:gd name="connsiteX19" fmla="*/ 489585 w 518685"/>
                  <a:gd name="connsiteY19" fmla="*/ 716174 h 982874"/>
                  <a:gd name="connsiteX20" fmla="*/ 513398 w 518685"/>
                  <a:gd name="connsiteY20" fmla="*/ 968587 h 982874"/>
                  <a:gd name="connsiteX21" fmla="*/ 507683 w 518685"/>
                  <a:gd name="connsiteY21" fmla="*/ 973349 h 982874"/>
                  <a:gd name="connsiteX22" fmla="*/ 367665 w 518685"/>
                  <a:gd name="connsiteY22" fmla="*/ 978112 h 982874"/>
                  <a:gd name="connsiteX23" fmla="*/ 163830 w 518685"/>
                  <a:gd name="connsiteY23" fmla="*/ 982874 h 982874"/>
                  <a:gd name="connsiteX24" fmla="*/ 12382 w 518685"/>
                  <a:gd name="connsiteY24" fmla="*/ 967634 h 982874"/>
                  <a:gd name="connsiteX25" fmla="*/ 364808 w 518685"/>
                  <a:gd name="connsiteY25" fmla="*/ 966682 h 982874"/>
                  <a:gd name="connsiteX26" fmla="*/ 500063 w 518685"/>
                  <a:gd name="connsiteY26" fmla="*/ 961919 h 982874"/>
                  <a:gd name="connsiteX27" fmla="*/ 476250 w 518685"/>
                  <a:gd name="connsiteY27" fmla="*/ 719032 h 982874"/>
                  <a:gd name="connsiteX28" fmla="*/ 373380 w 518685"/>
                  <a:gd name="connsiteY28" fmla="*/ 562822 h 982874"/>
                  <a:gd name="connsiteX29" fmla="*/ 312420 w 518685"/>
                  <a:gd name="connsiteY29" fmla="*/ 473287 h 982874"/>
                  <a:gd name="connsiteX30" fmla="*/ 352425 w 518685"/>
                  <a:gd name="connsiteY30" fmla="*/ 383752 h 982874"/>
                  <a:gd name="connsiteX31" fmla="*/ 363855 w 518685"/>
                  <a:gd name="connsiteY31" fmla="*/ 370417 h 982874"/>
                  <a:gd name="connsiteX32" fmla="*/ 421958 w 518685"/>
                  <a:gd name="connsiteY32" fmla="*/ 298027 h 982874"/>
                  <a:gd name="connsiteX33" fmla="*/ 486728 w 518685"/>
                  <a:gd name="connsiteY33" fmla="*/ 14182 h 982874"/>
                  <a:gd name="connsiteX34" fmla="*/ 9525 w 518685"/>
                  <a:gd name="connsiteY34" fmla="*/ 11324 h 982874"/>
                  <a:gd name="connsiteX35" fmla="*/ 110490 w 518685"/>
                  <a:gd name="connsiteY35" fmla="*/ 322792 h 982874"/>
                  <a:gd name="connsiteX36" fmla="*/ 127635 w 518685"/>
                  <a:gd name="connsiteY36" fmla="*/ 344699 h 982874"/>
                  <a:gd name="connsiteX37" fmla="*/ 157163 w 518685"/>
                  <a:gd name="connsiteY37" fmla="*/ 377084 h 982874"/>
                  <a:gd name="connsiteX38" fmla="*/ 207645 w 518685"/>
                  <a:gd name="connsiteY38" fmla="*/ 470429 h 982874"/>
                  <a:gd name="connsiteX39" fmla="*/ 136208 w 518685"/>
                  <a:gd name="connsiteY39" fmla="*/ 574252 h 982874"/>
                  <a:gd name="connsiteX40" fmla="*/ 104775 w 518685"/>
                  <a:gd name="connsiteY40" fmla="*/ 605684 h 982874"/>
                  <a:gd name="connsiteX41" fmla="*/ 12382 w 518685"/>
                  <a:gd name="connsiteY41" fmla="*/ 967634 h 982874"/>
                  <a:gd name="connsiteX42" fmla="*/ 505778 w 518685"/>
                  <a:gd name="connsiteY42" fmla="*/ 967634 h 982874"/>
                  <a:gd name="connsiteX43" fmla="*/ 505778 w 518685"/>
                  <a:gd name="connsiteY43" fmla="*/ 967634 h 982874"/>
                  <a:gd name="connsiteX44" fmla="*/ 505778 w 518685"/>
                  <a:gd name="connsiteY44" fmla="*/ 967634 h 98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518685" h="982874">
                    <a:moveTo>
                      <a:pt x="163830" y="982874"/>
                    </a:moveTo>
                    <a:cubicBezTo>
                      <a:pt x="115252" y="982874"/>
                      <a:pt x="63817" y="981922"/>
                      <a:pt x="7620" y="978112"/>
                    </a:cubicBezTo>
                    <a:cubicBezTo>
                      <a:pt x="4763" y="978112"/>
                      <a:pt x="2857" y="975254"/>
                      <a:pt x="2857" y="973349"/>
                    </a:cubicBezTo>
                    <a:cubicBezTo>
                      <a:pt x="-1905" y="853334"/>
                      <a:pt x="4763" y="701887"/>
                      <a:pt x="97155" y="599017"/>
                    </a:cubicBezTo>
                    <a:cubicBezTo>
                      <a:pt x="106680" y="587587"/>
                      <a:pt x="118110" y="577109"/>
                      <a:pt x="129540" y="566632"/>
                    </a:cubicBezTo>
                    <a:cubicBezTo>
                      <a:pt x="159067" y="538057"/>
                      <a:pt x="189548" y="509482"/>
                      <a:pt x="198120" y="468524"/>
                    </a:cubicBezTo>
                    <a:cubicBezTo>
                      <a:pt x="203835" y="438997"/>
                      <a:pt x="177165" y="411374"/>
                      <a:pt x="150495" y="384704"/>
                    </a:cubicBezTo>
                    <a:cubicBezTo>
                      <a:pt x="139065" y="373274"/>
                      <a:pt x="128588" y="361844"/>
                      <a:pt x="120015" y="351367"/>
                    </a:cubicBezTo>
                    <a:cubicBezTo>
                      <a:pt x="115252" y="344699"/>
                      <a:pt x="109538" y="338032"/>
                      <a:pt x="102870" y="330412"/>
                    </a:cubicBezTo>
                    <a:cubicBezTo>
                      <a:pt x="64770" y="283739"/>
                      <a:pt x="7620" y="214207"/>
                      <a:pt x="0" y="7514"/>
                    </a:cubicBezTo>
                    <a:cubicBezTo>
                      <a:pt x="0" y="5609"/>
                      <a:pt x="0" y="4657"/>
                      <a:pt x="1905" y="3704"/>
                    </a:cubicBezTo>
                    <a:cubicBezTo>
                      <a:pt x="2857" y="2752"/>
                      <a:pt x="3810" y="1799"/>
                      <a:pt x="5715" y="1799"/>
                    </a:cubicBezTo>
                    <a:cubicBezTo>
                      <a:pt x="141923" y="-2011"/>
                      <a:pt x="481013" y="847"/>
                      <a:pt x="496253" y="4657"/>
                    </a:cubicBezTo>
                    <a:cubicBezTo>
                      <a:pt x="499110" y="5609"/>
                      <a:pt x="500063" y="7514"/>
                      <a:pt x="500063" y="10372"/>
                    </a:cubicBezTo>
                    <a:cubicBezTo>
                      <a:pt x="495300" y="109432"/>
                      <a:pt x="483870" y="221827"/>
                      <a:pt x="433388" y="303742"/>
                    </a:cubicBezTo>
                    <a:cubicBezTo>
                      <a:pt x="419100" y="327554"/>
                      <a:pt x="395288" y="354224"/>
                      <a:pt x="373380" y="378037"/>
                    </a:cubicBezTo>
                    <a:cubicBezTo>
                      <a:pt x="369570" y="382799"/>
                      <a:pt x="365760" y="386609"/>
                      <a:pt x="361950" y="391372"/>
                    </a:cubicBezTo>
                    <a:cubicBezTo>
                      <a:pt x="340995" y="414232"/>
                      <a:pt x="318135" y="440902"/>
                      <a:pt x="324803" y="471382"/>
                    </a:cubicBezTo>
                    <a:cubicBezTo>
                      <a:pt x="330517" y="499004"/>
                      <a:pt x="355283" y="525674"/>
                      <a:pt x="382905" y="556154"/>
                    </a:cubicBezTo>
                    <a:cubicBezTo>
                      <a:pt x="419100" y="595207"/>
                      <a:pt x="463867" y="643784"/>
                      <a:pt x="489585" y="716174"/>
                    </a:cubicBezTo>
                    <a:cubicBezTo>
                      <a:pt x="523875" y="815234"/>
                      <a:pt x="521970" y="861907"/>
                      <a:pt x="513398" y="968587"/>
                    </a:cubicBezTo>
                    <a:cubicBezTo>
                      <a:pt x="513398" y="971444"/>
                      <a:pt x="510540" y="973349"/>
                      <a:pt x="507683" y="973349"/>
                    </a:cubicBezTo>
                    <a:cubicBezTo>
                      <a:pt x="457200" y="974302"/>
                      <a:pt x="411480" y="976207"/>
                      <a:pt x="367665" y="978112"/>
                    </a:cubicBezTo>
                    <a:cubicBezTo>
                      <a:pt x="296228" y="980017"/>
                      <a:pt x="232410" y="982874"/>
                      <a:pt x="163830" y="982874"/>
                    </a:cubicBezTo>
                    <a:close/>
                    <a:moveTo>
                      <a:pt x="12382" y="967634"/>
                    </a:moveTo>
                    <a:cubicBezTo>
                      <a:pt x="145733" y="975254"/>
                      <a:pt x="247650" y="971444"/>
                      <a:pt x="364808" y="966682"/>
                    </a:cubicBezTo>
                    <a:cubicBezTo>
                      <a:pt x="407670" y="964777"/>
                      <a:pt x="451485" y="963824"/>
                      <a:pt x="500063" y="961919"/>
                    </a:cubicBezTo>
                    <a:cubicBezTo>
                      <a:pt x="508635" y="856192"/>
                      <a:pt x="509588" y="813329"/>
                      <a:pt x="476250" y="719032"/>
                    </a:cubicBezTo>
                    <a:cubicBezTo>
                      <a:pt x="452438" y="648547"/>
                      <a:pt x="408623" y="600922"/>
                      <a:pt x="373380" y="562822"/>
                    </a:cubicBezTo>
                    <a:cubicBezTo>
                      <a:pt x="343853" y="531389"/>
                      <a:pt x="319088" y="503767"/>
                      <a:pt x="312420" y="473287"/>
                    </a:cubicBezTo>
                    <a:cubicBezTo>
                      <a:pt x="304800" y="437092"/>
                      <a:pt x="331470" y="407564"/>
                      <a:pt x="352425" y="383752"/>
                    </a:cubicBezTo>
                    <a:cubicBezTo>
                      <a:pt x="356235" y="379942"/>
                      <a:pt x="360045" y="375179"/>
                      <a:pt x="363855" y="370417"/>
                    </a:cubicBezTo>
                    <a:cubicBezTo>
                      <a:pt x="384810" y="347557"/>
                      <a:pt x="408623" y="320887"/>
                      <a:pt x="421958" y="298027"/>
                    </a:cubicBezTo>
                    <a:cubicBezTo>
                      <a:pt x="470535" y="218969"/>
                      <a:pt x="481965" y="110384"/>
                      <a:pt x="486728" y="14182"/>
                    </a:cubicBezTo>
                    <a:cubicBezTo>
                      <a:pt x="446723" y="11324"/>
                      <a:pt x="154305" y="8467"/>
                      <a:pt x="9525" y="11324"/>
                    </a:cubicBezTo>
                    <a:cubicBezTo>
                      <a:pt x="18098" y="210397"/>
                      <a:pt x="73342" y="278024"/>
                      <a:pt x="110490" y="322792"/>
                    </a:cubicBezTo>
                    <a:cubicBezTo>
                      <a:pt x="116205" y="330412"/>
                      <a:pt x="122873" y="337079"/>
                      <a:pt x="127635" y="344699"/>
                    </a:cubicBezTo>
                    <a:cubicBezTo>
                      <a:pt x="135255" y="355177"/>
                      <a:pt x="145733" y="365654"/>
                      <a:pt x="157163" y="377084"/>
                    </a:cubicBezTo>
                    <a:cubicBezTo>
                      <a:pt x="183833" y="404707"/>
                      <a:pt x="214313" y="435187"/>
                      <a:pt x="207645" y="470429"/>
                    </a:cubicBezTo>
                    <a:cubicBezTo>
                      <a:pt x="199073" y="514244"/>
                      <a:pt x="166688" y="544724"/>
                      <a:pt x="136208" y="574252"/>
                    </a:cubicBezTo>
                    <a:cubicBezTo>
                      <a:pt x="125730" y="584729"/>
                      <a:pt x="114300" y="595207"/>
                      <a:pt x="104775" y="605684"/>
                    </a:cubicBezTo>
                    <a:cubicBezTo>
                      <a:pt x="15240" y="704744"/>
                      <a:pt x="8573" y="850477"/>
                      <a:pt x="12382" y="967634"/>
                    </a:cubicBezTo>
                    <a:close/>
                    <a:moveTo>
                      <a:pt x="505778" y="967634"/>
                    </a:moveTo>
                    <a:lnTo>
                      <a:pt x="505778" y="967634"/>
                    </a:lnTo>
                    <a:lnTo>
                      <a:pt x="505778" y="967634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4" name="Graphic 113">
              <a:extLst>
                <a:ext uri="{FF2B5EF4-FFF2-40B4-BE49-F238E27FC236}">
                  <a16:creationId xmlns:a16="http://schemas.microsoft.com/office/drawing/2014/main" id="{7BE14655-694F-4C6B-BE0C-DCE6CD05AF8B}"/>
                </a:ext>
              </a:extLst>
            </p:cNvPr>
            <p:cNvGrpSpPr/>
            <p:nvPr/>
          </p:nvGrpSpPr>
          <p:grpSpPr>
            <a:xfrm>
              <a:off x="4850276" y="3571061"/>
              <a:ext cx="622934" cy="80009"/>
              <a:chOff x="4850276" y="3571061"/>
              <a:chExt cx="622934" cy="80009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E094639-13A9-4279-B995-BCB6775C4DD9}"/>
                  </a:ext>
                </a:extLst>
              </p:cNvPr>
              <p:cNvSpPr/>
              <p:nvPr/>
            </p:nvSpPr>
            <p:spPr>
              <a:xfrm>
                <a:off x="4855992" y="3577728"/>
                <a:ext cx="611504" cy="68579"/>
              </a:xfrm>
              <a:custGeom>
                <a:avLst/>
                <a:gdLst>
                  <a:gd name="connsiteX0" fmla="*/ 0 w 611504"/>
                  <a:gd name="connsiteY0" fmla="*/ 0 h 68579"/>
                  <a:gd name="connsiteX1" fmla="*/ 611505 w 611504"/>
                  <a:gd name="connsiteY1" fmla="*/ 0 h 68579"/>
                  <a:gd name="connsiteX2" fmla="*/ 611505 w 611504"/>
                  <a:gd name="connsiteY2" fmla="*/ 68580 h 68579"/>
                  <a:gd name="connsiteX3" fmla="*/ 0 w 611504"/>
                  <a:gd name="connsiteY3" fmla="*/ 68580 h 6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504" h="68579">
                    <a:moveTo>
                      <a:pt x="0" y="0"/>
                    </a:moveTo>
                    <a:lnTo>
                      <a:pt x="611505" y="0"/>
                    </a:lnTo>
                    <a:lnTo>
                      <a:pt x="611505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54908FC-BCC6-4548-9BC0-4D3573E67FFC}"/>
                  </a:ext>
                </a:extLst>
              </p:cNvPr>
              <p:cNvSpPr/>
              <p:nvPr/>
            </p:nvSpPr>
            <p:spPr>
              <a:xfrm>
                <a:off x="4850276" y="3571061"/>
                <a:ext cx="622934" cy="80009"/>
              </a:xfrm>
              <a:custGeom>
                <a:avLst/>
                <a:gdLst>
                  <a:gd name="connsiteX0" fmla="*/ 618173 w 622934"/>
                  <a:gd name="connsiteY0" fmla="*/ 80010 h 80009"/>
                  <a:gd name="connsiteX1" fmla="*/ 5715 w 622934"/>
                  <a:gd name="connsiteY1" fmla="*/ 80010 h 80009"/>
                  <a:gd name="connsiteX2" fmla="*/ 0 w 622934"/>
                  <a:gd name="connsiteY2" fmla="*/ 74295 h 80009"/>
                  <a:gd name="connsiteX3" fmla="*/ 0 w 622934"/>
                  <a:gd name="connsiteY3" fmla="*/ 5715 h 80009"/>
                  <a:gd name="connsiteX4" fmla="*/ 5715 w 622934"/>
                  <a:gd name="connsiteY4" fmla="*/ 0 h 80009"/>
                  <a:gd name="connsiteX5" fmla="*/ 617220 w 622934"/>
                  <a:gd name="connsiteY5" fmla="*/ 0 h 80009"/>
                  <a:gd name="connsiteX6" fmla="*/ 622935 w 622934"/>
                  <a:gd name="connsiteY6" fmla="*/ 5715 h 80009"/>
                  <a:gd name="connsiteX7" fmla="*/ 622935 w 622934"/>
                  <a:gd name="connsiteY7" fmla="*/ 74295 h 80009"/>
                  <a:gd name="connsiteX8" fmla="*/ 618173 w 622934"/>
                  <a:gd name="connsiteY8" fmla="*/ 80010 h 80009"/>
                  <a:gd name="connsiteX9" fmla="*/ 11430 w 622934"/>
                  <a:gd name="connsiteY9" fmla="*/ 69533 h 80009"/>
                  <a:gd name="connsiteX10" fmla="*/ 612458 w 622934"/>
                  <a:gd name="connsiteY10" fmla="*/ 69533 h 80009"/>
                  <a:gd name="connsiteX11" fmla="*/ 612458 w 622934"/>
                  <a:gd name="connsiteY11" fmla="*/ 11430 h 80009"/>
                  <a:gd name="connsiteX12" fmla="*/ 11430 w 622934"/>
                  <a:gd name="connsiteY12" fmla="*/ 11430 h 80009"/>
                  <a:gd name="connsiteX13" fmla="*/ 11430 w 622934"/>
                  <a:gd name="connsiteY13" fmla="*/ 69533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2934" h="80009">
                    <a:moveTo>
                      <a:pt x="61817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3"/>
                      <a:pt x="0" y="74295"/>
                    </a:cubicBezTo>
                    <a:lnTo>
                      <a:pt x="0" y="5715"/>
                    </a:lnTo>
                    <a:cubicBezTo>
                      <a:pt x="0" y="2858"/>
                      <a:pt x="2857" y="0"/>
                      <a:pt x="5715" y="0"/>
                    </a:cubicBezTo>
                    <a:lnTo>
                      <a:pt x="617220" y="0"/>
                    </a:lnTo>
                    <a:cubicBezTo>
                      <a:pt x="620078" y="0"/>
                      <a:pt x="622935" y="2858"/>
                      <a:pt x="622935" y="5715"/>
                    </a:cubicBezTo>
                    <a:lnTo>
                      <a:pt x="622935" y="74295"/>
                    </a:lnTo>
                    <a:cubicBezTo>
                      <a:pt x="622935" y="78105"/>
                      <a:pt x="621030" y="80010"/>
                      <a:pt x="618173" y="80010"/>
                    </a:cubicBezTo>
                    <a:close/>
                    <a:moveTo>
                      <a:pt x="11430" y="69533"/>
                    </a:moveTo>
                    <a:lnTo>
                      <a:pt x="612458" y="69533"/>
                    </a:lnTo>
                    <a:lnTo>
                      <a:pt x="612458" y="11430"/>
                    </a:lnTo>
                    <a:lnTo>
                      <a:pt x="11430" y="11430"/>
                    </a:lnTo>
                    <a:lnTo>
                      <a:pt x="11430" y="69533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35" name="Graphic 113">
              <a:extLst>
                <a:ext uri="{FF2B5EF4-FFF2-40B4-BE49-F238E27FC236}">
                  <a16:creationId xmlns:a16="http://schemas.microsoft.com/office/drawing/2014/main" id="{0E51DE02-FFC0-426D-ABD5-7E3EBF88D8BB}"/>
                </a:ext>
              </a:extLst>
            </p:cNvPr>
            <p:cNvGrpSpPr/>
            <p:nvPr/>
          </p:nvGrpSpPr>
          <p:grpSpPr>
            <a:xfrm>
              <a:off x="4850276" y="2591891"/>
              <a:ext cx="608647" cy="80009"/>
              <a:chOff x="4850276" y="2591891"/>
              <a:chExt cx="608647" cy="80009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CB28F50A-C053-4099-8C3F-FF02F3B61C4D}"/>
                  </a:ext>
                </a:extLst>
              </p:cNvPr>
              <p:cNvSpPr/>
              <p:nvPr/>
            </p:nvSpPr>
            <p:spPr>
              <a:xfrm>
                <a:off x="4855992" y="2597606"/>
                <a:ext cx="597217" cy="68580"/>
              </a:xfrm>
              <a:custGeom>
                <a:avLst/>
                <a:gdLst>
                  <a:gd name="connsiteX0" fmla="*/ 0 w 597217"/>
                  <a:gd name="connsiteY0" fmla="*/ 0 h 68580"/>
                  <a:gd name="connsiteX1" fmla="*/ 597218 w 597217"/>
                  <a:gd name="connsiteY1" fmla="*/ 0 h 68580"/>
                  <a:gd name="connsiteX2" fmla="*/ 597218 w 597217"/>
                  <a:gd name="connsiteY2" fmla="*/ 68580 h 68580"/>
                  <a:gd name="connsiteX3" fmla="*/ 0 w 597217"/>
                  <a:gd name="connsiteY3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217" h="68580">
                    <a:moveTo>
                      <a:pt x="0" y="0"/>
                    </a:moveTo>
                    <a:lnTo>
                      <a:pt x="597218" y="0"/>
                    </a:lnTo>
                    <a:lnTo>
                      <a:pt x="597218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82ED6AF-1165-48B3-BEC8-74436FC38F81}"/>
                  </a:ext>
                </a:extLst>
              </p:cNvPr>
              <p:cNvSpPr/>
              <p:nvPr/>
            </p:nvSpPr>
            <p:spPr>
              <a:xfrm>
                <a:off x="4850276" y="2591891"/>
                <a:ext cx="608647" cy="80009"/>
              </a:xfrm>
              <a:custGeom>
                <a:avLst/>
                <a:gdLst>
                  <a:gd name="connsiteX0" fmla="*/ 602933 w 608647"/>
                  <a:gd name="connsiteY0" fmla="*/ 80010 h 80009"/>
                  <a:gd name="connsiteX1" fmla="*/ 5715 w 608647"/>
                  <a:gd name="connsiteY1" fmla="*/ 80010 h 80009"/>
                  <a:gd name="connsiteX2" fmla="*/ 0 w 608647"/>
                  <a:gd name="connsiteY2" fmla="*/ 74295 h 80009"/>
                  <a:gd name="connsiteX3" fmla="*/ 0 w 608647"/>
                  <a:gd name="connsiteY3" fmla="*/ 5715 h 80009"/>
                  <a:gd name="connsiteX4" fmla="*/ 5715 w 608647"/>
                  <a:gd name="connsiteY4" fmla="*/ 0 h 80009"/>
                  <a:gd name="connsiteX5" fmla="*/ 602933 w 608647"/>
                  <a:gd name="connsiteY5" fmla="*/ 0 h 80009"/>
                  <a:gd name="connsiteX6" fmla="*/ 608648 w 608647"/>
                  <a:gd name="connsiteY6" fmla="*/ 5715 h 80009"/>
                  <a:gd name="connsiteX7" fmla="*/ 608648 w 608647"/>
                  <a:gd name="connsiteY7" fmla="*/ 74295 h 80009"/>
                  <a:gd name="connsiteX8" fmla="*/ 602933 w 608647"/>
                  <a:gd name="connsiteY8" fmla="*/ 80010 h 80009"/>
                  <a:gd name="connsiteX9" fmla="*/ 11430 w 608647"/>
                  <a:gd name="connsiteY9" fmla="*/ 68580 h 80009"/>
                  <a:gd name="connsiteX10" fmla="*/ 597218 w 608647"/>
                  <a:gd name="connsiteY10" fmla="*/ 68580 h 80009"/>
                  <a:gd name="connsiteX11" fmla="*/ 597218 w 608647"/>
                  <a:gd name="connsiteY11" fmla="*/ 10477 h 80009"/>
                  <a:gd name="connsiteX12" fmla="*/ 11430 w 608647"/>
                  <a:gd name="connsiteY12" fmla="*/ 10477 h 80009"/>
                  <a:gd name="connsiteX13" fmla="*/ 11430 w 608647"/>
                  <a:gd name="connsiteY13" fmla="*/ 68580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8647" h="80009">
                    <a:moveTo>
                      <a:pt x="60293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2"/>
                      <a:pt x="0" y="74295"/>
                    </a:cubicBezTo>
                    <a:lnTo>
                      <a:pt x="0" y="5715"/>
                    </a:lnTo>
                    <a:cubicBezTo>
                      <a:pt x="0" y="2857"/>
                      <a:pt x="2857" y="0"/>
                      <a:pt x="5715" y="0"/>
                    </a:cubicBezTo>
                    <a:lnTo>
                      <a:pt x="602933" y="0"/>
                    </a:lnTo>
                    <a:cubicBezTo>
                      <a:pt x="605790" y="0"/>
                      <a:pt x="608648" y="2857"/>
                      <a:pt x="608648" y="5715"/>
                    </a:cubicBezTo>
                    <a:lnTo>
                      <a:pt x="608648" y="74295"/>
                    </a:lnTo>
                    <a:cubicBezTo>
                      <a:pt x="608648" y="77152"/>
                      <a:pt x="605790" y="80010"/>
                      <a:pt x="602933" y="80010"/>
                    </a:cubicBezTo>
                    <a:close/>
                    <a:moveTo>
                      <a:pt x="11430" y="68580"/>
                    </a:moveTo>
                    <a:lnTo>
                      <a:pt x="597218" y="68580"/>
                    </a:lnTo>
                    <a:lnTo>
                      <a:pt x="597218" y="10477"/>
                    </a:lnTo>
                    <a:lnTo>
                      <a:pt x="11430" y="10477"/>
                    </a:lnTo>
                    <a:lnTo>
                      <a:pt x="11430" y="6858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3" name="Graphic 43">
            <a:extLst>
              <a:ext uri="{FF2B5EF4-FFF2-40B4-BE49-F238E27FC236}">
                <a16:creationId xmlns:a16="http://schemas.microsoft.com/office/drawing/2014/main" id="{83086016-6A2C-40A0-A560-85DBB18CE019}"/>
              </a:ext>
            </a:extLst>
          </p:cNvPr>
          <p:cNvGrpSpPr/>
          <p:nvPr/>
        </p:nvGrpSpPr>
        <p:grpSpPr>
          <a:xfrm>
            <a:off x="8365643" y="629154"/>
            <a:ext cx="125729" cy="125729"/>
            <a:chOff x="5131116" y="3678554"/>
            <a:chExt cx="125729" cy="125729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2CBE1F0-32DF-4AE5-8724-199981D92068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5BC1CD0-834A-426B-8D15-B891C00E669D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6" name="Graphic 43">
            <a:extLst>
              <a:ext uri="{FF2B5EF4-FFF2-40B4-BE49-F238E27FC236}">
                <a16:creationId xmlns:a16="http://schemas.microsoft.com/office/drawing/2014/main" id="{7345A8ED-6889-46C7-B2F2-B9FBA24B5A20}"/>
              </a:ext>
            </a:extLst>
          </p:cNvPr>
          <p:cNvGrpSpPr/>
          <p:nvPr/>
        </p:nvGrpSpPr>
        <p:grpSpPr>
          <a:xfrm rot="13257703">
            <a:off x="3380458" y="589171"/>
            <a:ext cx="409843" cy="383552"/>
            <a:chOff x="3891067" y="1338534"/>
            <a:chExt cx="589386" cy="55157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4DB2DE9-9634-4228-A1D9-EA6B2F53D845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DBE13C1-EF43-4949-8D45-89A965BD77FD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9" name="Graphic 43">
              <a:extLst>
                <a:ext uri="{FF2B5EF4-FFF2-40B4-BE49-F238E27FC236}">
                  <a16:creationId xmlns:a16="http://schemas.microsoft.com/office/drawing/2014/main" id="{791E4548-6C2B-4CE1-87AB-256BC782CEDD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3964D00-9C57-45E0-844B-65CB004043D1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C5861AD4-2131-4BCA-A50D-3EEC1CEA52DB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0" name="Graphic 43">
              <a:extLst>
                <a:ext uri="{FF2B5EF4-FFF2-40B4-BE49-F238E27FC236}">
                  <a16:creationId xmlns:a16="http://schemas.microsoft.com/office/drawing/2014/main" id="{F4FCB29C-E06C-4EA6-8FC1-D0D14F649747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1E16B091-DF1F-4319-840A-C3CCFA00AAF3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C33ABB1-1E5F-43A0-ABE5-2EF697403DA6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1" name="Graphic 43">
              <a:extLst>
                <a:ext uri="{FF2B5EF4-FFF2-40B4-BE49-F238E27FC236}">
                  <a16:creationId xmlns:a16="http://schemas.microsoft.com/office/drawing/2014/main" id="{E56E3007-8D69-4378-ADF8-6A70525275D4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27BE6C2-DEA3-459B-B414-8D3F215BF0D2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110BAAA-695A-4BC5-950D-7ED005C2DBF1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58" name="Graphic 43">
            <a:extLst>
              <a:ext uri="{FF2B5EF4-FFF2-40B4-BE49-F238E27FC236}">
                <a16:creationId xmlns:a16="http://schemas.microsoft.com/office/drawing/2014/main" id="{2FDF3D2E-525B-4585-8792-51D90E28D246}"/>
              </a:ext>
            </a:extLst>
          </p:cNvPr>
          <p:cNvGrpSpPr/>
          <p:nvPr/>
        </p:nvGrpSpPr>
        <p:grpSpPr>
          <a:xfrm rot="2841818">
            <a:off x="7365548" y="3547646"/>
            <a:ext cx="409843" cy="383552"/>
            <a:chOff x="3891067" y="1338534"/>
            <a:chExt cx="589386" cy="551577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73F53E7-6C03-45DB-8784-9E930C67EF8A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C5976DA-C0DA-415B-8274-3E414C431E5E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1" name="Graphic 43">
              <a:extLst>
                <a:ext uri="{FF2B5EF4-FFF2-40B4-BE49-F238E27FC236}">
                  <a16:creationId xmlns:a16="http://schemas.microsoft.com/office/drawing/2014/main" id="{E66C7889-2994-4807-BCEC-BB6021789220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15D5B90F-36E5-4E72-BB2D-58FB8A99545B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051C9D9-43AE-4773-AE20-437F4B5ABBE7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62" name="Graphic 43">
              <a:extLst>
                <a:ext uri="{FF2B5EF4-FFF2-40B4-BE49-F238E27FC236}">
                  <a16:creationId xmlns:a16="http://schemas.microsoft.com/office/drawing/2014/main" id="{CDFA5394-B184-4A71-BD68-103C77F6A162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66A1A0CA-BCDC-4AAB-84A3-E88F85C1A74C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2BC8708-6ECD-40CB-8031-D35E514236DB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3" name="Graphic 43">
              <a:extLst>
                <a:ext uri="{FF2B5EF4-FFF2-40B4-BE49-F238E27FC236}">
                  <a16:creationId xmlns:a16="http://schemas.microsoft.com/office/drawing/2014/main" id="{A23D33A4-7D69-414D-BB42-23537D73629D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60BE71FD-F935-44ED-9F45-36AFAD597FA9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18DA3BC8-1E5E-429C-A782-5967DBFFE1FD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0" name="Graphic 43">
            <a:extLst>
              <a:ext uri="{FF2B5EF4-FFF2-40B4-BE49-F238E27FC236}">
                <a16:creationId xmlns:a16="http://schemas.microsoft.com/office/drawing/2014/main" id="{7FFB83BE-DB55-41A4-93C2-77C8D60F2C47}"/>
              </a:ext>
            </a:extLst>
          </p:cNvPr>
          <p:cNvGrpSpPr/>
          <p:nvPr/>
        </p:nvGrpSpPr>
        <p:grpSpPr>
          <a:xfrm>
            <a:off x="535891" y="2415751"/>
            <a:ext cx="125729" cy="125729"/>
            <a:chOff x="5131116" y="3678554"/>
            <a:chExt cx="125729" cy="125729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954CDA6-DB01-4635-8477-246D3638D154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C6AF50D-02D1-44A2-A5D2-A6F204538B07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aphic 43">
            <a:extLst>
              <a:ext uri="{FF2B5EF4-FFF2-40B4-BE49-F238E27FC236}">
                <a16:creationId xmlns:a16="http://schemas.microsoft.com/office/drawing/2014/main" id="{3D3066C4-A6FA-4A5A-B374-F86F593EEC7D}"/>
              </a:ext>
            </a:extLst>
          </p:cNvPr>
          <p:cNvGrpSpPr/>
          <p:nvPr/>
        </p:nvGrpSpPr>
        <p:grpSpPr>
          <a:xfrm>
            <a:off x="8349608" y="4329505"/>
            <a:ext cx="125729" cy="125729"/>
            <a:chOff x="5131116" y="3678554"/>
            <a:chExt cx="125729" cy="125729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66BDBC2-7832-49CC-9DF2-133ECFBF1E10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2E2EA7-524F-4B11-A12D-00CE34DA103A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6" name="Graphic 43">
            <a:extLst>
              <a:ext uri="{FF2B5EF4-FFF2-40B4-BE49-F238E27FC236}">
                <a16:creationId xmlns:a16="http://schemas.microsoft.com/office/drawing/2014/main" id="{6C91A20D-22E3-4FD1-8264-810BB51D8F57}"/>
              </a:ext>
            </a:extLst>
          </p:cNvPr>
          <p:cNvGrpSpPr/>
          <p:nvPr/>
        </p:nvGrpSpPr>
        <p:grpSpPr>
          <a:xfrm>
            <a:off x="4898890" y="653669"/>
            <a:ext cx="125729" cy="125729"/>
            <a:chOff x="5131116" y="3678554"/>
            <a:chExt cx="125729" cy="125729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0710B37-B53B-4147-93FF-12B373CD7064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64617023-65BD-4912-B842-544FA3FEF633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9" name="Graphic 43">
            <a:extLst>
              <a:ext uri="{FF2B5EF4-FFF2-40B4-BE49-F238E27FC236}">
                <a16:creationId xmlns:a16="http://schemas.microsoft.com/office/drawing/2014/main" id="{291F98D0-3D05-47BB-8837-396740B84C79}"/>
              </a:ext>
            </a:extLst>
          </p:cNvPr>
          <p:cNvGrpSpPr/>
          <p:nvPr/>
        </p:nvGrpSpPr>
        <p:grpSpPr>
          <a:xfrm>
            <a:off x="3269461" y="4266640"/>
            <a:ext cx="125729" cy="125729"/>
            <a:chOff x="5131116" y="3678554"/>
            <a:chExt cx="125729" cy="125729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BDF2C91-114D-4C66-8B70-A43F354FCB0D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9EAF1A8-1ADC-49FE-AA90-BF611B34A44B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2" name="Graphic 79">
            <a:extLst>
              <a:ext uri="{FF2B5EF4-FFF2-40B4-BE49-F238E27FC236}">
                <a16:creationId xmlns:a16="http://schemas.microsoft.com/office/drawing/2014/main" id="{83501F1E-CF20-483E-92AD-096169CA35FD}"/>
              </a:ext>
            </a:extLst>
          </p:cNvPr>
          <p:cNvGrpSpPr/>
          <p:nvPr/>
        </p:nvGrpSpPr>
        <p:grpSpPr>
          <a:xfrm rot="1303424">
            <a:off x="701950" y="764668"/>
            <a:ext cx="426889" cy="373703"/>
            <a:chOff x="2829820" y="1072706"/>
            <a:chExt cx="622454" cy="544903"/>
          </a:xfrm>
          <a:solidFill>
            <a:srgbClr val="000000"/>
          </a:solidFill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2FEB93F-8FC9-4284-9351-FE03BE0EDB9C}"/>
                </a:ext>
              </a:extLst>
            </p:cNvPr>
            <p:cNvSpPr/>
            <p:nvPr/>
          </p:nvSpPr>
          <p:spPr>
            <a:xfrm>
              <a:off x="2846969" y="1072706"/>
              <a:ext cx="98187" cy="98029"/>
            </a:xfrm>
            <a:custGeom>
              <a:avLst/>
              <a:gdLst>
                <a:gd name="connsiteX0" fmla="*/ 43622 w 98187"/>
                <a:gd name="connsiteY0" fmla="*/ 98030 h 98029"/>
                <a:gd name="connsiteX1" fmla="*/ 43622 w 98187"/>
                <a:gd name="connsiteY1" fmla="*/ 98030 h 98029"/>
                <a:gd name="connsiteX2" fmla="*/ 37440 w 98187"/>
                <a:gd name="connsiteY2" fmla="*/ 94497 h 98029"/>
                <a:gd name="connsiteX3" fmla="*/ 1231 w 98187"/>
                <a:gd name="connsiteY3" fmla="*/ 38859 h 98029"/>
                <a:gd name="connsiteX4" fmla="*/ 2114 w 98187"/>
                <a:gd name="connsiteY4" fmla="*/ 29144 h 98029"/>
                <a:gd name="connsiteX5" fmla="*/ 11829 w 98187"/>
                <a:gd name="connsiteY5" fmla="*/ 30027 h 98029"/>
                <a:gd name="connsiteX6" fmla="*/ 43622 w 98187"/>
                <a:gd name="connsiteY6" fmla="*/ 76834 h 98029"/>
                <a:gd name="connsiteX7" fmla="*/ 84247 w 98187"/>
                <a:gd name="connsiteY7" fmla="*/ 3533 h 98029"/>
                <a:gd name="connsiteX8" fmla="*/ 93962 w 98187"/>
                <a:gd name="connsiteY8" fmla="*/ 883 h 98029"/>
                <a:gd name="connsiteX9" fmla="*/ 97494 w 98187"/>
                <a:gd name="connsiteY9" fmla="*/ 9715 h 98029"/>
                <a:gd name="connsiteX10" fmla="*/ 50687 w 98187"/>
                <a:gd name="connsiteY10" fmla="*/ 94497 h 98029"/>
                <a:gd name="connsiteX11" fmla="*/ 43622 w 98187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187" h="98029">
                  <a:moveTo>
                    <a:pt x="43622" y="98030"/>
                  </a:moveTo>
                  <a:cubicBezTo>
                    <a:pt x="43622" y="98030"/>
                    <a:pt x="43622" y="98030"/>
                    <a:pt x="43622" y="98030"/>
                  </a:cubicBezTo>
                  <a:cubicBezTo>
                    <a:pt x="40973" y="98030"/>
                    <a:pt x="38323" y="96263"/>
                    <a:pt x="37440" y="94497"/>
                  </a:cubicBezTo>
                  <a:cubicBezTo>
                    <a:pt x="27726" y="75068"/>
                    <a:pt x="15361" y="55638"/>
                    <a:pt x="1231" y="38859"/>
                  </a:cubicBezTo>
                  <a:cubicBezTo>
                    <a:pt x="-535" y="35326"/>
                    <a:pt x="-535" y="30910"/>
                    <a:pt x="2114" y="29144"/>
                  </a:cubicBezTo>
                  <a:cubicBezTo>
                    <a:pt x="4764" y="26495"/>
                    <a:pt x="10063" y="27378"/>
                    <a:pt x="11829" y="30027"/>
                  </a:cubicBezTo>
                  <a:cubicBezTo>
                    <a:pt x="23310" y="44158"/>
                    <a:pt x="33908" y="60054"/>
                    <a:pt x="43622" y="76834"/>
                  </a:cubicBezTo>
                  <a:lnTo>
                    <a:pt x="84247" y="3533"/>
                  </a:lnTo>
                  <a:cubicBezTo>
                    <a:pt x="86013" y="0"/>
                    <a:pt x="90429" y="-883"/>
                    <a:pt x="93962" y="883"/>
                  </a:cubicBezTo>
                  <a:cubicBezTo>
                    <a:pt x="97494" y="1766"/>
                    <a:pt x="99261" y="6182"/>
                    <a:pt x="97494" y="9715"/>
                  </a:cubicBezTo>
                  <a:lnTo>
                    <a:pt x="50687" y="94497"/>
                  </a:lnTo>
                  <a:cubicBezTo>
                    <a:pt x="48921" y="97147"/>
                    <a:pt x="46272" y="98030"/>
                    <a:pt x="43622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348F6C1-F86B-4ED1-B20A-DDC82F414119}"/>
                </a:ext>
              </a:extLst>
            </p:cNvPr>
            <p:cNvSpPr/>
            <p:nvPr/>
          </p:nvSpPr>
          <p:spPr>
            <a:xfrm>
              <a:off x="2846600" y="1296143"/>
              <a:ext cx="97863" cy="98029"/>
            </a:xfrm>
            <a:custGeom>
              <a:avLst/>
              <a:gdLst>
                <a:gd name="connsiteX0" fmla="*/ 43991 w 97863"/>
                <a:gd name="connsiteY0" fmla="*/ 98030 h 98029"/>
                <a:gd name="connsiteX1" fmla="*/ 43991 w 97863"/>
                <a:gd name="connsiteY1" fmla="*/ 98030 h 98029"/>
                <a:gd name="connsiteX2" fmla="*/ 37809 w 97863"/>
                <a:gd name="connsiteY2" fmla="*/ 94497 h 98029"/>
                <a:gd name="connsiteX3" fmla="*/ 1600 w 97863"/>
                <a:gd name="connsiteY3" fmla="*/ 38859 h 98029"/>
                <a:gd name="connsiteX4" fmla="*/ 2483 w 97863"/>
                <a:gd name="connsiteY4" fmla="*/ 29144 h 98029"/>
                <a:gd name="connsiteX5" fmla="*/ 12198 w 97863"/>
                <a:gd name="connsiteY5" fmla="*/ 30027 h 98029"/>
                <a:gd name="connsiteX6" fmla="*/ 43991 w 97863"/>
                <a:gd name="connsiteY6" fmla="*/ 76834 h 98029"/>
                <a:gd name="connsiteX7" fmla="*/ 84616 w 97863"/>
                <a:gd name="connsiteY7" fmla="*/ 3533 h 98029"/>
                <a:gd name="connsiteX8" fmla="*/ 94330 w 97863"/>
                <a:gd name="connsiteY8" fmla="*/ 883 h 98029"/>
                <a:gd name="connsiteX9" fmla="*/ 96980 w 97863"/>
                <a:gd name="connsiteY9" fmla="*/ 10598 h 98029"/>
                <a:gd name="connsiteX10" fmla="*/ 50173 w 97863"/>
                <a:gd name="connsiteY10" fmla="*/ 95380 h 98029"/>
                <a:gd name="connsiteX11" fmla="*/ 43991 w 97863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029">
                  <a:moveTo>
                    <a:pt x="43991" y="98030"/>
                  </a:moveTo>
                  <a:cubicBezTo>
                    <a:pt x="43991" y="98030"/>
                    <a:pt x="43991" y="98030"/>
                    <a:pt x="43991" y="98030"/>
                  </a:cubicBezTo>
                  <a:cubicBezTo>
                    <a:pt x="41341" y="98030"/>
                    <a:pt x="38692" y="96263"/>
                    <a:pt x="37809" y="94497"/>
                  </a:cubicBezTo>
                  <a:cubicBezTo>
                    <a:pt x="28094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5"/>
                    <a:pt x="10431" y="27378"/>
                    <a:pt x="12198" y="30027"/>
                  </a:cubicBezTo>
                  <a:cubicBezTo>
                    <a:pt x="23678" y="44158"/>
                    <a:pt x="34276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9290" y="96263"/>
                    <a:pt x="46640" y="98030"/>
                    <a:pt x="43991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875A416-8FFC-4E89-A932-1A70CA5B0FFA}"/>
                </a:ext>
              </a:extLst>
            </p:cNvPr>
            <p:cNvSpPr/>
            <p:nvPr/>
          </p:nvSpPr>
          <p:spPr>
            <a:xfrm>
              <a:off x="2829820" y="1518696"/>
              <a:ext cx="97863" cy="98912"/>
            </a:xfrm>
            <a:custGeom>
              <a:avLst/>
              <a:gdLst>
                <a:gd name="connsiteX0" fmla="*/ 43991 w 97863"/>
                <a:gd name="connsiteY0" fmla="*/ 98913 h 98912"/>
                <a:gd name="connsiteX1" fmla="*/ 43991 w 97863"/>
                <a:gd name="connsiteY1" fmla="*/ 98913 h 98912"/>
                <a:gd name="connsiteX2" fmla="*/ 37809 w 97863"/>
                <a:gd name="connsiteY2" fmla="*/ 95380 h 98912"/>
                <a:gd name="connsiteX3" fmla="*/ 1600 w 97863"/>
                <a:gd name="connsiteY3" fmla="*/ 38859 h 98912"/>
                <a:gd name="connsiteX4" fmla="*/ 2483 w 97863"/>
                <a:gd name="connsiteY4" fmla="*/ 29144 h 98912"/>
                <a:gd name="connsiteX5" fmla="*/ 12198 w 97863"/>
                <a:gd name="connsiteY5" fmla="*/ 30027 h 98912"/>
                <a:gd name="connsiteX6" fmla="*/ 43991 w 97863"/>
                <a:gd name="connsiteY6" fmla="*/ 76834 h 98912"/>
                <a:gd name="connsiteX7" fmla="*/ 84616 w 97863"/>
                <a:gd name="connsiteY7" fmla="*/ 3533 h 98912"/>
                <a:gd name="connsiteX8" fmla="*/ 94330 w 97863"/>
                <a:gd name="connsiteY8" fmla="*/ 883 h 98912"/>
                <a:gd name="connsiteX9" fmla="*/ 96980 w 97863"/>
                <a:gd name="connsiteY9" fmla="*/ 10598 h 98912"/>
                <a:gd name="connsiteX10" fmla="*/ 50173 w 97863"/>
                <a:gd name="connsiteY10" fmla="*/ 95380 h 98912"/>
                <a:gd name="connsiteX11" fmla="*/ 43991 w 97863"/>
                <a:gd name="connsiteY11" fmla="*/ 98913 h 9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912">
                  <a:moveTo>
                    <a:pt x="43991" y="98913"/>
                  </a:moveTo>
                  <a:cubicBezTo>
                    <a:pt x="43991" y="98913"/>
                    <a:pt x="43991" y="98913"/>
                    <a:pt x="43991" y="98913"/>
                  </a:cubicBezTo>
                  <a:cubicBezTo>
                    <a:pt x="41341" y="98913"/>
                    <a:pt x="38692" y="97146"/>
                    <a:pt x="37809" y="95380"/>
                  </a:cubicBezTo>
                  <a:cubicBezTo>
                    <a:pt x="27211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4"/>
                    <a:pt x="10431" y="27378"/>
                    <a:pt x="12198" y="30027"/>
                  </a:cubicBezTo>
                  <a:cubicBezTo>
                    <a:pt x="24562" y="45041"/>
                    <a:pt x="35159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8407" y="97146"/>
                    <a:pt x="46640" y="98913"/>
                    <a:pt x="43991" y="98913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5C0B193-31EF-4534-A529-DE6F8B83F091}"/>
                </a:ext>
              </a:extLst>
            </p:cNvPr>
            <p:cNvSpPr/>
            <p:nvPr/>
          </p:nvSpPr>
          <p:spPr>
            <a:xfrm>
              <a:off x="3023063" y="1153072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9429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7A76C61-3B03-4038-A553-0A96907C29FE}"/>
                </a:ext>
              </a:extLst>
            </p:cNvPr>
            <p:cNvSpPr/>
            <p:nvPr/>
          </p:nvSpPr>
          <p:spPr>
            <a:xfrm>
              <a:off x="3023063" y="1372094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5299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2402C4B-86D2-44DE-93DF-5E813F905D54}"/>
                </a:ext>
              </a:extLst>
            </p:cNvPr>
            <p:cNvSpPr/>
            <p:nvPr/>
          </p:nvSpPr>
          <p:spPr>
            <a:xfrm>
              <a:off x="3029245" y="1591115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3070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111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aphic 43">
            <a:extLst>
              <a:ext uri="{FF2B5EF4-FFF2-40B4-BE49-F238E27FC236}">
                <a16:creationId xmlns:a16="http://schemas.microsoft.com/office/drawing/2014/main" id="{4903D908-A50C-45F8-BC31-8D1F28FE1CEA}"/>
              </a:ext>
            </a:extLst>
          </p:cNvPr>
          <p:cNvGrpSpPr/>
          <p:nvPr/>
        </p:nvGrpSpPr>
        <p:grpSpPr>
          <a:xfrm>
            <a:off x="6291010" y="4581860"/>
            <a:ext cx="125729" cy="125729"/>
            <a:chOff x="5131116" y="3678554"/>
            <a:chExt cx="125729" cy="125729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34EADB4-072A-49FF-A30D-BE772CA651E0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9E7BC6D-5FCF-41F9-88E6-FACFD5433E99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aphic 43">
            <a:extLst>
              <a:ext uri="{FF2B5EF4-FFF2-40B4-BE49-F238E27FC236}">
                <a16:creationId xmlns:a16="http://schemas.microsoft.com/office/drawing/2014/main" id="{4C5C80AF-7126-47CA-8064-2D76D1C3E434}"/>
              </a:ext>
            </a:extLst>
          </p:cNvPr>
          <p:cNvGrpSpPr/>
          <p:nvPr/>
        </p:nvGrpSpPr>
        <p:grpSpPr>
          <a:xfrm>
            <a:off x="1744794" y="527940"/>
            <a:ext cx="125729" cy="125729"/>
            <a:chOff x="5131116" y="3678554"/>
            <a:chExt cx="125729" cy="125729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591FE54-A020-4AD0-B729-EC92D477A337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CE5A573-BC65-43A8-9B4B-A6FECE454E03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4610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05BD6B5-44B1-4677-A057-128AB35D9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77" y="1072800"/>
            <a:ext cx="1289554" cy="14758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3BEBC21-7489-4709-8641-5B704FF95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3" y="1157977"/>
            <a:ext cx="1318971" cy="13907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FE1E19-B67C-42E2-ACEC-BE85A0EDB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77" y="3048227"/>
            <a:ext cx="946932" cy="13670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568C6A-2BFD-45F4-B8A3-E981DFB7E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754" y="3052907"/>
            <a:ext cx="1247603" cy="1364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80CD7A-28C6-4CC7-8121-74E9CB1E2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560" y="3099329"/>
            <a:ext cx="1416253" cy="13159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342F96-755F-4CC6-96C8-A825ECD68A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09" y="3065550"/>
            <a:ext cx="1186479" cy="13496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5EF1C9-15F9-4684-A8F1-F9F6CEE306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191" y="3074829"/>
            <a:ext cx="1147009" cy="13404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51A86A-38D9-4837-AEA4-FF42FE9E8B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107" y="1153629"/>
            <a:ext cx="1498503" cy="1395068"/>
          </a:xfrm>
          <a:prstGeom prst="rect">
            <a:avLst/>
          </a:prstGeom>
        </p:spPr>
      </p:pic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7AD9874F-28F8-4885-8C54-4E501D29B7EE}"/>
              </a:ext>
            </a:extLst>
          </p:cNvPr>
          <p:cNvSpPr txBox="1">
            <a:spLocks/>
          </p:cNvSpPr>
          <p:nvPr/>
        </p:nvSpPr>
        <p:spPr>
          <a:xfrm>
            <a:off x="4445815" y="612220"/>
            <a:ext cx="4090735" cy="1268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defTabSz="685800">
              <a:lnSpc>
                <a:spcPct val="95000"/>
              </a:lnSpc>
              <a:spcBef>
                <a:spcPts val="750"/>
              </a:spcBef>
              <a:buFont typeface="Arial" panose="020B0604020202020204" pitchFamily="34" charset="0"/>
              <a:buNone/>
              <a:defRPr sz="4800" b="0" baseline="0">
                <a:ln w="12700">
                  <a:noFill/>
                </a:ln>
                <a:latin typeface="+mj-lt"/>
                <a:cs typeface="+mj-cs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algn="r"/>
            <a:r>
              <a:rPr lang="en-US" b="1" dirty="0"/>
              <a:t>Alternative Resources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2193F16-638C-4A4E-9177-C3176EAA32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117" y="3099329"/>
            <a:ext cx="1425201" cy="131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60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75052A-C3A7-414D-BED6-DF64C7BC0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21" y="3720209"/>
            <a:ext cx="840524" cy="985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7641B4-A116-4B3D-9D57-1DD11BF3C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115" y="3683165"/>
            <a:ext cx="510988" cy="1022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5B0777-F520-4262-A2B7-DF548BA6E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87" y="3701687"/>
            <a:ext cx="767513" cy="1022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C2FC38-8340-465C-BBBE-E3E1D294D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77" y="3676528"/>
            <a:ext cx="749753" cy="1029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913B09-817E-47C3-B082-74D79CBDE5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14" y="989402"/>
            <a:ext cx="1042630" cy="10710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BE7DD1-73B3-48B7-8E49-19EEFBB190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39" y="1148464"/>
            <a:ext cx="1170140" cy="9119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F54A1A-E951-4109-8A7E-77C5627CBD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81" y="2401964"/>
            <a:ext cx="1004247" cy="10493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101BFE-9D8E-48B8-9348-9944C98C3F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29" y="2336692"/>
            <a:ext cx="914037" cy="11146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A846A9-7CFC-45FD-9719-99C1253715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46" y="2485214"/>
            <a:ext cx="1126877" cy="9588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38CF24-7E97-4967-A9BB-E53D84C513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710" y="2241059"/>
            <a:ext cx="1318902" cy="12102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5F943B-7F53-463C-AE05-75535787D2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37" y="848448"/>
            <a:ext cx="1016932" cy="12119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687257-E95D-46B6-9FFC-D2C82D470D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256" y="2289479"/>
            <a:ext cx="1602545" cy="11552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764C35-D0B4-456E-A303-20A2301E12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11" y="3957529"/>
            <a:ext cx="834555" cy="7220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739AC1-CFDD-487C-A0CD-6D2ACF2814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454" y="4031940"/>
            <a:ext cx="1527517" cy="6609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9F1FAF-0850-4812-A823-1FE3433891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518" y="3988260"/>
            <a:ext cx="1187432" cy="6913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800A4C-6AC3-4773-A932-97E79EDB67F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45" y="3830915"/>
            <a:ext cx="957573" cy="8619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28B28A-AD9A-4C0B-8C56-BBCFEA926B9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434" y="2413224"/>
            <a:ext cx="721870" cy="10268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0247B6-D0C4-4410-B791-0C8428D2ACF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721" y="2289479"/>
            <a:ext cx="573250" cy="1148202"/>
          </a:xfrm>
          <a:prstGeom prst="rect">
            <a:avLst/>
          </a:prstGeom>
        </p:spPr>
      </p:pic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71F21478-D818-4604-B09A-2D512F81B9FA}"/>
              </a:ext>
            </a:extLst>
          </p:cNvPr>
          <p:cNvSpPr txBox="1">
            <a:spLocks/>
          </p:cNvSpPr>
          <p:nvPr/>
        </p:nvSpPr>
        <p:spPr>
          <a:xfrm>
            <a:off x="4445815" y="612220"/>
            <a:ext cx="4090735" cy="1268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defTabSz="685800">
              <a:lnSpc>
                <a:spcPct val="95000"/>
              </a:lnSpc>
              <a:spcBef>
                <a:spcPts val="750"/>
              </a:spcBef>
              <a:buFont typeface="Arial" panose="020B0604020202020204" pitchFamily="34" charset="0"/>
              <a:buNone/>
              <a:defRPr sz="4800" b="0" baseline="0">
                <a:ln w="12700">
                  <a:noFill/>
                </a:ln>
                <a:latin typeface="+mj-lt"/>
                <a:cs typeface="+mj-cs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algn="r"/>
            <a:r>
              <a:rPr lang="en-US" b="1" dirty="0"/>
              <a:t>Alternative Resources</a:t>
            </a:r>
          </a:p>
        </p:txBody>
      </p:sp>
    </p:spTree>
    <p:extLst>
      <p:ext uri="{BB962C8B-B14F-4D97-AF65-F5344CB8AC3E}">
        <p14:creationId xmlns:p14="http://schemas.microsoft.com/office/powerpoint/2010/main" val="445704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80C30CD-FF83-4707-9FAC-E9EAB749E1A2}"/>
              </a:ext>
            </a:extLst>
          </p:cNvPr>
          <p:cNvSpPr/>
          <p:nvPr/>
        </p:nvSpPr>
        <p:spPr>
          <a:xfrm>
            <a:off x="2977201" y="3000626"/>
            <a:ext cx="3189599" cy="341952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1">
            <a:extLst>
              <a:ext uri="{FF2B5EF4-FFF2-40B4-BE49-F238E27FC236}">
                <a16:creationId xmlns:a16="http://schemas.microsoft.com/office/drawing/2014/main" id="{AFF6B92B-0BC8-46F3-92D9-4C542AE9A592}"/>
              </a:ext>
            </a:extLst>
          </p:cNvPr>
          <p:cNvSpPr txBox="1"/>
          <p:nvPr/>
        </p:nvSpPr>
        <p:spPr>
          <a:xfrm>
            <a:off x="542925" y="861796"/>
            <a:ext cx="8058150" cy="985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6600" b="1" baseline="0">
                <a:ln w="12700">
                  <a:noFill/>
                </a:ln>
                <a:solidFill>
                  <a:schemeClr val="accent1"/>
                </a:solidFill>
                <a:latin typeface="Mali" panose="00000500000000000000" pitchFamily="2" charset="-34"/>
                <a:cs typeface="Mali" panose="00000500000000000000" pitchFamily="2" charset="-34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algn="ctr"/>
            <a:r>
              <a:rPr lang="en-US" sz="7200" dirty="0">
                <a:solidFill>
                  <a:schemeClr val="tx1"/>
                </a:solidFill>
                <a:latin typeface="+mj-lt"/>
                <a:cs typeface="+mj-cs"/>
              </a:rPr>
              <a:t>Credit</a:t>
            </a:r>
          </a:p>
        </p:txBody>
      </p:sp>
      <p:sp>
        <p:nvSpPr>
          <p:cNvPr id="65" name="TextBox 2">
            <a:extLst>
              <a:ext uri="{FF2B5EF4-FFF2-40B4-BE49-F238E27FC236}">
                <a16:creationId xmlns:a16="http://schemas.microsoft.com/office/drawing/2014/main" id="{EAC0AFA0-0E69-43F0-A963-DE8FC4AE2556}"/>
              </a:ext>
            </a:extLst>
          </p:cNvPr>
          <p:cNvSpPr txBox="1"/>
          <p:nvPr/>
        </p:nvSpPr>
        <p:spPr>
          <a:xfrm>
            <a:off x="1026022" y="2241915"/>
            <a:ext cx="71178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Thank you for using our template.</a:t>
            </a:r>
          </a:p>
        </p:txBody>
      </p:sp>
      <p:sp>
        <p:nvSpPr>
          <p:cNvPr id="66" name="TextBox 3">
            <a:extLst>
              <a:ext uri="{FF2B5EF4-FFF2-40B4-BE49-F238E27FC236}">
                <a16:creationId xmlns:a16="http://schemas.microsoft.com/office/drawing/2014/main" id="{5C9BD363-9DEC-4C9A-8A33-DD142B4051F6}"/>
              </a:ext>
            </a:extLst>
          </p:cNvPr>
          <p:cNvSpPr txBox="1"/>
          <p:nvPr/>
        </p:nvSpPr>
        <p:spPr>
          <a:xfrm>
            <a:off x="1013059" y="3020177"/>
            <a:ext cx="71178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Don’t forget to thanks to :</a:t>
            </a:r>
          </a:p>
          <a:p>
            <a:pPr algn="ctr"/>
            <a:endParaRPr lang="en-US" sz="1350" dirty="0">
              <a:solidFill>
                <a:schemeClr val="bg1"/>
              </a:solidFill>
            </a:endParaRPr>
          </a:p>
          <a:p>
            <a:pPr algn="ctr"/>
            <a:r>
              <a:rPr lang="en-US" sz="1200" dirty="0"/>
              <a:t>Presentation Template by </a:t>
            </a: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www.PowerPointHub.com</a:t>
            </a:r>
            <a:endParaRPr lang="en-US" sz="1200" dirty="0"/>
          </a:p>
          <a:p>
            <a:pPr algn="ctr"/>
            <a:r>
              <a:rPr lang="en-US" sz="1200" dirty="0"/>
              <a:t>Photo by </a:t>
            </a:r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www.freepik.com</a:t>
            </a:r>
            <a:endParaRPr lang="th-TH" sz="1200" dirty="0"/>
          </a:p>
          <a:p>
            <a:pPr algn="ctr"/>
            <a:r>
              <a:rPr lang="en-US" sz="1200" dirty="0"/>
              <a:t>Illustrator by </a:t>
            </a:r>
            <a:r>
              <a:rPr lang="en-US" sz="12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upklyak</a:t>
            </a:r>
            <a:r>
              <a:rPr lang="en-US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200" dirty="0"/>
              <a:t>on </a:t>
            </a:r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www.freepik.com</a:t>
            </a:r>
            <a:endParaRPr lang="en-US" sz="1200" dirty="0"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sz="1200" dirty="0"/>
              <a:t>Icons by </a:t>
            </a: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www.PowerPointHub.com</a:t>
            </a:r>
            <a:endParaRPr lang="en-US" sz="1200" dirty="0"/>
          </a:p>
          <a:p>
            <a:pPr algn="ctr"/>
            <a:endParaRPr lang="en-US" sz="1050" dirty="0"/>
          </a:p>
        </p:txBody>
      </p:sp>
      <p:grpSp>
        <p:nvGrpSpPr>
          <p:cNvPr id="68" name="Graphic 43">
            <a:extLst>
              <a:ext uri="{FF2B5EF4-FFF2-40B4-BE49-F238E27FC236}">
                <a16:creationId xmlns:a16="http://schemas.microsoft.com/office/drawing/2014/main" id="{88FB99B0-E9BE-4FCE-8F7C-7F190EE3D7DE}"/>
              </a:ext>
            </a:extLst>
          </p:cNvPr>
          <p:cNvGrpSpPr/>
          <p:nvPr/>
        </p:nvGrpSpPr>
        <p:grpSpPr>
          <a:xfrm>
            <a:off x="8514284" y="2795213"/>
            <a:ext cx="125729" cy="125729"/>
            <a:chOff x="5131116" y="3678554"/>
            <a:chExt cx="125729" cy="125729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FF7887A-D2F9-4EE7-949B-5A20436FE7C5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5B4FAB97-199B-4B88-8A8E-03754E0D3F22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1" name="Graphic 43">
            <a:extLst>
              <a:ext uri="{FF2B5EF4-FFF2-40B4-BE49-F238E27FC236}">
                <a16:creationId xmlns:a16="http://schemas.microsoft.com/office/drawing/2014/main" id="{A0AD15B3-CE7D-4A0A-A5B0-08D2967CCF44}"/>
              </a:ext>
            </a:extLst>
          </p:cNvPr>
          <p:cNvGrpSpPr/>
          <p:nvPr/>
        </p:nvGrpSpPr>
        <p:grpSpPr>
          <a:xfrm>
            <a:off x="8015050" y="1162915"/>
            <a:ext cx="409843" cy="383552"/>
            <a:chOff x="3891067" y="1338534"/>
            <a:chExt cx="589386" cy="551577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93C3579-E05B-4B19-937F-8D944CF0C8D8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8B0EE68-86A8-48EF-BEF7-59B1D83BA1A0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4" name="Graphic 43">
              <a:extLst>
                <a:ext uri="{FF2B5EF4-FFF2-40B4-BE49-F238E27FC236}">
                  <a16:creationId xmlns:a16="http://schemas.microsoft.com/office/drawing/2014/main" id="{69D7AFEF-65A6-4DDC-B43D-EDE9288B806B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F1C9903-9F5C-4814-BA48-1FC55415E1A2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8CB1597-699D-4168-B1EF-1157A2640286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5" name="Graphic 43">
              <a:extLst>
                <a:ext uri="{FF2B5EF4-FFF2-40B4-BE49-F238E27FC236}">
                  <a16:creationId xmlns:a16="http://schemas.microsoft.com/office/drawing/2014/main" id="{E76C0561-FEAB-4CBF-BAA0-31D3827E8AC6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F2FE8679-EFA7-43FA-9E35-706A5B459D66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F6177C92-BB23-494B-977D-DF998F71E076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6" name="Graphic 43">
              <a:extLst>
                <a:ext uri="{FF2B5EF4-FFF2-40B4-BE49-F238E27FC236}">
                  <a16:creationId xmlns:a16="http://schemas.microsoft.com/office/drawing/2014/main" id="{6F9D72CB-EDE7-442F-9858-7074198D6F51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EBC4DCC-9768-4B86-95F3-52D04347799E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4148D248-3D51-42F9-95E5-99E20A6BA504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83" name="Graphic 43">
            <a:extLst>
              <a:ext uri="{FF2B5EF4-FFF2-40B4-BE49-F238E27FC236}">
                <a16:creationId xmlns:a16="http://schemas.microsoft.com/office/drawing/2014/main" id="{28DA9B9B-7628-4A2D-9DC3-2AF5DDAA9CAB}"/>
              </a:ext>
            </a:extLst>
          </p:cNvPr>
          <p:cNvGrpSpPr/>
          <p:nvPr/>
        </p:nvGrpSpPr>
        <p:grpSpPr>
          <a:xfrm rot="7759301">
            <a:off x="838571" y="4145996"/>
            <a:ext cx="409843" cy="383552"/>
            <a:chOff x="3891067" y="1338534"/>
            <a:chExt cx="589386" cy="551577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D7DBDB9-77AA-48E0-A513-53B6B1F36E9B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0A36738-B746-4BD9-AEB3-49AF1875D406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6" name="Graphic 43">
              <a:extLst>
                <a:ext uri="{FF2B5EF4-FFF2-40B4-BE49-F238E27FC236}">
                  <a16:creationId xmlns:a16="http://schemas.microsoft.com/office/drawing/2014/main" id="{61BB27BF-A827-4BE9-AF07-03E8CF3C6D81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3CBF741-0E18-467A-BEE0-BA6EDE08A651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49BDCEBC-0608-4E9B-8999-9C62626DA67B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87" name="Graphic 43">
              <a:extLst>
                <a:ext uri="{FF2B5EF4-FFF2-40B4-BE49-F238E27FC236}">
                  <a16:creationId xmlns:a16="http://schemas.microsoft.com/office/drawing/2014/main" id="{62DECBF8-E55E-42FB-B91C-08E17B9CA8A4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D8CEB5B3-12B4-480E-8D57-78A8F5CE6C05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075DCAA4-6F36-4BFA-9F70-3E8AB819A1F8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8" name="Graphic 43">
              <a:extLst>
                <a:ext uri="{FF2B5EF4-FFF2-40B4-BE49-F238E27FC236}">
                  <a16:creationId xmlns:a16="http://schemas.microsoft.com/office/drawing/2014/main" id="{9E52D0CF-5FA8-4776-B54D-5E6C9E4B6F8F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82A1321-3754-4C67-AEDA-6DDBE810E207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8AB40EA-745A-4395-B2AA-03F850D81A8B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95" name="Graphic 43">
            <a:extLst>
              <a:ext uri="{FF2B5EF4-FFF2-40B4-BE49-F238E27FC236}">
                <a16:creationId xmlns:a16="http://schemas.microsoft.com/office/drawing/2014/main" id="{1079DD9A-C7EC-43E3-848A-6D5788138673}"/>
              </a:ext>
            </a:extLst>
          </p:cNvPr>
          <p:cNvGrpSpPr/>
          <p:nvPr/>
        </p:nvGrpSpPr>
        <p:grpSpPr>
          <a:xfrm>
            <a:off x="6997171" y="641910"/>
            <a:ext cx="125729" cy="125729"/>
            <a:chOff x="5131116" y="3678554"/>
            <a:chExt cx="125729" cy="125729"/>
          </a:xfrm>
        </p:grpSpPr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00D0654-58A6-4E15-A562-D169C09F1F0D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1DE211AF-D52F-4420-BAF7-3A8FC2CD526B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8" name="Graphic 43">
            <a:extLst>
              <a:ext uri="{FF2B5EF4-FFF2-40B4-BE49-F238E27FC236}">
                <a16:creationId xmlns:a16="http://schemas.microsoft.com/office/drawing/2014/main" id="{31D15B80-098A-45D8-9EFA-5E0AF310A621}"/>
              </a:ext>
            </a:extLst>
          </p:cNvPr>
          <p:cNvGrpSpPr/>
          <p:nvPr/>
        </p:nvGrpSpPr>
        <p:grpSpPr>
          <a:xfrm>
            <a:off x="2134684" y="641909"/>
            <a:ext cx="125729" cy="125729"/>
            <a:chOff x="5131116" y="3678554"/>
            <a:chExt cx="125729" cy="125729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C3A44EF-0E96-455F-A634-3F6266B9FDF5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426F643-AB0D-4722-B2A7-F637B1064031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67B8D9C-0CC3-4DDA-A162-AB655B5A159A}"/>
              </a:ext>
            </a:extLst>
          </p:cNvPr>
          <p:cNvGrpSpPr/>
          <p:nvPr/>
        </p:nvGrpSpPr>
        <p:grpSpPr>
          <a:xfrm rot="1613144">
            <a:off x="8117984" y="4142527"/>
            <a:ext cx="311536" cy="529707"/>
            <a:chOff x="4850276" y="2591891"/>
            <a:chExt cx="622934" cy="1059179"/>
          </a:xfrm>
        </p:grpSpPr>
        <p:grpSp>
          <p:nvGrpSpPr>
            <p:cNvPr id="102" name="Graphic 113">
              <a:extLst>
                <a:ext uri="{FF2B5EF4-FFF2-40B4-BE49-F238E27FC236}">
                  <a16:creationId xmlns:a16="http://schemas.microsoft.com/office/drawing/2014/main" id="{F27DBB9F-5BA6-4585-BC4B-FFC639652853}"/>
                </a:ext>
              </a:extLst>
            </p:cNvPr>
            <p:cNvGrpSpPr/>
            <p:nvPr/>
          </p:nvGrpSpPr>
          <p:grpSpPr>
            <a:xfrm>
              <a:off x="4904569" y="2627239"/>
              <a:ext cx="518685" cy="982874"/>
              <a:chOff x="4904569" y="2627239"/>
              <a:chExt cx="518685" cy="982874"/>
            </a:xfrm>
            <a:solidFill>
              <a:srgbClr val="000000"/>
            </a:solidFill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FCB025F-6813-4B55-B9D8-35E141EF382B}"/>
                  </a:ext>
                </a:extLst>
              </p:cNvPr>
              <p:cNvSpPr/>
              <p:nvPr/>
            </p:nvSpPr>
            <p:spPr>
              <a:xfrm>
                <a:off x="4908379" y="2632001"/>
                <a:ext cx="507255" cy="972873"/>
              </a:xfrm>
              <a:custGeom>
                <a:avLst/>
                <a:gdLst>
                  <a:gd name="connsiteX0" fmla="*/ 501967 w 507255"/>
                  <a:gd name="connsiteY0" fmla="*/ 962872 h 972873"/>
                  <a:gd name="connsiteX1" fmla="*/ 3810 w 507255"/>
                  <a:gd name="connsiteY1" fmla="*/ 968587 h 972873"/>
                  <a:gd name="connsiteX2" fmla="*/ 96202 w 507255"/>
                  <a:gd name="connsiteY2" fmla="*/ 598064 h 972873"/>
                  <a:gd name="connsiteX3" fmla="*/ 198120 w 507255"/>
                  <a:gd name="connsiteY3" fmla="*/ 465667 h 972873"/>
                  <a:gd name="connsiteX4" fmla="*/ 119063 w 507255"/>
                  <a:gd name="connsiteY4" fmla="*/ 343747 h 972873"/>
                  <a:gd name="connsiteX5" fmla="*/ 0 w 507255"/>
                  <a:gd name="connsiteY5" fmla="*/ 1799 h 972873"/>
                  <a:gd name="connsiteX6" fmla="*/ 488632 w 507255"/>
                  <a:gd name="connsiteY6" fmla="*/ 4657 h 972873"/>
                  <a:gd name="connsiteX7" fmla="*/ 422910 w 507255"/>
                  <a:gd name="connsiteY7" fmla="*/ 296122 h 972873"/>
                  <a:gd name="connsiteX8" fmla="*/ 352425 w 507255"/>
                  <a:gd name="connsiteY8" fmla="*/ 382799 h 972873"/>
                  <a:gd name="connsiteX9" fmla="*/ 313373 w 507255"/>
                  <a:gd name="connsiteY9" fmla="*/ 467572 h 972873"/>
                  <a:gd name="connsiteX10" fmla="*/ 478155 w 507255"/>
                  <a:gd name="connsiteY10" fmla="*/ 713317 h 972873"/>
                  <a:gd name="connsiteX11" fmla="*/ 501967 w 507255"/>
                  <a:gd name="connsiteY11" fmla="*/ 962872 h 97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7255" h="972873">
                    <a:moveTo>
                      <a:pt x="501967" y="962872"/>
                    </a:moveTo>
                    <a:cubicBezTo>
                      <a:pt x="315278" y="967634"/>
                      <a:pt x="190500" y="979064"/>
                      <a:pt x="3810" y="968587"/>
                    </a:cubicBezTo>
                    <a:cubicBezTo>
                      <a:pt x="-1905" y="827617"/>
                      <a:pt x="11430" y="692362"/>
                      <a:pt x="96202" y="598064"/>
                    </a:cubicBezTo>
                    <a:cubicBezTo>
                      <a:pt x="133350" y="557107"/>
                      <a:pt x="186690" y="522817"/>
                      <a:pt x="198120" y="465667"/>
                    </a:cubicBezTo>
                    <a:cubicBezTo>
                      <a:pt x="207645" y="419947"/>
                      <a:pt x="145732" y="379942"/>
                      <a:pt x="119063" y="343747"/>
                    </a:cubicBezTo>
                    <a:cubicBezTo>
                      <a:pt x="82867" y="294217"/>
                      <a:pt x="9525" y="239924"/>
                      <a:pt x="0" y="1799"/>
                    </a:cubicBezTo>
                    <a:cubicBezTo>
                      <a:pt x="148590" y="-2011"/>
                      <a:pt x="476250" y="847"/>
                      <a:pt x="488632" y="4657"/>
                    </a:cubicBezTo>
                    <a:cubicBezTo>
                      <a:pt x="483870" y="103717"/>
                      <a:pt x="472440" y="214207"/>
                      <a:pt x="422910" y="296122"/>
                    </a:cubicBezTo>
                    <a:cubicBezTo>
                      <a:pt x="405765" y="323744"/>
                      <a:pt x="375285" y="356129"/>
                      <a:pt x="352425" y="382799"/>
                    </a:cubicBezTo>
                    <a:cubicBezTo>
                      <a:pt x="331470" y="406612"/>
                      <a:pt x="306705" y="434234"/>
                      <a:pt x="313373" y="467572"/>
                    </a:cubicBezTo>
                    <a:cubicBezTo>
                      <a:pt x="327660" y="534247"/>
                      <a:pt x="432435" y="583777"/>
                      <a:pt x="478155" y="713317"/>
                    </a:cubicBezTo>
                    <a:cubicBezTo>
                      <a:pt x="512445" y="810472"/>
                      <a:pt x="510540" y="856192"/>
                      <a:pt x="501967" y="96287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551B3885-3B7C-4D64-9082-2299C3BF55D1}"/>
                  </a:ext>
                </a:extLst>
              </p:cNvPr>
              <p:cNvSpPr/>
              <p:nvPr/>
            </p:nvSpPr>
            <p:spPr>
              <a:xfrm>
                <a:off x="4980769" y="3213630"/>
                <a:ext cx="145022" cy="208840"/>
              </a:xfrm>
              <a:custGeom>
                <a:avLst/>
                <a:gdLst>
                  <a:gd name="connsiteX0" fmla="*/ 7620 w 145022"/>
                  <a:gd name="connsiteY0" fmla="*/ 208840 h 208840"/>
                  <a:gd name="connsiteX1" fmla="*/ 0 w 145022"/>
                  <a:gd name="connsiteY1" fmla="*/ 201220 h 208840"/>
                  <a:gd name="connsiteX2" fmla="*/ 136208 w 145022"/>
                  <a:gd name="connsiteY2" fmla="*/ 243 h 208840"/>
                  <a:gd name="connsiteX3" fmla="*/ 144780 w 145022"/>
                  <a:gd name="connsiteY3" fmla="*/ 5005 h 208840"/>
                  <a:gd name="connsiteX4" fmla="*/ 140017 w 145022"/>
                  <a:gd name="connsiteY4" fmla="*/ 13578 h 208840"/>
                  <a:gd name="connsiteX5" fmla="*/ 14288 w 145022"/>
                  <a:gd name="connsiteY5" fmla="*/ 200268 h 208840"/>
                  <a:gd name="connsiteX6" fmla="*/ 7620 w 145022"/>
                  <a:gd name="connsiteY6" fmla="*/ 208840 h 208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022" h="208840">
                    <a:moveTo>
                      <a:pt x="7620" y="208840"/>
                    </a:moveTo>
                    <a:cubicBezTo>
                      <a:pt x="3810" y="208840"/>
                      <a:pt x="0" y="205983"/>
                      <a:pt x="0" y="201220"/>
                    </a:cubicBezTo>
                    <a:cubicBezTo>
                      <a:pt x="0" y="99303"/>
                      <a:pt x="69533" y="19293"/>
                      <a:pt x="136208" y="243"/>
                    </a:cubicBezTo>
                    <a:cubicBezTo>
                      <a:pt x="140017" y="-710"/>
                      <a:pt x="143827" y="1195"/>
                      <a:pt x="144780" y="5005"/>
                    </a:cubicBezTo>
                    <a:cubicBezTo>
                      <a:pt x="145733" y="8815"/>
                      <a:pt x="143827" y="12625"/>
                      <a:pt x="140017" y="13578"/>
                    </a:cubicBezTo>
                    <a:cubicBezTo>
                      <a:pt x="78105" y="30723"/>
                      <a:pt x="14288" y="105018"/>
                      <a:pt x="14288" y="200268"/>
                    </a:cubicBezTo>
                    <a:cubicBezTo>
                      <a:pt x="15240" y="205030"/>
                      <a:pt x="11430" y="208840"/>
                      <a:pt x="7620" y="208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B929F590-AC22-4E24-8D9D-354B21A3A94B}"/>
                  </a:ext>
                </a:extLst>
              </p:cNvPr>
              <p:cNvSpPr/>
              <p:nvPr/>
            </p:nvSpPr>
            <p:spPr>
              <a:xfrm>
                <a:off x="4904569" y="2627239"/>
                <a:ext cx="518685" cy="982874"/>
              </a:xfrm>
              <a:custGeom>
                <a:avLst/>
                <a:gdLst>
                  <a:gd name="connsiteX0" fmla="*/ 163830 w 518685"/>
                  <a:gd name="connsiteY0" fmla="*/ 982874 h 982874"/>
                  <a:gd name="connsiteX1" fmla="*/ 7620 w 518685"/>
                  <a:gd name="connsiteY1" fmla="*/ 978112 h 982874"/>
                  <a:gd name="connsiteX2" fmla="*/ 2857 w 518685"/>
                  <a:gd name="connsiteY2" fmla="*/ 973349 h 982874"/>
                  <a:gd name="connsiteX3" fmla="*/ 97155 w 518685"/>
                  <a:gd name="connsiteY3" fmla="*/ 599017 h 982874"/>
                  <a:gd name="connsiteX4" fmla="*/ 129540 w 518685"/>
                  <a:gd name="connsiteY4" fmla="*/ 566632 h 982874"/>
                  <a:gd name="connsiteX5" fmla="*/ 198120 w 518685"/>
                  <a:gd name="connsiteY5" fmla="*/ 468524 h 982874"/>
                  <a:gd name="connsiteX6" fmla="*/ 150495 w 518685"/>
                  <a:gd name="connsiteY6" fmla="*/ 384704 h 982874"/>
                  <a:gd name="connsiteX7" fmla="*/ 120015 w 518685"/>
                  <a:gd name="connsiteY7" fmla="*/ 351367 h 982874"/>
                  <a:gd name="connsiteX8" fmla="*/ 102870 w 518685"/>
                  <a:gd name="connsiteY8" fmla="*/ 330412 h 982874"/>
                  <a:gd name="connsiteX9" fmla="*/ 0 w 518685"/>
                  <a:gd name="connsiteY9" fmla="*/ 7514 h 982874"/>
                  <a:gd name="connsiteX10" fmla="*/ 1905 w 518685"/>
                  <a:gd name="connsiteY10" fmla="*/ 3704 h 982874"/>
                  <a:gd name="connsiteX11" fmla="*/ 5715 w 518685"/>
                  <a:gd name="connsiteY11" fmla="*/ 1799 h 982874"/>
                  <a:gd name="connsiteX12" fmla="*/ 496253 w 518685"/>
                  <a:gd name="connsiteY12" fmla="*/ 4657 h 982874"/>
                  <a:gd name="connsiteX13" fmla="*/ 500063 w 518685"/>
                  <a:gd name="connsiteY13" fmla="*/ 10372 h 982874"/>
                  <a:gd name="connsiteX14" fmla="*/ 433388 w 518685"/>
                  <a:gd name="connsiteY14" fmla="*/ 303742 h 982874"/>
                  <a:gd name="connsiteX15" fmla="*/ 373380 w 518685"/>
                  <a:gd name="connsiteY15" fmla="*/ 378037 h 982874"/>
                  <a:gd name="connsiteX16" fmla="*/ 361950 w 518685"/>
                  <a:gd name="connsiteY16" fmla="*/ 391372 h 982874"/>
                  <a:gd name="connsiteX17" fmla="*/ 324803 w 518685"/>
                  <a:gd name="connsiteY17" fmla="*/ 471382 h 982874"/>
                  <a:gd name="connsiteX18" fmla="*/ 382905 w 518685"/>
                  <a:gd name="connsiteY18" fmla="*/ 556154 h 982874"/>
                  <a:gd name="connsiteX19" fmla="*/ 489585 w 518685"/>
                  <a:gd name="connsiteY19" fmla="*/ 716174 h 982874"/>
                  <a:gd name="connsiteX20" fmla="*/ 513398 w 518685"/>
                  <a:gd name="connsiteY20" fmla="*/ 968587 h 982874"/>
                  <a:gd name="connsiteX21" fmla="*/ 507683 w 518685"/>
                  <a:gd name="connsiteY21" fmla="*/ 973349 h 982874"/>
                  <a:gd name="connsiteX22" fmla="*/ 367665 w 518685"/>
                  <a:gd name="connsiteY22" fmla="*/ 978112 h 982874"/>
                  <a:gd name="connsiteX23" fmla="*/ 163830 w 518685"/>
                  <a:gd name="connsiteY23" fmla="*/ 982874 h 982874"/>
                  <a:gd name="connsiteX24" fmla="*/ 12382 w 518685"/>
                  <a:gd name="connsiteY24" fmla="*/ 967634 h 982874"/>
                  <a:gd name="connsiteX25" fmla="*/ 364808 w 518685"/>
                  <a:gd name="connsiteY25" fmla="*/ 966682 h 982874"/>
                  <a:gd name="connsiteX26" fmla="*/ 500063 w 518685"/>
                  <a:gd name="connsiteY26" fmla="*/ 961919 h 982874"/>
                  <a:gd name="connsiteX27" fmla="*/ 476250 w 518685"/>
                  <a:gd name="connsiteY27" fmla="*/ 719032 h 982874"/>
                  <a:gd name="connsiteX28" fmla="*/ 373380 w 518685"/>
                  <a:gd name="connsiteY28" fmla="*/ 562822 h 982874"/>
                  <a:gd name="connsiteX29" fmla="*/ 312420 w 518685"/>
                  <a:gd name="connsiteY29" fmla="*/ 473287 h 982874"/>
                  <a:gd name="connsiteX30" fmla="*/ 352425 w 518685"/>
                  <a:gd name="connsiteY30" fmla="*/ 383752 h 982874"/>
                  <a:gd name="connsiteX31" fmla="*/ 363855 w 518685"/>
                  <a:gd name="connsiteY31" fmla="*/ 370417 h 982874"/>
                  <a:gd name="connsiteX32" fmla="*/ 421958 w 518685"/>
                  <a:gd name="connsiteY32" fmla="*/ 298027 h 982874"/>
                  <a:gd name="connsiteX33" fmla="*/ 486728 w 518685"/>
                  <a:gd name="connsiteY33" fmla="*/ 14182 h 982874"/>
                  <a:gd name="connsiteX34" fmla="*/ 9525 w 518685"/>
                  <a:gd name="connsiteY34" fmla="*/ 11324 h 982874"/>
                  <a:gd name="connsiteX35" fmla="*/ 110490 w 518685"/>
                  <a:gd name="connsiteY35" fmla="*/ 322792 h 982874"/>
                  <a:gd name="connsiteX36" fmla="*/ 127635 w 518685"/>
                  <a:gd name="connsiteY36" fmla="*/ 344699 h 982874"/>
                  <a:gd name="connsiteX37" fmla="*/ 157163 w 518685"/>
                  <a:gd name="connsiteY37" fmla="*/ 377084 h 982874"/>
                  <a:gd name="connsiteX38" fmla="*/ 207645 w 518685"/>
                  <a:gd name="connsiteY38" fmla="*/ 470429 h 982874"/>
                  <a:gd name="connsiteX39" fmla="*/ 136208 w 518685"/>
                  <a:gd name="connsiteY39" fmla="*/ 574252 h 982874"/>
                  <a:gd name="connsiteX40" fmla="*/ 104775 w 518685"/>
                  <a:gd name="connsiteY40" fmla="*/ 605684 h 982874"/>
                  <a:gd name="connsiteX41" fmla="*/ 12382 w 518685"/>
                  <a:gd name="connsiteY41" fmla="*/ 967634 h 982874"/>
                  <a:gd name="connsiteX42" fmla="*/ 505778 w 518685"/>
                  <a:gd name="connsiteY42" fmla="*/ 967634 h 982874"/>
                  <a:gd name="connsiteX43" fmla="*/ 505778 w 518685"/>
                  <a:gd name="connsiteY43" fmla="*/ 967634 h 982874"/>
                  <a:gd name="connsiteX44" fmla="*/ 505778 w 518685"/>
                  <a:gd name="connsiteY44" fmla="*/ 967634 h 98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518685" h="982874">
                    <a:moveTo>
                      <a:pt x="163830" y="982874"/>
                    </a:moveTo>
                    <a:cubicBezTo>
                      <a:pt x="115252" y="982874"/>
                      <a:pt x="63817" y="981922"/>
                      <a:pt x="7620" y="978112"/>
                    </a:cubicBezTo>
                    <a:cubicBezTo>
                      <a:pt x="4763" y="978112"/>
                      <a:pt x="2857" y="975254"/>
                      <a:pt x="2857" y="973349"/>
                    </a:cubicBezTo>
                    <a:cubicBezTo>
                      <a:pt x="-1905" y="853334"/>
                      <a:pt x="4763" y="701887"/>
                      <a:pt x="97155" y="599017"/>
                    </a:cubicBezTo>
                    <a:cubicBezTo>
                      <a:pt x="106680" y="587587"/>
                      <a:pt x="118110" y="577109"/>
                      <a:pt x="129540" y="566632"/>
                    </a:cubicBezTo>
                    <a:cubicBezTo>
                      <a:pt x="159067" y="538057"/>
                      <a:pt x="189548" y="509482"/>
                      <a:pt x="198120" y="468524"/>
                    </a:cubicBezTo>
                    <a:cubicBezTo>
                      <a:pt x="203835" y="438997"/>
                      <a:pt x="177165" y="411374"/>
                      <a:pt x="150495" y="384704"/>
                    </a:cubicBezTo>
                    <a:cubicBezTo>
                      <a:pt x="139065" y="373274"/>
                      <a:pt x="128588" y="361844"/>
                      <a:pt x="120015" y="351367"/>
                    </a:cubicBezTo>
                    <a:cubicBezTo>
                      <a:pt x="115252" y="344699"/>
                      <a:pt x="109538" y="338032"/>
                      <a:pt x="102870" y="330412"/>
                    </a:cubicBezTo>
                    <a:cubicBezTo>
                      <a:pt x="64770" y="283739"/>
                      <a:pt x="7620" y="214207"/>
                      <a:pt x="0" y="7514"/>
                    </a:cubicBezTo>
                    <a:cubicBezTo>
                      <a:pt x="0" y="5609"/>
                      <a:pt x="0" y="4657"/>
                      <a:pt x="1905" y="3704"/>
                    </a:cubicBezTo>
                    <a:cubicBezTo>
                      <a:pt x="2857" y="2752"/>
                      <a:pt x="3810" y="1799"/>
                      <a:pt x="5715" y="1799"/>
                    </a:cubicBezTo>
                    <a:cubicBezTo>
                      <a:pt x="141923" y="-2011"/>
                      <a:pt x="481013" y="847"/>
                      <a:pt x="496253" y="4657"/>
                    </a:cubicBezTo>
                    <a:cubicBezTo>
                      <a:pt x="499110" y="5609"/>
                      <a:pt x="500063" y="7514"/>
                      <a:pt x="500063" y="10372"/>
                    </a:cubicBezTo>
                    <a:cubicBezTo>
                      <a:pt x="495300" y="109432"/>
                      <a:pt x="483870" y="221827"/>
                      <a:pt x="433388" y="303742"/>
                    </a:cubicBezTo>
                    <a:cubicBezTo>
                      <a:pt x="419100" y="327554"/>
                      <a:pt x="395288" y="354224"/>
                      <a:pt x="373380" y="378037"/>
                    </a:cubicBezTo>
                    <a:cubicBezTo>
                      <a:pt x="369570" y="382799"/>
                      <a:pt x="365760" y="386609"/>
                      <a:pt x="361950" y="391372"/>
                    </a:cubicBezTo>
                    <a:cubicBezTo>
                      <a:pt x="340995" y="414232"/>
                      <a:pt x="318135" y="440902"/>
                      <a:pt x="324803" y="471382"/>
                    </a:cubicBezTo>
                    <a:cubicBezTo>
                      <a:pt x="330517" y="499004"/>
                      <a:pt x="355283" y="525674"/>
                      <a:pt x="382905" y="556154"/>
                    </a:cubicBezTo>
                    <a:cubicBezTo>
                      <a:pt x="419100" y="595207"/>
                      <a:pt x="463867" y="643784"/>
                      <a:pt x="489585" y="716174"/>
                    </a:cubicBezTo>
                    <a:cubicBezTo>
                      <a:pt x="523875" y="815234"/>
                      <a:pt x="521970" y="861907"/>
                      <a:pt x="513398" y="968587"/>
                    </a:cubicBezTo>
                    <a:cubicBezTo>
                      <a:pt x="513398" y="971444"/>
                      <a:pt x="510540" y="973349"/>
                      <a:pt x="507683" y="973349"/>
                    </a:cubicBezTo>
                    <a:cubicBezTo>
                      <a:pt x="457200" y="974302"/>
                      <a:pt x="411480" y="976207"/>
                      <a:pt x="367665" y="978112"/>
                    </a:cubicBezTo>
                    <a:cubicBezTo>
                      <a:pt x="296228" y="980017"/>
                      <a:pt x="232410" y="982874"/>
                      <a:pt x="163830" y="982874"/>
                    </a:cubicBezTo>
                    <a:close/>
                    <a:moveTo>
                      <a:pt x="12382" y="967634"/>
                    </a:moveTo>
                    <a:cubicBezTo>
                      <a:pt x="145733" y="975254"/>
                      <a:pt x="247650" y="971444"/>
                      <a:pt x="364808" y="966682"/>
                    </a:cubicBezTo>
                    <a:cubicBezTo>
                      <a:pt x="407670" y="964777"/>
                      <a:pt x="451485" y="963824"/>
                      <a:pt x="500063" y="961919"/>
                    </a:cubicBezTo>
                    <a:cubicBezTo>
                      <a:pt x="508635" y="856192"/>
                      <a:pt x="509588" y="813329"/>
                      <a:pt x="476250" y="719032"/>
                    </a:cubicBezTo>
                    <a:cubicBezTo>
                      <a:pt x="452438" y="648547"/>
                      <a:pt x="408623" y="600922"/>
                      <a:pt x="373380" y="562822"/>
                    </a:cubicBezTo>
                    <a:cubicBezTo>
                      <a:pt x="343853" y="531389"/>
                      <a:pt x="319088" y="503767"/>
                      <a:pt x="312420" y="473287"/>
                    </a:cubicBezTo>
                    <a:cubicBezTo>
                      <a:pt x="304800" y="437092"/>
                      <a:pt x="331470" y="407564"/>
                      <a:pt x="352425" y="383752"/>
                    </a:cubicBezTo>
                    <a:cubicBezTo>
                      <a:pt x="356235" y="379942"/>
                      <a:pt x="360045" y="375179"/>
                      <a:pt x="363855" y="370417"/>
                    </a:cubicBezTo>
                    <a:cubicBezTo>
                      <a:pt x="384810" y="347557"/>
                      <a:pt x="408623" y="320887"/>
                      <a:pt x="421958" y="298027"/>
                    </a:cubicBezTo>
                    <a:cubicBezTo>
                      <a:pt x="470535" y="218969"/>
                      <a:pt x="481965" y="110384"/>
                      <a:pt x="486728" y="14182"/>
                    </a:cubicBezTo>
                    <a:cubicBezTo>
                      <a:pt x="446723" y="11324"/>
                      <a:pt x="154305" y="8467"/>
                      <a:pt x="9525" y="11324"/>
                    </a:cubicBezTo>
                    <a:cubicBezTo>
                      <a:pt x="18098" y="210397"/>
                      <a:pt x="73342" y="278024"/>
                      <a:pt x="110490" y="322792"/>
                    </a:cubicBezTo>
                    <a:cubicBezTo>
                      <a:pt x="116205" y="330412"/>
                      <a:pt x="122873" y="337079"/>
                      <a:pt x="127635" y="344699"/>
                    </a:cubicBezTo>
                    <a:cubicBezTo>
                      <a:pt x="135255" y="355177"/>
                      <a:pt x="145733" y="365654"/>
                      <a:pt x="157163" y="377084"/>
                    </a:cubicBezTo>
                    <a:cubicBezTo>
                      <a:pt x="183833" y="404707"/>
                      <a:pt x="214313" y="435187"/>
                      <a:pt x="207645" y="470429"/>
                    </a:cubicBezTo>
                    <a:cubicBezTo>
                      <a:pt x="199073" y="514244"/>
                      <a:pt x="166688" y="544724"/>
                      <a:pt x="136208" y="574252"/>
                    </a:cubicBezTo>
                    <a:cubicBezTo>
                      <a:pt x="125730" y="584729"/>
                      <a:pt x="114300" y="595207"/>
                      <a:pt x="104775" y="605684"/>
                    </a:cubicBezTo>
                    <a:cubicBezTo>
                      <a:pt x="15240" y="704744"/>
                      <a:pt x="8573" y="850477"/>
                      <a:pt x="12382" y="967634"/>
                    </a:cubicBezTo>
                    <a:close/>
                    <a:moveTo>
                      <a:pt x="505778" y="967634"/>
                    </a:moveTo>
                    <a:lnTo>
                      <a:pt x="505778" y="967634"/>
                    </a:lnTo>
                    <a:lnTo>
                      <a:pt x="505778" y="967634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3" name="Graphic 113">
              <a:extLst>
                <a:ext uri="{FF2B5EF4-FFF2-40B4-BE49-F238E27FC236}">
                  <a16:creationId xmlns:a16="http://schemas.microsoft.com/office/drawing/2014/main" id="{E861ED39-ACE4-47B3-B70D-109C1DBD287C}"/>
                </a:ext>
              </a:extLst>
            </p:cNvPr>
            <p:cNvGrpSpPr/>
            <p:nvPr/>
          </p:nvGrpSpPr>
          <p:grpSpPr>
            <a:xfrm>
              <a:off x="4850276" y="3571061"/>
              <a:ext cx="622934" cy="80009"/>
              <a:chOff x="4850276" y="3571061"/>
              <a:chExt cx="622934" cy="80009"/>
            </a:xfrm>
          </p:grpSpPr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0A0FE7F7-F853-4123-BC0D-1BC33C90DFD2}"/>
                  </a:ext>
                </a:extLst>
              </p:cNvPr>
              <p:cNvSpPr/>
              <p:nvPr/>
            </p:nvSpPr>
            <p:spPr>
              <a:xfrm>
                <a:off x="4855992" y="3577728"/>
                <a:ext cx="611504" cy="68579"/>
              </a:xfrm>
              <a:custGeom>
                <a:avLst/>
                <a:gdLst>
                  <a:gd name="connsiteX0" fmla="*/ 0 w 611504"/>
                  <a:gd name="connsiteY0" fmla="*/ 0 h 68579"/>
                  <a:gd name="connsiteX1" fmla="*/ 611505 w 611504"/>
                  <a:gd name="connsiteY1" fmla="*/ 0 h 68579"/>
                  <a:gd name="connsiteX2" fmla="*/ 611505 w 611504"/>
                  <a:gd name="connsiteY2" fmla="*/ 68580 h 68579"/>
                  <a:gd name="connsiteX3" fmla="*/ 0 w 611504"/>
                  <a:gd name="connsiteY3" fmla="*/ 68580 h 6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504" h="68579">
                    <a:moveTo>
                      <a:pt x="0" y="0"/>
                    </a:moveTo>
                    <a:lnTo>
                      <a:pt x="611505" y="0"/>
                    </a:lnTo>
                    <a:lnTo>
                      <a:pt x="611505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1705CFFF-A717-4017-925F-E89784C3D27F}"/>
                  </a:ext>
                </a:extLst>
              </p:cNvPr>
              <p:cNvSpPr/>
              <p:nvPr/>
            </p:nvSpPr>
            <p:spPr>
              <a:xfrm>
                <a:off x="4850276" y="3571061"/>
                <a:ext cx="622934" cy="80009"/>
              </a:xfrm>
              <a:custGeom>
                <a:avLst/>
                <a:gdLst>
                  <a:gd name="connsiteX0" fmla="*/ 618173 w 622934"/>
                  <a:gd name="connsiteY0" fmla="*/ 80010 h 80009"/>
                  <a:gd name="connsiteX1" fmla="*/ 5715 w 622934"/>
                  <a:gd name="connsiteY1" fmla="*/ 80010 h 80009"/>
                  <a:gd name="connsiteX2" fmla="*/ 0 w 622934"/>
                  <a:gd name="connsiteY2" fmla="*/ 74295 h 80009"/>
                  <a:gd name="connsiteX3" fmla="*/ 0 w 622934"/>
                  <a:gd name="connsiteY3" fmla="*/ 5715 h 80009"/>
                  <a:gd name="connsiteX4" fmla="*/ 5715 w 622934"/>
                  <a:gd name="connsiteY4" fmla="*/ 0 h 80009"/>
                  <a:gd name="connsiteX5" fmla="*/ 617220 w 622934"/>
                  <a:gd name="connsiteY5" fmla="*/ 0 h 80009"/>
                  <a:gd name="connsiteX6" fmla="*/ 622935 w 622934"/>
                  <a:gd name="connsiteY6" fmla="*/ 5715 h 80009"/>
                  <a:gd name="connsiteX7" fmla="*/ 622935 w 622934"/>
                  <a:gd name="connsiteY7" fmla="*/ 74295 h 80009"/>
                  <a:gd name="connsiteX8" fmla="*/ 618173 w 622934"/>
                  <a:gd name="connsiteY8" fmla="*/ 80010 h 80009"/>
                  <a:gd name="connsiteX9" fmla="*/ 11430 w 622934"/>
                  <a:gd name="connsiteY9" fmla="*/ 69533 h 80009"/>
                  <a:gd name="connsiteX10" fmla="*/ 612458 w 622934"/>
                  <a:gd name="connsiteY10" fmla="*/ 69533 h 80009"/>
                  <a:gd name="connsiteX11" fmla="*/ 612458 w 622934"/>
                  <a:gd name="connsiteY11" fmla="*/ 11430 h 80009"/>
                  <a:gd name="connsiteX12" fmla="*/ 11430 w 622934"/>
                  <a:gd name="connsiteY12" fmla="*/ 11430 h 80009"/>
                  <a:gd name="connsiteX13" fmla="*/ 11430 w 622934"/>
                  <a:gd name="connsiteY13" fmla="*/ 69533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2934" h="80009">
                    <a:moveTo>
                      <a:pt x="61817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3"/>
                      <a:pt x="0" y="74295"/>
                    </a:cubicBezTo>
                    <a:lnTo>
                      <a:pt x="0" y="5715"/>
                    </a:lnTo>
                    <a:cubicBezTo>
                      <a:pt x="0" y="2858"/>
                      <a:pt x="2857" y="0"/>
                      <a:pt x="5715" y="0"/>
                    </a:cubicBezTo>
                    <a:lnTo>
                      <a:pt x="617220" y="0"/>
                    </a:lnTo>
                    <a:cubicBezTo>
                      <a:pt x="620078" y="0"/>
                      <a:pt x="622935" y="2858"/>
                      <a:pt x="622935" y="5715"/>
                    </a:cubicBezTo>
                    <a:lnTo>
                      <a:pt x="622935" y="74295"/>
                    </a:lnTo>
                    <a:cubicBezTo>
                      <a:pt x="622935" y="78105"/>
                      <a:pt x="621030" y="80010"/>
                      <a:pt x="618173" y="80010"/>
                    </a:cubicBezTo>
                    <a:close/>
                    <a:moveTo>
                      <a:pt x="11430" y="69533"/>
                    </a:moveTo>
                    <a:lnTo>
                      <a:pt x="612458" y="69533"/>
                    </a:lnTo>
                    <a:lnTo>
                      <a:pt x="612458" y="11430"/>
                    </a:lnTo>
                    <a:lnTo>
                      <a:pt x="11430" y="11430"/>
                    </a:lnTo>
                    <a:lnTo>
                      <a:pt x="11430" y="69533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04" name="Graphic 113">
              <a:extLst>
                <a:ext uri="{FF2B5EF4-FFF2-40B4-BE49-F238E27FC236}">
                  <a16:creationId xmlns:a16="http://schemas.microsoft.com/office/drawing/2014/main" id="{C0AAE9E1-982F-45D0-A491-402EDE2FB598}"/>
                </a:ext>
              </a:extLst>
            </p:cNvPr>
            <p:cNvGrpSpPr/>
            <p:nvPr/>
          </p:nvGrpSpPr>
          <p:grpSpPr>
            <a:xfrm>
              <a:off x="4850276" y="2591891"/>
              <a:ext cx="608647" cy="80009"/>
              <a:chOff x="4850276" y="2591891"/>
              <a:chExt cx="608647" cy="80009"/>
            </a:xfrm>
          </p:grpSpPr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EDFE16E-5D40-4E5E-8CC5-FC41497EAF9F}"/>
                  </a:ext>
                </a:extLst>
              </p:cNvPr>
              <p:cNvSpPr/>
              <p:nvPr/>
            </p:nvSpPr>
            <p:spPr>
              <a:xfrm>
                <a:off x="4855992" y="2597606"/>
                <a:ext cx="597217" cy="68580"/>
              </a:xfrm>
              <a:custGeom>
                <a:avLst/>
                <a:gdLst>
                  <a:gd name="connsiteX0" fmla="*/ 0 w 597217"/>
                  <a:gd name="connsiteY0" fmla="*/ 0 h 68580"/>
                  <a:gd name="connsiteX1" fmla="*/ 597218 w 597217"/>
                  <a:gd name="connsiteY1" fmla="*/ 0 h 68580"/>
                  <a:gd name="connsiteX2" fmla="*/ 597218 w 597217"/>
                  <a:gd name="connsiteY2" fmla="*/ 68580 h 68580"/>
                  <a:gd name="connsiteX3" fmla="*/ 0 w 597217"/>
                  <a:gd name="connsiteY3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217" h="68580">
                    <a:moveTo>
                      <a:pt x="0" y="0"/>
                    </a:moveTo>
                    <a:lnTo>
                      <a:pt x="597218" y="0"/>
                    </a:lnTo>
                    <a:lnTo>
                      <a:pt x="597218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98663C4C-2A57-4E7B-89D5-3A8263708817}"/>
                  </a:ext>
                </a:extLst>
              </p:cNvPr>
              <p:cNvSpPr/>
              <p:nvPr/>
            </p:nvSpPr>
            <p:spPr>
              <a:xfrm>
                <a:off x="4850276" y="2591891"/>
                <a:ext cx="608647" cy="80009"/>
              </a:xfrm>
              <a:custGeom>
                <a:avLst/>
                <a:gdLst>
                  <a:gd name="connsiteX0" fmla="*/ 602933 w 608647"/>
                  <a:gd name="connsiteY0" fmla="*/ 80010 h 80009"/>
                  <a:gd name="connsiteX1" fmla="*/ 5715 w 608647"/>
                  <a:gd name="connsiteY1" fmla="*/ 80010 h 80009"/>
                  <a:gd name="connsiteX2" fmla="*/ 0 w 608647"/>
                  <a:gd name="connsiteY2" fmla="*/ 74295 h 80009"/>
                  <a:gd name="connsiteX3" fmla="*/ 0 w 608647"/>
                  <a:gd name="connsiteY3" fmla="*/ 5715 h 80009"/>
                  <a:gd name="connsiteX4" fmla="*/ 5715 w 608647"/>
                  <a:gd name="connsiteY4" fmla="*/ 0 h 80009"/>
                  <a:gd name="connsiteX5" fmla="*/ 602933 w 608647"/>
                  <a:gd name="connsiteY5" fmla="*/ 0 h 80009"/>
                  <a:gd name="connsiteX6" fmla="*/ 608648 w 608647"/>
                  <a:gd name="connsiteY6" fmla="*/ 5715 h 80009"/>
                  <a:gd name="connsiteX7" fmla="*/ 608648 w 608647"/>
                  <a:gd name="connsiteY7" fmla="*/ 74295 h 80009"/>
                  <a:gd name="connsiteX8" fmla="*/ 602933 w 608647"/>
                  <a:gd name="connsiteY8" fmla="*/ 80010 h 80009"/>
                  <a:gd name="connsiteX9" fmla="*/ 11430 w 608647"/>
                  <a:gd name="connsiteY9" fmla="*/ 68580 h 80009"/>
                  <a:gd name="connsiteX10" fmla="*/ 597218 w 608647"/>
                  <a:gd name="connsiteY10" fmla="*/ 68580 h 80009"/>
                  <a:gd name="connsiteX11" fmla="*/ 597218 w 608647"/>
                  <a:gd name="connsiteY11" fmla="*/ 10477 h 80009"/>
                  <a:gd name="connsiteX12" fmla="*/ 11430 w 608647"/>
                  <a:gd name="connsiteY12" fmla="*/ 10477 h 80009"/>
                  <a:gd name="connsiteX13" fmla="*/ 11430 w 608647"/>
                  <a:gd name="connsiteY13" fmla="*/ 68580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8647" h="80009">
                    <a:moveTo>
                      <a:pt x="60293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2"/>
                      <a:pt x="0" y="74295"/>
                    </a:cubicBezTo>
                    <a:lnTo>
                      <a:pt x="0" y="5715"/>
                    </a:lnTo>
                    <a:cubicBezTo>
                      <a:pt x="0" y="2857"/>
                      <a:pt x="2857" y="0"/>
                      <a:pt x="5715" y="0"/>
                    </a:cubicBezTo>
                    <a:lnTo>
                      <a:pt x="602933" y="0"/>
                    </a:lnTo>
                    <a:cubicBezTo>
                      <a:pt x="605790" y="0"/>
                      <a:pt x="608648" y="2857"/>
                      <a:pt x="608648" y="5715"/>
                    </a:cubicBezTo>
                    <a:lnTo>
                      <a:pt x="608648" y="74295"/>
                    </a:lnTo>
                    <a:cubicBezTo>
                      <a:pt x="608648" y="77152"/>
                      <a:pt x="605790" y="80010"/>
                      <a:pt x="602933" y="80010"/>
                    </a:cubicBezTo>
                    <a:close/>
                    <a:moveTo>
                      <a:pt x="11430" y="68580"/>
                    </a:moveTo>
                    <a:lnTo>
                      <a:pt x="597218" y="68580"/>
                    </a:lnTo>
                    <a:lnTo>
                      <a:pt x="597218" y="10477"/>
                    </a:lnTo>
                    <a:lnTo>
                      <a:pt x="11430" y="10477"/>
                    </a:lnTo>
                    <a:lnTo>
                      <a:pt x="11430" y="6858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12" name="Graphic 43">
            <a:extLst>
              <a:ext uri="{FF2B5EF4-FFF2-40B4-BE49-F238E27FC236}">
                <a16:creationId xmlns:a16="http://schemas.microsoft.com/office/drawing/2014/main" id="{D51ABAE3-032A-4119-B2E4-D180C024B20D}"/>
              </a:ext>
            </a:extLst>
          </p:cNvPr>
          <p:cNvGrpSpPr/>
          <p:nvPr/>
        </p:nvGrpSpPr>
        <p:grpSpPr>
          <a:xfrm>
            <a:off x="4242013" y="4585844"/>
            <a:ext cx="125729" cy="125729"/>
            <a:chOff x="5131116" y="3678554"/>
            <a:chExt cx="125729" cy="125729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E254631-DA56-4358-BFF6-A83267716EC9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A68E617-2732-48D8-864F-7AF317BE6721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aphic 79">
            <a:extLst>
              <a:ext uri="{FF2B5EF4-FFF2-40B4-BE49-F238E27FC236}">
                <a16:creationId xmlns:a16="http://schemas.microsoft.com/office/drawing/2014/main" id="{A9C82F86-A5DA-4277-A9EB-D46EAEF06C78}"/>
              </a:ext>
            </a:extLst>
          </p:cNvPr>
          <p:cNvGrpSpPr/>
          <p:nvPr/>
        </p:nvGrpSpPr>
        <p:grpSpPr>
          <a:xfrm rot="19700876">
            <a:off x="788740" y="1053340"/>
            <a:ext cx="409431" cy="358420"/>
            <a:chOff x="2829820" y="1072706"/>
            <a:chExt cx="622454" cy="544903"/>
          </a:xfrm>
          <a:solidFill>
            <a:srgbClr val="000000"/>
          </a:solidFill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61C70588-60B8-4D78-9BD8-D73FB96AE2E3}"/>
                </a:ext>
              </a:extLst>
            </p:cNvPr>
            <p:cNvSpPr/>
            <p:nvPr/>
          </p:nvSpPr>
          <p:spPr>
            <a:xfrm>
              <a:off x="2846969" y="1072706"/>
              <a:ext cx="98187" cy="98029"/>
            </a:xfrm>
            <a:custGeom>
              <a:avLst/>
              <a:gdLst>
                <a:gd name="connsiteX0" fmla="*/ 43622 w 98187"/>
                <a:gd name="connsiteY0" fmla="*/ 98030 h 98029"/>
                <a:gd name="connsiteX1" fmla="*/ 43622 w 98187"/>
                <a:gd name="connsiteY1" fmla="*/ 98030 h 98029"/>
                <a:gd name="connsiteX2" fmla="*/ 37440 w 98187"/>
                <a:gd name="connsiteY2" fmla="*/ 94497 h 98029"/>
                <a:gd name="connsiteX3" fmla="*/ 1231 w 98187"/>
                <a:gd name="connsiteY3" fmla="*/ 38859 h 98029"/>
                <a:gd name="connsiteX4" fmla="*/ 2114 w 98187"/>
                <a:gd name="connsiteY4" fmla="*/ 29144 h 98029"/>
                <a:gd name="connsiteX5" fmla="*/ 11829 w 98187"/>
                <a:gd name="connsiteY5" fmla="*/ 30027 h 98029"/>
                <a:gd name="connsiteX6" fmla="*/ 43622 w 98187"/>
                <a:gd name="connsiteY6" fmla="*/ 76834 h 98029"/>
                <a:gd name="connsiteX7" fmla="*/ 84247 w 98187"/>
                <a:gd name="connsiteY7" fmla="*/ 3533 h 98029"/>
                <a:gd name="connsiteX8" fmla="*/ 93962 w 98187"/>
                <a:gd name="connsiteY8" fmla="*/ 883 h 98029"/>
                <a:gd name="connsiteX9" fmla="*/ 97494 w 98187"/>
                <a:gd name="connsiteY9" fmla="*/ 9715 h 98029"/>
                <a:gd name="connsiteX10" fmla="*/ 50687 w 98187"/>
                <a:gd name="connsiteY10" fmla="*/ 94497 h 98029"/>
                <a:gd name="connsiteX11" fmla="*/ 43622 w 98187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187" h="98029">
                  <a:moveTo>
                    <a:pt x="43622" y="98030"/>
                  </a:moveTo>
                  <a:cubicBezTo>
                    <a:pt x="43622" y="98030"/>
                    <a:pt x="43622" y="98030"/>
                    <a:pt x="43622" y="98030"/>
                  </a:cubicBezTo>
                  <a:cubicBezTo>
                    <a:pt x="40973" y="98030"/>
                    <a:pt x="38323" y="96263"/>
                    <a:pt x="37440" y="94497"/>
                  </a:cubicBezTo>
                  <a:cubicBezTo>
                    <a:pt x="27726" y="75068"/>
                    <a:pt x="15361" y="55638"/>
                    <a:pt x="1231" y="38859"/>
                  </a:cubicBezTo>
                  <a:cubicBezTo>
                    <a:pt x="-535" y="35326"/>
                    <a:pt x="-535" y="30910"/>
                    <a:pt x="2114" y="29144"/>
                  </a:cubicBezTo>
                  <a:cubicBezTo>
                    <a:pt x="4764" y="26495"/>
                    <a:pt x="10063" y="27378"/>
                    <a:pt x="11829" y="30027"/>
                  </a:cubicBezTo>
                  <a:cubicBezTo>
                    <a:pt x="23310" y="44158"/>
                    <a:pt x="33908" y="60054"/>
                    <a:pt x="43622" y="76834"/>
                  </a:cubicBezTo>
                  <a:lnTo>
                    <a:pt x="84247" y="3533"/>
                  </a:lnTo>
                  <a:cubicBezTo>
                    <a:pt x="86013" y="0"/>
                    <a:pt x="90429" y="-883"/>
                    <a:pt x="93962" y="883"/>
                  </a:cubicBezTo>
                  <a:cubicBezTo>
                    <a:pt x="97494" y="1766"/>
                    <a:pt x="99261" y="6182"/>
                    <a:pt x="97494" y="9715"/>
                  </a:cubicBezTo>
                  <a:lnTo>
                    <a:pt x="50687" y="94497"/>
                  </a:lnTo>
                  <a:cubicBezTo>
                    <a:pt x="48921" y="97147"/>
                    <a:pt x="46272" y="98030"/>
                    <a:pt x="43622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738AEFAB-B7AD-474C-84F2-DE946C8AB705}"/>
                </a:ext>
              </a:extLst>
            </p:cNvPr>
            <p:cNvSpPr/>
            <p:nvPr/>
          </p:nvSpPr>
          <p:spPr>
            <a:xfrm>
              <a:off x="2846600" y="1296143"/>
              <a:ext cx="97863" cy="98029"/>
            </a:xfrm>
            <a:custGeom>
              <a:avLst/>
              <a:gdLst>
                <a:gd name="connsiteX0" fmla="*/ 43991 w 97863"/>
                <a:gd name="connsiteY0" fmla="*/ 98030 h 98029"/>
                <a:gd name="connsiteX1" fmla="*/ 43991 w 97863"/>
                <a:gd name="connsiteY1" fmla="*/ 98030 h 98029"/>
                <a:gd name="connsiteX2" fmla="*/ 37809 w 97863"/>
                <a:gd name="connsiteY2" fmla="*/ 94497 h 98029"/>
                <a:gd name="connsiteX3" fmla="*/ 1600 w 97863"/>
                <a:gd name="connsiteY3" fmla="*/ 38859 h 98029"/>
                <a:gd name="connsiteX4" fmla="*/ 2483 w 97863"/>
                <a:gd name="connsiteY4" fmla="*/ 29144 h 98029"/>
                <a:gd name="connsiteX5" fmla="*/ 12198 w 97863"/>
                <a:gd name="connsiteY5" fmla="*/ 30027 h 98029"/>
                <a:gd name="connsiteX6" fmla="*/ 43991 w 97863"/>
                <a:gd name="connsiteY6" fmla="*/ 76834 h 98029"/>
                <a:gd name="connsiteX7" fmla="*/ 84616 w 97863"/>
                <a:gd name="connsiteY7" fmla="*/ 3533 h 98029"/>
                <a:gd name="connsiteX8" fmla="*/ 94330 w 97863"/>
                <a:gd name="connsiteY8" fmla="*/ 883 h 98029"/>
                <a:gd name="connsiteX9" fmla="*/ 96980 w 97863"/>
                <a:gd name="connsiteY9" fmla="*/ 10598 h 98029"/>
                <a:gd name="connsiteX10" fmla="*/ 50173 w 97863"/>
                <a:gd name="connsiteY10" fmla="*/ 95380 h 98029"/>
                <a:gd name="connsiteX11" fmla="*/ 43991 w 97863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029">
                  <a:moveTo>
                    <a:pt x="43991" y="98030"/>
                  </a:moveTo>
                  <a:cubicBezTo>
                    <a:pt x="43991" y="98030"/>
                    <a:pt x="43991" y="98030"/>
                    <a:pt x="43991" y="98030"/>
                  </a:cubicBezTo>
                  <a:cubicBezTo>
                    <a:pt x="41341" y="98030"/>
                    <a:pt x="38692" y="96263"/>
                    <a:pt x="37809" y="94497"/>
                  </a:cubicBezTo>
                  <a:cubicBezTo>
                    <a:pt x="28094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5"/>
                    <a:pt x="10431" y="27378"/>
                    <a:pt x="12198" y="30027"/>
                  </a:cubicBezTo>
                  <a:cubicBezTo>
                    <a:pt x="23678" y="44158"/>
                    <a:pt x="34276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9290" y="96263"/>
                    <a:pt x="46640" y="98030"/>
                    <a:pt x="43991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E46666D-2846-4E21-8DC6-073699A65E34}"/>
                </a:ext>
              </a:extLst>
            </p:cNvPr>
            <p:cNvSpPr/>
            <p:nvPr/>
          </p:nvSpPr>
          <p:spPr>
            <a:xfrm>
              <a:off x="2829820" y="1518696"/>
              <a:ext cx="97863" cy="98912"/>
            </a:xfrm>
            <a:custGeom>
              <a:avLst/>
              <a:gdLst>
                <a:gd name="connsiteX0" fmla="*/ 43991 w 97863"/>
                <a:gd name="connsiteY0" fmla="*/ 98913 h 98912"/>
                <a:gd name="connsiteX1" fmla="*/ 43991 w 97863"/>
                <a:gd name="connsiteY1" fmla="*/ 98913 h 98912"/>
                <a:gd name="connsiteX2" fmla="*/ 37809 w 97863"/>
                <a:gd name="connsiteY2" fmla="*/ 95380 h 98912"/>
                <a:gd name="connsiteX3" fmla="*/ 1600 w 97863"/>
                <a:gd name="connsiteY3" fmla="*/ 38859 h 98912"/>
                <a:gd name="connsiteX4" fmla="*/ 2483 w 97863"/>
                <a:gd name="connsiteY4" fmla="*/ 29144 h 98912"/>
                <a:gd name="connsiteX5" fmla="*/ 12198 w 97863"/>
                <a:gd name="connsiteY5" fmla="*/ 30027 h 98912"/>
                <a:gd name="connsiteX6" fmla="*/ 43991 w 97863"/>
                <a:gd name="connsiteY6" fmla="*/ 76834 h 98912"/>
                <a:gd name="connsiteX7" fmla="*/ 84616 w 97863"/>
                <a:gd name="connsiteY7" fmla="*/ 3533 h 98912"/>
                <a:gd name="connsiteX8" fmla="*/ 94330 w 97863"/>
                <a:gd name="connsiteY8" fmla="*/ 883 h 98912"/>
                <a:gd name="connsiteX9" fmla="*/ 96980 w 97863"/>
                <a:gd name="connsiteY9" fmla="*/ 10598 h 98912"/>
                <a:gd name="connsiteX10" fmla="*/ 50173 w 97863"/>
                <a:gd name="connsiteY10" fmla="*/ 95380 h 98912"/>
                <a:gd name="connsiteX11" fmla="*/ 43991 w 97863"/>
                <a:gd name="connsiteY11" fmla="*/ 98913 h 9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912">
                  <a:moveTo>
                    <a:pt x="43991" y="98913"/>
                  </a:moveTo>
                  <a:cubicBezTo>
                    <a:pt x="43991" y="98913"/>
                    <a:pt x="43991" y="98913"/>
                    <a:pt x="43991" y="98913"/>
                  </a:cubicBezTo>
                  <a:cubicBezTo>
                    <a:pt x="41341" y="98913"/>
                    <a:pt x="38692" y="97146"/>
                    <a:pt x="37809" y="95380"/>
                  </a:cubicBezTo>
                  <a:cubicBezTo>
                    <a:pt x="27211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4"/>
                    <a:pt x="10431" y="27378"/>
                    <a:pt x="12198" y="30027"/>
                  </a:cubicBezTo>
                  <a:cubicBezTo>
                    <a:pt x="24562" y="45041"/>
                    <a:pt x="35159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8407" y="97146"/>
                    <a:pt x="46640" y="98913"/>
                    <a:pt x="43991" y="98913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3C08ACE4-70CE-4B37-9EA7-68C05115E00D}"/>
                </a:ext>
              </a:extLst>
            </p:cNvPr>
            <p:cNvSpPr/>
            <p:nvPr/>
          </p:nvSpPr>
          <p:spPr>
            <a:xfrm>
              <a:off x="3023063" y="1153072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9429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EDD2440F-8383-473D-8F14-CA91C15F8646}"/>
                </a:ext>
              </a:extLst>
            </p:cNvPr>
            <p:cNvSpPr/>
            <p:nvPr/>
          </p:nvSpPr>
          <p:spPr>
            <a:xfrm>
              <a:off x="3023063" y="1372094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5299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61D77408-7350-4BDD-91AB-CB1D80236CFD}"/>
                </a:ext>
              </a:extLst>
            </p:cNvPr>
            <p:cNvSpPr/>
            <p:nvPr/>
          </p:nvSpPr>
          <p:spPr>
            <a:xfrm>
              <a:off x="3029245" y="1591115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3070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111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aphic 43">
            <a:extLst>
              <a:ext uri="{FF2B5EF4-FFF2-40B4-BE49-F238E27FC236}">
                <a16:creationId xmlns:a16="http://schemas.microsoft.com/office/drawing/2014/main" id="{2667F0DC-6969-498A-8570-0609EA9CF887}"/>
              </a:ext>
            </a:extLst>
          </p:cNvPr>
          <p:cNvGrpSpPr/>
          <p:nvPr/>
        </p:nvGrpSpPr>
        <p:grpSpPr>
          <a:xfrm>
            <a:off x="639446" y="2874897"/>
            <a:ext cx="125729" cy="125729"/>
            <a:chOff x="5131116" y="3678554"/>
            <a:chExt cx="125729" cy="125729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9CBD545-36CA-4B4B-95A7-DEFC52505EC6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9825C7F-BE9B-4F0C-AD9B-206BC8290625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16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5FEF4-3914-4232-BDF5-172ADF397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[ NAME SURNAME 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E16699-8037-4784-AD68-45B3B65B48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“Lorem Ipsum has been the industry's standard dummy text ever since the 1500s, when an unknown printer took a galley of type and scrambled it to make a type specimen book.”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5ECC06-95DA-40E2-B34A-8127ADF8B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5" y="767129"/>
            <a:ext cx="2547257" cy="3677263"/>
          </a:xfrm>
          <a:prstGeom prst="rect">
            <a:avLst/>
          </a:prstGeom>
        </p:spPr>
      </p:pic>
      <p:grpSp>
        <p:nvGrpSpPr>
          <p:cNvPr id="7" name="Graphic 43">
            <a:extLst>
              <a:ext uri="{FF2B5EF4-FFF2-40B4-BE49-F238E27FC236}">
                <a16:creationId xmlns:a16="http://schemas.microsoft.com/office/drawing/2014/main" id="{D526E9E8-9651-4D5E-A5BF-A8639E8308A5}"/>
              </a:ext>
            </a:extLst>
          </p:cNvPr>
          <p:cNvGrpSpPr/>
          <p:nvPr/>
        </p:nvGrpSpPr>
        <p:grpSpPr>
          <a:xfrm>
            <a:off x="8525726" y="2650618"/>
            <a:ext cx="125729" cy="125729"/>
            <a:chOff x="5131116" y="3678554"/>
            <a:chExt cx="125729" cy="12572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66A57A1-EFF3-41B6-BAD3-4182CAC93139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3110C1F-BAD3-4B4B-B3AE-77EF2DA947EF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" name="Graphic 43">
            <a:extLst>
              <a:ext uri="{FF2B5EF4-FFF2-40B4-BE49-F238E27FC236}">
                <a16:creationId xmlns:a16="http://schemas.microsoft.com/office/drawing/2014/main" id="{D4BD4930-DEA4-4DAE-A879-D6F03EB91C91}"/>
              </a:ext>
            </a:extLst>
          </p:cNvPr>
          <p:cNvGrpSpPr/>
          <p:nvPr/>
        </p:nvGrpSpPr>
        <p:grpSpPr>
          <a:xfrm>
            <a:off x="8127313" y="477938"/>
            <a:ext cx="409843" cy="383552"/>
            <a:chOff x="3891067" y="1338534"/>
            <a:chExt cx="589386" cy="55157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F70741E-4641-4A51-9CEC-56A2BF66893E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BDDF8F5-8078-48E0-919A-FB96AEE7653C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" name="Graphic 43">
              <a:extLst>
                <a:ext uri="{FF2B5EF4-FFF2-40B4-BE49-F238E27FC236}">
                  <a16:creationId xmlns:a16="http://schemas.microsoft.com/office/drawing/2014/main" id="{06A80649-79E8-4058-B3C4-5AC44229A0B0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E5C9370-8DCE-4667-9E6B-911E733E6552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3CB741C-B5D4-4DBB-9035-0A650CB6C7D6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" name="Graphic 43">
              <a:extLst>
                <a:ext uri="{FF2B5EF4-FFF2-40B4-BE49-F238E27FC236}">
                  <a16:creationId xmlns:a16="http://schemas.microsoft.com/office/drawing/2014/main" id="{3965EB64-C660-4E87-B695-926DE1F0EE96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2DBD03FC-94FE-4933-B269-787C4B63843C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0D3779D-8D5A-4A6E-88A9-263D826EA2D4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" name="Graphic 43">
              <a:extLst>
                <a:ext uri="{FF2B5EF4-FFF2-40B4-BE49-F238E27FC236}">
                  <a16:creationId xmlns:a16="http://schemas.microsoft.com/office/drawing/2014/main" id="{C606B577-F537-4F1E-BA15-A45B74756B83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9859715-E291-4F4C-9EA2-5DF4C25473C2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5BE541BE-8460-48D3-95BD-C84731A92ABE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2" name="Graphic 43">
            <a:extLst>
              <a:ext uri="{FF2B5EF4-FFF2-40B4-BE49-F238E27FC236}">
                <a16:creationId xmlns:a16="http://schemas.microsoft.com/office/drawing/2014/main" id="{9DEA37C3-E4CE-4C76-BC47-53EAA8CBB868}"/>
              </a:ext>
            </a:extLst>
          </p:cNvPr>
          <p:cNvGrpSpPr/>
          <p:nvPr/>
        </p:nvGrpSpPr>
        <p:grpSpPr>
          <a:xfrm rot="7759301">
            <a:off x="552350" y="1067856"/>
            <a:ext cx="409843" cy="383552"/>
            <a:chOff x="3891067" y="1338534"/>
            <a:chExt cx="589386" cy="551577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0CC2C1C-58A9-41C4-AA9A-13528FE94C36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F8B1AD3-883B-4825-9449-4B50B81E3157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5" name="Graphic 43">
              <a:extLst>
                <a:ext uri="{FF2B5EF4-FFF2-40B4-BE49-F238E27FC236}">
                  <a16:creationId xmlns:a16="http://schemas.microsoft.com/office/drawing/2014/main" id="{1FB73B09-A0E3-4C4D-B52A-66FCC8DF3168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765BC56-0F3A-4F5A-8018-31C735A8F350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80AE3DB-D13D-4E43-9099-2127319C1575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26" name="Graphic 43">
              <a:extLst>
                <a:ext uri="{FF2B5EF4-FFF2-40B4-BE49-F238E27FC236}">
                  <a16:creationId xmlns:a16="http://schemas.microsoft.com/office/drawing/2014/main" id="{79ACB823-A13F-4379-B351-B64D000F3D2B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D76F781-1408-42D6-9AE6-E5B66B6012E5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38FB31C-DBEC-49E1-A6C0-F16CD4F61675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7" name="Graphic 43">
              <a:extLst>
                <a:ext uri="{FF2B5EF4-FFF2-40B4-BE49-F238E27FC236}">
                  <a16:creationId xmlns:a16="http://schemas.microsoft.com/office/drawing/2014/main" id="{A5FD8137-90EF-4B88-99CD-F17C7C4B4053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50F31999-D701-4121-A249-955CA377B832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D980B6E-B285-49C5-83EF-F84546015260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4" name="Graphic 43">
            <a:extLst>
              <a:ext uri="{FF2B5EF4-FFF2-40B4-BE49-F238E27FC236}">
                <a16:creationId xmlns:a16="http://schemas.microsoft.com/office/drawing/2014/main" id="{33B0C17E-7E0A-483F-876E-6E04455CDC31}"/>
              </a:ext>
            </a:extLst>
          </p:cNvPr>
          <p:cNvGrpSpPr/>
          <p:nvPr/>
        </p:nvGrpSpPr>
        <p:grpSpPr>
          <a:xfrm>
            <a:off x="4705661" y="606704"/>
            <a:ext cx="125729" cy="125729"/>
            <a:chOff x="5131116" y="3678554"/>
            <a:chExt cx="125729" cy="125729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71348FD-32BB-40D7-A135-BC3A02102FB4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CD5B754-FB17-42A5-8761-F018E6B1DA54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aphic 43">
            <a:extLst>
              <a:ext uri="{FF2B5EF4-FFF2-40B4-BE49-F238E27FC236}">
                <a16:creationId xmlns:a16="http://schemas.microsoft.com/office/drawing/2014/main" id="{549261E1-3127-47D3-B926-72A7307A3BE5}"/>
              </a:ext>
            </a:extLst>
          </p:cNvPr>
          <p:cNvGrpSpPr/>
          <p:nvPr/>
        </p:nvGrpSpPr>
        <p:grpSpPr>
          <a:xfrm>
            <a:off x="5706227" y="4257466"/>
            <a:ext cx="125729" cy="125729"/>
            <a:chOff x="5131116" y="3678554"/>
            <a:chExt cx="125729" cy="125729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A4CCE3D-9CB0-40E6-B9F5-A4D6C4C70949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1B4BC33-AC32-4AA7-89DA-4242F23CFD69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6A3BDCA-D2B9-436E-9769-5B1FCB6C5FBB}"/>
              </a:ext>
            </a:extLst>
          </p:cNvPr>
          <p:cNvGrpSpPr/>
          <p:nvPr/>
        </p:nvGrpSpPr>
        <p:grpSpPr>
          <a:xfrm rot="1613144">
            <a:off x="7975486" y="3768941"/>
            <a:ext cx="394665" cy="671052"/>
            <a:chOff x="4850276" y="2591891"/>
            <a:chExt cx="622934" cy="1059179"/>
          </a:xfrm>
        </p:grpSpPr>
        <p:grpSp>
          <p:nvGrpSpPr>
            <p:cNvPr id="41" name="Graphic 113">
              <a:extLst>
                <a:ext uri="{FF2B5EF4-FFF2-40B4-BE49-F238E27FC236}">
                  <a16:creationId xmlns:a16="http://schemas.microsoft.com/office/drawing/2014/main" id="{8DA8F687-AB65-40E9-B85B-9086AB8CD4B3}"/>
                </a:ext>
              </a:extLst>
            </p:cNvPr>
            <p:cNvGrpSpPr/>
            <p:nvPr/>
          </p:nvGrpSpPr>
          <p:grpSpPr>
            <a:xfrm>
              <a:off x="4904569" y="2627239"/>
              <a:ext cx="518685" cy="982874"/>
              <a:chOff x="4904569" y="2627239"/>
              <a:chExt cx="518685" cy="982874"/>
            </a:xfrm>
            <a:solidFill>
              <a:srgbClr val="000000"/>
            </a:solidFill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6DFEB383-0B3C-4FA1-BC6E-7E67041F53CD}"/>
                  </a:ext>
                </a:extLst>
              </p:cNvPr>
              <p:cNvSpPr/>
              <p:nvPr/>
            </p:nvSpPr>
            <p:spPr>
              <a:xfrm>
                <a:off x="4908379" y="2632001"/>
                <a:ext cx="507255" cy="972873"/>
              </a:xfrm>
              <a:custGeom>
                <a:avLst/>
                <a:gdLst>
                  <a:gd name="connsiteX0" fmla="*/ 501967 w 507255"/>
                  <a:gd name="connsiteY0" fmla="*/ 962872 h 972873"/>
                  <a:gd name="connsiteX1" fmla="*/ 3810 w 507255"/>
                  <a:gd name="connsiteY1" fmla="*/ 968587 h 972873"/>
                  <a:gd name="connsiteX2" fmla="*/ 96202 w 507255"/>
                  <a:gd name="connsiteY2" fmla="*/ 598064 h 972873"/>
                  <a:gd name="connsiteX3" fmla="*/ 198120 w 507255"/>
                  <a:gd name="connsiteY3" fmla="*/ 465667 h 972873"/>
                  <a:gd name="connsiteX4" fmla="*/ 119063 w 507255"/>
                  <a:gd name="connsiteY4" fmla="*/ 343747 h 972873"/>
                  <a:gd name="connsiteX5" fmla="*/ 0 w 507255"/>
                  <a:gd name="connsiteY5" fmla="*/ 1799 h 972873"/>
                  <a:gd name="connsiteX6" fmla="*/ 488632 w 507255"/>
                  <a:gd name="connsiteY6" fmla="*/ 4657 h 972873"/>
                  <a:gd name="connsiteX7" fmla="*/ 422910 w 507255"/>
                  <a:gd name="connsiteY7" fmla="*/ 296122 h 972873"/>
                  <a:gd name="connsiteX8" fmla="*/ 352425 w 507255"/>
                  <a:gd name="connsiteY8" fmla="*/ 382799 h 972873"/>
                  <a:gd name="connsiteX9" fmla="*/ 313373 w 507255"/>
                  <a:gd name="connsiteY9" fmla="*/ 467572 h 972873"/>
                  <a:gd name="connsiteX10" fmla="*/ 478155 w 507255"/>
                  <a:gd name="connsiteY10" fmla="*/ 713317 h 972873"/>
                  <a:gd name="connsiteX11" fmla="*/ 501967 w 507255"/>
                  <a:gd name="connsiteY11" fmla="*/ 962872 h 97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7255" h="972873">
                    <a:moveTo>
                      <a:pt x="501967" y="962872"/>
                    </a:moveTo>
                    <a:cubicBezTo>
                      <a:pt x="315278" y="967634"/>
                      <a:pt x="190500" y="979064"/>
                      <a:pt x="3810" y="968587"/>
                    </a:cubicBezTo>
                    <a:cubicBezTo>
                      <a:pt x="-1905" y="827617"/>
                      <a:pt x="11430" y="692362"/>
                      <a:pt x="96202" y="598064"/>
                    </a:cubicBezTo>
                    <a:cubicBezTo>
                      <a:pt x="133350" y="557107"/>
                      <a:pt x="186690" y="522817"/>
                      <a:pt x="198120" y="465667"/>
                    </a:cubicBezTo>
                    <a:cubicBezTo>
                      <a:pt x="207645" y="419947"/>
                      <a:pt x="145732" y="379942"/>
                      <a:pt x="119063" y="343747"/>
                    </a:cubicBezTo>
                    <a:cubicBezTo>
                      <a:pt x="82867" y="294217"/>
                      <a:pt x="9525" y="239924"/>
                      <a:pt x="0" y="1799"/>
                    </a:cubicBezTo>
                    <a:cubicBezTo>
                      <a:pt x="148590" y="-2011"/>
                      <a:pt x="476250" y="847"/>
                      <a:pt x="488632" y="4657"/>
                    </a:cubicBezTo>
                    <a:cubicBezTo>
                      <a:pt x="483870" y="103717"/>
                      <a:pt x="472440" y="214207"/>
                      <a:pt x="422910" y="296122"/>
                    </a:cubicBezTo>
                    <a:cubicBezTo>
                      <a:pt x="405765" y="323744"/>
                      <a:pt x="375285" y="356129"/>
                      <a:pt x="352425" y="382799"/>
                    </a:cubicBezTo>
                    <a:cubicBezTo>
                      <a:pt x="331470" y="406612"/>
                      <a:pt x="306705" y="434234"/>
                      <a:pt x="313373" y="467572"/>
                    </a:cubicBezTo>
                    <a:cubicBezTo>
                      <a:pt x="327660" y="534247"/>
                      <a:pt x="432435" y="583777"/>
                      <a:pt x="478155" y="713317"/>
                    </a:cubicBezTo>
                    <a:cubicBezTo>
                      <a:pt x="512445" y="810472"/>
                      <a:pt x="510540" y="856192"/>
                      <a:pt x="501967" y="96287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F892A79B-818D-4DF0-8105-D8C49C26DD61}"/>
                  </a:ext>
                </a:extLst>
              </p:cNvPr>
              <p:cNvSpPr/>
              <p:nvPr/>
            </p:nvSpPr>
            <p:spPr>
              <a:xfrm>
                <a:off x="4980769" y="3213630"/>
                <a:ext cx="145022" cy="208840"/>
              </a:xfrm>
              <a:custGeom>
                <a:avLst/>
                <a:gdLst>
                  <a:gd name="connsiteX0" fmla="*/ 7620 w 145022"/>
                  <a:gd name="connsiteY0" fmla="*/ 208840 h 208840"/>
                  <a:gd name="connsiteX1" fmla="*/ 0 w 145022"/>
                  <a:gd name="connsiteY1" fmla="*/ 201220 h 208840"/>
                  <a:gd name="connsiteX2" fmla="*/ 136208 w 145022"/>
                  <a:gd name="connsiteY2" fmla="*/ 243 h 208840"/>
                  <a:gd name="connsiteX3" fmla="*/ 144780 w 145022"/>
                  <a:gd name="connsiteY3" fmla="*/ 5005 h 208840"/>
                  <a:gd name="connsiteX4" fmla="*/ 140017 w 145022"/>
                  <a:gd name="connsiteY4" fmla="*/ 13578 h 208840"/>
                  <a:gd name="connsiteX5" fmla="*/ 14288 w 145022"/>
                  <a:gd name="connsiteY5" fmla="*/ 200268 h 208840"/>
                  <a:gd name="connsiteX6" fmla="*/ 7620 w 145022"/>
                  <a:gd name="connsiteY6" fmla="*/ 208840 h 208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022" h="208840">
                    <a:moveTo>
                      <a:pt x="7620" y="208840"/>
                    </a:moveTo>
                    <a:cubicBezTo>
                      <a:pt x="3810" y="208840"/>
                      <a:pt x="0" y="205983"/>
                      <a:pt x="0" y="201220"/>
                    </a:cubicBezTo>
                    <a:cubicBezTo>
                      <a:pt x="0" y="99303"/>
                      <a:pt x="69533" y="19293"/>
                      <a:pt x="136208" y="243"/>
                    </a:cubicBezTo>
                    <a:cubicBezTo>
                      <a:pt x="140017" y="-710"/>
                      <a:pt x="143827" y="1195"/>
                      <a:pt x="144780" y="5005"/>
                    </a:cubicBezTo>
                    <a:cubicBezTo>
                      <a:pt x="145733" y="8815"/>
                      <a:pt x="143827" y="12625"/>
                      <a:pt x="140017" y="13578"/>
                    </a:cubicBezTo>
                    <a:cubicBezTo>
                      <a:pt x="78105" y="30723"/>
                      <a:pt x="14288" y="105018"/>
                      <a:pt x="14288" y="200268"/>
                    </a:cubicBezTo>
                    <a:cubicBezTo>
                      <a:pt x="15240" y="205030"/>
                      <a:pt x="11430" y="208840"/>
                      <a:pt x="7620" y="208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E0169FF-5376-4E14-87DC-6C46AD3FEFFB}"/>
                  </a:ext>
                </a:extLst>
              </p:cNvPr>
              <p:cNvSpPr/>
              <p:nvPr/>
            </p:nvSpPr>
            <p:spPr>
              <a:xfrm>
                <a:off x="4904569" y="2627239"/>
                <a:ext cx="518685" cy="982874"/>
              </a:xfrm>
              <a:custGeom>
                <a:avLst/>
                <a:gdLst>
                  <a:gd name="connsiteX0" fmla="*/ 163830 w 518685"/>
                  <a:gd name="connsiteY0" fmla="*/ 982874 h 982874"/>
                  <a:gd name="connsiteX1" fmla="*/ 7620 w 518685"/>
                  <a:gd name="connsiteY1" fmla="*/ 978112 h 982874"/>
                  <a:gd name="connsiteX2" fmla="*/ 2857 w 518685"/>
                  <a:gd name="connsiteY2" fmla="*/ 973349 h 982874"/>
                  <a:gd name="connsiteX3" fmla="*/ 97155 w 518685"/>
                  <a:gd name="connsiteY3" fmla="*/ 599017 h 982874"/>
                  <a:gd name="connsiteX4" fmla="*/ 129540 w 518685"/>
                  <a:gd name="connsiteY4" fmla="*/ 566632 h 982874"/>
                  <a:gd name="connsiteX5" fmla="*/ 198120 w 518685"/>
                  <a:gd name="connsiteY5" fmla="*/ 468524 h 982874"/>
                  <a:gd name="connsiteX6" fmla="*/ 150495 w 518685"/>
                  <a:gd name="connsiteY6" fmla="*/ 384704 h 982874"/>
                  <a:gd name="connsiteX7" fmla="*/ 120015 w 518685"/>
                  <a:gd name="connsiteY7" fmla="*/ 351367 h 982874"/>
                  <a:gd name="connsiteX8" fmla="*/ 102870 w 518685"/>
                  <a:gd name="connsiteY8" fmla="*/ 330412 h 982874"/>
                  <a:gd name="connsiteX9" fmla="*/ 0 w 518685"/>
                  <a:gd name="connsiteY9" fmla="*/ 7514 h 982874"/>
                  <a:gd name="connsiteX10" fmla="*/ 1905 w 518685"/>
                  <a:gd name="connsiteY10" fmla="*/ 3704 h 982874"/>
                  <a:gd name="connsiteX11" fmla="*/ 5715 w 518685"/>
                  <a:gd name="connsiteY11" fmla="*/ 1799 h 982874"/>
                  <a:gd name="connsiteX12" fmla="*/ 496253 w 518685"/>
                  <a:gd name="connsiteY12" fmla="*/ 4657 h 982874"/>
                  <a:gd name="connsiteX13" fmla="*/ 500063 w 518685"/>
                  <a:gd name="connsiteY13" fmla="*/ 10372 h 982874"/>
                  <a:gd name="connsiteX14" fmla="*/ 433388 w 518685"/>
                  <a:gd name="connsiteY14" fmla="*/ 303742 h 982874"/>
                  <a:gd name="connsiteX15" fmla="*/ 373380 w 518685"/>
                  <a:gd name="connsiteY15" fmla="*/ 378037 h 982874"/>
                  <a:gd name="connsiteX16" fmla="*/ 361950 w 518685"/>
                  <a:gd name="connsiteY16" fmla="*/ 391372 h 982874"/>
                  <a:gd name="connsiteX17" fmla="*/ 324803 w 518685"/>
                  <a:gd name="connsiteY17" fmla="*/ 471382 h 982874"/>
                  <a:gd name="connsiteX18" fmla="*/ 382905 w 518685"/>
                  <a:gd name="connsiteY18" fmla="*/ 556154 h 982874"/>
                  <a:gd name="connsiteX19" fmla="*/ 489585 w 518685"/>
                  <a:gd name="connsiteY19" fmla="*/ 716174 h 982874"/>
                  <a:gd name="connsiteX20" fmla="*/ 513398 w 518685"/>
                  <a:gd name="connsiteY20" fmla="*/ 968587 h 982874"/>
                  <a:gd name="connsiteX21" fmla="*/ 507683 w 518685"/>
                  <a:gd name="connsiteY21" fmla="*/ 973349 h 982874"/>
                  <a:gd name="connsiteX22" fmla="*/ 367665 w 518685"/>
                  <a:gd name="connsiteY22" fmla="*/ 978112 h 982874"/>
                  <a:gd name="connsiteX23" fmla="*/ 163830 w 518685"/>
                  <a:gd name="connsiteY23" fmla="*/ 982874 h 982874"/>
                  <a:gd name="connsiteX24" fmla="*/ 12382 w 518685"/>
                  <a:gd name="connsiteY24" fmla="*/ 967634 h 982874"/>
                  <a:gd name="connsiteX25" fmla="*/ 364808 w 518685"/>
                  <a:gd name="connsiteY25" fmla="*/ 966682 h 982874"/>
                  <a:gd name="connsiteX26" fmla="*/ 500063 w 518685"/>
                  <a:gd name="connsiteY26" fmla="*/ 961919 h 982874"/>
                  <a:gd name="connsiteX27" fmla="*/ 476250 w 518685"/>
                  <a:gd name="connsiteY27" fmla="*/ 719032 h 982874"/>
                  <a:gd name="connsiteX28" fmla="*/ 373380 w 518685"/>
                  <a:gd name="connsiteY28" fmla="*/ 562822 h 982874"/>
                  <a:gd name="connsiteX29" fmla="*/ 312420 w 518685"/>
                  <a:gd name="connsiteY29" fmla="*/ 473287 h 982874"/>
                  <a:gd name="connsiteX30" fmla="*/ 352425 w 518685"/>
                  <a:gd name="connsiteY30" fmla="*/ 383752 h 982874"/>
                  <a:gd name="connsiteX31" fmla="*/ 363855 w 518685"/>
                  <a:gd name="connsiteY31" fmla="*/ 370417 h 982874"/>
                  <a:gd name="connsiteX32" fmla="*/ 421958 w 518685"/>
                  <a:gd name="connsiteY32" fmla="*/ 298027 h 982874"/>
                  <a:gd name="connsiteX33" fmla="*/ 486728 w 518685"/>
                  <a:gd name="connsiteY33" fmla="*/ 14182 h 982874"/>
                  <a:gd name="connsiteX34" fmla="*/ 9525 w 518685"/>
                  <a:gd name="connsiteY34" fmla="*/ 11324 h 982874"/>
                  <a:gd name="connsiteX35" fmla="*/ 110490 w 518685"/>
                  <a:gd name="connsiteY35" fmla="*/ 322792 h 982874"/>
                  <a:gd name="connsiteX36" fmla="*/ 127635 w 518685"/>
                  <a:gd name="connsiteY36" fmla="*/ 344699 h 982874"/>
                  <a:gd name="connsiteX37" fmla="*/ 157163 w 518685"/>
                  <a:gd name="connsiteY37" fmla="*/ 377084 h 982874"/>
                  <a:gd name="connsiteX38" fmla="*/ 207645 w 518685"/>
                  <a:gd name="connsiteY38" fmla="*/ 470429 h 982874"/>
                  <a:gd name="connsiteX39" fmla="*/ 136208 w 518685"/>
                  <a:gd name="connsiteY39" fmla="*/ 574252 h 982874"/>
                  <a:gd name="connsiteX40" fmla="*/ 104775 w 518685"/>
                  <a:gd name="connsiteY40" fmla="*/ 605684 h 982874"/>
                  <a:gd name="connsiteX41" fmla="*/ 12382 w 518685"/>
                  <a:gd name="connsiteY41" fmla="*/ 967634 h 982874"/>
                  <a:gd name="connsiteX42" fmla="*/ 505778 w 518685"/>
                  <a:gd name="connsiteY42" fmla="*/ 967634 h 982874"/>
                  <a:gd name="connsiteX43" fmla="*/ 505778 w 518685"/>
                  <a:gd name="connsiteY43" fmla="*/ 967634 h 982874"/>
                  <a:gd name="connsiteX44" fmla="*/ 505778 w 518685"/>
                  <a:gd name="connsiteY44" fmla="*/ 967634 h 98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518685" h="982874">
                    <a:moveTo>
                      <a:pt x="163830" y="982874"/>
                    </a:moveTo>
                    <a:cubicBezTo>
                      <a:pt x="115252" y="982874"/>
                      <a:pt x="63817" y="981922"/>
                      <a:pt x="7620" y="978112"/>
                    </a:cubicBezTo>
                    <a:cubicBezTo>
                      <a:pt x="4763" y="978112"/>
                      <a:pt x="2857" y="975254"/>
                      <a:pt x="2857" y="973349"/>
                    </a:cubicBezTo>
                    <a:cubicBezTo>
                      <a:pt x="-1905" y="853334"/>
                      <a:pt x="4763" y="701887"/>
                      <a:pt x="97155" y="599017"/>
                    </a:cubicBezTo>
                    <a:cubicBezTo>
                      <a:pt x="106680" y="587587"/>
                      <a:pt x="118110" y="577109"/>
                      <a:pt x="129540" y="566632"/>
                    </a:cubicBezTo>
                    <a:cubicBezTo>
                      <a:pt x="159067" y="538057"/>
                      <a:pt x="189548" y="509482"/>
                      <a:pt x="198120" y="468524"/>
                    </a:cubicBezTo>
                    <a:cubicBezTo>
                      <a:pt x="203835" y="438997"/>
                      <a:pt x="177165" y="411374"/>
                      <a:pt x="150495" y="384704"/>
                    </a:cubicBezTo>
                    <a:cubicBezTo>
                      <a:pt x="139065" y="373274"/>
                      <a:pt x="128588" y="361844"/>
                      <a:pt x="120015" y="351367"/>
                    </a:cubicBezTo>
                    <a:cubicBezTo>
                      <a:pt x="115252" y="344699"/>
                      <a:pt x="109538" y="338032"/>
                      <a:pt x="102870" y="330412"/>
                    </a:cubicBezTo>
                    <a:cubicBezTo>
                      <a:pt x="64770" y="283739"/>
                      <a:pt x="7620" y="214207"/>
                      <a:pt x="0" y="7514"/>
                    </a:cubicBezTo>
                    <a:cubicBezTo>
                      <a:pt x="0" y="5609"/>
                      <a:pt x="0" y="4657"/>
                      <a:pt x="1905" y="3704"/>
                    </a:cubicBezTo>
                    <a:cubicBezTo>
                      <a:pt x="2857" y="2752"/>
                      <a:pt x="3810" y="1799"/>
                      <a:pt x="5715" y="1799"/>
                    </a:cubicBezTo>
                    <a:cubicBezTo>
                      <a:pt x="141923" y="-2011"/>
                      <a:pt x="481013" y="847"/>
                      <a:pt x="496253" y="4657"/>
                    </a:cubicBezTo>
                    <a:cubicBezTo>
                      <a:pt x="499110" y="5609"/>
                      <a:pt x="500063" y="7514"/>
                      <a:pt x="500063" y="10372"/>
                    </a:cubicBezTo>
                    <a:cubicBezTo>
                      <a:pt x="495300" y="109432"/>
                      <a:pt x="483870" y="221827"/>
                      <a:pt x="433388" y="303742"/>
                    </a:cubicBezTo>
                    <a:cubicBezTo>
                      <a:pt x="419100" y="327554"/>
                      <a:pt x="395288" y="354224"/>
                      <a:pt x="373380" y="378037"/>
                    </a:cubicBezTo>
                    <a:cubicBezTo>
                      <a:pt x="369570" y="382799"/>
                      <a:pt x="365760" y="386609"/>
                      <a:pt x="361950" y="391372"/>
                    </a:cubicBezTo>
                    <a:cubicBezTo>
                      <a:pt x="340995" y="414232"/>
                      <a:pt x="318135" y="440902"/>
                      <a:pt x="324803" y="471382"/>
                    </a:cubicBezTo>
                    <a:cubicBezTo>
                      <a:pt x="330517" y="499004"/>
                      <a:pt x="355283" y="525674"/>
                      <a:pt x="382905" y="556154"/>
                    </a:cubicBezTo>
                    <a:cubicBezTo>
                      <a:pt x="419100" y="595207"/>
                      <a:pt x="463867" y="643784"/>
                      <a:pt x="489585" y="716174"/>
                    </a:cubicBezTo>
                    <a:cubicBezTo>
                      <a:pt x="523875" y="815234"/>
                      <a:pt x="521970" y="861907"/>
                      <a:pt x="513398" y="968587"/>
                    </a:cubicBezTo>
                    <a:cubicBezTo>
                      <a:pt x="513398" y="971444"/>
                      <a:pt x="510540" y="973349"/>
                      <a:pt x="507683" y="973349"/>
                    </a:cubicBezTo>
                    <a:cubicBezTo>
                      <a:pt x="457200" y="974302"/>
                      <a:pt x="411480" y="976207"/>
                      <a:pt x="367665" y="978112"/>
                    </a:cubicBezTo>
                    <a:cubicBezTo>
                      <a:pt x="296228" y="980017"/>
                      <a:pt x="232410" y="982874"/>
                      <a:pt x="163830" y="982874"/>
                    </a:cubicBezTo>
                    <a:close/>
                    <a:moveTo>
                      <a:pt x="12382" y="967634"/>
                    </a:moveTo>
                    <a:cubicBezTo>
                      <a:pt x="145733" y="975254"/>
                      <a:pt x="247650" y="971444"/>
                      <a:pt x="364808" y="966682"/>
                    </a:cubicBezTo>
                    <a:cubicBezTo>
                      <a:pt x="407670" y="964777"/>
                      <a:pt x="451485" y="963824"/>
                      <a:pt x="500063" y="961919"/>
                    </a:cubicBezTo>
                    <a:cubicBezTo>
                      <a:pt x="508635" y="856192"/>
                      <a:pt x="509588" y="813329"/>
                      <a:pt x="476250" y="719032"/>
                    </a:cubicBezTo>
                    <a:cubicBezTo>
                      <a:pt x="452438" y="648547"/>
                      <a:pt x="408623" y="600922"/>
                      <a:pt x="373380" y="562822"/>
                    </a:cubicBezTo>
                    <a:cubicBezTo>
                      <a:pt x="343853" y="531389"/>
                      <a:pt x="319088" y="503767"/>
                      <a:pt x="312420" y="473287"/>
                    </a:cubicBezTo>
                    <a:cubicBezTo>
                      <a:pt x="304800" y="437092"/>
                      <a:pt x="331470" y="407564"/>
                      <a:pt x="352425" y="383752"/>
                    </a:cubicBezTo>
                    <a:cubicBezTo>
                      <a:pt x="356235" y="379942"/>
                      <a:pt x="360045" y="375179"/>
                      <a:pt x="363855" y="370417"/>
                    </a:cubicBezTo>
                    <a:cubicBezTo>
                      <a:pt x="384810" y="347557"/>
                      <a:pt x="408623" y="320887"/>
                      <a:pt x="421958" y="298027"/>
                    </a:cubicBezTo>
                    <a:cubicBezTo>
                      <a:pt x="470535" y="218969"/>
                      <a:pt x="481965" y="110384"/>
                      <a:pt x="486728" y="14182"/>
                    </a:cubicBezTo>
                    <a:cubicBezTo>
                      <a:pt x="446723" y="11324"/>
                      <a:pt x="154305" y="8467"/>
                      <a:pt x="9525" y="11324"/>
                    </a:cubicBezTo>
                    <a:cubicBezTo>
                      <a:pt x="18098" y="210397"/>
                      <a:pt x="73342" y="278024"/>
                      <a:pt x="110490" y="322792"/>
                    </a:cubicBezTo>
                    <a:cubicBezTo>
                      <a:pt x="116205" y="330412"/>
                      <a:pt x="122873" y="337079"/>
                      <a:pt x="127635" y="344699"/>
                    </a:cubicBezTo>
                    <a:cubicBezTo>
                      <a:pt x="135255" y="355177"/>
                      <a:pt x="145733" y="365654"/>
                      <a:pt x="157163" y="377084"/>
                    </a:cubicBezTo>
                    <a:cubicBezTo>
                      <a:pt x="183833" y="404707"/>
                      <a:pt x="214313" y="435187"/>
                      <a:pt x="207645" y="470429"/>
                    </a:cubicBezTo>
                    <a:cubicBezTo>
                      <a:pt x="199073" y="514244"/>
                      <a:pt x="166688" y="544724"/>
                      <a:pt x="136208" y="574252"/>
                    </a:cubicBezTo>
                    <a:cubicBezTo>
                      <a:pt x="125730" y="584729"/>
                      <a:pt x="114300" y="595207"/>
                      <a:pt x="104775" y="605684"/>
                    </a:cubicBezTo>
                    <a:cubicBezTo>
                      <a:pt x="15240" y="704744"/>
                      <a:pt x="8573" y="850477"/>
                      <a:pt x="12382" y="967634"/>
                    </a:cubicBezTo>
                    <a:close/>
                    <a:moveTo>
                      <a:pt x="505778" y="967634"/>
                    </a:moveTo>
                    <a:lnTo>
                      <a:pt x="505778" y="967634"/>
                    </a:lnTo>
                    <a:lnTo>
                      <a:pt x="505778" y="967634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2" name="Graphic 113">
              <a:extLst>
                <a:ext uri="{FF2B5EF4-FFF2-40B4-BE49-F238E27FC236}">
                  <a16:creationId xmlns:a16="http://schemas.microsoft.com/office/drawing/2014/main" id="{9E1E70DC-DFC3-4458-9148-BED30155D689}"/>
                </a:ext>
              </a:extLst>
            </p:cNvPr>
            <p:cNvGrpSpPr/>
            <p:nvPr/>
          </p:nvGrpSpPr>
          <p:grpSpPr>
            <a:xfrm>
              <a:off x="4850276" y="3571061"/>
              <a:ext cx="622934" cy="80009"/>
              <a:chOff x="4850276" y="3571061"/>
              <a:chExt cx="622934" cy="80009"/>
            </a:xfrm>
          </p:grpSpPr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75CEDFC-E183-4920-ACF2-D2E3CCBD10C2}"/>
                  </a:ext>
                </a:extLst>
              </p:cNvPr>
              <p:cNvSpPr/>
              <p:nvPr/>
            </p:nvSpPr>
            <p:spPr>
              <a:xfrm>
                <a:off x="4855992" y="3577728"/>
                <a:ext cx="611504" cy="68579"/>
              </a:xfrm>
              <a:custGeom>
                <a:avLst/>
                <a:gdLst>
                  <a:gd name="connsiteX0" fmla="*/ 0 w 611504"/>
                  <a:gd name="connsiteY0" fmla="*/ 0 h 68579"/>
                  <a:gd name="connsiteX1" fmla="*/ 611505 w 611504"/>
                  <a:gd name="connsiteY1" fmla="*/ 0 h 68579"/>
                  <a:gd name="connsiteX2" fmla="*/ 611505 w 611504"/>
                  <a:gd name="connsiteY2" fmla="*/ 68580 h 68579"/>
                  <a:gd name="connsiteX3" fmla="*/ 0 w 611504"/>
                  <a:gd name="connsiteY3" fmla="*/ 68580 h 6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504" h="68579">
                    <a:moveTo>
                      <a:pt x="0" y="0"/>
                    </a:moveTo>
                    <a:lnTo>
                      <a:pt x="611505" y="0"/>
                    </a:lnTo>
                    <a:lnTo>
                      <a:pt x="611505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216B975-7322-4A7D-9E8B-F0B2F8C7A09C}"/>
                  </a:ext>
                </a:extLst>
              </p:cNvPr>
              <p:cNvSpPr/>
              <p:nvPr/>
            </p:nvSpPr>
            <p:spPr>
              <a:xfrm>
                <a:off x="4850276" y="3571061"/>
                <a:ext cx="622934" cy="80009"/>
              </a:xfrm>
              <a:custGeom>
                <a:avLst/>
                <a:gdLst>
                  <a:gd name="connsiteX0" fmla="*/ 618173 w 622934"/>
                  <a:gd name="connsiteY0" fmla="*/ 80010 h 80009"/>
                  <a:gd name="connsiteX1" fmla="*/ 5715 w 622934"/>
                  <a:gd name="connsiteY1" fmla="*/ 80010 h 80009"/>
                  <a:gd name="connsiteX2" fmla="*/ 0 w 622934"/>
                  <a:gd name="connsiteY2" fmla="*/ 74295 h 80009"/>
                  <a:gd name="connsiteX3" fmla="*/ 0 w 622934"/>
                  <a:gd name="connsiteY3" fmla="*/ 5715 h 80009"/>
                  <a:gd name="connsiteX4" fmla="*/ 5715 w 622934"/>
                  <a:gd name="connsiteY4" fmla="*/ 0 h 80009"/>
                  <a:gd name="connsiteX5" fmla="*/ 617220 w 622934"/>
                  <a:gd name="connsiteY5" fmla="*/ 0 h 80009"/>
                  <a:gd name="connsiteX6" fmla="*/ 622935 w 622934"/>
                  <a:gd name="connsiteY6" fmla="*/ 5715 h 80009"/>
                  <a:gd name="connsiteX7" fmla="*/ 622935 w 622934"/>
                  <a:gd name="connsiteY7" fmla="*/ 74295 h 80009"/>
                  <a:gd name="connsiteX8" fmla="*/ 618173 w 622934"/>
                  <a:gd name="connsiteY8" fmla="*/ 80010 h 80009"/>
                  <a:gd name="connsiteX9" fmla="*/ 11430 w 622934"/>
                  <a:gd name="connsiteY9" fmla="*/ 69533 h 80009"/>
                  <a:gd name="connsiteX10" fmla="*/ 612458 w 622934"/>
                  <a:gd name="connsiteY10" fmla="*/ 69533 h 80009"/>
                  <a:gd name="connsiteX11" fmla="*/ 612458 w 622934"/>
                  <a:gd name="connsiteY11" fmla="*/ 11430 h 80009"/>
                  <a:gd name="connsiteX12" fmla="*/ 11430 w 622934"/>
                  <a:gd name="connsiteY12" fmla="*/ 11430 h 80009"/>
                  <a:gd name="connsiteX13" fmla="*/ 11430 w 622934"/>
                  <a:gd name="connsiteY13" fmla="*/ 69533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2934" h="80009">
                    <a:moveTo>
                      <a:pt x="61817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3"/>
                      <a:pt x="0" y="74295"/>
                    </a:cubicBezTo>
                    <a:lnTo>
                      <a:pt x="0" y="5715"/>
                    </a:lnTo>
                    <a:cubicBezTo>
                      <a:pt x="0" y="2858"/>
                      <a:pt x="2857" y="0"/>
                      <a:pt x="5715" y="0"/>
                    </a:cubicBezTo>
                    <a:lnTo>
                      <a:pt x="617220" y="0"/>
                    </a:lnTo>
                    <a:cubicBezTo>
                      <a:pt x="620078" y="0"/>
                      <a:pt x="622935" y="2858"/>
                      <a:pt x="622935" y="5715"/>
                    </a:cubicBezTo>
                    <a:lnTo>
                      <a:pt x="622935" y="74295"/>
                    </a:lnTo>
                    <a:cubicBezTo>
                      <a:pt x="622935" y="78105"/>
                      <a:pt x="621030" y="80010"/>
                      <a:pt x="618173" y="80010"/>
                    </a:cubicBezTo>
                    <a:close/>
                    <a:moveTo>
                      <a:pt x="11430" y="69533"/>
                    </a:moveTo>
                    <a:lnTo>
                      <a:pt x="612458" y="69533"/>
                    </a:lnTo>
                    <a:lnTo>
                      <a:pt x="612458" y="11430"/>
                    </a:lnTo>
                    <a:lnTo>
                      <a:pt x="11430" y="11430"/>
                    </a:lnTo>
                    <a:lnTo>
                      <a:pt x="11430" y="69533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43" name="Graphic 113">
              <a:extLst>
                <a:ext uri="{FF2B5EF4-FFF2-40B4-BE49-F238E27FC236}">
                  <a16:creationId xmlns:a16="http://schemas.microsoft.com/office/drawing/2014/main" id="{B843EEC9-9C24-4CD6-8474-C0DAD8062151}"/>
                </a:ext>
              </a:extLst>
            </p:cNvPr>
            <p:cNvGrpSpPr/>
            <p:nvPr/>
          </p:nvGrpSpPr>
          <p:grpSpPr>
            <a:xfrm>
              <a:off x="4850276" y="2591891"/>
              <a:ext cx="608647" cy="80009"/>
              <a:chOff x="4850276" y="2591891"/>
              <a:chExt cx="608647" cy="80009"/>
            </a:xfrm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4FCD6D6-A756-4583-BD6E-7601CBC1CA9D}"/>
                  </a:ext>
                </a:extLst>
              </p:cNvPr>
              <p:cNvSpPr/>
              <p:nvPr/>
            </p:nvSpPr>
            <p:spPr>
              <a:xfrm>
                <a:off x="4855992" y="2597606"/>
                <a:ext cx="597217" cy="68580"/>
              </a:xfrm>
              <a:custGeom>
                <a:avLst/>
                <a:gdLst>
                  <a:gd name="connsiteX0" fmla="*/ 0 w 597217"/>
                  <a:gd name="connsiteY0" fmla="*/ 0 h 68580"/>
                  <a:gd name="connsiteX1" fmla="*/ 597218 w 597217"/>
                  <a:gd name="connsiteY1" fmla="*/ 0 h 68580"/>
                  <a:gd name="connsiteX2" fmla="*/ 597218 w 597217"/>
                  <a:gd name="connsiteY2" fmla="*/ 68580 h 68580"/>
                  <a:gd name="connsiteX3" fmla="*/ 0 w 597217"/>
                  <a:gd name="connsiteY3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217" h="68580">
                    <a:moveTo>
                      <a:pt x="0" y="0"/>
                    </a:moveTo>
                    <a:lnTo>
                      <a:pt x="597218" y="0"/>
                    </a:lnTo>
                    <a:lnTo>
                      <a:pt x="597218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960C6C79-302C-4F18-8022-13491866E518}"/>
                  </a:ext>
                </a:extLst>
              </p:cNvPr>
              <p:cNvSpPr/>
              <p:nvPr/>
            </p:nvSpPr>
            <p:spPr>
              <a:xfrm>
                <a:off x="4850276" y="2591891"/>
                <a:ext cx="608647" cy="80009"/>
              </a:xfrm>
              <a:custGeom>
                <a:avLst/>
                <a:gdLst>
                  <a:gd name="connsiteX0" fmla="*/ 602933 w 608647"/>
                  <a:gd name="connsiteY0" fmla="*/ 80010 h 80009"/>
                  <a:gd name="connsiteX1" fmla="*/ 5715 w 608647"/>
                  <a:gd name="connsiteY1" fmla="*/ 80010 h 80009"/>
                  <a:gd name="connsiteX2" fmla="*/ 0 w 608647"/>
                  <a:gd name="connsiteY2" fmla="*/ 74295 h 80009"/>
                  <a:gd name="connsiteX3" fmla="*/ 0 w 608647"/>
                  <a:gd name="connsiteY3" fmla="*/ 5715 h 80009"/>
                  <a:gd name="connsiteX4" fmla="*/ 5715 w 608647"/>
                  <a:gd name="connsiteY4" fmla="*/ 0 h 80009"/>
                  <a:gd name="connsiteX5" fmla="*/ 602933 w 608647"/>
                  <a:gd name="connsiteY5" fmla="*/ 0 h 80009"/>
                  <a:gd name="connsiteX6" fmla="*/ 608648 w 608647"/>
                  <a:gd name="connsiteY6" fmla="*/ 5715 h 80009"/>
                  <a:gd name="connsiteX7" fmla="*/ 608648 w 608647"/>
                  <a:gd name="connsiteY7" fmla="*/ 74295 h 80009"/>
                  <a:gd name="connsiteX8" fmla="*/ 602933 w 608647"/>
                  <a:gd name="connsiteY8" fmla="*/ 80010 h 80009"/>
                  <a:gd name="connsiteX9" fmla="*/ 11430 w 608647"/>
                  <a:gd name="connsiteY9" fmla="*/ 68580 h 80009"/>
                  <a:gd name="connsiteX10" fmla="*/ 597218 w 608647"/>
                  <a:gd name="connsiteY10" fmla="*/ 68580 h 80009"/>
                  <a:gd name="connsiteX11" fmla="*/ 597218 w 608647"/>
                  <a:gd name="connsiteY11" fmla="*/ 10477 h 80009"/>
                  <a:gd name="connsiteX12" fmla="*/ 11430 w 608647"/>
                  <a:gd name="connsiteY12" fmla="*/ 10477 h 80009"/>
                  <a:gd name="connsiteX13" fmla="*/ 11430 w 608647"/>
                  <a:gd name="connsiteY13" fmla="*/ 68580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8647" h="80009">
                    <a:moveTo>
                      <a:pt x="60293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2"/>
                      <a:pt x="0" y="74295"/>
                    </a:cubicBezTo>
                    <a:lnTo>
                      <a:pt x="0" y="5715"/>
                    </a:lnTo>
                    <a:cubicBezTo>
                      <a:pt x="0" y="2857"/>
                      <a:pt x="2857" y="0"/>
                      <a:pt x="5715" y="0"/>
                    </a:cubicBezTo>
                    <a:lnTo>
                      <a:pt x="602933" y="0"/>
                    </a:lnTo>
                    <a:cubicBezTo>
                      <a:pt x="605790" y="0"/>
                      <a:pt x="608648" y="2857"/>
                      <a:pt x="608648" y="5715"/>
                    </a:cubicBezTo>
                    <a:lnTo>
                      <a:pt x="608648" y="74295"/>
                    </a:lnTo>
                    <a:cubicBezTo>
                      <a:pt x="608648" y="77152"/>
                      <a:pt x="605790" y="80010"/>
                      <a:pt x="602933" y="80010"/>
                    </a:cubicBezTo>
                    <a:close/>
                    <a:moveTo>
                      <a:pt x="11430" y="68580"/>
                    </a:moveTo>
                    <a:lnTo>
                      <a:pt x="597218" y="68580"/>
                    </a:lnTo>
                    <a:lnTo>
                      <a:pt x="597218" y="10477"/>
                    </a:lnTo>
                    <a:lnTo>
                      <a:pt x="11430" y="10477"/>
                    </a:lnTo>
                    <a:lnTo>
                      <a:pt x="11430" y="6858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1" name="Graphic 43">
            <a:extLst>
              <a:ext uri="{FF2B5EF4-FFF2-40B4-BE49-F238E27FC236}">
                <a16:creationId xmlns:a16="http://schemas.microsoft.com/office/drawing/2014/main" id="{21B57FCE-E5DC-483A-B2B6-C6F4760F70F6}"/>
              </a:ext>
            </a:extLst>
          </p:cNvPr>
          <p:cNvGrpSpPr/>
          <p:nvPr/>
        </p:nvGrpSpPr>
        <p:grpSpPr>
          <a:xfrm>
            <a:off x="593933" y="3652981"/>
            <a:ext cx="125729" cy="125729"/>
            <a:chOff x="5131116" y="3678554"/>
            <a:chExt cx="125729" cy="125729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9678D1-59B2-463B-862A-59C97176A5D9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BF49DE9-C0AC-48ED-BBE4-073F4EEC22A8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5" name="Graphic 79">
            <a:extLst>
              <a:ext uri="{FF2B5EF4-FFF2-40B4-BE49-F238E27FC236}">
                <a16:creationId xmlns:a16="http://schemas.microsoft.com/office/drawing/2014/main" id="{C7AC2D9B-DFE4-4251-8246-738DD21970C0}"/>
              </a:ext>
            </a:extLst>
          </p:cNvPr>
          <p:cNvGrpSpPr/>
          <p:nvPr/>
        </p:nvGrpSpPr>
        <p:grpSpPr>
          <a:xfrm rot="19953230">
            <a:off x="3587862" y="3603650"/>
            <a:ext cx="426889" cy="373703"/>
            <a:chOff x="2829820" y="1072706"/>
            <a:chExt cx="622454" cy="544903"/>
          </a:xfrm>
          <a:solidFill>
            <a:srgbClr val="000000"/>
          </a:solidFill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7B214C-AC6F-4E70-ACF0-EFA770500989}"/>
                </a:ext>
              </a:extLst>
            </p:cNvPr>
            <p:cNvSpPr/>
            <p:nvPr/>
          </p:nvSpPr>
          <p:spPr>
            <a:xfrm>
              <a:off x="2846969" y="1072706"/>
              <a:ext cx="98187" cy="98029"/>
            </a:xfrm>
            <a:custGeom>
              <a:avLst/>
              <a:gdLst>
                <a:gd name="connsiteX0" fmla="*/ 43622 w 98187"/>
                <a:gd name="connsiteY0" fmla="*/ 98030 h 98029"/>
                <a:gd name="connsiteX1" fmla="*/ 43622 w 98187"/>
                <a:gd name="connsiteY1" fmla="*/ 98030 h 98029"/>
                <a:gd name="connsiteX2" fmla="*/ 37440 w 98187"/>
                <a:gd name="connsiteY2" fmla="*/ 94497 h 98029"/>
                <a:gd name="connsiteX3" fmla="*/ 1231 w 98187"/>
                <a:gd name="connsiteY3" fmla="*/ 38859 h 98029"/>
                <a:gd name="connsiteX4" fmla="*/ 2114 w 98187"/>
                <a:gd name="connsiteY4" fmla="*/ 29144 h 98029"/>
                <a:gd name="connsiteX5" fmla="*/ 11829 w 98187"/>
                <a:gd name="connsiteY5" fmla="*/ 30027 h 98029"/>
                <a:gd name="connsiteX6" fmla="*/ 43622 w 98187"/>
                <a:gd name="connsiteY6" fmla="*/ 76834 h 98029"/>
                <a:gd name="connsiteX7" fmla="*/ 84247 w 98187"/>
                <a:gd name="connsiteY7" fmla="*/ 3533 h 98029"/>
                <a:gd name="connsiteX8" fmla="*/ 93962 w 98187"/>
                <a:gd name="connsiteY8" fmla="*/ 883 h 98029"/>
                <a:gd name="connsiteX9" fmla="*/ 97494 w 98187"/>
                <a:gd name="connsiteY9" fmla="*/ 9715 h 98029"/>
                <a:gd name="connsiteX10" fmla="*/ 50687 w 98187"/>
                <a:gd name="connsiteY10" fmla="*/ 94497 h 98029"/>
                <a:gd name="connsiteX11" fmla="*/ 43622 w 98187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187" h="98029">
                  <a:moveTo>
                    <a:pt x="43622" y="98030"/>
                  </a:moveTo>
                  <a:cubicBezTo>
                    <a:pt x="43622" y="98030"/>
                    <a:pt x="43622" y="98030"/>
                    <a:pt x="43622" y="98030"/>
                  </a:cubicBezTo>
                  <a:cubicBezTo>
                    <a:pt x="40973" y="98030"/>
                    <a:pt x="38323" y="96263"/>
                    <a:pt x="37440" y="94497"/>
                  </a:cubicBezTo>
                  <a:cubicBezTo>
                    <a:pt x="27726" y="75068"/>
                    <a:pt x="15361" y="55638"/>
                    <a:pt x="1231" y="38859"/>
                  </a:cubicBezTo>
                  <a:cubicBezTo>
                    <a:pt x="-535" y="35326"/>
                    <a:pt x="-535" y="30910"/>
                    <a:pt x="2114" y="29144"/>
                  </a:cubicBezTo>
                  <a:cubicBezTo>
                    <a:pt x="4764" y="26495"/>
                    <a:pt x="10063" y="27378"/>
                    <a:pt x="11829" y="30027"/>
                  </a:cubicBezTo>
                  <a:cubicBezTo>
                    <a:pt x="23310" y="44158"/>
                    <a:pt x="33908" y="60054"/>
                    <a:pt x="43622" y="76834"/>
                  </a:cubicBezTo>
                  <a:lnTo>
                    <a:pt x="84247" y="3533"/>
                  </a:lnTo>
                  <a:cubicBezTo>
                    <a:pt x="86013" y="0"/>
                    <a:pt x="90429" y="-883"/>
                    <a:pt x="93962" y="883"/>
                  </a:cubicBezTo>
                  <a:cubicBezTo>
                    <a:pt x="97494" y="1766"/>
                    <a:pt x="99261" y="6182"/>
                    <a:pt x="97494" y="9715"/>
                  </a:cubicBezTo>
                  <a:lnTo>
                    <a:pt x="50687" y="94497"/>
                  </a:lnTo>
                  <a:cubicBezTo>
                    <a:pt x="48921" y="97147"/>
                    <a:pt x="46272" y="98030"/>
                    <a:pt x="43622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E72976A-CE60-401C-8CF7-4059DD01C393}"/>
                </a:ext>
              </a:extLst>
            </p:cNvPr>
            <p:cNvSpPr/>
            <p:nvPr/>
          </p:nvSpPr>
          <p:spPr>
            <a:xfrm>
              <a:off x="2846600" y="1296143"/>
              <a:ext cx="97863" cy="98029"/>
            </a:xfrm>
            <a:custGeom>
              <a:avLst/>
              <a:gdLst>
                <a:gd name="connsiteX0" fmla="*/ 43991 w 97863"/>
                <a:gd name="connsiteY0" fmla="*/ 98030 h 98029"/>
                <a:gd name="connsiteX1" fmla="*/ 43991 w 97863"/>
                <a:gd name="connsiteY1" fmla="*/ 98030 h 98029"/>
                <a:gd name="connsiteX2" fmla="*/ 37809 w 97863"/>
                <a:gd name="connsiteY2" fmla="*/ 94497 h 98029"/>
                <a:gd name="connsiteX3" fmla="*/ 1600 w 97863"/>
                <a:gd name="connsiteY3" fmla="*/ 38859 h 98029"/>
                <a:gd name="connsiteX4" fmla="*/ 2483 w 97863"/>
                <a:gd name="connsiteY4" fmla="*/ 29144 h 98029"/>
                <a:gd name="connsiteX5" fmla="*/ 12198 w 97863"/>
                <a:gd name="connsiteY5" fmla="*/ 30027 h 98029"/>
                <a:gd name="connsiteX6" fmla="*/ 43991 w 97863"/>
                <a:gd name="connsiteY6" fmla="*/ 76834 h 98029"/>
                <a:gd name="connsiteX7" fmla="*/ 84616 w 97863"/>
                <a:gd name="connsiteY7" fmla="*/ 3533 h 98029"/>
                <a:gd name="connsiteX8" fmla="*/ 94330 w 97863"/>
                <a:gd name="connsiteY8" fmla="*/ 883 h 98029"/>
                <a:gd name="connsiteX9" fmla="*/ 96980 w 97863"/>
                <a:gd name="connsiteY9" fmla="*/ 10598 h 98029"/>
                <a:gd name="connsiteX10" fmla="*/ 50173 w 97863"/>
                <a:gd name="connsiteY10" fmla="*/ 95380 h 98029"/>
                <a:gd name="connsiteX11" fmla="*/ 43991 w 97863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029">
                  <a:moveTo>
                    <a:pt x="43991" y="98030"/>
                  </a:moveTo>
                  <a:cubicBezTo>
                    <a:pt x="43991" y="98030"/>
                    <a:pt x="43991" y="98030"/>
                    <a:pt x="43991" y="98030"/>
                  </a:cubicBezTo>
                  <a:cubicBezTo>
                    <a:pt x="41341" y="98030"/>
                    <a:pt x="38692" y="96263"/>
                    <a:pt x="37809" y="94497"/>
                  </a:cubicBezTo>
                  <a:cubicBezTo>
                    <a:pt x="28094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5"/>
                    <a:pt x="10431" y="27378"/>
                    <a:pt x="12198" y="30027"/>
                  </a:cubicBezTo>
                  <a:cubicBezTo>
                    <a:pt x="23678" y="44158"/>
                    <a:pt x="34276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9290" y="96263"/>
                    <a:pt x="46640" y="98030"/>
                    <a:pt x="43991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CA22659-B580-48FB-AA72-B6643E0DF0D7}"/>
                </a:ext>
              </a:extLst>
            </p:cNvPr>
            <p:cNvSpPr/>
            <p:nvPr/>
          </p:nvSpPr>
          <p:spPr>
            <a:xfrm>
              <a:off x="2829820" y="1518696"/>
              <a:ext cx="97863" cy="98912"/>
            </a:xfrm>
            <a:custGeom>
              <a:avLst/>
              <a:gdLst>
                <a:gd name="connsiteX0" fmla="*/ 43991 w 97863"/>
                <a:gd name="connsiteY0" fmla="*/ 98913 h 98912"/>
                <a:gd name="connsiteX1" fmla="*/ 43991 w 97863"/>
                <a:gd name="connsiteY1" fmla="*/ 98913 h 98912"/>
                <a:gd name="connsiteX2" fmla="*/ 37809 w 97863"/>
                <a:gd name="connsiteY2" fmla="*/ 95380 h 98912"/>
                <a:gd name="connsiteX3" fmla="*/ 1600 w 97863"/>
                <a:gd name="connsiteY3" fmla="*/ 38859 h 98912"/>
                <a:gd name="connsiteX4" fmla="*/ 2483 w 97863"/>
                <a:gd name="connsiteY4" fmla="*/ 29144 h 98912"/>
                <a:gd name="connsiteX5" fmla="*/ 12198 w 97863"/>
                <a:gd name="connsiteY5" fmla="*/ 30027 h 98912"/>
                <a:gd name="connsiteX6" fmla="*/ 43991 w 97863"/>
                <a:gd name="connsiteY6" fmla="*/ 76834 h 98912"/>
                <a:gd name="connsiteX7" fmla="*/ 84616 w 97863"/>
                <a:gd name="connsiteY7" fmla="*/ 3533 h 98912"/>
                <a:gd name="connsiteX8" fmla="*/ 94330 w 97863"/>
                <a:gd name="connsiteY8" fmla="*/ 883 h 98912"/>
                <a:gd name="connsiteX9" fmla="*/ 96980 w 97863"/>
                <a:gd name="connsiteY9" fmla="*/ 10598 h 98912"/>
                <a:gd name="connsiteX10" fmla="*/ 50173 w 97863"/>
                <a:gd name="connsiteY10" fmla="*/ 95380 h 98912"/>
                <a:gd name="connsiteX11" fmla="*/ 43991 w 97863"/>
                <a:gd name="connsiteY11" fmla="*/ 98913 h 9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912">
                  <a:moveTo>
                    <a:pt x="43991" y="98913"/>
                  </a:moveTo>
                  <a:cubicBezTo>
                    <a:pt x="43991" y="98913"/>
                    <a:pt x="43991" y="98913"/>
                    <a:pt x="43991" y="98913"/>
                  </a:cubicBezTo>
                  <a:cubicBezTo>
                    <a:pt x="41341" y="98913"/>
                    <a:pt x="38692" y="97146"/>
                    <a:pt x="37809" y="95380"/>
                  </a:cubicBezTo>
                  <a:cubicBezTo>
                    <a:pt x="27211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4"/>
                    <a:pt x="10431" y="27378"/>
                    <a:pt x="12198" y="30027"/>
                  </a:cubicBezTo>
                  <a:cubicBezTo>
                    <a:pt x="24562" y="45041"/>
                    <a:pt x="35159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8407" y="97146"/>
                    <a:pt x="46640" y="98913"/>
                    <a:pt x="43991" y="98913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9EBE28B-3A23-422C-812B-0AC05A383B04}"/>
                </a:ext>
              </a:extLst>
            </p:cNvPr>
            <p:cNvSpPr/>
            <p:nvPr/>
          </p:nvSpPr>
          <p:spPr>
            <a:xfrm>
              <a:off x="3023063" y="1153072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9429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9B4D956-3B08-4064-81BA-A94A4AA861AF}"/>
                </a:ext>
              </a:extLst>
            </p:cNvPr>
            <p:cNvSpPr/>
            <p:nvPr/>
          </p:nvSpPr>
          <p:spPr>
            <a:xfrm>
              <a:off x="3023063" y="1372094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5299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8195ED71-C83C-4841-B470-53C79B63202E}"/>
                </a:ext>
              </a:extLst>
            </p:cNvPr>
            <p:cNvSpPr/>
            <p:nvPr/>
          </p:nvSpPr>
          <p:spPr>
            <a:xfrm>
              <a:off x="3029245" y="1591115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3070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111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8914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A69DA3D-FB45-443A-896E-48135B7572A7}"/>
              </a:ext>
            </a:extLst>
          </p:cNvPr>
          <p:cNvSpPr/>
          <p:nvPr/>
        </p:nvSpPr>
        <p:spPr>
          <a:xfrm>
            <a:off x="1513385" y="3043896"/>
            <a:ext cx="6117230" cy="992615"/>
          </a:xfrm>
          <a:prstGeom prst="roundRect">
            <a:avLst/>
          </a:prstGeom>
          <a:solidFill>
            <a:schemeClr val="bg2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E81016-D9BF-42B5-9309-6663C8C858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Whoa!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D861B8-6261-4561-B02E-B96A2598D4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grpSp>
        <p:nvGrpSpPr>
          <p:cNvPr id="8" name="Graphic 43">
            <a:extLst>
              <a:ext uri="{FF2B5EF4-FFF2-40B4-BE49-F238E27FC236}">
                <a16:creationId xmlns:a16="http://schemas.microsoft.com/office/drawing/2014/main" id="{84BD98DB-4588-4AE0-A410-D1C3381D17F7}"/>
              </a:ext>
            </a:extLst>
          </p:cNvPr>
          <p:cNvGrpSpPr/>
          <p:nvPr/>
        </p:nvGrpSpPr>
        <p:grpSpPr>
          <a:xfrm>
            <a:off x="7370480" y="4483750"/>
            <a:ext cx="125729" cy="125729"/>
            <a:chOff x="5131116" y="3678554"/>
            <a:chExt cx="125729" cy="125729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9FA372C-6453-4D08-9173-D7CA04FCA686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7474B8-28C2-4525-87A0-FE68526E3A39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" name="Graphic 43">
            <a:extLst>
              <a:ext uri="{FF2B5EF4-FFF2-40B4-BE49-F238E27FC236}">
                <a16:creationId xmlns:a16="http://schemas.microsoft.com/office/drawing/2014/main" id="{1B624F5F-43B9-4586-947D-34784023796B}"/>
              </a:ext>
            </a:extLst>
          </p:cNvPr>
          <p:cNvGrpSpPr/>
          <p:nvPr/>
        </p:nvGrpSpPr>
        <p:grpSpPr>
          <a:xfrm>
            <a:off x="8105521" y="2459863"/>
            <a:ext cx="409843" cy="383552"/>
            <a:chOff x="3891067" y="1338534"/>
            <a:chExt cx="589386" cy="55157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C2E14-B4EF-4E47-8563-22CA50970018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194F99B-8AC6-4817-B17A-FD199DEB553D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" name="Graphic 43">
              <a:extLst>
                <a:ext uri="{FF2B5EF4-FFF2-40B4-BE49-F238E27FC236}">
                  <a16:creationId xmlns:a16="http://schemas.microsoft.com/office/drawing/2014/main" id="{547ED9B3-162B-4D0C-876A-2B04B33533D7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0338B7E-3697-4B1F-8084-7700F1763844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29B00B4-C14D-4DFF-827D-11DF037D97C1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" name="Graphic 43">
              <a:extLst>
                <a:ext uri="{FF2B5EF4-FFF2-40B4-BE49-F238E27FC236}">
                  <a16:creationId xmlns:a16="http://schemas.microsoft.com/office/drawing/2014/main" id="{96FDB3F8-27C0-4625-A71B-2E5AA345EDC8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7D7F9FAC-6F89-40DD-B47F-5834F9012AD3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205DF3C-E0A1-4190-9CD3-3A634E00F5F1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" name="Graphic 43">
              <a:extLst>
                <a:ext uri="{FF2B5EF4-FFF2-40B4-BE49-F238E27FC236}">
                  <a16:creationId xmlns:a16="http://schemas.microsoft.com/office/drawing/2014/main" id="{FD4AD918-EBAE-4C55-BDBA-4E10ACEF11FD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D69AE8C-DBB8-476A-8A03-33BFB874D8A6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D8A8204-803E-43EB-81F4-2727FA95BE48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3" name="Graphic 43">
            <a:extLst>
              <a:ext uri="{FF2B5EF4-FFF2-40B4-BE49-F238E27FC236}">
                <a16:creationId xmlns:a16="http://schemas.microsoft.com/office/drawing/2014/main" id="{5F125E92-AB49-421A-962C-56475D9D882C}"/>
              </a:ext>
            </a:extLst>
          </p:cNvPr>
          <p:cNvGrpSpPr/>
          <p:nvPr/>
        </p:nvGrpSpPr>
        <p:grpSpPr>
          <a:xfrm rot="6217495">
            <a:off x="601614" y="4036160"/>
            <a:ext cx="409843" cy="383552"/>
            <a:chOff x="3891067" y="1338534"/>
            <a:chExt cx="589386" cy="551577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4BA15EE-40DA-4C77-9C6A-84DA57B7FBDB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6652A71-2DDE-46E4-B1E6-A1EFE21FE04A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6" name="Graphic 43">
              <a:extLst>
                <a:ext uri="{FF2B5EF4-FFF2-40B4-BE49-F238E27FC236}">
                  <a16:creationId xmlns:a16="http://schemas.microsoft.com/office/drawing/2014/main" id="{9EC061CC-7332-4428-966D-03F79301DE87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CC77624-370A-45CD-B3C6-D395A1EC2033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4EDDA96-716B-4DE2-9998-BA452657C644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27" name="Graphic 43">
              <a:extLst>
                <a:ext uri="{FF2B5EF4-FFF2-40B4-BE49-F238E27FC236}">
                  <a16:creationId xmlns:a16="http://schemas.microsoft.com/office/drawing/2014/main" id="{218F5CC8-11BE-4B1B-A90A-81F5249D983A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2DBAC7D-6168-4970-8897-1D5C031FF3AF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365D25F-2EB0-4744-A630-C882251655CE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8" name="Graphic 43">
              <a:extLst>
                <a:ext uri="{FF2B5EF4-FFF2-40B4-BE49-F238E27FC236}">
                  <a16:creationId xmlns:a16="http://schemas.microsoft.com/office/drawing/2014/main" id="{062886DE-22D6-4A8B-A71E-A00C14DA7C71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A73DA11-3932-4F54-AFE4-B02E68A3F33F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1CC81FF-EC42-44F4-B20C-568431A35F0B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5" name="Graphic 43">
            <a:extLst>
              <a:ext uri="{FF2B5EF4-FFF2-40B4-BE49-F238E27FC236}">
                <a16:creationId xmlns:a16="http://schemas.microsoft.com/office/drawing/2014/main" id="{AEA46B75-0205-43BC-8E9B-D192DEF19A04}"/>
              </a:ext>
            </a:extLst>
          </p:cNvPr>
          <p:cNvGrpSpPr/>
          <p:nvPr/>
        </p:nvGrpSpPr>
        <p:grpSpPr>
          <a:xfrm>
            <a:off x="3374263" y="545505"/>
            <a:ext cx="125729" cy="125729"/>
            <a:chOff x="5131116" y="3678554"/>
            <a:chExt cx="125729" cy="125729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EE9EFDA-66B0-4E67-94B8-7EF7F05E3F7A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C330D26-FE8A-42EC-9423-E9A0EA0293D0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8" name="Graphic 43">
            <a:extLst>
              <a:ext uri="{FF2B5EF4-FFF2-40B4-BE49-F238E27FC236}">
                <a16:creationId xmlns:a16="http://schemas.microsoft.com/office/drawing/2014/main" id="{6F71D974-014B-47C0-AC0A-92505CDAA3B4}"/>
              </a:ext>
            </a:extLst>
          </p:cNvPr>
          <p:cNvGrpSpPr/>
          <p:nvPr/>
        </p:nvGrpSpPr>
        <p:grpSpPr>
          <a:xfrm>
            <a:off x="826889" y="2651639"/>
            <a:ext cx="125729" cy="125729"/>
            <a:chOff x="5131116" y="3678554"/>
            <a:chExt cx="125729" cy="125729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5F90874-A7DA-4DD1-90AF-4C39806E5E45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F35D422-97BD-43A4-8715-17A36249D631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ED25BE6-EE79-453D-A195-4ED8A56958D4}"/>
              </a:ext>
            </a:extLst>
          </p:cNvPr>
          <p:cNvGrpSpPr/>
          <p:nvPr/>
        </p:nvGrpSpPr>
        <p:grpSpPr>
          <a:xfrm rot="2094798">
            <a:off x="832738" y="682681"/>
            <a:ext cx="311536" cy="529707"/>
            <a:chOff x="4850276" y="2591891"/>
            <a:chExt cx="622934" cy="1059179"/>
          </a:xfrm>
        </p:grpSpPr>
        <p:grpSp>
          <p:nvGrpSpPr>
            <p:cNvPr id="42" name="Graphic 113">
              <a:extLst>
                <a:ext uri="{FF2B5EF4-FFF2-40B4-BE49-F238E27FC236}">
                  <a16:creationId xmlns:a16="http://schemas.microsoft.com/office/drawing/2014/main" id="{D8B184B9-646D-49F4-97AB-F484A80E3AF2}"/>
                </a:ext>
              </a:extLst>
            </p:cNvPr>
            <p:cNvGrpSpPr/>
            <p:nvPr/>
          </p:nvGrpSpPr>
          <p:grpSpPr>
            <a:xfrm>
              <a:off x="4904569" y="2627239"/>
              <a:ext cx="518685" cy="982874"/>
              <a:chOff x="4904569" y="2627239"/>
              <a:chExt cx="518685" cy="982874"/>
            </a:xfrm>
            <a:solidFill>
              <a:srgbClr val="000000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9AC8637-CEEE-459E-B240-D65E0700832D}"/>
                  </a:ext>
                </a:extLst>
              </p:cNvPr>
              <p:cNvSpPr/>
              <p:nvPr/>
            </p:nvSpPr>
            <p:spPr>
              <a:xfrm>
                <a:off x="4908379" y="2632001"/>
                <a:ext cx="507255" cy="972873"/>
              </a:xfrm>
              <a:custGeom>
                <a:avLst/>
                <a:gdLst>
                  <a:gd name="connsiteX0" fmla="*/ 501967 w 507255"/>
                  <a:gd name="connsiteY0" fmla="*/ 962872 h 972873"/>
                  <a:gd name="connsiteX1" fmla="*/ 3810 w 507255"/>
                  <a:gd name="connsiteY1" fmla="*/ 968587 h 972873"/>
                  <a:gd name="connsiteX2" fmla="*/ 96202 w 507255"/>
                  <a:gd name="connsiteY2" fmla="*/ 598064 h 972873"/>
                  <a:gd name="connsiteX3" fmla="*/ 198120 w 507255"/>
                  <a:gd name="connsiteY3" fmla="*/ 465667 h 972873"/>
                  <a:gd name="connsiteX4" fmla="*/ 119063 w 507255"/>
                  <a:gd name="connsiteY4" fmla="*/ 343747 h 972873"/>
                  <a:gd name="connsiteX5" fmla="*/ 0 w 507255"/>
                  <a:gd name="connsiteY5" fmla="*/ 1799 h 972873"/>
                  <a:gd name="connsiteX6" fmla="*/ 488632 w 507255"/>
                  <a:gd name="connsiteY6" fmla="*/ 4657 h 972873"/>
                  <a:gd name="connsiteX7" fmla="*/ 422910 w 507255"/>
                  <a:gd name="connsiteY7" fmla="*/ 296122 h 972873"/>
                  <a:gd name="connsiteX8" fmla="*/ 352425 w 507255"/>
                  <a:gd name="connsiteY8" fmla="*/ 382799 h 972873"/>
                  <a:gd name="connsiteX9" fmla="*/ 313373 w 507255"/>
                  <a:gd name="connsiteY9" fmla="*/ 467572 h 972873"/>
                  <a:gd name="connsiteX10" fmla="*/ 478155 w 507255"/>
                  <a:gd name="connsiteY10" fmla="*/ 713317 h 972873"/>
                  <a:gd name="connsiteX11" fmla="*/ 501967 w 507255"/>
                  <a:gd name="connsiteY11" fmla="*/ 962872 h 97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7255" h="972873">
                    <a:moveTo>
                      <a:pt x="501967" y="962872"/>
                    </a:moveTo>
                    <a:cubicBezTo>
                      <a:pt x="315278" y="967634"/>
                      <a:pt x="190500" y="979064"/>
                      <a:pt x="3810" y="968587"/>
                    </a:cubicBezTo>
                    <a:cubicBezTo>
                      <a:pt x="-1905" y="827617"/>
                      <a:pt x="11430" y="692362"/>
                      <a:pt x="96202" y="598064"/>
                    </a:cubicBezTo>
                    <a:cubicBezTo>
                      <a:pt x="133350" y="557107"/>
                      <a:pt x="186690" y="522817"/>
                      <a:pt x="198120" y="465667"/>
                    </a:cubicBezTo>
                    <a:cubicBezTo>
                      <a:pt x="207645" y="419947"/>
                      <a:pt x="145732" y="379942"/>
                      <a:pt x="119063" y="343747"/>
                    </a:cubicBezTo>
                    <a:cubicBezTo>
                      <a:pt x="82867" y="294217"/>
                      <a:pt x="9525" y="239924"/>
                      <a:pt x="0" y="1799"/>
                    </a:cubicBezTo>
                    <a:cubicBezTo>
                      <a:pt x="148590" y="-2011"/>
                      <a:pt x="476250" y="847"/>
                      <a:pt x="488632" y="4657"/>
                    </a:cubicBezTo>
                    <a:cubicBezTo>
                      <a:pt x="483870" y="103717"/>
                      <a:pt x="472440" y="214207"/>
                      <a:pt x="422910" y="296122"/>
                    </a:cubicBezTo>
                    <a:cubicBezTo>
                      <a:pt x="405765" y="323744"/>
                      <a:pt x="375285" y="356129"/>
                      <a:pt x="352425" y="382799"/>
                    </a:cubicBezTo>
                    <a:cubicBezTo>
                      <a:pt x="331470" y="406612"/>
                      <a:pt x="306705" y="434234"/>
                      <a:pt x="313373" y="467572"/>
                    </a:cubicBezTo>
                    <a:cubicBezTo>
                      <a:pt x="327660" y="534247"/>
                      <a:pt x="432435" y="583777"/>
                      <a:pt x="478155" y="713317"/>
                    </a:cubicBezTo>
                    <a:cubicBezTo>
                      <a:pt x="512445" y="810472"/>
                      <a:pt x="510540" y="856192"/>
                      <a:pt x="501967" y="96287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1639863-8994-4D95-9D9B-2C8E64E3457A}"/>
                  </a:ext>
                </a:extLst>
              </p:cNvPr>
              <p:cNvSpPr/>
              <p:nvPr/>
            </p:nvSpPr>
            <p:spPr>
              <a:xfrm>
                <a:off x="4980769" y="3213630"/>
                <a:ext cx="145022" cy="208840"/>
              </a:xfrm>
              <a:custGeom>
                <a:avLst/>
                <a:gdLst>
                  <a:gd name="connsiteX0" fmla="*/ 7620 w 145022"/>
                  <a:gd name="connsiteY0" fmla="*/ 208840 h 208840"/>
                  <a:gd name="connsiteX1" fmla="*/ 0 w 145022"/>
                  <a:gd name="connsiteY1" fmla="*/ 201220 h 208840"/>
                  <a:gd name="connsiteX2" fmla="*/ 136208 w 145022"/>
                  <a:gd name="connsiteY2" fmla="*/ 243 h 208840"/>
                  <a:gd name="connsiteX3" fmla="*/ 144780 w 145022"/>
                  <a:gd name="connsiteY3" fmla="*/ 5005 h 208840"/>
                  <a:gd name="connsiteX4" fmla="*/ 140017 w 145022"/>
                  <a:gd name="connsiteY4" fmla="*/ 13578 h 208840"/>
                  <a:gd name="connsiteX5" fmla="*/ 14288 w 145022"/>
                  <a:gd name="connsiteY5" fmla="*/ 200268 h 208840"/>
                  <a:gd name="connsiteX6" fmla="*/ 7620 w 145022"/>
                  <a:gd name="connsiteY6" fmla="*/ 208840 h 208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022" h="208840">
                    <a:moveTo>
                      <a:pt x="7620" y="208840"/>
                    </a:moveTo>
                    <a:cubicBezTo>
                      <a:pt x="3810" y="208840"/>
                      <a:pt x="0" y="205983"/>
                      <a:pt x="0" y="201220"/>
                    </a:cubicBezTo>
                    <a:cubicBezTo>
                      <a:pt x="0" y="99303"/>
                      <a:pt x="69533" y="19293"/>
                      <a:pt x="136208" y="243"/>
                    </a:cubicBezTo>
                    <a:cubicBezTo>
                      <a:pt x="140017" y="-710"/>
                      <a:pt x="143827" y="1195"/>
                      <a:pt x="144780" y="5005"/>
                    </a:cubicBezTo>
                    <a:cubicBezTo>
                      <a:pt x="145733" y="8815"/>
                      <a:pt x="143827" y="12625"/>
                      <a:pt x="140017" y="13578"/>
                    </a:cubicBezTo>
                    <a:cubicBezTo>
                      <a:pt x="78105" y="30723"/>
                      <a:pt x="14288" y="105018"/>
                      <a:pt x="14288" y="200268"/>
                    </a:cubicBezTo>
                    <a:cubicBezTo>
                      <a:pt x="15240" y="205030"/>
                      <a:pt x="11430" y="208840"/>
                      <a:pt x="7620" y="208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310CFF0-EAC8-4DE9-AE18-31190AB777D2}"/>
                  </a:ext>
                </a:extLst>
              </p:cNvPr>
              <p:cNvSpPr/>
              <p:nvPr/>
            </p:nvSpPr>
            <p:spPr>
              <a:xfrm>
                <a:off x="4904569" y="2627239"/>
                <a:ext cx="518685" cy="982874"/>
              </a:xfrm>
              <a:custGeom>
                <a:avLst/>
                <a:gdLst>
                  <a:gd name="connsiteX0" fmla="*/ 163830 w 518685"/>
                  <a:gd name="connsiteY0" fmla="*/ 982874 h 982874"/>
                  <a:gd name="connsiteX1" fmla="*/ 7620 w 518685"/>
                  <a:gd name="connsiteY1" fmla="*/ 978112 h 982874"/>
                  <a:gd name="connsiteX2" fmla="*/ 2857 w 518685"/>
                  <a:gd name="connsiteY2" fmla="*/ 973349 h 982874"/>
                  <a:gd name="connsiteX3" fmla="*/ 97155 w 518685"/>
                  <a:gd name="connsiteY3" fmla="*/ 599017 h 982874"/>
                  <a:gd name="connsiteX4" fmla="*/ 129540 w 518685"/>
                  <a:gd name="connsiteY4" fmla="*/ 566632 h 982874"/>
                  <a:gd name="connsiteX5" fmla="*/ 198120 w 518685"/>
                  <a:gd name="connsiteY5" fmla="*/ 468524 h 982874"/>
                  <a:gd name="connsiteX6" fmla="*/ 150495 w 518685"/>
                  <a:gd name="connsiteY6" fmla="*/ 384704 h 982874"/>
                  <a:gd name="connsiteX7" fmla="*/ 120015 w 518685"/>
                  <a:gd name="connsiteY7" fmla="*/ 351367 h 982874"/>
                  <a:gd name="connsiteX8" fmla="*/ 102870 w 518685"/>
                  <a:gd name="connsiteY8" fmla="*/ 330412 h 982874"/>
                  <a:gd name="connsiteX9" fmla="*/ 0 w 518685"/>
                  <a:gd name="connsiteY9" fmla="*/ 7514 h 982874"/>
                  <a:gd name="connsiteX10" fmla="*/ 1905 w 518685"/>
                  <a:gd name="connsiteY10" fmla="*/ 3704 h 982874"/>
                  <a:gd name="connsiteX11" fmla="*/ 5715 w 518685"/>
                  <a:gd name="connsiteY11" fmla="*/ 1799 h 982874"/>
                  <a:gd name="connsiteX12" fmla="*/ 496253 w 518685"/>
                  <a:gd name="connsiteY12" fmla="*/ 4657 h 982874"/>
                  <a:gd name="connsiteX13" fmla="*/ 500063 w 518685"/>
                  <a:gd name="connsiteY13" fmla="*/ 10372 h 982874"/>
                  <a:gd name="connsiteX14" fmla="*/ 433388 w 518685"/>
                  <a:gd name="connsiteY14" fmla="*/ 303742 h 982874"/>
                  <a:gd name="connsiteX15" fmla="*/ 373380 w 518685"/>
                  <a:gd name="connsiteY15" fmla="*/ 378037 h 982874"/>
                  <a:gd name="connsiteX16" fmla="*/ 361950 w 518685"/>
                  <a:gd name="connsiteY16" fmla="*/ 391372 h 982874"/>
                  <a:gd name="connsiteX17" fmla="*/ 324803 w 518685"/>
                  <a:gd name="connsiteY17" fmla="*/ 471382 h 982874"/>
                  <a:gd name="connsiteX18" fmla="*/ 382905 w 518685"/>
                  <a:gd name="connsiteY18" fmla="*/ 556154 h 982874"/>
                  <a:gd name="connsiteX19" fmla="*/ 489585 w 518685"/>
                  <a:gd name="connsiteY19" fmla="*/ 716174 h 982874"/>
                  <a:gd name="connsiteX20" fmla="*/ 513398 w 518685"/>
                  <a:gd name="connsiteY20" fmla="*/ 968587 h 982874"/>
                  <a:gd name="connsiteX21" fmla="*/ 507683 w 518685"/>
                  <a:gd name="connsiteY21" fmla="*/ 973349 h 982874"/>
                  <a:gd name="connsiteX22" fmla="*/ 367665 w 518685"/>
                  <a:gd name="connsiteY22" fmla="*/ 978112 h 982874"/>
                  <a:gd name="connsiteX23" fmla="*/ 163830 w 518685"/>
                  <a:gd name="connsiteY23" fmla="*/ 982874 h 982874"/>
                  <a:gd name="connsiteX24" fmla="*/ 12382 w 518685"/>
                  <a:gd name="connsiteY24" fmla="*/ 967634 h 982874"/>
                  <a:gd name="connsiteX25" fmla="*/ 364808 w 518685"/>
                  <a:gd name="connsiteY25" fmla="*/ 966682 h 982874"/>
                  <a:gd name="connsiteX26" fmla="*/ 500063 w 518685"/>
                  <a:gd name="connsiteY26" fmla="*/ 961919 h 982874"/>
                  <a:gd name="connsiteX27" fmla="*/ 476250 w 518685"/>
                  <a:gd name="connsiteY27" fmla="*/ 719032 h 982874"/>
                  <a:gd name="connsiteX28" fmla="*/ 373380 w 518685"/>
                  <a:gd name="connsiteY28" fmla="*/ 562822 h 982874"/>
                  <a:gd name="connsiteX29" fmla="*/ 312420 w 518685"/>
                  <a:gd name="connsiteY29" fmla="*/ 473287 h 982874"/>
                  <a:gd name="connsiteX30" fmla="*/ 352425 w 518685"/>
                  <a:gd name="connsiteY30" fmla="*/ 383752 h 982874"/>
                  <a:gd name="connsiteX31" fmla="*/ 363855 w 518685"/>
                  <a:gd name="connsiteY31" fmla="*/ 370417 h 982874"/>
                  <a:gd name="connsiteX32" fmla="*/ 421958 w 518685"/>
                  <a:gd name="connsiteY32" fmla="*/ 298027 h 982874"/>
                  <a:gd name="connsiteX33" fmla="*/ 486728 w 518685"/>
                  <a:gd name="connsiteY33" fmla="*/ 14182 h 982874"/>
                  <a:gd name="connsiteX34" fmla="*/ 9525 w 518685"/>
                  <a:gd name="connsiteY34" fmla="*/ 11324 h 982874"/>
                  <a:gd name="connsiteX35" fmla="*/ 110490 w 518685"/>
                  <a:gd name="connsiteY35" fmla="*/ 322792 h 982874"/>
                  <a:gd name="connsiteX36" fmla="*/ 127635 w 518685"/>
                  <a:gd name="connsiteY36" fmla="*/ 344699 h 982874"/>
                  <a:gd name="connsiteX37" fmla="*/ 157163 w 518685"/>
                  <a:gd name="connsiteY37" fmla="*/ 377084 h 982874"/>
                  <a:gd name="connsiteX38" fmla="*/ 207645 w 518685"/>
                  <a:gd name="connsiteY38" fmla="*/ 470429 h 982874"/>
                  <a:gd name="connsiteX39" fmla="*/ 136208 w 518685"/>
                  <a:gd name="connsiteY39" fmla="*/ 574252 h 982874"/>
                  <a:gd name="connsiteX40" fmla="*/ 104775 w 518685"/>
                  <a:gd name="connsiteY40" fmla="*/ 605684 h 982874"/>
                  <a:gd name="connsiteX41" fmla="*/ 12382 w 518685"/>
                  <a:gd name="connsiteY41" fmla="*/ 967634 h 982874"/>
                  <a:gd name="connsiteX42" fmla="*/ 505778 w 518685"/>
                  <a:gd name="connsiteY42" fmla="*/ 967634 h 982874"/>
                  <a:gd name="connsiteX43" fmla="*/ 505778 w 518685"/>
                  <a:gd name="connsiteY43" fmla="*/ 967634 h 982874"/>
                  <a:gd name="connsiteX44" fmla="*/ 505778 w 518685"/>
                  <a:gd name="connsiteY44" fmla="*/ 967634 h 98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518685" h="982874">
                    <a:moveTo>
                      <a:pt x="163830" y="982874"/>
                    </a:moveTo>
                    <a:cubicBezTo>
                      <a:pt x="115252" y="982874"/>
                      <a:pt x="63817" y="981922"/>
                      <a:pt x="7620" y="978112"/>
                    </a:cubicBezTo>
                    <a:cubicBezTo>
                      <a:pt x="4763" y="978112"/>
                      <a:pt x="2857" y="975254"/>
                      <a:pt x="2857" y="973349"/>
                    </a:cubicBezTo>
                    <a:cubicBezTo>
                      <a:pt x="-1905" y="853334"/>
                      <a:pt x="4763" y="701887"/>
                      <a:pt x="97155" y="599017"/>
                    </a:cubicBezTo>
                    <a:cubicBezTo>
                      <a:pt x="106680" y="587587"/>
                      <a:pt x="118110" y="577109"/>
                      <a:pt x="129540" y="566632"/>
                    </a:cubicBezTo>
                    <a:cubicBezTo>
                      <a:pt x="159067" y="538057"/>
                      <a:pt x="189548" y="509482"/>
                      <a:pt x="198120" y="468524"/>
                    </a:cubicBezTo>
                    <a:cubicBezTo>
                      <a:pt x="203835" y="438997"/>
                      <a:pt x="177165" y="411374"/>
                      <a:pt x="150495" y="384704"/>
                    </a:cubicBezTo>
                    <a:cubicBezTo>
                      <a:pt x="139065" y="373274"/>
                      <a:pt x="128588" y="361844"/>
                      <a:pt x="120015" y="351367"/>
                    </a:cubicBezTo>
                    <a:cubicBezTo>
                      <a:pt x="115252" y="344699"/>
                      <a:pt x="109538" y="338032"/>
                      <a:pt x="102870" y="330412"/>
                    </a:cubicBezTo>
                    <a:cubicBezTo>
                      <a:pt x="64770" y="283739"/>
                      <a:pt x="7620" y="214207"/>
                      <a:pt x="0" y="7514"/>
                    </a:cubicBezTo>
                    <a:cubicBezTo>
                      <a:pt x="0" y="5609"/>
                      <a:pt x="0" y="4657"/>
                      <a:pt x="1905" y="3704"/>
                    </a:cubicBezTo>
                    <a:cubicBezTo>
                      <a:pt x="2857" y="2752"/>
                      <a:pt x="3810" y="1799"/>
                      <a:pt x="5715" y="1799"/>
                    </a:cubicBezTo>
                    <a:cubicBezTo>
                      <a:pt x="141923" y="-2011"/>
                      <a:pt x="481013" y="847"/>
                      <a:pt x="496253" y="4657"/>
                    </a:cubicBezTo>
                    <a:cubicBezTo>
                      <a:pt x="499110" y="5609"/>
                      <a:pt x="500063" y="7514"/>
                      <a:pt x="500063" y="10372"/>
                    </a:cubicBezTo>
                    <a:cubicBezTo>
                      <a:pt x="495300" y="109432"/>
                      <a:pt x="483870" y="221827"/>
                      <a:pt x="433388" y="303742"/>
                    </a:cubicBezTo>
                    <a:cubicBezTo>
                      <a:pt x="419100" y="327554"/>
                      <a:pt x="395288" y="354224"/>
                      <a:pt x="373380" y="378037"/>
                    </a:cubicBezTo>
                    <a:cubicBezTo>
                      <a:pt x="369570" y="382799"/>
                      <a:pt x="365760" y="386609"/>
                      <a:pt x="361950" y="391372"/>
                    </a:cubicBezTo>
                    <a:cubicBezTo>
                      <a:pt x="340995" y="414232"/>
                      <a:pt x="318135" y="440902"/>
                      <a:pt x="324803" y="471382"/>
                    </a:cubicBezTo>
                    <a:cubicBezTo>
                      <a:pt x="330517" y="499004"/>
                      <a:pt x="355283" y="525674"/>
                      <a:pt x="382905" y="556154"/>
                    </a:cubicBezTo>
                    <a:cubicBezTo>
                      <a:pt x="419100" y="595207"/>
                      <a:pt x="463867" y="643784"/>
                      <a:pt x="489585" y="716174"/>
                    </a:cubicBezTo>
                    <a:cubicBezTo>
                      <a:pt x="523875" y="815234"/>
                      <a:pt x="521970" y="861907"/>
                      <a:pt x="513398" y="968587"/>
                    </a:cubicBezTo>
                    <a:cubicBezTo>
                      <a:pt x="513398" y="971444"/>
                      <a:pt x="510540" y="973349"/>
                      <a:pt x="507683" y="973349"/>
                    </a:cubicBezTo>
                    <a:cubicBezTo>
                      <a:pt x="457200" y="974302"/>
                      <a:pt x="411480" y="976207"/>
                      <a:pt x="367665" y="978112"/>
                    </a:cubicBezTo>
                    <a:cubicBezTo>
                      <a:pt x="296228" y="980017"/>
                      <a:pt x="232410" y="982874"/>
                      <a:pt x="163830" y="982874"/>
                    </a:cubicBezTo>
                    <a:close/>
                    <a:moveTo>
                      <a:pt x="12382" y="967634"/>
                    </a:moveTo>
                    <a:cubicBezTo>
                      <a:pt x="145733" y="975254"/>
                      <a:pt x="247650" y="971444"/>
                      <a:pt x="364808" y="966682"/>
                    </a:cubicBezTo>
                    <a:cubicBezTo>
                      <a:pt x="407670" y="964777"/>
                      <a:pt x="451485" y="963824"/>
                      <a:pt x="500063" y="961919"/>
                    </a:cubicBezTo>
                    <a:cubicBezTo>
                      <a:pt x="508635" y="856192"/>
                      <a:pt x="509588" y="813329"/>
                      <a:pt x="476250" y="719032"/>
                    </a:cubicBezTo>
                    <a:cubicBezTo>
                      <a:pt x="452438" y="648547"/>
                      <a:pt x="408623" y="600922"/>
                      <a:pt x="373380" y="562822"/>
                    </a:cubicBezTo>
                    <a:cubicBezTo>
                      <a:pt x="343853" y="531389"/>
                      <a:pt x="319088" y="503767"/>
                      <a:pt x="312420" y="473287"/>
                    </a:cubicBezTo>
                    <a:cubicBezTo>
                      <a:pt x="304800" y="437092"/>
                      <a:pt x="331470" y="407564"/>
                      <a:pt x="352425" y="383752"/>
                    </a:cubicBezTo>
                    <a:cubicBezTo>
                      <a:pt x="356235" y="379942"/>
                      <a:pt x="360045" y="375179"/>
                      <a:pt x="363855" y="370417"/>
                    </a:cubicBezTo>
                    <a:cubicBezTo>
                      <a:pt x="384810" y="347557"/>
                      <a:pt x="408623" y="320887"/>
                      <a:pt x="421958" y="298027"/>
                    </a:cubicBezTo>
                    <a:cubicBezTo>
                      <a:pt x="470535" y="218969"/>
                      <a:pt x="481965" y="110384"/>
                      <a:pt x="486728" y="14182"/>
                    </a:cubicBezTo>
                    <a:cubicBezTo>
                      <a:pt x="446723" y="11324"/>
                      <a:pt x="154305" y="8467"/>
                      <a:pt x="9525" y="11324"/>
                    </a:cubicBezTo>
                    <a:cubicBezTo>
                      <a:pt x="18098" y="210397"/>
                      <a:pt x="73342" y="278024"/>
                      <a:pt x="110490" y="322792"/>
                    </a:cubicBezTo>
                    <a:cubicBezTo>
                      <a:pt x="116205" y="330412"/>
                      <a:pt x="122873" y="337079"/>
                      <a:pt x="127635" y="344699"/>
                    </a:cubicBezTo>
                    <a:cubicBezTo>
                      <a:pt x="135255" y="355177"/>
                      <a:pt x="145733" y="365654"/>
                      <a:pt x="157163" y="377084"/>
                    </a:cubicBezTo>
                    <a:cubicBezTo>
                      <a:pt x="183833" y="404707"/>
                      <a:pt x="214313" y="435187"/>
                      <a:pt x="207645" y="470429"/>
                    </a:cubicBezTo>
                    <a:cubicBezTo>
                      <a:pt x="199073" y="514244"/>
                      <a:pt x="166688" y="544724"/>
                      <a:pt x="136208" y="574252"/>
                    </a:cubicBezTo>
                    <a:cubicBezTo>
                      <a:pt x="125730" y="584729"/>
                      <a:pt x="114300" y="595207"/>
                      <a:pt x="104775" y="605684"/>
                    </a:cubicBezTo>
                    <a:cubicBezTo>
                      <a:pt x="15240" y="704744"/>
                      <a:pt x="8573" y="850477"/>
                      <a:pt x="12382" y="967634"/>
                    </a:cubicBezTo>
                    <a:close/>
                    <a:moveTo>
                      <a:pt x="505778" y="967634"/>
                    </a:moveTo>
                    <a:lnTo>
                      <a:pt x="505778" y="967634"/>
                    </a:lnTo>
                    <a:lnTo>
                      <a:pt x="505778" y="967634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3" name="Graphic 113">
              <a:extLst>
                <a:ext uri="{FF2B5EF4-FFF2-40B4-BE49-F238E27FC236}">
                  <a16:creationId xmlns:a16="http://schemas.microsoft.com/office/drawing/2014/main" id="{EDF2DB9B-151D-4F4C-983D-C509D9E5E7A9}"/>
                </a:ext>
              </a:extLst>
            </p:cNvPr>
            <p:cNvGrpSpPr/>
            <p:nvPr/>
          </p:nvGrpSpPr>
          <p:grpSpPr>
            <a:xfrm>
              <a:off x="4850276" y="3571061"/>
              <a:ext cx="622934" cy="80009"/>
              <a:chOff x="4850276" y="3571061"/>
              <a:chExt cx="622934" cy="80009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85846D4B-2043-4CA8-857C-DA45C9BCD2F4}"/>
                  </a:ext>
                </a:extLst>
              </p:cNvPr>
              <p:cNvSpPr/>
              <p:nvPr/>
            </p:nvSpPr>
            <p:spPr>
              <a:xfrm>
                <a:off x="4855992" y="3577728"/>
                <a:ext cx="611504" cy="68579"/>
              </a:xfrm>
              <a:custGeom>
                <a:avLst/>
                <a:gdLst>
                  <a:gd name="connsiteX0" fmla="*/ 0 w 611504"/>
                  <a:gd name="connsiteY0" fmla="*/ 0 h 68579"/>
                  <a:gd name="connsiteX1" fmla="*/ 611505 w 611504"/>
                  <a:gd name="connsiteY1" fmla="*/ 0 h 68579"/>
                  <a:gd name="connsiteX2" fmla="*/ 611505 w 611504"/>
                  <a:gd name="connsiteY2" fmla="*/ 68580 h 68579"/>
                  <a:gd name="connsiteX3" fmla="*/ 0 w 611504"/>
                  <a:gd name="connsiteY3" fmla="*/ 68580 h 6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504" h="68579">
                    <a:moveTo>
                      <a:pt x="0" y="0"/>
                    </a:moveTo>
                    <a:lnTo>
                      <a:pt x="611505" y="0"/>
                    </a:lnTo>
                    <a:lnTo>
                      <a:pt x="611505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53C821A-87C2-40C6-B7A2-FCFF7A64C3C4}"/>
                  </a:ext>
                </a:extLst>
              </p:cNvPr>
              <p:cNvSpPr/>
              <p:nvPr/>
            </p:nvSpPr>
            <p:spPr>
              <a:xfrm>
                <a:off x="4850276" y="3571061"/>
                <a:ext cx="622934" cy="80009"/>
              </a:xfrm>
              <a:custGeom>
                <a:avLst/>
                <a:gdLst>
                  <a:gd name="connsiteX0" fmla="*/ 618173 w 622934"/>
                  <a:gd name="connsiteY0" fmla="*/ 80010 h 80009"/>
                  <a:gd name="connsiteX1" fmla="*/ 5715 w 622934"/>
                  <a:gd name="connsiteY1" fmla="*/ 80010 h 80009"/>
                  <a:gd name="connsiteX2" fmla="*/ 0 w 622934"/>
                  <a:gd name="connsiteY2" fmla="*/ 74295 h 80009"/>
                  <a:gd name="connsiteX3" fmla="*/ 0 w 622934"/>
                  <a:gd name="connsiteY3" fmla="*/ 5715 h 80009"/>
                  <a:gd name="connsiteX4" fmla="*/ 5715 w 622934"/>
                  <a:gd name="connsiteY4" fmla="*/ 0 h 80009"/>
                  <a:gd name="connsiteX5" fmla="*/ 617220 w 622934"/>
                  <a:gd name="connsiteY5" fmla="*/ 0 h 80009"/>
                  <a:gd name="connsiteX6" fmla="*/ 622935 w 622934"/>
                  <a:gd name="connsiteY6" fmla="*/ 5715 h 80009"/>
                  <a:gd name="connsiteX7" fmla="*/ 622935 w 622934"/>
                  <a:gd name="connsiteY7" fmla="*/ 74295 h 80009"/>
                  <a:gd name="connsiteX8" fmla="*/ 618173 w 622934"/>
                  <a:gd name="connsiteY8" fmla="*/ 80010 h 80009"/>
                  <a:gd name="connsiteX9" fmla="*/ 11430 w 622934"/>
                  <a:gd name="connsiteY9" fmla="*/ 69533 h 80009"/>
                  <a:gd name="connsiteX10" fmla="*/ 612458 w 622934"/>
                  <a:gd name="connsiteY10" fmla="*/ 69533 h 80009"/>
                  <a:gd name="connsiteX11" fmla="*/ 612458 w 622934"/>
                  <a:gd name="connsiteY11" fmla="*/ 11430 h 80009"/>
                  <a:gd name="connsiteX12" fmla="*/ 11430 w 622934"/>
                  <a:gd name="connsiteY12" fmla="*/ 11430 h 80009"/>
                  <a:gd name="connsiteX13" fmla="*/ 11430 w 622934"/>
                  <a:gd name="connsiteY13" fmla="*/ 69533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2934" h="80009">
                    <a:moveTo>
                      <a:pt x="61817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3"/>
                      <a:pt x="0" y="74295"/>
                    </a:cubicBezTo>
                    <a:lnTo>
                      <a:pt x="0" y="5715"/>
                    </a:lnTo>
                    <a:cubicBezTo>
                      <a:pt x="0" y="2858"/>
                      <a:pt x="2857" y="0"/>
                      <a:pt x="5715" y="0"/>
                    </a:cubicBezTo>
                    <a:lnTo>
                      <a:pt x="617220" y="0"/>
                    </a:lnTo>
                    <a:cubicBezTo>
                      <a:pt x="620078" y="0"/>
                      <a:pt x="622935" y="2858"/>
                      <a:pt x="622935" y="5715"/>
                    </a:cubicBezTo>
                    <a:lnTo>
                      <a:pt x="622935" y="74295"/>
                    </a:lnTo>
                    <a:cubicBezTo>
                      <a:pt x="622935" y="78105"/>
                      <a:pt x="621030" y="80010"/>
                      <a:pt x="618173" y="80010"/>
                    </a:cubicBezTo>
                    <a:close/>
                    <a:moveTo>
                      <a:pt x="11430" y="69533"/>
                    </a:moveTo>
                    <a:lnTo>
                      <a:pt x="612458" y="69533"/>
                    </a:lnTo>
                    <a:lnTo>
                      <a:pt x="612458" y="11430"/>
                    </a:lnTo>
                    <a:lnTo>
                      <a:pt x="11430" y="11430"/>
                    </a:lnTo>
                    <a:lnTo>
                      <a:pt x="11430" y="69533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44" name="Graphic 113">
              <a:extLst>
                <a:ext uri="{FF2B5EF4-FFF2-40B4-BE49-F238E27FC236}">
                  <a16:creationId xmlns:a16="http://schemas.microsoft.com/office/drawing/2014/main" id="{23876683-603F-4A14-8ECF-AD3C5F363F8F}"/>
                </a:ext>
              </a:extLst>
            </p:cNvPr>
            <p:cNvGrpSpPr/>
            <p:nvPr/>
          </p:nvGrpSpPr>
          <p:grpSpPr>
            <a:xfrm>
              <a:off x="4850276" y="2591891"/>
              <a:ext cx="608647" cy="80009"/>
              <a:chOff x="4850276" y="2591891"/>
              <a:chExt cx="608647" cy="80009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B4117B9-3412-4D83-9C17-4DCB64134FB3}"/>
                  </a:ext>
                </a:extLst>
              </p:cNvPr>
              <p:cNvSpPr/>
              <p:nvPr/>
            </p:nvSpPr>
            <p:spPr>
              <a:xfrm>
                <a:off x="4855992" y="2597606"/>
                <a:ext cx="597217" cy="68580"/>
              </a:xfrm>
              <a:custGeom>
                <a:avLst/>
                <a:gdLst>
                  <a:gd name="connsiteX0" fmla="*/ 0 w 597217"/>
                  <a:gd name="connsiteY0" fmla="*/ 0 h 68580"/>
                  <a:gd name="connsiteX1" fmla="*/ 597218 w 597217"/>
                  <a:gd name="connsiteY1" fmla="*/ 0 h 68580"/>
                  <a:gd name="connsiteX2" fmla="*/ 597218 w 597217"/>
                  <a:gd name="connsiteY2" fmla="*/ 68580 h 68580"/>
                  <a:gd name="connsiteX3" fmla="*/ 0 w 597217"/>
                  <a:gd name="connsiteY3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217" h="68580">
                    <a:moveTo>
                      <a:pt x="0" y="0"/>
                    </a:moveTo>
                    <a:lnTo>
                      <a:pt x="597218" y="0"/>
                    </a:lnTo>
                    <a:lnTo>
                      <a:pt x="597218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023989B-A1AF-47FF-B34E-1D7A50001322}"/>
                  </a:ext>
                </a:extLst>
              </p:cNvPr>
              <p:cNvSpPr/>
              <p:nvPr/>
            </p:nvSpPr>
            <p:spPr>
              <a:xfrm>
                <a:off x="4850276" y="2591891"/>
                <a:ext cx="608647" cy="80009"/>
              </a:xfrm>
              <a:custGeom>
                <a:avLst/>
                <a:gdLst>
                  <a:gd name="connsiteX0" fmla="*/ 602933 w 608647"/>
                  <a:gd name="connsiteY0" fmla="*/ 80010 h 80009"/>
                  <a:gd name="connsiteX1" fmla="*/ 5715 w 608647"/>
                  <a:gd name="connsiteY1" fmla="*/ 80010 h 80009"/>
                  <a:gd name="connsiteX2" fmla="*/ 0 w 608647"/>
                  <a:gd name="connsiteY2" fmla="*/ 74295 h 80009"/>
                  <a:gd name="connsiteX3" fmla="*/ 0 w 608647"/>
                  <a:gd name="connsiteY3" fmla="*/ 5715 h 80009"/>
                  <a:gd name="connsiteX4" fmla="*/ 5715 w 608647"/>
                  <a:gd name="connsiteY4" fmla="*/ 0 h 80009"/>
                  <a:gd name="connsiteX5" fmla="*/ 602933 w 608647"/>
                  <a:gd name="connsiteY5" fmla="*/ 0 h 80009"/>
                  <a:gd name="connsiteX6" fmla="*/ 608648 w 608647"/>
                  <a:gd name="connsiteY6" fmla="*/ 5715 h 80009"/>
                  <a:gd name="connsiteX7" fmla="*/ 608648 w 608647"/>
                  <a:gd name="connsiteY7" fmla="*/ 74295 h 80009"/>
                  <a:gd name="connsiteX8" fmla="*/ 602933 w 608647"/>
                  <a:gd name="connsiteY8" fmla="*/ 80010 h 80009"/>
                  <a:gd name="connsiteX9" fmla="*/ 11430 w 608647"/>
                  <a:gd name="connsiteY9" fmla="*/ 68580 h 80009"/>
                  <a:gd name="connsiteX10" fmla="*/ 597218 w 608647"/>
                  <a:gd name="connsiteY10" fmla="*/ 68580 h 80009"/>
                  <a:gd name="connsiteX11" fmla="*/ 597218 w 608647"/>
                  <a:gd name="connsiteY11" fmla="*/ 10477 h 80009"/>
                  <a:gd name="connsiteX12" fmla="*/ 11430 w 608647"/>
                  <a:gd name="connsiteY12" fmla="*/ 10477 h 80009"/>
                  <a:gd name="connsiteX13" fmla="*/ 11430 w 608647"/>
                  <a:gd name="connsiteY13" fmla="*/ 68580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8647" h="80009">
                    <a:moveTo>
                      <a:pt x="60293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2"/>
                      <a:pt x="0" y="74295"/>
                    </a:cubicBezTo>
                    <a:lnTo>
                      <a:pt x="0" y="5715"/>
                    </a:lnTo>
                    <a:cubicBezTo>
                      <a:pt x="0" y="2857"/>
                      <a:pt x="2857" y="0"/>
                      <a:pt x="5715" y="0"/>
                    </a:cubicBezTo>
                    <a:lnTo>
                      <a:pt x="602933" y="0"/>
                    </a:lnTo>
                    <a:cubicBezTo>
                      <a:pt x="605790" y="0"/>
                      <a:pt x="608648" y="2857"/>
                      <a:pt x="608648" y="5715"/>
                    </a:cubicBezTo>
                    <a:lnTo>
                      <a:pt x="608648" y="74295"/>
                    </a:lnTo>
                    <a:cubicBezTo>
                      <a:pt x="608648" y="77152"/>
                      <a:pt x="605790" y="80010"/>
                      <a:pt x="602933" y="80010"/>
                    </a:cubicBezTo>
                    <a:close/>
                    <a:moveTo>
                      <a:pt x="11430" y="68580"/>
                    </a:moveTo>
                    <a:lnTo>
                      <a:pt x="597218" y="68580"/>
                    </a:lnTo>
                    <a:lnTo>
                      <a:pt x="597218" y="10477"/>
                    </a:lnTo>
                    <a:lnTo>
                      <a:pt x="11430" y="10477"/>
                    </a:lnTo>
                    <a:lnTo>
                      <a:pt x="11430" y="6858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4D5B5E8A-F7C7-4C59-A70B-9E2558A7C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327" y="1249715"/>
            <a:ext cx="1338288" cy="1157917"/>
          </a:xfrm>
          <a:prstGeom prst="rect">
            <a:avLst/>
          </a:prstGeom>
        </p:spPr>
      </p:pic>
      <p:grpSp>
        <p:nvGrpSpPr>
          <p:cNvPr id="60" name="Graphic 79">
            <a:extLst>
              <a:ext uri="{FF2B5EF4-FFF2-40B4-BE49-F238E27FC236}">
                <a16:creationId xmlns:a16="http://schemas.microsoft.com/office/drawing/2014/main" id="{F505E533-43A1-409C-8D5A-B6C9CC7141EF}"/>
              </a:ext>
            </a:extLst>
          </p:cNvPr>
          <p:cNvGrpSpPr/>
          <p:nvPr/>
        </p:nvGrpSpPr>
        <p:grpSpPr>
          <a:xfrm rot="1271733">
            <a:off x="5858603" y="562242"/>
            <a:ext cx="409431" cy="358420"/>
            <a:chOff x="2829820" y="1072706"/>
            <a:chExt cx="622454" cy="544903"/>
          </a:xfrm>
          <a:solidFill>
            <a:srgbClr val="000000"/>
          </a:solidFill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E81F1F1-13DC-472A-A5ED-761278F7D622}"/>
                </a:ext>
              </a:extLst>
            </p:cNvPr>
            <p:cNvSpPr/>
            <p:nvPr/>
          </p:nvSpPr>
          <p:spPr>
            <a:xfrm>
              <a:off x="2846969" y="1072706"/>
              <a:ext cx="98187" cy="98029"/>
            </a:xfrm>
            <a:custGeom>
              <a:avLst/>
              <a:gdLst>
                <a:gd name="connsiteX0" fmla="*/ 43622 w 98187"/>
                <a:gd name="connsiteY0" fmla="*/ 98030 h 98029"/>
                <a:gd name="connsiteX1" fmla="*/ 43622 w 98187"/>
                <a:gd name="connsiteY1" fmla="*/ 98030 h 98029"/>
                <a:gd name="connsiteX2" fmla="*/ 37440 w 98187"/>
                <a:gd name="connsiteY2" fmla="*/ 94497 h 98029"/>
                <a:gd name="connsiteX3" fmla="*/ 1231 w 98187"/>
                <a:gd name="connsiteY3" fmla="*/ 38859 h 98029"/>
                <a:gd name="connsiteX4" fmla="*/ 2114 w 98187"/>
                <a:gd name="connsiteY4" fmla="*/ 29144 h 98029"/>
                <a:gd name="connsiteX5" fmla="*/ 11829 w 98187"/>
                <a:gd name="connsiteY5" fmla="*/ 30027 h 98029"/>
                <a:gd name="connsiteX6" fmla="*/ 43622 w 98187"/>
                <a:gd name="connsiteY6" fmla="*/ 76834 h 98029"/>
                <a:gd name="connsiteX7" fmla="*/ 84247 w 98187"/>
                <a:gd name="connsiteY7" fmla="*/ 3533 h 98029"/>
                <a:gd name="connsiteX8" fmla="*/ 93962 w 98187"/>
                <a:gd name="connsiteY8" fmla="*/ 883 h 98029"/>
                <a:gd name="connsiteX9" fmla="*/ 97494 w 98187"/>
                <a:gd name="connsiteY9" fmla="*/ 9715 h 98029"/>
                <a:gd name="connsiteX10" fmla="*/ 50687 w 98187"/>
                <a:gd name="connsiteY10" fmla="*/ 94497 h 98029"/>
                <a:gd name="connsiteX11" fmla="*/ 43622 w 98187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187" h="98029">
                  <a:moveTo>
                    <a:pt x="43622" y="98030"/>
                  </a:moveTo>
                  <a:cubicBezTo>
                    <a:pt x="43622" y="98030"/>
                    <a:pt x="43622" y="98030"/>
                    <a:pt x="43622" y="98030"/>
                  </a:cubicBezTo>
                  <a:cubicBezTo>
                    <a:pt x="40973" y="98030"/>
                    <a:pt x="38323" y="96263"/>
                    <a:pt x="37440" y="94497"/>
                  </a:cubicBezTo>
                  <a:cubicBezTo>
                    <a:pt x="27726" y="75068"/>
                    <a:pt x="15361" y="55638"/>
                    <a:pt x="1231" y="38859"/>
                  </a:cubicBezTo>
                  <a:cubicBezTo>
                    <a:pt x="-535" y="35326"/>
                    <a:pt x="-535" y="30910"/>
                    <a:pt x="2114" y="29144"/>
                  </a:cubicBezTo>
                  <a:cubicBezTo>
                    <a:pt x="4764" y="26495"/>
                    <a:pt x="10063" y="27378"/>
                    <a:pt x="11829" y="30027"/>
                  </a:cubicBezTo>
                  <a:cubicBezTo>
                    <a:pt x="23310" y="44158"/>
                    <a:pt x="33908" y="60054"/>
                    <a:pt x="43622" y="76834"/>
                  </a:cubicBezTo>
                  <a:lnTo>
                    <a:pt x="84247" y="3533"/>
                  </a:lnTo>
                  <a:cubicBezTo>
                    <a:pt x="86013" y="0"/>
                    <a:pt x="90429" y="-883"/>
                    <a:pt x="93962" y="883"/>
                  </a:cubicBezTo>
                  <a:cubicBezTo>
                    <a:pt x="97494" y="1766"/>
                    <a:pt x="99261" y="6182"/>
                    <a:pt x="97494" y="9715"/>
                  </a:cubicBezTo>
                  <a:lnTo>
                    <a:pt x="50687" y="94497"/>
                  </a:lnTo>
                  <a:cubicBezTo>
                    <a:pt x="48921" y="97147"/>
                    <a:pt x="46272" y="98030"/>
                    <a:pt x="43622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857F4BC-F3AF-48C5-99D8-727803EC6DE2}"/>
                </a:ext>
              </a:extLst>
            </p:cNvPr>
            <p:cNvSpPr/>
            <p:nvPr/>
          </p:nvSpPr>
          <p:spPr>
            <a:xfrm>
              <a:off x="2846600" y="1296143"/>
              <a:ext cx="97863" cy="98029"/>
            </a:xfrm>
            <a:custGeom>
              <a:avLst/>
              <a:gdLst>
                <a:gd name="connsiteX0" fmla="*/ 43991 w 97863"/>
                <a:gd name="connsiteY0" fmla="*/ 98030 h 98029"/>
                <a:gd name="connsiteX1" fmla="*/ 43991 w 97863"/>
                <a:gd name="connsiteY1" fmla="*/ 98030 h 98029"/>
                <a:gd name="connsiteX2" fmla="*/ 37809 w 97863"/>
                <a:gd name="connsiteY2" fmla="*/ 94497 h 98029"/>
                <a:gd name="connsiteX3" fmla="*/ 1600 w 97863"/>
                <a:gd name="connsiteY3" fmla="*/ 38859 h 98029"/>
                <a:gd name="connsiteX4" fmla="*/ 2483 w 97863"/>
                <a:gd name="connsiteY4" fmla="*/ 29144 h 98029"/>
                <a:gd name="connsiteX5" fmla="*/ 12198 w 97863"/>
                <a:gd name="connsiteY5" fmla="*/ 30027 h 98029"/>
                <a:gd name="connsiteX6" fmla="*/ 43991 w 97863"/>
                <a:gd name="connsiteY6" fmla="*/ 76834 h 98029"/>
                <a:gd name="connsiteX7" fmla="*/ 84616 w 97863"/>
                <a:gd name="connsiteY7" fmla="*/ 3533 h 98029"/>
                <a:gd name="connsiteX8" fmla="*/ 94330 w 97863"/>
                <a:gd name="connsiteY8" fmla="*/ 883 h 98029"/>
                <a:gd name="connsiteX9" fmla="*/ 96980 w 97863"/>
                <a:gd name="connsiteY9" fmla="*/ 10598 h 98029"/>
                <a:gd name="connsiteX10" fmla="*/ 50173 w 97863"/>
                <a:gd name="connsiteY10" fmla="*/ 95380 h 98029"/>
                <a:gd name="connsiteX11" fmla="*/ 43991 w 97863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029">
                  <a:moveTo>
                    <a:pt x="43991" y="98030"/>
                  </a:moveTo>
                  <a:cubicBezTo>
                    <a:pt x="43991" y="98030"/>
                    <a:pt x="43991" y="98030"/>
                    <a:pt x="43991" y="98030"/>
                  </a:cubicBezTo>
                  <a:cubicBezTo>
                    <a:pt x="41341" y="98030"/>
                    <a:pt x="38692" y="96263"/>
                    <a:pt x="37809" y="94497"/>
                  </a:cubicBezTo>
                  <a:cubicBezTo>
                    <a:pt x="28094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5"/>
                    <a:pt x="10431" y="27378"/>
                    <a:pt x="12198" y="30027"/>
                  </a:cubicBezTo>
                  <a:cubicBezTo>
                    <a:pt x="23678" y="44158"/>
                    <a:pt x="34276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9290" y="96263"/>
                    <a:pt x="46640" y="98030"/>
                    <a:pt x="43991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D2B6035-2340-4E1E-A304-F79BC3446F84}"/>
                </a:ext>
              </a:extLst>
            </p:cNvPr>
            <p:cNvSpPr/>
            <p:nvPr/>
          </p:nvSpPr>
          <p:spPr>
            <a:xfrm>
              <a:off x="2829820" y="1518696"/>
              <a:ext cx="97863" cy="98912"/>
            </a:xfrm>
            <a:custGeom>
              <a:avLst/>
              <a:gdLst>
                <a:gd name="connsiteX0" fmla="*/ 43991 w 97863"/>
                <a:gd name="connsiteY0" fmla="*/ 98913 h 98912"/>
                <a:gd name="connsiteX1" fmla="*/ 43991 w 97863"/>
                <a:gd name="connsiteY1" fmla="*/ 98913 h 98912"/>
                <a:gd name="connsiteX2" fmla="*/ 37809 w 97863"/>
                <a:gd name="connsiteY2" fmla="*/ 95380 h 98912"/>
                <a:gd name="connsiteX3" fmla="*/ 1600 w 97863"/>
                <a:gd name="connsiteY3" fmla="*/ 38859 h 98912"/>
                <a:gd name="connsiteX4" fmla="*/ 2483 w 97863"/>
                <a:gd name="connsiteY4" fmla="*/ 29144 h 98912"/>
                <a:gd name="connsiteX5" fmla="*/ 12198 w 97863"/>
                <a:gd name="connsiteY5" fmla="*/ 30027 h 98912"/>
                <a:gd name="connsiteX6" fmla="*/ 43991 w 97863"/>
                <a:gd name="connsiteY6" fmla="*/ 76834 h 98912"/>
                <a:gd name="connsiteX7" fmla="*/ 84616 w 97863"/>
                <a:gd name="connsiteY7" fmla="*/ 3533 h 98912"/>
                <a:gd name="connsiteX8" fmla="*/ 94330 w 97863"/>
                <a:gd name="connsiteY8" fmla="*/ 883 h 98912"/>
                <a:gd name="connsiteX9" fmla="*/ 96980 w 97863"/>
                <a:gd name="connsiteY9" fmla="*/ 10598 h 98912"/>
                <a:gd name="connsiteX10" fmla="*/ 50173 w 97863"/>
                <a:gd name="connsiteY10" fmla="*/ 95380 h 98912"/>
                <a:gd name="connsiteX11" fmla="*/ 43991 w 97863"/>
                <a:gd name="connsiteY11" fmla="*/ 98913 h 9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912">
                  <a:moveTo>
                    <a:pt x="43991" y="98913"/>
                  </a:moveTo>
                  <a:cubicBezTo>
                    <a:pt x="43991" y="98913"/>
                    <a:pt x="43991" y="98913"/>
                    <a:pt x="43991" y="98913"/>
                  </a:cubicBezTo>
                  <a:cubicBezTo>
                    <a:pt x="41341" y="98913"/>
                    <a:pt x="38692" y="97146"/>
                    <a:pt x="37809" y="95380"/>
                  </a:cubicBezTo>
                  <a:cubicBezTo>
                    <a:pt x="27211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4"/>
                    <a:pt x="10431" y="27378"/>
                    <a:pt x="12198" y="30027"/>
                  </a:cubicBezTo>
                  <a:cubicBezTo>
                    <a:pt x="24562" y="45041"/>
                    <a:pt x="35159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8407" y="97146"/>
                    <a:pt x="46640" y="98913"/>
                    <a:pt x="43991" y="98913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386A992D-3B29-47B7-A251-5F3E4369AB55}"/>
                </a:ext>
              </a:extLst>
            </p:cNvPr>
            <p:cNvSpPr/>
            <p:nvPr/>
          </p:nvSpPr>
          <p:spPr>
            <a:xfrm>
              <a:off x="3023063" y="1153072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9429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6E123E8-348A-4C0B-ACAB-9A15473CF844}"/>
                </a:ext>
              </a:extLst>
            </p:cNvPr>
            <p:cNvSpPr/>
            <p:nvPr/>
          </p:nvSpPr>
          <p:spPr>
            <a:xfrm>
              <a:off x="3023063" y="1372094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5299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09DDF76-F200-450E-8E6E-9F25B7A1D47A}"/>
                </a:ext>
              </a:extLst>
            </p:cNvPr>
            <p:cNvSpPr/>
            <p:nvPr/>
          </p:nvSpPr>
          <p:spPr>
            <a:xfrm>
              <a:off x="3029245" y="1591115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3070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111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8578379-2D40-4213-B126-ADDB4B501044}"/>
              </a:ext>
            </a:extLst>
          </p:cNvPr>
          <p:cNvGrpSpPr/>
          <p:nvPr/>
        </p:nvGrpSpPr>
        <p:grpSpPr>
          <a:xfrm rot="20241424">
            <a:off x="3526524" y="4396390"/>
            <a:ext cx="390294" cy="280472"/>
            <a:chOff x="3710017" y="1236088"/>
            <a:chExt cx="530909" cy="381521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17B23B4-FB19-49D8-AFD7-B53876C3FE43}"/>
                </a:ext>
              </a:extLst>
            </p:cNvPr>
            <p:cNvSpPr/>
            <p:nvPr/>
          </p:nvSpPr>
          <p:spPr>
            <a:xfrm>
              <a:off x="3845276" y="1296143"/>
              <a:ext cx="15013" cy="321466"/>
            </a:xfrm>
            <a:custGeom>
              <a:avLst/>
              <a:gdLst>
                <a:gd name="connsiteX0" fmla="*/ 6182 w 15013"/>
                <a:gd name="connsiteY0" fmla="*/ 321467 h 321466"/>
                <a:gd name="connsiteX1" fmla="*/ 6182 w 15013"/>
                <a:gd name="connsiteY1" fmla="*/ 321467 h 321466"/>
                <a:gd name="connsiteX2" fmla="*/ 0 w 15013"/>
                <a:gd name="connsiteY2" fmla="*/ 312635 h 321466"/>
                <a:gd name="connsiteX3" fmla="*/ 2649 w 15013"/>
                <a:gd name="connsiteY3" fmla="*/ 8832 h 321466"/>
                <a:gd name="connsiteX4" fmla="*/ 8832 w 15013"/>
                <a:gd name="connsiteY4" fmla="*/ 0 h 321466"/>
                <a:gd name="connsiteX5" fmla="*/ 8832 w 15013"/>
                <a:gd name="connsiteY5" fmla="*/ 0 h 321466"/>
                <a:gd name="connsiteX6" fmla="*/ 15014 w 15013"/>
                <a:gd name="connsiteY6" fmla="*/ 8832 h 321466"/>
                <a:gd name="connsiteX7" fmla="*/ 12364 w 15013"/>
                <a:gd name="connsiteY7" fmla="*/ 312635 h 321466"/>
                <a:gd name="connsiteX8" fmla="*/ 6182 w 15013"/>
                <a:gd name="connsiteY8" fmla="*/ 321467 h 32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13" h="321466">
                  <a:moveTo>
                    <a:pt x="6182" y="321467"/>
                  </a:moveTo>
                  <a:cubicBezTo>
                    <a:pt x="6182" y="321467"/>
                    <a:pt x="6182" y="321467"/>
                    <a:pt x="6182" y="321467"/>
                  </a:cubicBezTo>
                  <a:cubicBezTo>
                    <a:pt x="2649" y="321467"/>
                    <a:pt x="0" y="317051"/>
                    <a:pt x="0" y="312635"/>
                  </a:cubicBezTo>
                  <a:lnTo>
                    <a:pt x="2649" y="8832"/>
                  </a:lnTo>
                  <a:cubicBezTo>
                    <a:pt x="2649" y="4416"/>
                    <a:pt x="5299" y="0"/>
                    <a:pt x="8832" y="0"/>
                  </a:cubicBezTo>
                  <a:cubicBezTo>
                    <a:pt x="8832" y="0"/>
                    <a:pt x="8832" y="0"/>
                    <a:pt x="8832" y="0"/>
                  </a:cubicBezTo>
                  <a:cubicBezTo>
                    <a:pt x="12364" y="0"/>
                    <a:pt x="15014" y="4416"/>
                    <a:pt x="15014" y="8832"/>
                  </a:cubicBezTo>
                  <a:lnTo>
                    <a:pt x="12364" y="312635"/>
                  </a:lnTo>
                  <a:cubicBezTo>
                    <a:pt x="12364" y="317051"/>
                    <a:pt x="9715" y="321467"/>
                    <a:pt x="6182" y="321467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D89188B-4FDA-461D-828A-E0F71554438A}"/>
                </a:ext>
              </a:extLst>
            </p:cNvPr>
            <p:cNvSpPr/>
            <p:nvPr/>
          </p:nvSpPr>
          <p:spPr>
            <a:xfrm>
              <a:off x="3975845" y="1360613"/>
              <a:ext cx="16033" cy="256996"/>
            </a:xfrm>
            <a:custGeom>
              <a:avLst/>
              <a:gdLst>
                <a:gd name="connsiteX0" fmla="*/ 6319 w 16033"/>
                <a:gd name="connsiteY0" fmla="*/ 256997 h 256996"/>
                <a:gd name="connsiteX1" fmla="*/ 6319 w 16033"/>
                <a:gd name="connsiteY1" fmla="*/ 256997 h 256996"/>
                <a:gd name="connsiteX2" fmla="*/ 137 w 16033"/>
                <a:gd name="connsiteY2" fmla="*/ 248165 h 256996"/>
                <a:gd name="connsiteX3" fmla="*/ 2787 w 16033"/>
                <a:gd name="connsiteY3" fmla="*/ 8832 h 256996"/>
                <a:gd name="connsiteX4" fmla="*/ 9852 w 16033"/>
                <a:gd name="connsiteY4" fmla="*/ 0 h 256996"/>
                <a:gd name="connsiteX5" fmla="*/ 16034 w 16033"/>
                <a:gd name="connsiteY5" fmla="*/ 8832 h 256996"/>
                <a:gd name="connsiteX6" fmla="*/ 13385 w 16033"/>
                <a:gd name="connsiteY6" fmla="*/ 248165 h 256996"/>
                <a:gd name="connsiteX7" fmla="*/ 6319 w 16033"/>
                <a:gd name="connsiteY7" fmla="*/ 256997 h 25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33" h="256996">
                  <a:moveTo>
                    <a:pt x="6319" y="256997"/>
                  </a:moveTo>
                  <a:cubicBezTo>
                    <a:pt x="6319" y="256997"/>
                    <a:pt x="6319" y="256997"/>
                    <a:pt x="6319" y="256997"/>
                  </a:cubicBezTo>
                  <a:cubicBezTo>
                    <a:pt x="2787" y="256997"/>
                    <a:pt x="-746" y="252581"/>
                    <a:pt x="137" y="248165"/>
                  </a:cubicBezTo>
                  <a:lnTo>
                    <a:pt x="2787" y="8832"/>
                  </a:lnTo>
                  <a:cubicBezTo>
                    <a:pt x="2787" y="4416"/>
                    <a:pt x="6319" y="0"/>
                    <a:pt x="9852" y="0"/>
                  </a:cubicBezTo>
                  <a:cubicBezTo>
                    <a:pt x="13385" y="0"/>
                    <a:pt x="16034" y="4416"/>
                    <a:pt x="16034" y="8832"/>
                  </a:cubicBezTo>
                  <a:lnTo>
                    <a:pt x="13385" y="248165"/>
                  </a:lnTo>
                  <a:cubicBezTo>
                    <a:pt x="12501" y="252581"/>
                    <a:pt x="9852" y="256997"/>
                    <a:pt x="6319" y="256997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A90C67F-0F31-4D42-9C37-129D6C61FCC8}"/>
                </a:ext>
              </a:extLst>
            </p:cNvPr>
            <p:cNvSpPr/>
            <p:nvPr/>
          </p:nvSpPr>
          <p:spPr>
            <a:xfrm>
              <a:off x="4224893" y="1360613"/>
              <a:ext cx="16033" cy="256996"/>
            </a:xfrm>
            <a:custGeom>
              <a:avLst/>
              <a:gdLst>
                <a:gd name="connsiteX0" fmla="*/ 6319 w 16033"/>
                <a:gd name="connsiteY0" fmla="*/ 256997 h 256996"/>
                <a:gd name="connsiteX1" fmla="*/ 6319 w 16033"/>
                <a:gd name="connsiteY1" fmla="*/ 256997 h 256996"/>
                <a:gd name="connsiteX2" fmla="*/ 137 w 16033"/>
                <a:gd name="connsiteY2" fmla="*/ 248165 h 256996"/>
                <a:gd name="connsiteX3" fmla="*/ 2787 w 16033"/>
                <a:gd name="connsiteY3" fmla="*/ 8832 h 256996"/>
                <a:gd name="connsiteX4" fmla="*/ 9852 w 16033"/>
                <a:gd name="connsiteY4" fmla="*/ 0 h 256996"/>
                <a:gd name="connsiteX5" fmla="*/ 16034 w 16033"/>
                <a:gd name="connsiteY5" fmla="*/ 8832 h 256996"/>
                <a:gd name="connsiteX6" fmla="*/ 13385 w 16033"/>
                <a:gd name="connsiteY6" fmla="*/ 248165 h 256996"/>
                <a:gd name="connsiteX7" fmla="*/ 6319 w 16033"/>
                <a:gd name="connsiteY7" fmla="*/ 256997 h 25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33" h="256996">
                  <a:moveTo>
                    <a:pt x="6319" y="256997"/>
                  </a:moveTo>
                  <a:cubicBezTo>
                    <a:pt x="6319" y="256997"/>
                    <a:pt x="6319" y="256997"/>
                    <a:pt x="6319" y="256997"/>
                  </a:cubicBezTo>
                  <a:cubicBezTo>
                    <a:pt x="2787" y="256997"/>
                    <a:pt x="-746" y="252581"/>
                    <a:pt x="137" y="248165"/>
                  </a:cubicBezTo>
                  <a:lnTo>
                    <a:pt x="2787" y="8832"/>
                  </a:lnTo>
                  <a:cubicBezTo>
                    <a:pt x="2787" y="4416"/>
                    <a:pt x="6319" y="0"/>
                    <a:pt x="9852" y="0"/>
                  </a:cubicBezTo>
                  <a:cubicBezTo>
                    <a:pt x="13385" y="0"/>
                    <a:pt x="16034" y="4416"/>
                    <a:pt x="16034" y="8832"/>
                  </a:cubicBezTo>
                  <a:lnTo>
                    <a:pt x="13385" y="248165"/>
                  </a:lnTo>
                  <a:cubicBezTo>
                    <a:pt x="13385" y="252581"/>
                    <a:pt x="9852" y="256997"/>
                    <a:pt x="6319" y="256997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C189883-3479-4FF2-9BAD-6565A81D7BC5}"/>
                </a:ext>
              </a:extLst>
            </p:cNvPr>
            <p:cNvSpPr/>
            <p:nvPr/>
          </p:nvSpPr>
          <p:spPr>
            <a:xfrm>
              <a:off x="4106688" y="1236088"/>
              <a:ext cx="15013" cy="381520"/>
            </a:xfrm>
            <a:custGeom>
              <a:avLst/>
              <a:gdLst>
                <a:gd name="connsiteX0" fmla="*/ 6182 w 15013"/>
                <a:gd name="connsiteY0" fmla="*/ 381521 h 381520"/>
                <a:gd name="connsiteX1" fmla="*/ 6182 w 15013"/>
                <a:gd name="connsiteY1" fmla="*/ 381521 h 381520"/>
                <a:gd name="connsiteX2" fmla="*/ 0 w 15013"/>
                <a:gd name="connsiteY2" fmla="*/ 372689 h 381520"/>
                <a:gd name="connsiteX3" fmla="*/ 2649 w 15013"/>
                <a:gd name="connsiteY3" fmla="*/ 8832 h 381520"/>
                <a:gd name="connsiteX4" fmla="*/ 8832 w 15013"/>
                <a:gd name="connsiteY4" fmla="*/ 0 h 381520"/>
                <a:gd name="connsiteX5" fmla="*/ 8832 w 15013"/>
                <a:gd name="connsiteY5" fmla="*/ 0 h 381520"/>
                <a:gd name="connsiteX6" fmla="*/ 15014 w 15013"/>
                <a:gd name="connsiteY6" fmla="*/ 8832 h 381520"/>
                <a:gd name="connsiteX7" fmla="*/ 12364 w 15013"/>
                <a:gd name="connsiteY7" fmla="*/ 372689 h 381520"/>
                <a:gd name="connsiteX8" fmla="*/ 6182 w 15013"/>
                <a:gd name="connsiteY8" fmla="*/ 381521 h 38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13" h="381520">
                  <a:moveTo>
                    <a:pt x="6182" y="381521"/>
                  </a:moveTo>
                  <a:cubicBezTo>
                    <a:pt x="6182" y="381521"/>
                    <a:pt x="6182" y="381521"/>
                    <a:pt x="6182" y="381521"/>
                  </a:cubicBezTo>
                  <a:cubicBezTo>
                    <a:pt x="2649" y="381521"/>
                    <a:pt x="0" y="377105"/>
                    <a:pt x="0" y="372689"/>
                  </a:cubicBezTo>
                  <a:lnTo>
                    <a:pt x="2649" y="8832"/>
                  </a:lnTo>
                  <a:cubicBezTo>
                    <a:pt x="2649" y="4416"/>
                    <a:pt x="5299" y="0"/>
                    <a:pt x="8832" y="0"/>
                  </a:cubicBezTo>
                  <a:cubicBezTo>
                    <a:pt x="8832" y="0"/>
                    <a:pt x="8832" y="0"/>
                    <a:pt x="8832" y="0"/>
                  </a:cubicBezTo>
                  <a:cubicBezTo>
                    <a:pt x="12364" y="0"/>
                    <a:pt x="15014" y="4416"/>
                    <a:pt x="15014" y="8832"/>
                  </a:cubicBezTo>
                  <a:lnTo>
                    <a:pt x="12364" y="372689"/>
                  </a:lnTo>
                  <a:cubicBezTo>
                    <a:pt x="13247" y="377105"/>
                    <a:pt x="9715" y="381521"/>
                    <a:pt x="6182" y="381521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D07871-FC66-40D4-8B0C-6D3A992B9CEE}"/>
                </a:ext>
              </a:extLst>
            </p:cNvPr>
            <p:cNvSpPr/>
            <p:nvPr/>
          </p:nvSpPr>
          <p:spPr>
            <a:xfrm>
              <a:off x="3710017" y="1398588"/>
              <a:ext cx="15150" cy="219021"/>
            </a:xfrm>
            <a:custGeom>
              <a:avLst/>
              <a:gdLst>
                <a:gd name="connsiteX0" fmla="*/ 6319 w 15150"/>
                <a:gd name="connsiteY0" fmla="*/ 219021 h 219021"/>
                <a:gd name="connsiteX1" fmla="*/ 6319 w 15150"/>
                <a:gd name="connsiteY1" fmla="*/ 219021 h 219021"/>
                <a:gd name="connsiteX2" fmla="*/ 137 w 15150"/>
                <a:gd name="connsiteY2" fmla="*/ 210190 h 219021"/>
                <a:gd name="connsiteX3" fmla="*/ 2787 w 15150"/>
                <a:gd name="connsiteY3" fmla="*/ 8832 h 219021"/>
                <a:gd name="connsiteX4" fmla="*/ 8969 w 15150"/>
                <a:gd name="connsiteY4" fmla="*/ 0 h 219021"/>
                <a:gd name="connsiteX5" fmla="*/ 8969 w 15150"/>
                <a:gd name="connsiteY5" fmla="*/ 0 h 219021"/>
                <a:gd name="connsiteX6" fmla="*/ 15151 w 15150"/>
                <a:gd name="connsiteY6" fmla="*/ 8832 h 219021"/>
                <a:gd name="connsiteX7" fmla="*/ 12501 w 15150"/>
                <a:gd name="connsiteY7" fmla="*/ 210190 h 219021"/>
                <a:gd name="connsiteX8" fmla="*/ 6319 w 15150"/>
                <a:gd name="connsiteY8" fmla="*/ 219021 h 219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50" h="219021">
                  <a:moveTo>
                    <a:pt x="6319" y="219021"/>
                  </a:moveTo>
                  <a:cubicBezTo>
                    <a:pt x="6319" y="219021"/>
                    <a:pt x="5436" y="219021"/>
                    <a:pt x="6319" y="219021"/>
                  </a:cubicBezTo>
                  <a:cubicBezTo>
                    <a:pt x="2787" y="219021"/>
                    <a:pt x="-746" y="214605"/>
                    <a:pt x="137" y="210190"/>
                  </a:cubicBezTo>
                  <a:lnTo>
                    <a:pt x="2787" y="8832"/>
                  </a:lnTo>
                  <a:cubicBezTo>
                    <a:pt x="2787" y="4416"/>
                    <a:pt x="5436" y="0"/>
                    <a:pt x="8969" y="0"/>
                  </a:cubicBezTo>
                  <a:cubicBezTo>
                    <a:pt x="8969" y="0"/>
                    <a:pt x="8969" y="0"/>
                    <a:pt x="8969" y="0"/>
                  </a:cubicBezTo>
                  <a:cubicBezTo>
                    <a:pt x="12501" y="0"/>
                    <a:pt x="15151" y="4416"/>
                    <a:pt x="15151" y="8832"/>
                  </a:cubicBezTo>
                  <a:lnTo>
                    <a:pt x="12501" y="210190"/>
                  </a:lnTo>
                  <a:cubicBezTo>
                    <a:pt x="12501" y="214605"/>
                    <a:pt x="9852" y="219021"/>
                    <a:pt x="6319" y="219021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aphic 43">
            <a:extLst>
              <a:ext uri="{FF2B5EF4-FFF2-40B4-BE49-F238E27FC236}">
                <a16:creationId xmlns:a16="http://schemas.microsoft.com/office/drawing/2014/main" id="{EC8B5E03-DA8B-4993-9C2F-75E7C59A1F63}"/>
              </a:ext>
            </a:extLst>
          </p:cNvPr>
          <p:cNvGrpSpPr/>
          <p:nvPr/>
        </p:nvGrpSpPr>
        <p:grpSpPr>
          <a:xfrm>
            <a:off x="8047660" y="721954"/>
            <a:ext cx="125729" cy="125729"/>
            <a:chOff x="5131116" y="3678554"/>
            <a:chExt cx="125729" cy="125729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4AF2E4A-1EE6-48FD-84BC-9030EF45B0E7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D845893-6DAE-43DD-BEAB-149A1DE911BD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5665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64B4AC-3390-407E-ABBE-65629A1B39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Lorem Ipsum is simply dummy text. Lorem Ipsum is simply dummy text of the printing industry.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3F56D0-DA19-4A22-9BD8-AFF372EEB89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LOREM  IPSUM</a:t>
            </a:r>
          </a:p>
        </p:txBody>
      </p:sp>
      <p:pic>
        <p:nvPicPr>
          <p:cNvPr id="74" name="Picture Placeholder 73">
            <a:extLst>
              <a:ext uri="{FF2B5EF4-FFF2-40B4-BE49-F238E27FC236}">
                <a16:creationId xmlns:a16="http://schemas.microsoft.com/office/drawing/2014/main" id="{AC90AA3D-2DB8-45E0-BE2F-4446A5FC1F99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2" t="870" r="26893" b="948"/>
          <a:stretch/>
        </p:blipFill>
        <p:spPr>
          <a:xfrm>
            <a:off x="5663036" y="654852"/>
            <a:ext cx="2852738" cy="3833797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C00D2B-1553-43EE-B287-8CBC2A30E3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39511C-F315-430F-A4AB-EE1494586A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grpSp>
        <p:nvGrpSpPr>
          <p:cNvPr id="12" name="Graphic 43">
            <a:extLst>
              <a:ext uri="{FF2B5EF4-FFF2-40B4-BE49-F238E27FC236}">
                <a16:creationId xmlns:a16="http://schemas.microsoft.com/office/drawing/2014/main" id="{BF290D3C-1FE2-42D7-8150-324938C13BCA}"/>
              </a:ext>
            </a:extLst>
          </p:cNvPr>
          <p:cNvGrpSpPr/>
          <p:nvPr/>
        </p:nvGrpSpPr>
        <p:grpSpPr>
          <a:xfrm>
            <a:off x="8577189" y="3303085"/>
            <a:ext cx="125729" cy="125729"/>
            <a:chOff x="5131116" y="3678554"/>
            <a:chExt cx="125729" cy="12572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A2D2457-D9FB-422C-8534-B3F031064E90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50E072D-92DE-4058-8456-4294E86B965A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aphic 43">
            <a:extLst>
              <a:ext uri="{FF2B5EF4-FFF2-40B4-BE49-F238E27FC236}">
                <a16:creationId xmlns:a16="http://schemas.microsoft.com/office/drawing/2014/main" id="{D0332CA0-EFA9-4526-B159-6E2D8620768E}"/>
              </a:ext>
            </a:extLst>
          </p:cNvPr>
          <p:cNvGrpSpPr/>
          <p:nvPr/>
        </p:nvGrpSpPr>
        <p:grpSpPr>
          <a:xfrm>
            <a:off x="3279951" y="4299569"/>
            <a:ext cx="409843" cy="383552"/>
            <a:chOff x="3891067" y="1338534"/>
            <a:chExt cx="589386" cy="55157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CC14F6F-F445-48AE-A8A3-594E0F4626D6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88ED6BD-05C2-42FC-8047-A89B75542FE9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" name="Graphic 43">
              <a:extLst>
                <a:ext uri="{FF2B5EF4-FFF2-40B4-BE49-F238E27FC236}">
                  <a16:creationId xmlns:a16="http://schemas.microsoft.com/office/drawing/2014/main" id="{34821B60-4574-4EBF-9B2A-07AADC7036E7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B72CE41-790B-42EB-8813-C9A670263ECB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07A75507-468D-477E-A00A-30A97CCC3C7C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9" name="Graphic 43">
              <a:extLst>
                <a:ext uri="{FF2B5EF4-FFF2-40B4-BE49-F238E27FC236}">
                  <a16:creationId xmlns:a16="http://schemas.microsoft.com/office/drawing/2014/main" id="{BE76EF18-4F43-4018-8A4F-C8BD38577F1F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02807EB-F31B-4824-AD65-FB09495717DA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B48C916-D31A-4DD6-9FEC-0DC0029A01F3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" name="Graphic 43">
              <a:extLst>
                <a:ext uri="{FF2B5EF4-FFF2-40B4-BE49-F238E27FC236}">
                  <a16:creationId xmlns:a16="http://schemas.microsoft.com/office/drawing/2014/main" id="{79C15419-FB0B-43C7-A915-F6B974E5D591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463D581-D583-4B4C-BB07-383E1B7995E9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58A752B-83D7-416B-AAB0-A279AD709109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7" name="Graphic 43">
            <a:extLst>
              <a:ext uri="{FF2B5EF4-FFF2-40B4-BE49-F238E27FC236}">
                <a16:creationId xmlns:a16="http://schemas.microsoft.com/office/drawing/2014/main" id="{3164AA84-B87D-4E5F-B22E-9E9A37235700}"/>
              </a:ext>
            </a:extLst>
          </p:cNvPr>
          <p:cNvGrpSpPr/>
          <p:nvPr/>
        </p:nvGrpSpPr>
        <p:grpSpPr>
          <a:xfrm rot="7759301">
            <a:off x="8198247" y="650650"/>
            <a:ext cx="409843" cy="383552"/>
            <a:chOff x="3891067" y="1338534"/>
            <a:chExt cx="589386" cy="551577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7F4C09B-9C7F-4403-97EB-0823825D8C58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0AA31BB-B3E1-4801-88B6-EF8F7B56AFC4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" name="Graphic 43">
              <a:extLst>
                <a:ext uri="{FF2B5EF4-FFF2-40B4-BE49-F238E27FC236}">
                  <a16:creationId xmlns:a16="http://schemas.microsoft.com/office/drawing/2014/main" id="{3D0BA5FB-A2B9-4041-A609-522BBCB834B4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9A8832F-1788-43C4-8416-09BEF682DC69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7B17F7F-4A1A-4497-9E16-5FDE01EDD396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31" name="Graphic 43">
              <a:extLst>
                <a:ext uri="{FF2B5EF4-FFF2-40B4-BE49-F238E27FC236}">
                  <a16:creationId xmlns:a16="http://schemas.microsoft.com/office/drawing/2014/main" id="{E0A181C8-F186-43F1-9A4A-517ECEDAB33E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B715A18-863F-43EB-8759-6C32984C3CA4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77BD34E8-F386-41CC-9952-334CD29C48B6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2" name="Graphic 43">
              <a:extLst>
                <a:ext uri="{FF2B5EF4-FFF2-40B4-BE49-F238E27FC236}">
                  <a16:creationId xmlns:a16="http://schemas.microsoft.com/office/drawing/2014/main" id="{9BBA2247-39FB-4387-85FA-0F59F4E6D524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1826673-1E38-41B7-B04E-3E20707161F1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AB2017C-66EA-4D0F-B6B5-AF5C39A5D884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39" name="Graphic 43">
            <a:extLst>
              <a:ext uri="{FF2B5EF4-FFF2-40B4-BE49-F238E27FC236}">
                <a16:creationId xmlns:a16="http://schemas.microsoft.com/office/drawing/2014/main" id="{CCC294CC-0F78-4F2B-9290-E80CCAB12413}"/>
              </a:ext>
            </a:extLst>
          </p:cNvPr>
          <p:cNvGrpSpPr/>
          <p:nvPr/>
        </p:nvGrpSpPr>
        <p:grpSpPr>
          <a:xfrm>
            <a:off x="4684287" y="526339"/>
            <a:ext cx="125729" cy="125729"/>
            <a:chOff x="5131116" y="3678554"/>
            <a:chExt cx="125729" cy="125729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B7F7F23-3728-4F76-8389-263FC60734C1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ABE0693-CFC1-4BE5-B90B-68771A22A240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aphic 43">
            <a:extLst>
              <a:ext uri="{FF2B5EF4-FFF2-40B4-BE49-F238E27FC236}">
                <a16:creationId xmlns:a16="http://schemas.microsoft.com/office/drawing/2014/main" id="{E4E76B47-7D26-4681-8298-8558D962FA72}"/>
              </a:ext>
            </a:extLst>
          </p:cNvPr>
          <p:cNvGrpSpPr/>
          <p:nvPr/>
        </p:nvGrpSpPr>
        <p:grpSpPr>
          <a:xfrm>
            <a:off x="563301" y="676061"/>
            <a:ext cx="125729" cy="125729"/>
            <a:chOff x="5131116" y="3678554"/>
            <a:chExt cx="125729" cy="125729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F74452D-334B-43CB-A554-B71D013E884C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F3C04F0-01FF-4647-AB9B-C6BC713AD6BE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2AA7012-F7D7-43BF-8C99-D0D1F27972D3}"/>
              </a:ext>
            </a:extLst>
          </p:cNvPr>
          <p:cNvGrpSpPr/>
          <p:nvPr/>
        </p:nvGrpSpPr>
        <p:grpSpPr>
          <a:xfrm>
            <a:off x="2757485" y="1048844"/>
            <a:ext cx="1340563" cy="484786"/>
            <a:chOff x="2734123" y="1072706"/>
            <a:chExt cx="1506803" cy="544903"/>
          </a:xfrm>
        </p:grpSpPr>
        <p:grpSp>
          <p:nvGrpSpPr>
            <p:cNvPr id="46" name="Graphic 79">
              <a:extLst>
                <a:ext uri="{FF2B5EF4-FFF2-40B4-BE49-F238E27FC236}">
                  <a16:creationId xmlns:a16="http://schemas.microsoft.com/office/drawing/2014/main" id="{9D1BBBD7-873E-4E78-A167-8C8A9BA58DE0}"/>
                </a:ext>
              </a:extLst>
            </p:cNvPr>
            <p:cNvGrpSpPr/>
            <p:nvPr/>
          </p:nvGrpSpPr>
          <p:grpSpPr>
            <a:xfrm>
              <a:off x="2734123" y="1072706"/>
              <a:ext cx="622454" cy="544903"/>
              <a:chOff x="2829820" y="1072706"/>
              <a:chExt cx="622454" cy="544903"/>
            </a:xfrm>
            <a:solidFill>
              <a:srgbClr val="000000"/>
            </a:solidFill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347DA052-CAB8-4512-9CCE-4DAC2491D329}"/>
                  </a:ext>
                </a:extLst>
              </p:cNvPr>
              <p:cNvSpPr/>
              <p:nvPr/>
            </p:nvSpPr>
            <p:spPr>
              <a:xfrm>
                <a:off x="2846969" y="1072706"/>
                <a:ext cx="98187" cy="98029"/>
              </a:xfrm>
              <a:custGeom>
                <a:avLst/>
                <a:gdLst>
                  <a:gd name="connsiteX0" fmla="*/ 43622 w 98187"/>
                  <a:gd name="connsiteY0" fmla="*/ 98030 h 98029"/>
                  <a:gd name="connsiteX1" fmla="*/ 43622 w 98187"/>
                  <a:gd name="connsiteY1" fmla="*/ 98030 h 98029"/>
                  <a:gd name="connsiteX2" fmla="*/ 37440 w 98187"/>
                  <a:gd name="connsiteY2" fmla="*/ 94497 h 98029"/>
                  <a:gd name="connsiteX3" fmla="*/ 1231 w 98187"/>
                  <a:gd name="connsiteY3" fmla="*/ 38859 h 98029"/>
                  <a:gd name="connsiteX4" fmla="*/ 2114 w 98187"/>
                  <a:gd name="connsiteY4" fmla="*/ 29144 h 98029"/>
                  <a:gd name="connsiteX5" fmla="*/ 11829 w 98187"/>
                  <a:gd name="connsiteY5" fmla="*/ 30027 h 98029"/>
                  <a:gd name="connsiteX6" fmla="*/ 43622 w 98187"/>
                  <a:gd name="connsiteY6" fmla="*/ 76834 h 98029"/>
                  <a:gd name="connsiteX7" fmla="*/ 84247 w 98187"/>
                  <a:gd name="connsiteY7" fmla="*/ 3533 h 98029"/>
                  <a:gd name="connsiteX8" fmla="*/ 93962 w 98187"/>
                  <a:gd name="connsiteY8" fmla="*/ 883 h 98029"/>
                  <a:gd name="connsiteX9" fmla="*/ 97494 w 98187"/>
                  <a:gd name="connsiteY9" fmla="*/ 9715 h 98029"/>
                  <a:gd name="connsiteX10" fmla="*/ 50687 w 98187"/>
                  <a:gd name="connsiteY10" fmla="*/ 94497 h 98029"/>
                  <a:gd name="connsiteX11" fmla="*/ 43622 w 98187"/>
                  <a:gd name="connsiteY11" fmla="*/ 98030 h 9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187" h="98029">
                    <a:moveTo>
                      <a:pt x="43622" y="98030"/>
                    </a:moveTo>
                    <a:cubicBezTo>
                      <a:pt x="43622" y="98030"/>
                      <a:pt x="43622" y="98030"/>
                      <a:pt x="43622" y="98030"/>
                    </a:cubicBezTo>
                    <a:cubicBezTo>
                      <a:pt x="40973" y="98030"/>
                      <a:pt x="38323" y="96263"/>
                      <a:pt x="37440" y="94497"/>
                    </a:cubicBezTo>
                    <a:cubicBezTo>
                      <a:pt x="27726" y="75068"/>
                      <a:pt x="15361" y="55638"/>
                      <a:pt x="1231" y="38859"/>
                    </a:cubicBezTo>
                    <a:cubicBezTo>
                      <a:pt x="-535" y="35326"/>
                      <a:pt x="-535" y="30910"/>
                      <a:pt x="2114" y="29144"/>
                    </a:cubicBezTo>
                    <a:cubicBezTo>
                      <a:pt x="4764" y="26495"/>
                      <a:pt x="10063" y="27378"/>
                      <a:pt x="11829" y="30027"/>
                    </a:cubicBezTo>
                    <a:cubicBezTo>
                      <a:pt x="23310" y="44158"/>
                      <a:pt x="33908" y="60054"/>
                      <a:pt x="43622" y="76834"/>
                    </a:cubicBezTo>
                    <a:lnTo>
                      <a:pt x="84247" y="3533"/>
                    </a:lnTo>
                    <a:cubicBezTo>
                      <a:pt x="86013" y="0"/>
                      <a:pt x="90429" y="-883"/>
                      <a:pt x="93962" y="883"/>
                    </a:cubicBezTo>
                    <a:cubicBezTo>
                      <a:pt x="97494" y="1766"/>
                      <a:pt x="99261" y="6182"/>
                      <a:pt x="97494" y="9715"/>
                    </a:cubicBezTo>
                    <a:lnTo>
                      <a:pt x="50687" y="94497"/>
                    </a:lnTo>
                    <a:cubicBezTo>
                      <a:pt x="48921" y="97147"/>
                      <a:pt x="46272" y="98030"/>
                      <a:pt x="43622" y="980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3C8AB6C-2BE9-4473-AF4E-6975B290CC72}"/>
                  </a:ext>
                </a:extLst>
              </p:cNvPr>
              <p:cNvSpPr/>
              <p:nvPr/>
            </p:nvSpPr>
            <p:spPr>
              <a:xfrm>
                <a:off x="2846600" y="1296143"/>
                <a:ext cx="97863" cy="98029"/>
              </a:xfrm>
              <a:custGeom>
                <a:avLst/>
                <a:gdLst>
                  <a:gd name="connsiteX0" fmla="*/ 43991 w 97863"/>
                  <a:gd name="connsiteY0" fmla="*/ 98030 h 98029"/>
                  <a:gd name="connsiteX1" fmla="*/ 43991 w 97863"/>
                  <a:gd name="connsiteY1" fmla="*/ 98030 h 98029"/>
                  <a:gd name="connsiteX2" fmla="*/ 37809 w 97863"/>
                  <a:gd name="connsiteY2" fmla="*/ 94497 h 98029"/>
                  <a:gd name="connsiteX3" fmla="*/ 1600 w 97863"/>
                  <a:gd name="connsiteY3" fmla="*/ 38859 h 98029"/>
                  <a:gd name="connsiteX4" fmla="*/ 2483 w 97863"/>
                  <a:gd name="connsiteY4" fmla="*/ 29144 h 98029"/>
                  <a:gd name="connsiteX5" fmla="*/ 12198 w 97863"/>
                  <a:gd name="connsiteY5" fmla="*/ 30027 h 98029"/>
                  <a:gd name="connsiteX6" fmla="*/ 43991 w 97863"/>
                  <a:gd name="connsiteY6" fmla="*/ 76834 h 98029"/>
                  <a:gd name="connsiteX7" fmla="*/ 84616 w 97863"/>
                  <a:gd name="connsiteY7" fmla="*/ 3533 h 98029"/>
                  <a:gd name="connsiteX8" fmla="*/ 94330 w 97863"/>
                  <a:gd name="connsiteY8" fmla="*/ 883 h 98029"/>
                  <a:gd name="connsiteX9" fmla="*/ 96980 w 97863"/>
                  <a:gd name="connsiteY9" fmla="*/ 10598 h 98029"/>
                  <a:gd name="connsiteX10" fmla="*/ 50173 w 97863"/>
                  <a:gd name="connsiteY10" fmla="*/ 95380 h 98029"/>
                  <a:gd name="connsiteX11" fmla="*/ 43991 w 97863"/>
                  <a:gd name="connsiteY11" fmla="*/ 98030 h 9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863" h="98029">
                    <a:moveTo>
                      <a:pt x="43991" y="98030"/>
                    </a:moveTo>
                    <a:cubicBezTo>
                      <a:pt x="43991" y="98030"/>
                      <a:pt x="43991" y="98030"/>
                      <a:pt x="43991" y="98030"/>
                    </a:cubicBezTo>
                    <a:cubicBezTo>
                      <a:pt x="41341" y="98030"/>
                      <a:pt x="38692" y="96263"/>
                      <a:pt x="37809" y="94497"/>
                    </a:cubicBezTo>
                    <a:cubicBezTo>
                      <a:pt x="28094" y="75068"/>
                      <a:pt x="15730" y="56522"/>
                      <a:pt x="1600" y="38859"/>
                    </a:cubicBezTo>
                    <a:cubicBezTo>
                      <a:pt x="-1050" y="36209"/>
                      <a:pt x="-167" y="30910"/>
                      <a:pt x="2483" y="29144"/>
                    </a:cubicBezTo>
                    <a:cubicBezTo>
                      <a:pt x="5132" y="26495"/>
                      <a:pt x="10431" y="27378"/>
                      <a:pt x="12198" y="30027"/>
                    </a:cubicBezTo>
                    <a:cubicBezTo>
                      <a:pt x="23678" y="44158"/>
                      <a:pt x="34276" y="60054"/>
                      <a:pt x="43991" y="76834"/>
                    </a:cubicBezTo>
                    <a:lnTo>
                      <a:pt x="84616" y="3533"/>
                    </a:lnTo>
                    <a:cubicBezTo>
                      <a:pt x="86382" y="0"/>
                      <a:pt x="90798" y="-883"/>
                      <a:pt x="94330" y="883"/>
                    </a:cubicBezTo>
                    <a:cubicBezTo>
                      <a:pt x="97863" y="2649"/>
                      <a:pt x="98746" y="7065"/>
                      <a:pt x="96980" y="10598"/>
                    </a:cubicBezTo>
                    <a:lnTo>
                      <a:pt x="50173" y="95380"/>
                    </a:lnTo>
                    <a:cubicBezTo>
                      <a:pt x="49290" y="96263"/>
                      <a:pt x="46640" y="98030"/>
                      <a:pt x="43991" y="980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D8DE6F0-1609-4210-A7A0-8278459A1FA2}"/>
                  </a:ext>
                </a:extLst>
              </p:cNvPr>
              <p:cNvSpPr/>
              <p:nvPr/>
            </p:nvSpPr>
            <p:spPr>
              <a:xfrm>
                <a:off x="2829820" y="1518696"/>
                <a:ext cx="97863" cy="98912"/>
              </a:xfrm>
              <a:custGeom>
                <a:avLst/>
                <a:gdLst>
                  <a:gd name="connsiteX0" fmla="*/ 43991 w 97863"/>
                  <a:gd name="connsiteY0" fmla="*/ 98913 h 98912"/>
                  <a:gd name="connsiteX1" fmla="*/ 43991 w 97863"/>
                  <a:gd name="connsiteY1" fmla="*/ 98913 h 98912"/>
                  <a:gd name="connsiteX2" fmla="*/ 37809 w 97863"/>
                  <a:gd name="connsiteY2" fmla="*/ 95380 h 98912"/>
                  <a:gd name="connsiteX3" fmla="*/ 1600 w 97863"/>
                  <a:gd name="connsiteY3" fmla="*/ 38859 h 98912"/>
                  <a:gd name="connsiteX4" fmla="*/ 2483 w 97863"/>
                  <a:gd name="connsiteY4" fmla="*/ 29144 h 98912"/>
                  <a:gd name="connsiteX5" fmla="*/ 12198 w 97863"/>
                  <a:gd name="connsiteY5" fmla="*/ 30027 h 98912"/>
                  <a:gd name="connsiteX6" fmla="*/ 43991 w 97863"/>
                  <a:gd name="connsiteY6" fmla="*/ 76834 h 98912"/>
                  <a:gd name="connsiteX7" fmla="*/ 84616 w 97863"/>
                  <a:gd name="connsiteY7" fmla="*/ 3533 h 98912"/>
                  <a:gd name="connsiteX8" fmla="*/ 94330 w 97863"/>
                  <a:gd name="connsiteY8" fmla="*/ 883 h 98912"/>
                  <a:gd name="connsiteX9" fmla="*/ 96980 w 97863"/>
                  <a:gd name="connsiteY9" fmla="*/ 10598 h 98912"/>
                  <a:gd name="connsiteX10" fmla="*/ 50173 w 97863"/>
                  <a:gd name="connsiteY10" fmla="*/ 95380 h 98912"/>
                  <a:gd name="connsiteX11" fmla="*/ 43991 w 97863"/>
                  <a:gd name="connsiteY11" fmla="*/ 98913 h 9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863" h="98912">
                    <a:moveTo>
                      <a:pt x="43991" y="98913"/>
                    </a:moveTo>
                    <a:cubicBezTo>
                      <a:pt x="43991" y="98913"/>
                      <a:pt x="43991" y="98913"/>
                      <a:pt x="43991" y="98913"/>
                    </a:cubicBezTo>
                    <a:cubicBezTo>
                      <a:pt x="41341" y="98913"/>
                      <a:pt x="38692" y="97146"/>
                      <a:pt x="37809" y="95380"/>
                    </a:cubicBezTo>
                    <a:cubicBezTo>
                      <a:pt x="27211" y="75068"/>
                      <a:pt x="15730" y="56522"/>
                      <a:pt x="1600" y="38859"/>
                    </a:cubicBezTo>
                    <a:cubicBezTo>
                      <a:pt x="-1050" y="36209"/>
                      <a:pt x="-167" y="30910"/>
                      <a:pt x="2483" y="29144"/>
                    </a:cubicBezTo>
                    <a:cubicBezTo>
                      <a:pt x="5132" y="26494"/>
                      <a:pt x="10431" y="27378"/>
                      <a:pt x="12198" y="30027"/>
                    </a:cubicBezTo>
                    <a:cubicBezTo>
                      <a:pt x="24562" y="45041"/>
                      <a:pt x="35159" y="60054"/>
                      <a:pt x="43991" y="76834"/>
                    </a:cubicBezTo>
                    <a:lnTo>
                      <a:pt x="84616" y="3533"/>
                    </a:lnTo>
                    <a:cubicBezTo>
                      <a:pt x="86382" y="0"/>
                      <a:pt x="90798" y="-883"/>
                      <a:pt x="94330" y="883"/>
                    </a:cubicBezTo>
                    <a:cubicBezTo>
                      <a:pt x="97863" y="2649"/>
                      <a:pt x="98746" y="7065"/>
                      <a:pt x="96980" y="10598"/>
                    </a:cubicBezTo>
                    <a:lnTo>
                      <a:pt x="50173" y="95380"/>
                    </a:lnTo>
                    <a:cubicBezTo>
                      <a:pt x="48407" y="97146"/>
                      <a:pt x="46640" y="98913"/>
                      <a:pt x="43991" y="989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D6AD24BE-E87E-4E59-8B23-481F74623230}"/>
                  </a:ext>
                </a:extLst>
              </p:cNvPr>
              <p:cNvSpPr/>
              <p:nvPr/>
            </p:nvSpPr>
            <p:spPr>
              <a:xfrm>
                <a:off x="3023063" y="1153072"/>
                <a:ext cx="423028" cy="21195"/>
              </a:xfrm>
              <a:custGeom>
                <a:avLst/>
                <a:gdLst>
                  <a:gd name="connsiteX0" fmla="*/ 75068 w 423028"/>
                  <a:gd name="connsiteY0" fmla="*/ 21196 h 21195"/>
                  <a:gd name="connsiteX1" fmla="*/ 7065 w 423028"/>
                  <a:gd name="connsiteY1" fmla="*/ 21196 h 21195"/>
                  <a:gd name="connsiteX2" fmla="*/ 0 w 423028"/>
                  <a:gd name="connsiteY2" fmla="*/ 14130 h 21195"/>
                  <a:gd name="connsiteX3" fmla="*/ 7065 w 423028"/>
                  <a:gd name="connsiteY3" fmla="*/ 7065 h 21195"/>
                  <a:gd name="connsiteX4" fmla="*/ 7065 w 423028"/>
                  <a:gd name="connsiteY4" fmla="*/ 7065 h 21195"/>
                  <a:gd name="connsiteX5" fmla="*/ 415964 w 423028"/>
                  <a:gd name="connsiteY5" fmla="*/ 0 h 21195"/>
                  <a:gd name="connsiteX6" fmla="*/ 423029 w 423028"/>
                  <a:gd name="connsiteY6" fmla="*/ 7065 h 21195"/>
                  <a:gd name="connsiteX7" fmla="*/ 415964 w 423028"/>
                  <a:gd name="connsiteY7" fmla="*/ 14130 h 21195"/>
                  <a:gd name="connsiteX8" fmla="*/ 75068 w 423028"/>
                  <a:gd name="connsiteY8" fmla="*/ 21196 h 21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3028" h="21195">
                    <a:moveTo>
                      <a:pt x="75068" y="21196"/>
                    </a:moveTo>
                    <a:cubicBezTo>
                      <a:pt x="52106" y="21196"/>
                      <a:pt x="30027" y="21196"/>
                      <a:pt x="7065" y="21196"/>
                    </a:cubicBezTo>
                    <a:cubicBezTo>
                      <a:pt x="3533" y="21196"/>
                      <a:pt x="0" y="17663"/>
                      <a:pt x="0" y="14130"/>
                    </a:cubicBezTo>
                    <a:cubicBezTo>
                      <a:pt x="0" y="10598"/>
                      <a:pt x="3533" y="7065"/>
                      <a:pt x="7065" y="7065"/>
                    </a:cubicBezTo>
                    <a:cubicBezTo>
                      <a:pt x="7065" y="7065"/>
                      <a:pt x="7065" y="7065"/>
                      <a:pt x="7065" y="7065"/>
                    </a:cubicBezTo>
                    <a:cubicBezTo>
                      <a:pt x="142187" y="7948"/>
                      <a:pt x="279959" y="6182"/>
                      <a:pt x="415964" y="0"/>
                    </a:cubicBezTo>
                    <a:cubicBezTo>
                      <a:pt x="419496" y="0"/>
                      <a:pt x="423029" y="2649"/>
                      <a:pt x="423029" y="7065"/>
                    </a:cubicBezTo>
                    <a:cubicBezTo>
                      <a:pt x="423029" y="10598"/>
                      <a:pt x="420379" y="14130"/>
                      <a:pt x="415964" y="14130"/>
                    </a:cubicBezTo>
                    <a:cubicBezTo>
                      <a:pt x="302920" y="19429"/>
                      <a:pt x="188994" y="21196"/>
                      <a:pt x="75068" y="211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727E292-9DBC-4DEB-A3A1-812E0C40A265}"/>
                  </a:ext>
                </a:extLst>
              </p:cNvPr>
              <p:cNvSpPr/>
              <p:nvPr/>
            </p:nvSpPr>
            <p:spPr>
              <a:xfrm>
                <a:off x="3023063" y="1372094"/>
                <a:ext cx="423028" cy="21195"/>
              </a:xfrm>
              <a:custGeom>
                <a:avLst/>
                <a:gdLst>
                  <a:gd name="connsiteX0" fmla="*/ 75068 w 423028"/>
                  <a:gd name="connsiteY0" fmla="*/ 21196 h 21195"/>
                  <a:gd name="connsiteX1" fmla="*/ 7065 w 423028"/>
                  <a:gd name="connsiteY1" fmla="*/ 21196 h 21195"/>
                  <a:gd name="connsiteX2" fmla="*/ 0 w 423028"/>
                  <a:gd name="connsiteY2" fmla="*/ 14130 h 21195"/>
                  <a:gd name="connsiteX3" fmla="*/ 7065 w 423028"/>
                  <a:gd name="connsiteY3" fmla="*/ 7065 h 21195"/>
                  <a:gd name="connsiteX4" fmla="*/ 7065 w 423028"/>
                  <a:gd name="connsiteY4" fmla="*/ 7065 h 21195"/>
                  <a:gd name="connsiteX5" fmla="*/ 415964 w 423028"/>
                  <a:gd name="connsiteY5" fmla="*/ 0 h 21195"/>
                  <a:gd name="connsiteX6" fmla="*/ 423029 w 423028"/>
                  <a:gd name="connsiteY6" fmla="*/ 7065 h 21195"/>
                  <a:gd name="connsiteX7" fmla="*/ 415964 w 423028"/>
                  <a:gd name="connsiteY7" fmla="*/ 14130 h 21195"/>
                  <a:gd name="connsiteX8" fmla="*/ 75068 w 423028"/>
                  <a:gd name="connsiteY8" fmla="*/ 21196 h 21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3028" h="21195">
                    <a:moveTo>
                      <a:pt x="75068" y="21196"/>
                    </a:moveTo>
                    <a:cubicBezTo>
                      <a:pt x="52106" y="21196"/>
                      <a:pt x="30027" y="21196"/>
                      <a:pt x="7065" y="21196"/>
                    </a:cubicBezTo>
                    <a:cubicBezTo>
                      <a:pt x="3533" y="21196"/>
                      <a:pt x="0" y="17663"/>
                      <a:pt x="0" y="14130"/>
                    </a:cubicBezTo>
                    <a:cubicBezTo>
                      <a:pt x="0" y="10598"/>
                      <a:pt x="3533" y="7065"/>
                      <a:pt x="7065" y="7065"/>
                    </a:cubicBezTo>
                    <a:cubicBezTo>
                      <a:pt x="7065" y="7065"/>
                      <a:pt x="7065" y="7065"/>
                      <a:pt x="7065" y="7065"/>
                    </a:cubicBezTo>
                    <a:cubicBezTo>
                      <a:pt x="142187" y="7948"/>
                      <a:pt x="279959" y="5299"/>
                      <a:pt x="415964" y="0"/>
                    </a:cubicBezTo>
                    <a:cubicBezTo>
                      <a:pt x="419496" y="0"/>
                      <a:pt x="423029" y="2649"/>
                      <a:pt x="423029" y="7065"/>
                    </a:cubicBezTo>
                    <a:cubicBezTo>
                      <a:pt x="423029" y="10598"/>
                      <a:pt x="420379" y="14130"/>
                      <a:pt x="415964" y="14130"/>
                    </a:cubicBezTo>
                    <a:cubicBezTo>
                      <a:pt x="302920" y="18546"/>
                      <a:pt x="188994" y="21196"/>
                      <a:pt x="75068" y="211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079A19E5-0AD3-42AF-8A7C-2A620805C669}"/>
                  </a:ext>
                </a:extLst>
              </p:cNvPr>
              <p:cNvSpPr/>
              <p:nvPr/>
            </p:nvSpPr>
            <p:spPr>
              <a:xfrm>
                <a:off x="3029245" y="1591115"/>
                <a:ext cx="423028" cy="21195"/>
              </a:xfrm>
              <a:custGeom>
                <a:avLst/>
                <a:gdLst>
                  <a:gd name="connsiteX0" fmla="*/ 75068 w 423028"/>
                  <a:gd name="connsiteY0" fmla="*/ 21196 h 21195"/>
                  <a:gd name="connsiteX1" fmla="*/ 7065 w 423028"/>
                  <a:gd name="connsiteY1" fmla="*/ 21196 h 21195"/>
                  <a:gd name="connsiteX2" fmla="*/ 0 w 423028"/>
                  <a:gd name="connsiteY2" fmla="*/ 14130 h 21195"/>
                  <a:gd name="connsiteX3" fmla="*/ 7065 w 423028"/>
                  <a:gd name="connsiteY3" fmla="*/ 7065 h 21195"/>
                  <a:gd name="connsiteX4" fmla="*/ 7065 w 423028"/>
                  <a:gd name="connsiteY4" fmla="*/ 7065 h 21195"/>
                  <a:gd name="connsiteX5" fmla="*/ 415964 w 423028"/>
                  <a:gd name="connsiteY5" fmla="*/ 0 h 21195"/>
                  <a:gd name="connsiteX6" fmla="*/ 423029 w 423028"/>
                  <a:gd name="connsiteY6" fmla="*/ 7065 h 21195"/>
                  <a:gd name="connsiteX7" fmla="*/ 415964 w 423028"/>
                  <a:gd name="connsiteY7" fmla="*/ 14130 h 21195"/>
                  <a:gd name="connsiteX8" fmla="*/ 75068 w 423028"/>
                  <a:gd name="connsiteY8" fmla="*/ 21196 h 21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3028" h="21195">
                    <a:moveTo>
                      <a:pt x="75068" y="21196"/>
                    </a:moveTo>
                    <a:cubicBezTo>
                      <a:pt x="52106" y="21196"/>
                      <a:pt x="30027" y="21196"/>
                      <a:pt x="7065" y="21196"/>
                    </a:cubicBezTo>
                    <a:cubicBezTo>
                      <a:pt x="3533" y="21196"/>
                      <a:pt x="0" y="17663"/>
                      <a:pt x="0" y="14130"/>
                    </a:cubicBezTo>
                    <a:cubicBezTo>
                      <a:pt x="0" y="10598"/>
                      <a:pt x="3533" y="7065"/>
                      <a:pt x="7065" y="7065"/>
                    </a:cubicBezTo>
                    <a:cubicBezTo>
                      <a:pt x="7065" y="7065"/>
                      <a:pt x="7065" y="7065"/>
                      <a:pt x="7065" y="7065"/>
                    </a:cubicBezTo>
                    <a:cubicBezTo>
                      <a:pt x="143070" y="7948"/>
                      <a:pt x="279959" y="6182"/>
                      <a:pt x="415964" y="0"/>
                    </a:cubicBezTo>
                    <a:cubicBezTo>
                      <a:pt x="419496" y="0"/>
                      <a:pt x="423029" y="2649"/>
                      <a:pt x="423029" y="7065"/>
                    </a:cubicBezTo>
                    <a:cubicBezTo>
                      <a:pt x="423029" y="10598"/>
                      <a:pt x="420379" y="14130"/>
                      <a:pt x="415964" y="14130"/>
                    </a:cubicBezTo>
                    <a:cubicBezTo>
                      <a:pt x="302920" y="18546"/>
                      <a:pt x="188111" y="21196"/>
                      <a:pt x="75068" y="211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37CDC8F-603E-41C2-BAE8-2A034AF1B1FA}"/>
                </a:ext>
              </a:extLst>
            </p:cNvPr>
            <p:cNvGrpSpPr/>
            <p:nvPr/>
          </p:nvGrpSpPr>
          <p:grpSpPr>
            <a:xfrm>
              <a:off x="3710017" y="1236088"/>
              <a:ext cx="530909" cy="381521"/>
              <a:chOff x="3710017" y="1236088"/>
              <a:chExt cx="530909" cy="381521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948AE2D-858D-4E5A-BD07-BED4E8A82ECF}"/>
                  </a:ext>
                </a:extLst>
              </p:cNvPr>
              <p:cNvSpPr/>
              <p:nvPr/>
            </p:nvSpPr>
            <p:spPr>
              <a:xfrm>
                <a:off x="3845276" y="1296143"/>
                <a:ext cx="15013" cy="321466"/>
              </a:xfrm>
              <a:custGeom>
                <a:avLst/>
                <a:gdLst>
                  <a:gd name="connsiteX0" fmla="*/ 6182 w 15013"/>
                  <a:gd name="connsiteY0" fmla="*/ 321467 h 321466"/>
                  <a:gd name="connsiteX1" fmla="*/ 6182 w 15013"/>
                  <a:gd name="connsiteY1" fmla="*/ 321467 h 321466"/>
                  <a:gd name="connsiteX2" fmla="*/ 0 w 15013"/>
                  <a:gd name="connsiteY2" fmla="*/ 312635 h 321466"/>
                  <a:gd name="connsiteX3" fmla="*/ 2649 w 15013"/>
                  <a:gd name="connsiteY3" fmla="*/ 8832 h 321466"/>
                  <a:gd name="connsiteX4" fmla="*/ 8832 w 15013"/>
                  <a:gd name="connsiteY4" fmla="*/ 0 h 321466"/>
                  <a:gd name="connsiteX5" fmla="*/ 8832 w 15013"/>
                  <a:gd name="connsiteY5" fmla="*/ 0 h 321466"/>
                  <a:gd name="connsiteX6" fmla="*/ 15014 w 15013"/>
                  <a:gd name="connsiteY6" fmla="*/ 8832 h 321466"/>
                  <a:gd name="connsiteX7" fmla="*/ 12364 w 15013"/>
                  <a:gd name="connsiteY7" fmla="*/ 312635 h 321466"/>
                  <a:gd name="connsiteX8" fmla="*/ 6182 w 15013"/>
                  <a:gd name="connsiteY8" fmla="*/ 321467 h 321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3" h="321466">
                    <a:moveTo>
                      <a:pt x="6182" y="321467"/>
                    </a:moveTo>
                    <a:cubicBezTo>
                      <a:pt x="6182" y="321467"/>
                      <a:pt x="6182" y="321467"/>
                      <a:pt x="6182" y="321467"/>
                    </a:cubicBezTo>
                    <a:cubicBezTo>
                      <a:pt x="2649" y="321467"/>
                      <a:pt x="0" y="317051"/>
                      <a:pt x="0" y="312635"/>
                    </a:cubicBezTo>
                    <a:lnTo>
                      <a:pt x="2649" y="8832"/>
                    </a:lnTo>
                    <a:cubicBezTo>
                      <a:pt x="2649" y="4416"/>
                      <a:pt x="5299" y="0"/>
                      <a:pt x="8832" y="0"/>
                    </a:cubicBezTo>
                    <a:cubicBezTo>
                      <a:pt x="8832" y="0"/>
                      <a:pt x="8832" y="0"/>
                      <a:pt x="8832" y="0"/>
                    </a:cubicBezTo>
                    <a:cubicBezTo>
                      <a:pt x="12364" y="0"/>
                      <a:pt x="15014" y="4416"/>
                      <a:pt x="15014" y="8832"/>
                    </a:cubicBezTo>
                    <a:lnTo>
                      <a:pt x="12364" y="312635"/>
                    </a:lnTo>
                    <a:cubicBezTo>
                      <a:pt x="12364" y="317051"/>
                      <a:pt x="9715" y="321467"/>
                      <a:pt x="6182" y="3214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1EFFF98-F70D-4F35-9341-AE21C57B9AA7}"/>
                  </a:ext>
                </a:extLst>
              </p:cNvPr>
              <p:cNvSpPr/>
              <p:nvPr/>
            </p:nvSpPr>
            <p:spPr>
              <a:xfrm>
                <a:off x="3975845" y="1360613"/>
                <a:ext cx="16033" cy="256996"/>
              </a:xfrm>
              <a:custGeom>
                <a:avLst/>
                <a:gdLst>
                  <a:gd name="connsiteX0" fmla="*/ 6319 w 16033"/>
                  <a:gd name="connsiteY0" fmla="*/ 256997 h 256996"/>
                  <a:gd name="connsiteX1" fmla="*/ 6319 w 16033"/>
                  <a:gd name="connsiteY1" fmla="*/ 256997 h 256996"/>
                  <a:gd name="connsiteX2" fmla="*/ 137 w 16033"/>
                  <a:gd name="connsiteY2" fmla="*/ 248165 h 256996"/>
                  <a:gd name="connsiteX3" fmla="*/ 2787 w 16033"/>
                  <a:gd name="connsiteY3" fmla="*/ 8832 h 256996"/>
                  <a:gd name="connsiteX4" fmla="*/ 9852 w 16033"/>
                  <a:gd name="connsiteY4" fmla="*/ 0 h 256996"/>
                  <a:gd name="connsiteX5" fmla="*/ 16034 w 16033"/>
                  <a:gd name="connsiteY5" fmla="*/ 8832 h 256996"/>
                  <a:gd name="connsiteX6" fmla="*/ 13385 w 16033"/>
                  <a:gd name="connsiteY6" fmla="*/ 248165 h 256996"/>
                  <a:gd name="connsiteX7" fmla="*/ 6319 w 16033"/>
                  <a:gd name="connsiteY7" fmla="*/ 256997 h 25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033" h="256996">
                    <a:moveTo>
                      <a:pt x="6319" y="256997"/>
                    </a:moveTo>
                    <a:cubicBezTo>
                      <a:pt x="6319" y="256997"/>
                      <a:pt x="6319" y="256997"/>
                      <a:pt x="6319" y="256997"/>
                    </a:cubicBezTo>
                    <a:cubicBezTo>
                      <a:pt x="2787" y="256997"/>
                      <a:pt x="-746" y="252581"/>
                      <a:pt x="137" y="248165"/>
                    </a:cubicBezTo>
                    <a:lnTo>
                      <a:pt x="2787" y="8832"/>
                    </a:lnTo>
                    <a:cubicBezTo>
                      <a:pt x="2787" y="4416"/>
                      <a:pt x="6319" y="0"/>
                      <a:pt x="9852" y="0"/>
                    </a:cubicBezTo>
                    <a:cubicBezTo>
                      <a:pt x="13385" y="0"/>
                      <a:pt x="16034" y="4416"/>
                      <a:pt x="16034" y="8832"/>
                    </a:cubicBezTo>
                    <a:lnTo>
                      <a:pt x="13385" y="248165"/>
                    </a:lnTo>
                    <a:cubicBezTo>
                      <a:pt x="12501" y="252581"/>
                      <a:pt x="9852" y="256997"/>
                      <a:pt x="6319" y="2569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FCCAA4C-9350-4464-A949-2D3A7D493F4F}"/>
                  </a:ext>
                </a:extLst>
              </p:cNvPr>
              <p:cNvSpPr/>
              <p:nvPr/>
            </p:nvSpPr>
            <p:spPr>
              <a:xfrm>
                <a:off x="4224893" y="1360613"/>
                <a:ext cx="16033" cy="256996"/>
              </a:xfrm>
              <a:custGeom>
                <a:avLst/>
                <a:gdLst>
                  <a:gd name="connsiteX0" fmla="*/ 6319 w 16033"/>
                  <a:gd name="connsiteY0" fmla="*/ 256997 h 256996"/>
                  <a:gd name="connsiteX1" fmla="*/ 6319 w 16033"/>
                  <a:gd name="connsiteY1" fmla="*/ 256997 h 256996"/>
                  <a:gd name="connsiteX2" fmla="*/ 137 w 16033"/>
                  <a:gd name="connsiteY2" fmla="*/ 248165 h 256996"/>
                  <a:gd name="connsiteX3" fmla="*/ 2787 w 16033"/>
                  <a:gd name="connsiteY3" fmla="*/ 8832 h 256996"/>
                  <a:gd name="connsiteX4" fmla="*/ 9852 w 16033"/>
                  <a:gd name="connsiteY4" fmla="*/ 0 h 256996"/>
                  <a:gd name="connsiteX5" fmla="*/ 16034 w 16033"/>
                  <a:gd name="connsiteY5" fmla="*/ 8832 h 256996"/>
                  <a:gd name="connsiteX6" fmla="*/ 13385 w 16033"/>
                  <a:gd name="connsiteY6" fmla="*/ 248165 h 256996"/>
                  <a:gd name="connsiteX7" fmla="*/ 6319 w 16033"/>
                  <a:gd name="connsiteY7" fmla="*/ 256997 h 25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033" h="256996">
                    <a:moveTo>
                      <a:pt x="6319" y="256997"/>
                    </a:moveTo>
                    <a:cubicBezTo>
                      <a:pt x="6319" y="256997"/>
                      <a:pt x="6319" y="256997"/>
                      <a:pt x="6319" y="256997"/>
                    </a:cubicBezTo>
                    <a:cubicBezTo>
                      <a:pt x="2787" y="256997"/>
                      <a:pt x="-746" y="252581"/>
                      <a:pt x="137" y="248165"/>
                    </a:cubicBezTo>
                    <a:lnTo>
                      <a:pt x="2787" y="8832"/>
                    </a:lnTo>
                    <a:cubicBezTo>
                      <a:pt x="2787" y="4416"/>
                      <a:pt x="6319" y="0"/>
                      <a:pt x="9852" y="0"/>
                    </a:cubicBezTo>
                    <a:cubicBezTo>
                      <a:pt x="13385" y="0"/>
                      <a:pt x="16034" y="4416"/>
                      <a:pt x="16034" y="8832"/>
                    </a:cubicBezTo>
                    <a:lnTo>
                      <a:pt x="13385" y="248165"/>
                    </a:lnTo>
                    <a:cubicBezTo>
                      <a:pt x="13385" y="252581"/>
                      <a:pt x="9852" y="256997"/>
                      <a:pt x="6319" y="2569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A731335F-2A51-4F8A-B820-41DCAB524326}"/>
                  </a:ext>
                </a:extLst>
              </p:cNvPr>
              <p:cNvSpPr/>
              <p:nvPr/>
            </p:nvSpPr>
            <p:spPr>
              <a:xfrm>
                <a:off x="4106688" y="1236088"/>
                <a:ext cx="15013" cy="381520"/>
              </a:xfrm>
              <a:custGeom>
                <a:avLst/>
                <a:gdLst>
                  <a:gd name="connsiteX0" fmla="*/ 6182 w 15013"/>
                  <a:gd name="connsiteY0" fmla="*/ 381521 h 381520"/>
                  <a:gd name="connsiteX1" fmla="*/ 6182 w 15013"/>
                  <a:gd name="connsiteY1" fmla="*/ 381521 h 381520"/>
                  <a:gd name="connsiteX2" fmla="*/ 0 w 15013"/>
                  <a:gd name="connsiteY2" fmla="*/ 372689 h 381520"/>
                  <a:gd name="connsiteX3" fmla="*/ 2649 w 15013"/>
                  <a:gd name="connsiteY3" fmla="*/ 8832 h 381520"/>
                  <a:gd name="connsiteX4" fmla="*/ 8832 w 15013"/>
                  <a:gd name="connsiteY4" fmla="*/ 0 h 381520"/>
                  <a:gd name="connsiteX5" fmla="*/ 8832 w 15013"/>
                  <a:gd name="connsiteY5" fmla="*/ 0 h 381520"/>
                  <a:gd name="connsiteX6" fmla="*/ 15014 w 15013"/>
                  <a:gd name="connsiteY6" fmla="*/ 8832 h 381520"/>
                  <a:gd name="connsiteX7" fmla="*/ 12364 w 15013"/>
                  <a:gd name="connsiteY7" fmla="*/ 372689 h 381520"/>
                  <a:gd name="connsiteX8" fmla="*/ 6182 w 15013"/>
                  <a:gd name="connsiteY8" fmla="*/ 381521 h 38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3" h="381520">
                    <a:moveTo>
                      <a:pt x="6182" y="381521"/>
                    </a:moveTo>
                    <a:cubicBezTo>
                      <a:pt x="6182" y="381521"/>
                      <a:pt x="6182" y="381521"/>
                      <a:pt x="6182" y="381521"/>
                    </a:cubicBezTo>
                    <a:cubicBezTo>
                      <a:pt x="2649" y="381521"/>
                      <a:pt x="0" y="377105"/>
                      <a:pt x="0" y="372689"/>
                    </a:cubicBezTo>
                    <a:lnTo>
                      <a:pt x="2649" y="8832"/>
                    </a:lnTo>
                    <a:cubicBezTo>
                      <a:pt x="2649" y="4416"/>
                      <a:pt x="5299" y="0"/>
                      <a:pt x="8832" y="0"/>
                    </a:cubicBezTo>
                    <a:cubicBezTo>
                      <a:pt x="8832" y="0"/>
                      <a:pt x="8832" y="0"/>
                      <a:pt x="8832" y="0"/>
                    </a:cubicBezTo>
                    <a:cubicBezTo>
                      <a:pt x="12364" y="0"/>
                      <a:pt x="15014" y="4416"/>
                      <a:pt x="15014" y="8832"/>
                    </a:cubicBezTo>
                    <a:lnTo>
                      <a:pt x="12364" y="372689"/>
                    </a:lnTo>
                    <a:cubicBezTo>
                      <a:pt x="13247" y="377105"/>
                      <a:pt x="9715" y="381521"/>
                      <a:pt x="6182" y="3815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D20F6E3C-A713-49BE-8C9C-A4BF1766DA45}"/>
                  </a:ext>
                </a:extLst>
              </p:cNvPr>
              <p:cNvSpPr/>
              <p:nvPr/>
            </p:nvSpPr>
            <p:spPr>
              <a:xfrm>
                <a:off x="3710017" y="1398588"/>
                <a:ext cx="15150" cy="219021"/>
              </a:xfrm>
              <a:custGeom>
                <a:avLst/>
                <a:gdLst>
                  <a:gd name="connsiteX0" fmla="*/ 6319 w 15150"/>
                  <a:gd name="connsiteY0" fmla="*/ 219021 h 219021"/>
                  <a:gd name="connsiteX1" fmla="*/ 6319 w 15150"/>
                  <a:gd name="connsiteY1" fmla="*/ 219021 h 219021"/>
                  <a:gd name="connsiteX2" fmla="*/ 137 w 15150"/>
                  <a:gd name="connsiteY2" fmla="*/ 210190 h 219021"/>
                  <a:gd name="connsiteX3" fmla="*/ 2787 w 15150"/>
                  <a:gd name="connsiteY3" fmla="*/ 8832 h 219021"/>
                  <a:gd name="connsiteX4" fmla="*/ 8969 w 15150"/>
                  <a:gd name="connsiteY4" fmla="*/ 0 h 219021"/>
                  <a:gd name="connsiteX5" fmla="*/ 8969 w 15150"/>
                  <a:gd name="connsiteY5" fmla="*/ 0 h 219021"/>
                  <a:gd name="connsiteX6" fmla="*/ 15151 w 15150"/>
                  <a:gd name="connsiteY6" fmla="*/ 8832 h 219021"/>
                  <a:gd name="connsiteX7" fmla="*/ 12501 w 15150"/>
                  <a:gd name="connsiteY7" fmla="*/ 210190 h 219021"/>
                  <a:gd name="connsiteX8" fmla="*/ 6319 w 15150"/>
                  <a:gd name="connsiteY8" fmla="*/ 219021 h 219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150" h="219021">
                    <a:moveTo>
                      <a:pt x="6319" y="219021"/>
                    </a:moveTo>
                    <a:cubicBezTo>
                      <a:pt x="6319" y="219021"/>
                      <a:pt x="5436" y="219021"/>
                      <a:pt x="6319" y="219021"/>
                    </a:cubicBezTo>
                    <a:cubicBezTo>
                      <a:pt x="2787" y="219021"/>
                      <a:pt x="-746" y="214605"/>
                      <a:pt x="137" y="210190"/>
                    </a:cubicBezTo>
                    <a:lnTo>
                      <a:pt x="2787" y="8832"/>
                    </a:lnTo>
                    <a:cubicBezTo>
                      <a:pt x="2787" y="4416"/>
                      <a:pt x="5436" y="0"/>
                      <a:pt x="8969" y="0"/>
                    </a:cubicBezTo>
                    <a:cubicBezTo>
                      <a:pt x="8969" y="0"/>
                      <a:pt x="8969" y="0"/>
                      <a:pt x="8969" y="0"/>
                    </a:cubicBezTo>
                    <a:cubicBezTo>
                      <a:pt x="12501" y="0"/>
                      <a:pt x="15151" y="4416"/>
                      <a:pt x="15151" y="8832"/>
                    </a:cubicBezTo>
                    <a:lnTo>
                      <a:pt x="12501" y="210190"/>
                    </a:lnTo>
                    <a:cubicBezTo>
                      <a:pt x="12501" y="214605"/>
                      <a:pt x="9852" y="219021"/>
                      <a:pt x="6319" y="2190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F37C113-0D17-4134-8602-49D686355A74}"/>
              </a:ext>
            </a:extLst>
          </p:cNvPr>
          <p:cNvGrpSpPr/>
          <p:nvPr/>
        </p:nvGrpSpPr>
        <p:grpSpPr>
          <a:xfrm rot="1613144">
            <a:off x="8175953" y="4156898"/>
            <a:ext cx="311536" cy="529707"/>
            <a:chOff x="4850276" y="2591891"/>
            <a:chExt cx="622934" cy="1059179"/>
          </a:xfrm>
        </p:grpSpPr>
        <p:grpSp>
          <p:nvGrpSpPr>
            <p:cNvPr id="60" name="Graphic 113">
              <a:extLst>
                <a:ext uri="{FF2B5EF4-FFF2-40B4-BE49-F238E27FC236}">
                  <a16:creationId xmlns:a16="http://schemas.microsoft.com/office/drawing/2014/main" id="{53601912-AC8C-4E6F-BA12-D73270A9649D}"/>
                </a:ext>
              </a:extLst>
            </p:cNvPr>
            <p:cNvGrpSpPr/>
            <p:nvPr/>
          </p:nvGrpSpPr>
          <p:grpSpPr>
            <a:xfrm>
              <a:off x="4904569" y="2627239"/>
              <a:ext cx="518685" cy="982874"/>
              <a:chOff x="4904569" y="2627239"/>
              <a:chExt cx="518685" cy="982874"/>
            </a:xfrm>
            <a:solidFill>
              <a:srgbClr val="000000"/>
            </a:solidFill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043E2F4-0264-4EB5-9DAA-E4C92D7122B3}"/>
                  </a:ext>
                </a:extLst>
              </p:cNvPr>
              <p:cNvSpPr/>
              <p:nvPr/>
            </p:nvSpPr>
            <p:spPr>
              <a:xfrm>
                <a:off x="4908379" y="2632001"/>
                <a:ext cx="507255" cy="972873"/>
              </a:xfrm>
              <a:custGeom>
                <a:avLst/>
                <a:gdLst>
                  <a:gd name="connsiteX0" fmla="*/ 501967 w 507255"/>
                  <a:gd name="connsiteY0" fmla="*/ 962872 h 972873"/>
                  <a:gd name="connsiteX1" fmla="*/ 3810 w 507255"/>
                  <a:gd name="connsiteY1" fmla="*/ 968587 h 972873"/>
                  <a:gd name="connsiteX2" fmla="*/ 96202 w 507255"/>
                  <a:gd name="connsiteY2" fmla="*/ 598064 h 972873"/>
                  <a:gd name="connsiteX3" fmla="*/ 198120 w 507255"/>
                  <a:gd name="connsiteY3" fmla="*/ 465667 h 972873"/>
                  <a:gd name="connsiteX4" fmla="*/ 119063 w 507255"/>
                  <a:gd name="connsiteY4" fmla="*/ 343747 h 972873"/>
                  <a:gd name="connsiteX5" fmla="*/ 0 w 507255"/>
                  <a:gd name="connsiteY5" fmla="*/ 1799 h 972873"/>
                  <a:gd name="connsiteX6" fmla="*/ 488632 w 507255"/>
                  <a:gd name="connsiteY6" fmla="*/ 4657 h 972873"/>
                  <a:gd name="connsiteX7" fmla="*/ 422910 w 507255"/>
                  <a:gd name="connsiteY7" fmla="*/ 296122 h 972873"/>
                  <a:gd name="connsiteX8" fmla="*/ 352425 w 507255"/>
                  <a:gd name="connsiteY8" fmla="*/ 382799 h 972873"/>
                  <a:gd name="connsiteX9" fmla="*/ 313373 w 507255"/>
                  <a:gd name="connsiteY9" fmla="*/ 467572 h 972873"/>
                  <a:gd name="connsiteX10" fmla="*/ 478155 w 507255"/>
                  <a:gd name="connsiteY10" fmla="*/ 713317 h 972873"/>
                  <a:gd name="connsiteX11" fmla="*/ 501967 w 507255"/>
                  <a:gd name="connsiteY11" fmla="*/ 962872 h 97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7255" h="972873">
                    <a:moveTo>
                      <a:pt x="501967" y="962872"/>
                    </a:moveTo>
                    <a:cubicBezTo>
                      <a:pt x="315278" y="967634"/>
                      <a:pt x="190500" y="979064"/>
                      <a:pt x="3810" y="968587"/>
                    </a:cubicBezTo>
                    <a:cubicBezTo>
                      <a:pt x="-1905" y="827617"/>
                      <a:pt x="11430" y="692362"/>
                      <a:pt x="96202" y="598064"/>
                    </a:cubicBezTo>
                    <a:cubicBezTo>
                      <a:pt x="133350" y="557107"/>
                      <a:pt x="186690" y="522817"/>
                      <a:pt x="198120" y="465667"/>
                    </a:cubicBezTo>
                    <a:cubicBezTo>
                      <a:pt x="207645" y="419947"/>
                      <a:pt x="145732" y="379942"/>
                      <a:pt x="119063" y="343747"/>
                    </a:cubicBezTo>
                    <a:cubicBezTo>
                      <a:pt x="82867" y="294217"/>
                      <a:pt x="9525" y="239924"/>
                      <a:pt x="0" y="1799"/>
                    </a:cubicBezTo>
                    <a:cubicBezTo>
                      <a:pt x="148590" y="-2011"/>
                      <a:pt x="476250" y="847"/>
                      <a:pt x="488632" y="4657"/>
                    </a:cubicBezTo>
                    <a:cubicBezTo>
                      <a:pt x="483870" y="103717"/>
                      <a:pt x="472440" y="214207"/>
                      <a:pt x="422910" y="296122"/>
                    </a:cubicBezTo>
                    <a:cubicBezTo>
                      <a:pt x="405765" y="323744"/>
                      <a:pt x="375285" y="356129"/>
                      <a:pt x="352425" y="382799"/>
                    </a:cubicBezTo>
                    <a:cubicBezTo>
                      <a:pt x="331470" y="406612"/>
                      <a:pt x="306705" y="434234"/>
                      <a:pt x="313373" y="467572"/>
                    </a:cubicBezTo>
                    <a:cubicBezTo>
                      <a:pt x="327660" y="534247"/>
                      <a:pt x="432435" y="583777"/>
                      <a:pt x="478155" y="713317"/>
                    </a:cubicBezTo>
                    <a:cubicBezTo>
                      <a:pt x="512445" y="810472"/>
                      <a:pt x="510540" y="856192"/>
                      <a:pt x="501967" y="96287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92D0FA85-3F51-46BF-804D-376187A210D0}"/>
                  </a:ext>
                </a:extLst>
              </p:cNvPr>
              <p:cNvSpPr/>
              <p:nvPr/>
            </p:nvSpPr>
            <p:spPr>
              <a:xfrm>
                <a:off x="4980769" y="3213630"/>
                <a:ext cx="145022" cy="208840"/>
              </a:xfrm>
              <a:custGeom>
                <a:avLst/>
                <a:gdLst>
                  <a:gd name="connsiteX0" fmla="*/ 7620 w 145022"/>
                  <a:gd name="connsiteY0" fmla="*/ 208840 h 208840"/>
                  <a:gd name="connsiteX1" fmla="*/ 0 w 145022"/>
                  <a:gd name="connsiteY1" fmla="*/ 201220 h 208840"/>
                  <a:gd name="connsiteX2" fmla="*/ 136208 w 145022"/>
                  <a:gd name="connsiteY2" fmla="*/ 243 h 208840"/>
                  <a:gd name="connsiteX3" fmla="*/ 144780 w 145022"/>
                  <a:gd name="connsiteY3" fmla="*/ 5005 h 208840"/>
                  <a:gd name="connsiteX4" fmla="*/ 140017 w 145022"/>
                  <a:gd name="connsiteY4" fmla="*/ 13578 h 208840"/>
                  <a:gd name="connsiteX5" fmla="*/ 14288 w 145022"/>
                  <a:gd name="connsiteY5" fmla="*/ 200268 h 208840"/>
                  <a:gd name="connsiteX6" fmla="*/ 7620 w 145022"/>
                  <a:gd name="connsiteY6" fmla="*/ 208840 h 208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022" h="208840">
                    <a:moveTo>
                      <a:pt x="7620" y="208840"/>
                    </a:moveTo>
                    <a:cubicBezTo>
                      <a:pt x="3810" y="208840"/>
                      <a:pt x="0" y="205983"/>
                      <a:pt x="0" y="201220"/>
                    </a:cubicBezTo>
                    <a:cubicBezTo>
                      <a:pt x="0" y="99303"/>
                      <a:pt x="69533" y="19293"/>
                      <a:pt x="136208" y="243"/>
                    </a:cubicBezTo>
                    <a:cubicBezTo>
                      <a:pt x="140017" y="-710"/>
                      <a:pt x="143827" y="1195"/>
                      <a:pt x="144780" y="5005"/>
                    </a:cubicBezTo>
                    <a:cubicBezTo>
                      <a:pt x="145733" y="8815"/>
                      <a:pt x="143827" y="12625"/>
                      <a:pt x="140017" y="13578"/>
                    </a:cubicBezTo>
                    <a:cubicBezTo>
                      <a:pt x="78105" y="30723"/>
                      <a:pt x="14288" y="105018"/>
                      <a:pt x="14288" y="200268"/>
                    </a:cubicBezTo>
                    <a:cubicBezTo>
                      <a:pt x="15240" y="205030"/>
                      <a:pt x="11430" y="208840"/>
                      <a:pt x="7620" y="208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0FD4F235-1FC4-4486-B313-ADCB90D017B8}"/>
                  </a:ext>
                </a:extLst>
              </p:cNvPr>
              <p:cNvSpPr/>
              <p:nvPr/>
            </p:nvSpPr>
            <p:spPr>
              <a:xfrm>
                <a:off x="4904569" y="2627239"/>
                <a:ext cx="518685" cy="982874"/>
              </a:xfrm>
              <a:custGeom>
                <a:avLst/>
                <a:gdLst>
                  <a:gd name="connsiteX0" fmla="*/ 163830 w 518685"/>
                  <a:gd name="connsiteY0" fmla="*/ 982874 h 982874"/>
                  <a:gd name="connsiteX1" fmla="*/ 7620 w 518685"/>
                  <a:gd name="connsiteY1" fmla="*/ 978112 h 982874"/>
                  <a:gd name="connsiteX2" fmla="*/ 2857 w 518685"/>
                  <a:gd name="connsiteY2" fmla="*/ 973349 h 982874"/>
                  <a:gd name="connsiteX3" fmla="*/ 97155 w 518685"/>
                  <a:gd name="connsiteY3" fmla="*/ 599017 h 982874"/>
                  <a:gd name="connsiteX4" fmla="*/ 129540 w 518685"/>
                  <a:gd name="connsiteY4" fmla="*/ 566632 h 982874"/>
                  <a:gd name="connsiteX5" fmla="*/ 198120 w 518685"/>
                  <a:gd name="connsiteY5" fmla="*/ 468524 h 982874"/>
                  <a:gd name="connsiteX6" fmla="*/ 150495 w 518685"/>
                  <a:gd name="connsiteY6" fmla="*/ 384704 h 982874"/>
                  <a:gd name="connsiteX7" fmla="*/ 120015 w 518685"/>
                  <a:gd name="connsiteY7" fmla="*/ 351367 h 982874"/>
                  <a:gd name="connsiteX8" fmla="*/ 102870 w 518685"/>
                  <a:gd name="connsiteY8" fmla="*/ 330412 h 982874"/>
                  <a:gd name="connsiteX9" fmla="*/ 0 w 518685"/>
                  <a:gd name="connsiteY9" fmla="*/ 7514 h 982874"/>
                  <a:gd name="connsiteX10" fmla="*/ 1905 w 518685"/>
                  <a:gd name="connsiteY10" fmla="*/ 3704 h 982874"/>
                  <a:gd name="connsiteX11" fmla="*/ 5715 w 518685"/>
                  <a:gd name="connsiteY11" fmla="*/ 1799 h 982874"/>
                  <a:gd name="connsiteX12" fmla="*/ 496253 w 518685"/>
                  <a:gd name="connsiteY12" fmla="*/ 4657 h 982874"/>
                  <a:gd name="connsiteX13" fmla="*/ 500063 w 518685"/>
                  <a:gd name="connsiteY13" fmla="*/ 10372 h 982874"/>
                  <a:gd name="connsiteX14" fmla="*/ 433388 w 518685"/>
                  <a:gd name="connsiteY14" fmla="*/ 303742 h 982874"/>
                  <a:gd name="connsiteX15" fmla="*/ 373380 w 518685"/>
                  <a:gd name="connsiteY15" fmla="*/ 378037 h 982874"/>
                  <a:gd name="connsiteX16" fmla="*/ 361950 w 518685"/>
                  <a:gd name="connsiteY16" fmla="*/ 391372 h 982874"/>
                  <a:gd name="connsiteX17" fmla="*/ 324803 w 518685"/>
                  <a:gd name="connsiteY17" fmla="*/ 471382 h 982874"/>
                  <a:gd name="connsiteX18" fmla="*/ 382905 w 518685"/>
                  <a:gd name="connsiteY18" fmla="*/ 556154 h 982874"/>
                  <a:gd name="connsiteX19" fmla="*/ 489585 w 518685"/>
                  <a:gd name="connsiteY19" fmla="*/ 716174 h 982874"/>
                  <a:gd name="connsiteX20" fmla="*/ 513398 w 518685"/>
                  <a:gd name="connsiteY20" fmla="*/ 968587 h 982874"/>
                  <a:gd name="connsiteX21" fmla="*/ 507683 w 518685"/>
                  <a:gd name="connsiteY21" fmla="*/ 973349 h 982874"/>
                  <a:gd name="connsiteX22" fmla="*/ 367665 w 518685"/>
                  <a:gd name="connsiteY22" fmla="*/ 978112 h 982874"/>
                  <a:gd name="connsiteX23" fmla="*/ 163830 w 518685"/>
                  <a:gd name="connsiteY23" fmla="*/ 982874 h 982874"/>
                  <a:gd name="connsiteX24" fmla="*/ 12382 w 518685"/>
                  <a:gd name="connsiteY24" fmla="*/ 967634 h 982874"/>
                  <a:gd name="connsiteX25" fmla="*/ 364808 w 518685"/>
                  <a:gd name="connsiteY25" fmla="*/ 966682 h 982874"/>
                  <a:gd name="connsiteX26" fmla="*/ 500063 w 518685"/>
                  <a:gd name="connsiteY26" fmla="*/ 961919 h 982874"/>
                  <a:gd name="connsiteX27" fmla="*/ 476250 w 518685"/>
                  <a:gd name="connsiteY27" fmla="*/ 719032 h 982874"/>
                  <a:gd name="connsiteX28" fmla="*/ 373380 w 518685"/>
                  <a:gd name="connsiteY28" fmla="*/ 562822 h 982874"/>
                  <a:gd name="connsiteX29" fmla="*/ 312420 w 518685"/>
                  <a:gd name="connsiteY29" fmla="*/ 473287 h 982874"/>
                  <a:gd name="connsiteX30" fmla="*/ 352425 w 518685"/>
                  <a:gd name="connsiteY30" fmla="*/ 383752 h 982874"/>
                  <a:gd name="connsiteX31" fmla="*/ 363855 w 518685"/>
                  <a:gd name="connsiteY31" fmla="*/ 370417 h 982874"/>
                  <a:gd name="connsiteX32" fmla="*/ 421958 w 518685"/>
                  <a:gd name="connsiteY32" fmla="*/ 298027 h 982874"/>
                  <a:gd name="connsiteX33" fmla="*/ 486728 w 518685"/>
                  <a:gd name="connsiteY33" fmla="*/ 14182 h 982874"/>
                  <a:gd name="connsiteX34" fmla="*/ 9525 w 518685"/>
                  <a:gd name="connsiteY34" fmla="*/ 11324 h 982874"/>
                  <a:gd name="connsiteX35" fmla="*/ 110490 w 518685"/>
                  <a:gd name="connsiteY35" fmla="*/ 322792 h 982874"/>
                  <a:gd name="connsiteX36" fmla="*/ 127635 w 518685"/>
                  <a:gd name="connsiteY36" fmla="*/ 344699 h 982874"/>
                  <a:gd name="connsiteX37" fmla="*/ 157163 w 518685"/>
                  <a:gd name="connsiteY37" fmla="*/ 377084 h 982874"/>
                  <a:gd name="connsiteX38" fmla="*/ 207645 w 518685"/>
                  <a:gd name="connsiteY38" fmla="*/ 470429 h 982874"/>
                  <a:gd name="connsiteX39" fmla="*/ 136208 w 518685"/>
                  <a:gd name="connsiteY39" fmla="*/ 574252 h 982874"/>
                  <a:gd name="connsiteX40" fmla="*/ 104775 w 518685"/>
                  <a:gd name="connsiteY40" fmla="*/ 605684 h 982874"/>
                  <a:gd name="connsiteX41" fmla="*/ 12382 w 518685"/>
                  <a:gd name="connsiteY41" fmla="*/ 967634 h 982874"/>
                  <a:gd name="connsiteX42" fmla="*/ 505778 w 518685"/>
                  <a:gd name="connsiteY42" fmla="*/ 967634 h 982874"/>
                  <a:gd name="connsiteX43" fmla="*/ 505778 w 518685"/>
                  <a:gd name="connsiteY43" fmla="*/ 967634 h 982874"/>
                  <a:gd name="connsiteX44" fmla="*/ 505778 w 518685"/>
                  <a:gd name="connsiteY44" fmla="*/ 967634 h 98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518685" h="982874">
                    <a:moveTo>
                      <a:pt x="163830" y="982874"/>
                    </a:moveTo>
                    <a:cubicBezTo>
                      <a:pt x="115252" y="982874"/>
                      <a:pt x="63817" y="981922"/>
                      <a:pt x="7620" y="978112"/>
                    </a:cubicBezTo>
                    <a:cubicBezTo>
                      <a:pt x="4763" y="978112"/>
                      <a:pt x="2857" y="975254"/>
                      <a:pt x="2857" y="973349"/>
                    </a:cubicBezTo>
                    <a:cubicBezTo>
                      <a:pt x="-1905" y="853334"/>
                      <a:pt x="4763" y="701887"/>
                      <a:pt x="97155" y="599017"/>
                    </a:cubicBezTo>
                    <a:cubicBezTo>
                      <a:pt x="106680" y="587587"/>
                      <a:pt x="118110" y="577109"/>
                      <a:pt x="129540" y="566632"/>
                    </a:cubicBezTo>
                    <a:cubicBezTo>
                      <a:pt x="159067" y="538057"/>
                      <a:pt x="189548" y="509482"/>
                      <a:pt x="198120" y="468524"/>
                    </a:cubicBezTo>
                    <a:cubicBezTo>
                      <a:pt x="203835" y="438997"/>
                      <a:pt x="177165" y="411374"/>
                      <a:pt x="150495" y="384704"/>
                    </a:cubicBezTo>
                    <a:cubicBezTo>
                      <a:pt x="139065" y="373274"/>
                      <a:pt x="128588" y="361844"/>
                      <a:pt x="120015" y="351367"/>
                    </a:cubicBezTo>
                    <a:cubicBezTo>
                      <a:pt x="115252" y="344699"/>
                      <a:pt x="109538" y="338032"/>
                      <a:pt x="102870" y="330412"/>
                    </a:cubicBezTo>
                    <a:cubicBezTo>
                      <a:pt x="64770" y="283739"/>
                      <a:pt x="7620" y="214207"/>
                      <a:pt x="0" y="7514"/>
                    </a:cubicBezTo>
                    <a:cubicBezTo>
                      <a:pt x="0" y="5609"/>
                      <a:pt x="0" y="4657"/>
                      <a:pt x="1905" y="3704"/>
                    </a:cubicBezTo>
                    <a:cubicBezTo>
                      <a:pt x="2857" y="2752"/>
                      <a:pt x="3810" y="1799"/>
                      <a:pt x="5715" y="1799"/>
                    </a:cubicBezTo>
                    <a:cubicBezTo>
                      <a:pt x="141923" y="-2011"/>
                      <a:pt x="481013" y="847"/>
                      <a:pt x="496253" y="4657"/>
                    </a:cubicBezTo>
                    <a:cubicBezTo>
                      <a:pt x="499110" y="5609"/>
                      <a:pt x="500063" y="7514"/>
                      <a:pt x="500063" y="10372"/>
                    </a:cubicBezTo>
                    <a:cubicBezTo>
                      <a:pt x="495300" y="109432"/>
                      <a:pt x="483870" y="221827"/>
                      <a:pt x="433388" y="303742"/>
                    </a:cubicBezTo>
                    <a:cubicBezTo>
                      <a:pt x="419100" y="327554"/>
                      <a:pt x="395288" y="354224"/>
                      <a:pt x="373380" y="378037"/>
                    </a:cubicBezTo>
                    <a:cubicBezTo>
                      <a:pt x="369570" y="382799"/>
                      <a:pt x="365760" y="386609"/>
                      <a:pt x="361950" y="391372"/>
                    </a:cubicBezTo>
                    <a:cubicBezTo>
                      <a:pt x="340995" y="414232"/>
                      <a:pt x="318135" y="440902"/>
                      <a:pt x="324803" y="471382"/>
                    </a:cubicBezTo>
                    <a:cubicBezTo>
                      <a:pt x="330517" y="499004"/>
                      <a:pt x="355283" y="525674"/>
                      <a:pt x="382905" y="556154"/>
                    </a:cubicBezTo>
                    <a:cubicBezTo>
                      <a:pt x="419100" y="595207"/>
                      <a:pt x="463867" y="643784"/>
                      <a:pt x="489585" y="716174"/>
                    </a:cubicBezTo>
                    <a:cubicBezTo>
                      <a:pt x="523875" y="815234"/>
                      <a:pt x="521970" y="861907"/>
                      <a:pt x="513398" y="968587"/>
                    </a:cubicBezTo>
                    <a:cubicBezTo>
                      <a:pt x="513398" y="971444"/>
                      <a:pt x="510540" y="973349"/>
                      <a:pt x="507683" y="973349"/>
                    </a:cubicBezTo>
                    <a:cubicBezTo>
                      <a:pt x="457200" y="974302"/>
                      <a:pt x="411480" y="976207"/>
                      <a:pt x="367665" y="978112"/>
                    </a:cubicBezTo>
                    <a:cubicBezTo>
                      <a:pt x="296228" y="980017"/>
                      <a:pt x="232410" y="982874"/>
                      <a:pt x="163830" y="982874"/>
                    </a:cubicBezTo>
                    <a:close/>
                    <a:moveTo>
                      <a:pt x="12382" y="967634"/>
                    </a:moveTo>
                    <a:cubicBezTo>
                      <a:pt x="145733" y="975254"/>
                      <a:pt x="247650" y="971444"/>
                      <a:pt x="364808" y="966682"/>
                    </a:cubicBezTo>
                    <a:cubicBezTo>
                      <a:pt x="407670" y="964777"/>
                      <a:pt x="451485" y="963824"/>
                      <a:pt x="500063" y="961919"/>
                    </a:cubicBezTo>
                    <a:cubicBezTo>
                      <a:pt x="508635" y="856192"/>
                      <a:pt x="509588" y="813329"/>
                      <a:pt x="476250" y="719032"/>
                    </a:cubicBezTo>
                    <a:cubicBezTo>
                      <a:pt x="452438" y="648547"/>
                      <a:pt x="408623" y="600922"/>
                      <a:pt x="373380" y="562822"/>
                    </a:cubicBezTo>
                    <a:cubicBezTo>
                      <a:pt x="343853" y="531389"/>
                      <a:pt x="319088" y="503767"/>
                      <a:pt x="312420" y="473287"/>
                    </a:cubicBezTo>
                    <a:cubicBezTo>
                      <a:pt x="304800" y="437092"/>
                      <a:pt x="331470" y="407564"/>
                      <a:pt x="352425" y="383752"/>
                    </a:cubicBezTo>
                    <a:cubicBezTo>
                      <a:pt x="356235" y="379942"/>
                      <a:pt x="360045" y="375179"/>
                      <a:pt x="363855" y="370417"/>
                    </a:cubicBezTo>
                    <a:cubicBezTo>
                      <a:pt x="384810" y="347557"/>
                      <a:pt x="408623" y="320887"/>
                      <a:pt x="421958" y="298027"/>
                    </a:cubicBezTo>
                    <a:cubicBezTo>
                      <a:pt x="470535" y="218969"/>
                      <a:pt x="481965" y="110384"/>
                      <a:pt x="486728" y="14182"/>
                    </a:cubicBezTo>
                    <a:cubicBezTo>
                      <a:pt x="446723" y="11324"/>
                      <a:pt x="154305" y="8467"/>
                      <a:pt x="9525" y="11324"/>
                    </a:cubicBezTo>
                    <a:cubicBezTo>
                      <a:pt x="18098" y="210397"/>
                      <a:pt x="73342" y="278024"/>
                      <a:pt x="110490" y="322792"/>
                    </a:cubicBezTo>
                    <a:cubicBezTo>
                      <a:pt x="116205" y="330412"/>
                      <a:pt x="122873" y="337079"/>
                      <a:pt x="127635" y="344699"/>
                    </a:cubicBezTo>
                    <a:cubicBezTo>
                      <a:pt x="135255" y="355177"/>
                      <a:pt x="145733" y="365654"/>
                      <a:pt x="157163" y="377084"/>
                    </a:cubicBezTo>
                    <a:cubicBezTo>
                      <a:pt x="183833" y="404707"/>
                      <a:pt x="214313" y="435187"/>
                      <a:pt x="207645" y="470429"/>
                    </a:cubicBezTo>
                    <a:cubicBezTo>
                      <a:pt x="199073" y="514244"/>
                      <a:pt x="166688" y="544724"/>
                      <a:pt x="136208" y="574252"/>
                    </a:cubicBezTo>
                    <a:cubicBezTo>
                      <a:pt x="125730" y="584729"/>
                      <a:pt x="114300" y="595207"/>
                      <a:pt x="104775" y="605684"/>
                    </a:cubicBezTo>
                    <a:cubicBezTo>
                      <a:pt x="15240" y="704744"/>
                      <a:pt x="8573" y="850477"/>
                      <a:pt x="12382" y="967634"/>
                    </a:cubicBezTo>
                    <a:close/>
                    <a:moveTo>
                      <a:pt x="505778" y="967634"/>
                    </a:moveTo>
                    <a:lnTo>
                      <a:pt x="505778" y="967634"/>
                    </a:lnTo>
                    <a:lnTo>
                      <a:pt x="505778" y="967634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1" name="Graphic 113">
              <a:extLst>
                <a:ext uri="{FF2B5EF4-FFF2-40B4-BE49-F238E27FC236}">
                  <a16:creationId xmlns:a16="http://schemas.microsoft.com/office/drawing/2014/main" id="{755495F5-C9DB-4CB6-A724-B550CDC60D93}"/>
                </a:ext>
              </a:extLst>
            </p:cNvPr>
            <p:cNvGrpSpPr/>
            <p:nvPr/>
          </p:nvGrpSpPr>
          <p:grpSpPr>
            <a:xfrm>
              <a:off x="4850276" y="3571061"/>
              <a:ext cx="622934" cy="80009"/>
              <a:chOff x="4850276" y="3571061"/>
              <a:chExt cx="622934" cy="80009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6CFD8949-77BD-4421-B651-A243CF3B83DD}"/>
                  </a:ext>
                </a:extLst>
              </p:cNvPr>
              <p:cNvSpPr/>
              <p:nvPr/>
            </p:nvSpPr>
            <p:spPr>
              <a:xfrm>
                <a:off x="4855992" y="3577728"/>
                <a:ext cx="611504" cy="68579"/>
              </a:xfrm>
              <a:custGeom>
                <a:avLst/>
                <a:gdLst>
                  <a:gd name="connsiteX0" fmla="*/ 0 w 611504"/>
                  <a:gd name="connsiteY0" fmla="*/ 0 h 68579"/>
                  <a:gd name="connsiteX1" fmla="*/ 611505 w 611504"/>
                  <a:gd name="connsiteY1" fmla="*/ 0 h 68579"/>
                  <a:gd name="connsiteX2" fmla="*/ 611505 w 611504"/>
                  <a:gd name="connsiteY2" fmla="*/ 68580 h 68579"/>
                  <a:gd name="connsiteX3" fmla="*/ 0 w 611504"/>
                  <a:gd name="connsiteY3" fmla="*/ 68580 h 6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504" h="68579">
                    <a:moveTo>
                      <a:pt x="0" y="0"/>
                    </a:moveTo>
                    <a:lnTo>
                      <a:pt x="611505" y="0"/>
                    </a:lnTo>
                    <a:lnTo>
                      <a:pt x="611505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42D37181-46C5-48CE-BA32-28E8BC769091}"/>
                  </a:ext>
                </a:extLst>
              </p:cNvPr>
              <p:cNvSpPr/>
              <p:nvPr/>
            </p:nvSpPr>
            <p:spPr>
              <a:xfrm>
                <a:off x="4850276" y="3571061"/>
                <a:ext cx="622934" cy="80009"/>
              </a:xfrm>
              <a:custGeom>
                <a:avLst/>
                <a:gdLst>
                  <a:gd name="connsiteX0" fmla="*/ 618173 w 622934"/>
                  <a:gd name="connsiteY0" fmla="*/ 80010 h 80009"/>
                  <a:gd name="connsiteX1" fmla="*/ 5715 w 622934"/>
                  <a:gd name="connsiteY1" fmla="*/ 80010 h 80009"/>
                  <a:gd name="connsiteX2" fmla="*/ 0 w 622934"/>
                  <a:gd name="connsiteY2" fmla="*/ 74295 h 80009"/>
                  <a:gd name="connsiteX3" fmla="*/ 0 w 622934"/>
                  <a:gd name="connsiteY3" fmla="*/ 5715 h 80009"/>
                  <a:gd name="connsiteX4" fmla="*/ 5715 w 622934"/>
                  <a:gd name="connsiteY4" fmla="*/ 0 h 80009"/>
                  <a:gd name="connsiteX5" fmla="*/ 617220 w 622934"/>
                  <a:gd name="connsiteY5" fmla="*/ 0 h 80009"/>
                  <a:gd name="connsiteX6" fmla="*/ 622935 w 622934"/>
                  <a:gd name="connsiteY6" fmla="*/ 5715 h 80009"/>
                  <a:gd name="connsiteX7" fmla="*/ 622935 w 622934"/>
                  <a:gd name="connsiteY7" fmla="*/ 74295 h 80009"/>
                  <a:gd name="connsiteX8" fmla="*/ 618173 w 622934"/>
                  <a:gd name="connsiteY8" fmla="*/ 80010 h 80009"/>
                  <a:gd name="connsiteX9" fmla="*/ 11430 w 622934"/>
                  <a:gd name="connsiteY9" fmla="*/ 69533 h 80009"/>
                  <a:gd name="connsiteX10" fmla="*/ 612458 w 622934"/>
                  <a:gd name="connsiteY10" fmla="*/ 69533 h 80009"/>
                  <a:gd name="connsiteX11" fmla="*/ 612458 w 622934"/>
                  <a:gd name="connsiteY11" fmla="*/ 11430 h 80009"/>
                  <a:gd name="connsiteX12" fmla="*/ 11430 w 622934"/>
                  <a:gd name="connsiteY12" fmla="*/ 11430 h 80009"/>
                  <a:gd name="connsiteX13" fmla="*/ 11430 w 622934"/>
                  <a:gd name="connsiteY13" fmla="*/ 69533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2934" h="80009">
                    <a:moveTo>
                      <a:pt x="61817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3"/>
                      <a:pt x="0" y="74295"/>
                    </a:cubicBezTo>
                    <a:lnTo>
                      <a:pt x="0" y="5715"/>
                    </a:lnTo>
                    <a:cubicBezTo>
                      <a:pt x="0" y="2858"/>
                      <a:pt x="2857" y="0"/>
                      <a:pt x="5715" y="0"/>
                    </a:cubicBezTo>
                    <a:lnTo>
                      <a:pt x="617220" y="0"/>
                    </a:lnTo>
                    <a:cubicBezTo>
                      <a:pt x="620078" y="0"/>
                      <a:pt x="622935" y="2858"/>
                      <a:pt x="622935" y="5715"/>
                    </a:cubicBezTo>
                    <a:lnTo>
                      <a:pt x="622935" y="74295"/>
                    </a:lnTo>
                    <a:cubicBezTo>
                      <a:pt x="622935" y="78105"/>
                      <a:pt x="621030" y="80010"/>
                      <a:pt x="618173" y="80010"/>
                    </a:cubicBezTo>
                    <a:close/>
                    <a:moveTo>
                      <a:pt x="11430" y="69533"/>
                    </a:moveTo>
                    <a:lnTo>
                      <a:pt x="612458" y="69533"/>
                    </a:lnTo>
                    <a:lnTo>
                      <a:pt x="612458" y="11430"/>
                    </a:lnTo>
                    <a:lnTo>
                      <a:pt x="11430" y="11430"/>
                    </a:lnTo>
                    <a:lnTo>
                      <a:pt x="11430" y="69533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62" name="Graphic 113">
              <a:extLst>
                <a:ext uri="{FF2B5EF4-FFF2-40B4-BE49-F238E27FC236}">
                  <a16:creationId xmlns:a16="http://schemas.microsoft.com/office/drawing/2014/main" id="{9B679E28-4455-481E-9BC9-8C619F312246}"/>
                </a:ext>
              </a:extLst>
            </p:cNvPr>
            <p:cNvGrpSpPr/>
            <p:nvPr/>
          </p:nvGrpSpPr>
          <p:grpSpPr>
            <a:xfrm>
              <a:off x="4850276" y="2591891"/>
              <a:ext cx="608647" cy="80009"/>
              <a:chOff x="4850276" y="2591891"/>
              <a:chExt cx="608647" cy="80009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6DA0F9B-B4F9-45A3-95F3-F1619732BE74}"/>
                  </a:ext>
                </a:extLst>
              </p:cNvPr>
              <p:cNvSpPr/>
              <p:nvPr/>
            </p:nvSpPr>
            <p:spPr>
              <a:xfrm>
                <a:off x="4855992" y="2597606"/>
                <a:ext cx="597217" cy="68580"/>
              </a:xfrm>
              <a:custGeom>
                <a:avLst/>
                <a:gdLst>
                  <a:gd name="connsiteX0" fmla="*/ 0 w 597217"/>
                  <a:gd name="connsiteY0" fmla="*/ 0 h 68580"/>
                  <a:gd name="connsiteX1" fmla="*/ 597218 w 597217"/>
                  <a:gd name="connsiteY1" fmla="*/ 0 h 68580"/>
                  <a:gd name="connsiteX2" fmla="*/ 597218 w 597217"/>
                  <a:gd name="connsiteY2" fmla="*/ 68580 h 68580"/>
                  <a:gd name="connsiteX3" fmla="*/ 0 w 597217"/>
                  <a:gd name="connsiteY3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217" h="68580">
                    <a:moveTo>
                      <a:pt x="0" y="0"/>
                    </a:moveTo>
                    <a:lnTo>
                      <a:pt x="597218" y="0"/>
                    </a:lnTo>
                    <a:lnTo>
                      <a:pt x="597218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C9877225-60B0-4FBB-AC1A-51FCA343647F}"/>
                  </a:ext>
                </a:extLst>
              </p:cNvPr>
              <p:cNvSpPr/>
              <p:nvPr/>
            </p:nvSpPr>
            <p:spPr>
              <a:xfrm>
                <a:off x="4850276" y="2591891"/>
                <a:ext cx="608647" cy="80009"/>
              </a:xfrm>
              <a:custGeom>
                <a:avLst/>
                <a:gdLst>
                  <a:gd name="connsiteX0" fmla="*/ 602933 w 608647"/>
                  <a:gd name="connsiteY0" fmla="*/ 80010 h 80009"/>
                  <a:gd name="connsiteX1" fmla="*/ 5715 w 608647"/>
                  <a:gd name="connsiteY1" fmla="*/ 80010 h 80009"/>
                  <a:gd name="connsiteX2" fmla="*/ 0 w 608647"/>
                  <a:gd name="connsiteY2" fmla="*/ 74295 h 80009"/>
                  <a:gd name="connsiteX3" fmla="*/ 0 w 608647"/>
                  <a:gd name="connsiteY3" fmla="*/ 5715 h 80009"/>
                  <a:gd name="connsiteX4" fmla="*/ 5715 w 608647"/>
                  <a:gd name="connsiteY4" fmla="*/ 0 h 80009"/>
                  <a:gd name="connsiteX5" fmla="*/ 602933 w 608647"/>
                  <a:gd name="connsiteY5" fmla="*/ 0 h 80009"/>
                  <a:gd name="connsiteX6" fmla="*/ 608648 w 608647"/>
                  <a:gd name="connsiteY6" fmla="*/ 5715 h 80009"/>
                  <a:gd name="connsiteX7" fmla="*/ 608648 w 608647"/>
                  <a:gd name="connsiteY7" fmla="*/ 74295 h 80009"/>
                  <a:gd name="connsiteX8" fmla="*/ 602933 w 608647"/>
                  <a:gd name="connsiteY8" fmla="*/ 80010 h 80009"/>
                  <a:gd name="connsiteX9" fmla="*/ 11430 w 608647"/>
                  <a:gd name="connsiteY9" fmla="*/ 68580 h 80009"/>
                  <a:gd name="connsiteX10" fmla="*/ 597218 w 608647"/>
                  <a:gd name="connsiteY10" fmla="*/ 68580 h 80009"/>
                  <a:gd name="connsiteX11" fmla="*/ 597218 w 608647"/>
                  <a:gd name="connsiteY11" fmla="*/ 10477 h 80009"/>
                  <a:gd name="connsiteX12" fmla="*/ 11430 w 608647"/>
                  <a:gd name="connsiteY12" fmla="*/ 10477 h 80009"/>
                  <a:gd name="connsiteX13" fmla="*/ 11430 w 608647"/>
                  <a:gd name="connsiteY13" fmla="*/ 68580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8647" h="80009">
                    <a:moveTo>
                      <a:pt x="60293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2"/>
                      <a:pt x="0" y="74295"/>
                    </a:cubicBezTo>
                    <a:lnTo>
                      <a:pt x="0" y="5715"/>
                    </a:lnTo>
                    <a:cubicBezTo>
                      <a:pt x="0" y="2857"/>
                      <a:pt x="2857" y="0"/>
                      <a:pt x="5715" y="0"/>
                    </a:cubicBezTo>
                    <a:lnTo>
                      <a:pt x="602933" y="0"/>
                    </a:lnTo>
                    <a:cubicBezTo>
                      <a:pt x="605790" y="0"/>
                      <a:pt x="608648" y="2857"/>
                      <a:pt x="608648" y="5715"/>
                    </a:cubicBezTo>
                    <a:lnTo>
                      <a:pt x="608648" y="74295"/>
                    </a:lnTo>
                    <a:cubicBezTo>
                      <a:pt x="608648" y="77152"/>
                      <a:pt x="605790" y="80010"/>
                      <a:pt x="602933" y="80010"/>
                    </a:cubicBezTo>
                    <a:close/>
                    <a:moveTo>
                      <a:pt x="11430" y="68580"/>
                    </a:moveTo>
                    <a:lnTo>
                      <a:pt x="597218" y="68580"/>
                    </a:lnTo>
                    <a:lnTo>
                      <a:pt x="597218" y="10477"/>
                    </a:lnTo>
                    <a:lnTo>
                      <a:pt x="11430" y="10477"/>
                    </a:lnTo>
                    <a:lnTo>
                      <a:pt x="11430" y="6858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70" name="Graphic 43">
            <a:extLst>
              <a:ext uri="{FF2B5EF4-FFF2-40B4-BE49-F238E27FC236}">
                <a16:creationId xmlns:a16="http://schemas.microsoft.com/office/drawing/2014/main" id="{15CDA7FD-06C1-4F8A-8C83-B446DF478CA7}"/>
              </a:ext>
            </a:extLst>
          </p:cNvPr>
          <p:cNvGrpSpPr/>
          <p:nvPr/>
        </p:nvGrpSpPr>
        <p:grpSpPr>
          <a:xfrm>
            <a:off x="1075545" y="4470643"/>
            <a:ext cx="125729" cy="125729"/>
            <a:chOff x="5131116" y="3678554"/>
            <a:chExt cx="125729" cy="125729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0885F08-D0CC-4C9F-9833-1181C9A6BAF6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D35663D-4F48-4BFF-A5D0-0D88C6B0FAEB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D7E668F0-DFB0-466C-AB2B-43D3F147DCEA}"/>
              </a:ext>
            </a:extLst>
          </p:cNvPr>
          <p:cNvSpPr/>
          <p:nvPr/>
        </p:nvSpPr>
        <p:spPr>
          <a:xfrm>
            <a:off x="4821961" y="3106109"/>
            <a:ext cx="156529" cy="713647"/>
          </a:xfrm>
          <a:prstGeom prst="rect">
            <a:avLst/>
          </a:prstGeom>
          <a:solidFill>
            <a:schemeClr val="bg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aphic 43">
            <a:extLst>
              <a:ext uri="{FF2B5EF4-FFF2-40B4-BE49-F238E27FC236}">
                <a16:creationId xmlns:a16="http://schemas.microsoft.com/office/drawing/2014/main" id="{6974A15D-9EAE-485E-BF7B-8F53D4AE1300}"/>
              </a:ext>
            </a:extLst>
          </p:cNvPr>
          <p:cNvGrpSpPr/>
          <p:nvPr/>
        </p:nvGrpSpPr>
        <p:grpSpPr>
          <a:xfrm>
            <a:off x="5543643" y="4303436"/>
            <a:ext cx="125729" cy="125729"/>
            <a:chOff x="5131116" y="3678554"/>
            <a:chExt cx="125729" cy="125729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F24D46E-C057-4DCF-85F0-6B557C6F5D96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619E39A-B092-4833-AC55-BADEF2808F0A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0898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81B231-9E5C-4808-8226-6913AD9C4FBA}"/>
              </a:ext>
            </a:extLst>
          </p:cNvPr>
          <p:cNvSpPr/>
          <p:nvPr/>
        </p:nvSpPr>
        <p:spPr>
          <a:xfrm>
            <a:off x="6189858" y="3483854"/>
            <a:ext cx="1973583" cy="341952"/>
          </a:xfrm>
          <a:prstGeom prst="roundRect">
            <a:avLst/>
          </a:prstGeom>
          <a:solidFill>
            <a:schemeClr val="bg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EAD5E9A-9D9D-43D5-8E7E-CB5AC26ACEC7}"/>
              </a:ext>
            </a:extLst>
          </p:cNvPr>
          <p:cNvSpPr/>
          <p:nvPr/>
        </p:nvSpPr>
        <p:spPr>
          <a:xfrm>
            <a:off x="3585208" y="3483854"/>
            <a:ext cx="1973583" cy="341952"/>
          </a:xfrm>
          <a:prstGeom prst="roundRect">
            <a:avLst/>
          </a:prstGeom>
          <a:solidFill>
            <a:schemeClr val="bg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DD6B34D-33AE-4970-8547-26361F01B131}"/>
              </a:ext>
            </a:extLst>
          </p:cNvPr>
          <p:cNvSpPr/>
          <p:nvPr/>
        </p:nvSpPr>
        <p:spPr>
          <a:xfrm>
            <a:off x="980558" y="3483854"/>
            <a:ext cx="1973583" cy="341952"/>
          </a:xfrm>
          <a:prstGeom prst="roundRect">
            <a:avLst/>
          </a:prstGeom>
          <a:solidFill>
            <a:schemeClr val="bg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920334-9630-4D17-BDC2-3D6372EE58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80558" y="3992753"/>
            <a:ext cx="1973583" cy="55467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F465F6-8E1D-4EEC-BD43-9582950AED0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9924" y="3520208"/>
            <a:ext cx="2066114" cy="299785"/>
          </a:xfrm>
        </p:spPr>
        <p:txBody>
          <a:bodyPr/>
          <a:lstStyle/>
          <a:p>
            <a:r>
              <a:rPr lang="en-US" dirty="0"/>
              <a:t>LOREM  IPSUM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B3F2B7-4A95-4DDA-98F0-2D150B756F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90840" y="3988535"/>
            <a:ext cx="1973583" cy="55467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240961-11C4-435B-B249-B7CCA3D1F58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4574" y="3520208"/>
            <a:ext cx="2066114" cy="299785"/>
          </a:xfrm>
        </p:spPr>
        <p:txBody>
          <a:bodyPr/>
          <a:lstStyle/>
          <a:p>
            <a:r>
              <a:rPr lang="en-US" dirty="0"/>
              <a:t>LOREM  IPSUM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9637F9-533F-4EC0-9413-41CBEAEE4B4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89859" y="3988535"/>
            <a:ext cx="1973583" cy="55467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F3BD86F-5A10-4995-ADA0-28FC22399BD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43593" y="3520208"/>
            <a:ext cx="2066114" cy="299785"/>
          </a:xfrm>
        </p:spPr>
        <p:txBody>
          <a:bodyPr/>
          <a:lstStyle/>
          <a:p>
            <a:r>
              <a:rPr lang="en-US" dirty="0"/>
              <a:t>LOREM  IPSUM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56CF0-10B6-4480-9CF9-D757F76DE1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C3BFC7-DE28-4A7D-9575-AE8AB6A78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86" y="1721885"/>
            <a:ext cx="1256526" cy="13737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48EE27-A0EE-475A-AAAC-D5167FC28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58" y="1770362"/>
            <a:ext cx="1426382" cy="13253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F87A7-CE2A-4408-BD0C-ADB963EBB2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04" y="1740578"/>
            <a:ext cx="1285190" cy="1355100"/>
          </a:xfrm>
          <a:prstGeom prst="rect">
            <a:avLst/>
          </a:prstGeom>
        </p:spPr>
      </p:pic>
      <p:grpSp>
        <p:nvGrpSpPr>
          <p:cNvPr id="17" name="Graphic 43">
            <a:extLst>
              <a:ext uri="{FF2B5EF4-FFF2-40B4-BE49-F238E27FC236}">
                <a16:creationId xmlns:a16="http://schemas.microsoft.com/office/drawing/2014/main" id="{E913728F-0702-40C2-AD39-F20E99FB39F4}"/>
              </a:ext>
            </a:extLst>
          </p:cNvPr>
          <p:cNvGrpSpPr/>
          <p:nvPr/>
        </p:nvGrpSpPr>
        <p:grpSpPr>
          <a:xfrm>
            <a:off x="5088865" y="4577691"/>
            <a:ext cx="125729" cy="125729"/>
            <a:chOff x="5131116" y="3678554"/>
            <a:chExt cx="125729" cy="12572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F19CC27-7FA5-4727-BE8A-A04E4A6D49CA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1567E44-D0F8-40E5-87E5-94E51FEBCD03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" name="Graphic 43">
            <a:extLst>
              <a:ext uri="{FF2B5EF4-FFF2-40B4-BE49-F238E27FC236}">
                <a16:creationId xmlns:a16="http://schemas.microsoft.com/office/drawing/2014/main" id="{652B968E-ED6B-4131-9859-A1104B16FE6E}"/>
              </a:ext>
            </a:extLst>
          </p:cNvPr>
          <p:cNvGrpSpPr/>
          <p:nvPr/>
        </p:nvGrpSpPr>
        <p:grpSpPr>
          <a:xfrm>
            <a:off x="8183345" y="2245853"/>
            <a:ext cx="409843" cy="383552"/>
            <a:chOff x="3891067" y="1338534"/>
            <a:chExt cx="589386" cy="551577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99067F0-7B3A-4D58-8489-BC0409FB3F51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8F5F90C-B0A0-4E23-B2F2-BE93ADDD69F1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3" name="Graphic 43">
              <a:extLst>
                <a:ext uri="{FF2B5EF4-FFF2-40B4-BE49-F238E27FC236}">
                  <a16:creationId xmlns:a16="http://schemas.microsoft.com/office/drawing/2014/main" id="{1FC7BE6D-6E8D-4EA2-B40B-C74F2BACDFFC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CBF68A1-7B92-40EF-A451-D52ACF0C1CEF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9F21C7C-D100-491D-A933-2847E0A3E358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4" name="Graphic 43">
              <a:extLst>
                <a:ext uri="{FF2B5EF4-FFF2-40B4-BE49-F238E27FC236}">
                  <a16:creationId xmlns:a16="http://schemas.microsoft.com/office/drawing/2014/main" id="{4DEEECC2-943B-43D9-AF99-DD9ECC02C2A3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F1A1167-3BC4-4159-9156-6011B2CDE2EC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4EF5F10-1E01-4EBB-B4EA-330D7675EF24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5" name="Graphic 43">
              <a:extLst>
                <a:ext uri="{FF2B5EF4-FFF2-40B4-BE49-F238E27FC236}">
                  <a16:creationId xmlns:a16="http://schemas.microsoft.com/office/drawing/2014/main" id="{F07EF1EF-E261-4017-A320-572BE26EDF5C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1D7B9C5-9907-479D-9D02-F2F39B603E4D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BC1D12F-2B6B-4618-B22A-099A8F751E8A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2" name="Graphic 43">
            <a:extLst>
              <a:ext uri="{FF2B5EF4-FFF2-40B4-BE49-F238E27FC236}">
                <a16:creationId xmlns:a16="http://schemas.microsoft.com/office/drawing/2014/main" id="{1004CC6F-B5BC-4FEB-AB25-2959DB9D2C88}"/>
              </a:ext>
            </a:extLst>
          </p:cNvPr>
          <p:cNvGrpSpPr/>
          <p:nvPr/>
        </p:nvGrpSpPr>
        <p:grpSpPr>
          <a:xfrm rot="6217495">
            <a:off x="559576" y="719496"/>
            <a:ext cx="409843" cy="383552"/>
            <a:chOff x="3891067" y="1338534"/>
            <a:chExt cx="589386" cy="551577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42D5450-7842-48C1-A54A-ADEFEA380AA1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BE6BD9-5402-4E9A-B4D8-FF6DEFEF9859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5" name="Graphic 43">
              <a:extLst>
                <a:ext uri="{FF2B5EF4-FFF2-40B4-BE49-F238E27FC236}">
                  <a16:creationId xmlns:a16="http://schemas.microsoft.com/office/drawing/2014/main" id="{04CB23BA-5BAA-45F4-919C-61122AD4AF48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F4FCC8C5-BD83-4AFD-AE52-3E005FC0DED4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0B6D982-F289-4002-B96E-710D8EC34CF9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36" name="Graphic 43">
              <a:extLst>
                <a:ext uri="{FF2B5EF4-FFF2-40B4-BE49-F238E27FC236}">
                  <a16:creationId xmlns:a16="http://schemas.microsoft.com/office/drawing/2014/main" id="{A9386109-869E-4FD9-A958-6060DC7DF2FC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C5057D8-BA15-4D97-80C0-3DF65FCB583A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10810A04-B262-4EE2-955A-85624434482A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7" name="Graphic 43">
              <a:extLst>
                <a:ext uri="{FF2B5EF4-FFF2-40B4-BE49-F238E27FC236}">
                  <a16:creationId xmlns:a16="http://schemas.microsoft.com/office/drawing/2014/main" id="{CCD7796B-E7CE-4F67-BCF5-F7D07A2EDFEE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75A0E7F-3214-4AA3-B6EA-F965EADCCD26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1A07B3B6-E208-4DA6-A715-9AF2E589A4EF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4" name="Graphic 43">
            <a:extLst>
              <a:ext uri="{FF2B5EF4-FFF2-40B4-BE49-F238E27FC236}">
                <a16:creationId xmlns:a16="http://schemas.microsoft.com/office/drawing/2014/main" id="{F3EB98B1-BE18-4BD4-8FB3-5816BA701F73}"/>
              </a:ext>
            </a:extLst>
          </p:cNvPr>
          <p:cNvGrpSpPr/>
          <p:nvPr/>
        </p:nvGrpSpPr>
        <p:grpSpPr>
          <a:xfrm>
            <a:off x="7673161" y="434982"/>
            <a:ext cx="125729" cy="125729"/>
            <a:chOff x="5131116" y="3678554"/>
            <a:chExt cx="125729" cy="125729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CF45329-F62A-4735-924D-554601D87BD7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BFE43E5-006D-4180-8E82-9BFE59B01DAE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aphic 43">
            <a:extLst>
              <a:ext uri="{FF2B5EF4-FFF2-40B4-BE49-F238E27FC236}">
                <a16:creationId xmlns:a16="http://schemas.microsoft.com/office/drawing/2014/main" id="{93321452-1A88-4533-AB21-3FC060F6D46B}"/>
              </a:ext>
            </a:extLst>
          </p:cNvPr>
          <p:cNvGrpSpPr/>
          <p:nvPr/>
        </p:nvGrpSpPr>
        <p:grpSpPr>
          <a:xfrm>
            <a:off x="542491" y="2657697"/>
            <a:ext cx="125729" cy="125729"/>
            <a:chOff x="5131116" y="3678554"/>
            <a:chExt cx="125729" cy="125729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EBD5C73-46FD-4C2C-8C59-4B9B9E2B99DF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EF5489C-0A37-4B70-96A2-A63A94DD3498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DE68DE3-1802-47E8-ABE1-47161100744C}"/>
              </a:ext>
            </a:extLst>
          </p:cNvPr>
          <p:cNvGrpSpPr/>
          <p:nvPr/>
        </p:nvGrpSpPr>
        <p:grpSpPr>
          <a:xfrm rot="20342911">
            <a:off x="541824" y="4176229"/>
            <a:ext cx="311536" cy="529707"/>
            <a:chOff x="4850276" y="2591891"/>
            <a:chExt cx="622934" cy="1059179"/>
          </a:xfrm>
        </p:grpSpPr>
        <p:grpSp>
          <p:nvGrpSpPr>
            <p:cNvPr id="51" name="Graphic 113">
              <a:extLst>
                <a:ext uri="{FF2B5EF4-FFF2-40B4-BE49-F238E27FC236}">
                  <a16:creationId xmlns:a16="http://schemas.microsoft.com/office/drawing/2014/main" id="{CE27A997-C80D-4093-9A4B-79339FE81F6C}"/>
                </a:ext>
              </a:extLst>
            </p:cNvPr>
            <p:cNvGrpSpPr/>
            <p:nvPr/>
          </p:nvGrpSpPr>
          <p:grpSpPr>
            <a:xfrm>
              <a:off x="4904569" y="2627239"/>
              <a:ext cx="518685" cy="982874"/>
              <a:chOff x="4904569" y="2627239"/>
              <a:chExt cx="518685" cy="982874"/>
            </a:xfrm>
            <a:solidFill>
              <a:srgbClr val="000000"/>
            </a:solidFill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30773D3F-CB6D-4116-84D6-4D1A3C5E48EF}"/>
                  </a:ext>
                </a:extLst>
              </p:cNvPr>
              <p:cNvSpPr/>
              <p:nvPr/>
            </p:nvSpPr>
            <p:spPr>
              <a:xfrm>
                <a:off x="4908379" y="2632001"/>
                <a:ext cx="507255" cy="972873"/>
              </a:xfrm>
              <a:custGeom>
                <a:avLst/>
                <a:gdLst>
                  <a:gd name="connsiteX0" fmla="*/ 501967 w 507255"/>
                  <a:gd name="connsiteY0" fmla="*/ 962872 h 972873"/>
                  <a:gd name="connsiteX1" fmla="*/ 3810 w 507255"/>
                  <a:gd name="connsiteY1" fmla="*/ 968587 h 972873"/>
                  <a:gd name="connsiteX2" fmla="*/ 96202 w 507255"/>
                  <a:gd name="connsiteY2" fmla="*/ 598064 h 972873"/>
                  <a:gd name="connsiteX3" fmla="*/ 198120 w 507255"/>
                  <a:gd name="connsiteY3" fmla="*/ 465667 h 972873"/>
                  <a:gd name="connsiteX4" fmla="*/ 119063 w 507255"/>
                  <a:gd name="connsiteY4" fmla="*/ 343747 h 972873"/>
                  <a:gd name="connsiteX5" fmla="*/ 0 w 507255"/>
                  <a:gd name="connsiteY5" fmla="*/ 1799 h 972873"/>
                  <a:gd name="connsiteX6" fmla="*/ 488632 w 507255"/>
                  <a:gd name="connsiteY6" fmla="*/ 4657 h 972873"/>
                  <a:gd name="connsiteX7" fmla="*/ 422910 w 507255"/>
                  <a:gd name="connsiteY7" fmla="*/ 296122 h 972873"/>
                  <a:gd name="connsiteX8" fmla="*/ 352425 w 507255"/>
                  <a:gd name="connsiteY8" fmla="*/ 382799 h 972873"/>
                  <a:gd name="connsiteX9" fmla="*/ 313373 w 507255"/>
                  <a:gd name="connsiteY9" fmla="*/ 467572 h 972873"/>
                  <a:gd name="connsiteX10" fmla="*/ 478155 w 507255"/>
                  <a:gd name="connsiteY10" fmla="*/ 713317 h 972873"/>
                  <a:gd name="connsiteX11" fmla="*/ 501967 w 507255"/>
                  <a:gd name="connsiteY11" fmla="*/ 962872 h 97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7255" h="972873">
                    <a:moveTo>
                      <a:pt x="501967" y="962872"/>
                    </a:moveTo>
                    <a:cubicBezTo>
                      <a:pt x="315278" y="967634"/>
                      <a:pt x="190500" y="979064"/>
                      <a:pt x="3810" y="968587"/>
                    </a:cubicBezTo>
                    <a:cubicBezTo>
                      <a:pt x="-1905" y="827617"/>
                      <a:pt x="11430" y="692362"/>
                      <a:pt x="96202" y="598064"/>
                    </a:cubicBezTo>
                    <a:cubicBezTo>
                      <a:pt x="133350" y="557107"/>
                      <a:pt x="186690" y="522817"/>
                      <a:pt x="198120" y="465667"/>
                    </a:cubicBezTo>
                    <a:cubicBezTo>
                      <a:pt x="207645" y="419947"/>
                      <a:pt x="145732" y="379942"/>
                      <a:pt x="119063" y="343747"/>
                    </a:cubicBezTo>
                    <a:cubicBezTo>
                      <a:pt x="82867" y="294217"/>
                      <a:pt x="9525" y="239924"/>
                      <a:pt x="0" y="1799"/>
                    </a:cubicBezTo>
                    <a:cubicBezTo>
                      <a:pt x="148590" y="-2011"/>
                      <a:pt x="476250" y="847"/>
                      <a:pt x="488632" y="4657"/>
                    </a:cubicBezTo>
                    <a:cubicBezTo>
                      <a:pt x="483870" y="103717"/>
                      <a:pt x="472440" y="214207"/>
                      <a:pt x="422910" y="296122"/>
                    </a:cubicBezTo>
                    <a:cubicBezTo>
                      <a:pt x="405765" y="323744"/>
                      <a:pt x="375285" y="356129"/>
                      <a:pt x="352425" y="382799"/>
                    </a:cubicBezTo>
                    <a:cubicBezTo>
                      <a:pt x="331470" y="406612"/>
                      <a:pt x="306705" y="434234"/>
                      <a:pt x="313373" y="467572"/>
                    </a:cubicBezTo>
                    <a:cubicBezTo>
                      <a:pt x="327660" y="534247"/>
                      <a:pt x="432435" y="583777"/>
                      <a:pt x="478155" y="713317"/>
                    </a:cubicBezTo>
                    <a:cubicBezTo>
                      <a:pt x="512445" y="810472"/>
                      <a:pt x="510540" y="856192"/>
                      <a:pt x="501967" y="96287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318A651-B247-47FE-9A75-768271CE5F4A}"/>
                  </a:ext>
                </a:extLst>
              </p:cNvPr>
              <p:cNvSpPr/>
              <p:nvPr/>
            </p:nvSpPr>
            <p:spPr>
              <a:xfrm>
                <a:off x="4980769" y="3213630"/>
                <a:ext cx="145022" cy="208840"/>
              </a:xfrm>
              <a:custGeom>
                <a:avLst/>
                <a:gdLst>
                  <a:gd name="connsiteX0" fmla="*/ 7620 w 145022"/>
                  <a:gd name="connsiteY0" fmla="*/ 208840 h 208840"/>
                  <a:gd name="connsiteX1" fmla="*/ 0 w 145022"/>
                  <a:gd name="connsiteY1" fmla="*/ 201220 h 208840"/>
                  <a:gd name="connsiteX2" fmla="*/ 136208 w 145022"/>
                  <a:gd name="connsiteY2" fmla="*/ 243 h 208840"/>
                  <a:gd name="connsiteX3" fmla="*/ 144780 w 145022"/>
                  <a:gd name="connsiteY3" fmla="*/ 5005 h 208840"/>
                  <a:gd name="connsiteX4" fmla="*/ 140017 w 145022"/>
                  <a:gd name="connsiteY4" fmla="*/ 13578 h 208840"/>
                  <a:gd name="connsiteX5" fmla="*/ 14288 w 145022"/>
                  <a:gd name="connsiteY5" fmla="*/ 200268 h 208840"/>
                  <a:gd name="connsiteX6" fmla="*/ 7620 w 145022"/>
                  <a:gd name="connsiteY6" fmla="*/ 208840 h 208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022" h="208840">
                    <a:moveTo>
                      <a:pt x="7620" y="208840"/>
                    </a:moveTo>
                    <a:cubicBezTo>
                      <a:pt x="3810" y="208840"/>
                      <a:pt x="0" y="205983"/>
                      <a:pt x="0" y="201220"/>
                    </a:cubicBezTo>
                    <a:cubicBezTo>
                      <a:pt x="0" y="99303"/>
                      <a:pt x="69533" y="19293"/>
                      <a:pt x="136208" y="243"/>
                    </a:cubicBezTo>
                    <a:cubicBezTo>
                      <a:pt x="140017" y="-710"/>
                      <a:pt x="143827" y="1195"/>
                      <a:pt x="144780" y="5005"/>
                    </a:cubicBezTo>
                    <a:cubicBezTo>
                      <a:pt x="145733" y="8815"/>
                      <a:pt x="143827" y="12625"/>
                      <a:pt x="140017" y="13578"/>
                    </a:cubicBezTo>
                    <a:cubicBezTo>
                      <a:pt x="78105" y="30723"/>
                      <a:pt x="14288" y="105018"/>
                      <a:pt x="14288" y="200268"/>
                    </a:cubicBezTo>
                    <a:cubicBezTo>
                      <a:pt x="15240" y="205030"/>
                      <a:pt x="11430" y="208840"/>
                      <a:pt x="7620" y="208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6AE28B1-83EA-452C-B896-AB4BFA0BA8B4}"/>
                  </a:ext>
                </a:extLst>
              </p:cNvPr>
              <p:cNvSpPr/>
              <p:nvPr/>
            </p:nvSpPr>
            <p:spPr>
              <a:xfrm>
                <a:off x="4904569" y="2627239"/>
                <a:ext cx="518685" cy="982874"/>
              </a:xfrm>
              <a:custGeom>
                <a:avLst/>
                <a:gdLst>
                  <a:gd name="connsiteX0" fmla="*/ 163830 w 518685"/>
                  <a:gd name="connsiteY0" fmla="*/ 982874 h 982874"/>
                  <a:gd name="connsiteX1" fmla="*/ 7620 w 518685"/>
                  <a:gd name="connsiteY1" fmla="*/ 978112 h 982874"/>
                  <a:gd name="connsiteX2" fmla="*/ 2857 w 518685"/>
                  <a:gd name="connsiteY2" fmla="*/ 973349 h 982874"/>
                  <a:gd name="connsiteX3" fmla="*/ 97155 w 518685"/>
                  <a:gd name="connsiteY3" fmla="*/ 599017 h 982874"/>
                  <a:gd name="connsiteX4" fmla="*/ 129540 w 518685"/>
                  <a:gd name="connsiteY4" fmla="*/ 566632 h 982874"/>
                  <a:gd name="connsiteX5" fmla="*/ 198120 w 518685"/>
                  <a:gd name="connsiteY5" fmla="*/ 468524 h 982874"/>
                  <a:gd name="connsiteX6" fmla="*/ 150495 w 518685"/>
                  <a:gd name="connsiteY6" fmla="*/ 384704 h 982874"/>
                  <a:gd name="connsiteX7" fmla="*/ 120015 w 518685"/>
                  <a:gd name="connsiteY7" fmla="*/ 351367 h 982874"/>
                  <a:gd name="connsiteX8" fmla="*/ 102870 w 518685"/>
                  <a:gd name="connsiteY8" fmla="*/ 330412 h 982874"/>
                  <a:gd name="connsiteX9" fmla="*/ 0 w 518685"/>
                  <a:gd name="connsiteY9" fmla="*/ 7514 h 982874"/>
                  <a:gd name="connsiteX10" fmla="*/ 1905 w 518685"/>
                  <a:gd name="connsiteY10" fmla="*/ 3704 h 982874"/>
                  <a:gd name="connsiteX11" fmla="*/ 5715 w 518685"/>
                  <a:gd name="connsiteY11" fmla="*/ 1799 h 982874"/>
                  <a:gd name="connsiteX12" fmla="*/ 496253 w 518685"/>
                  <a:gd name="connsiteY12" fmla="*/ 4657 h 982874"/>
                  <a:gd name="connsiteX13" fmla="*/ 500063 w 518685"/>
                  <a:gd name="connsiteY13" fmla="*/ 10372 h 982874"/>
                  <a:gd name="connsiteX14" fmla="*/ 433388 w 518685"/>
                  <a:gd name="connsiteY14" fmla="*/ 303742 h 982874"/>
                  <a:gd name="connsiteX15" fmla="*/ 373380 w 518685"/>
                  <a:gd name="connsiteY15" fmla="*/ 378037 h 982874"/>
                  <a:gd name="connsiteX16" fmla="*/ 361950 w 518685"/>
                  <a:gd name="connsiteY16" fmla="*/ 391372 h 982874"/>
                  <a:gd name="connsiteX17" fmla="*/ 324803 w 518685"/>
                  <a:gd name="connsiteY17" fmla="*/ 471382 h 982874"/>
                  <a:gd name="connsiteX18" fmla="*/ 382905 w 518685"/>
                  <a:gd name="connsiteY18" fmla="*/ 556154 h 982874"/>
                  <a:gd name="connsiteX19" fmla="*/ 489585 w 518685"/>
                  <a:gd name="connsiteY19" fmla="*/ 716174 h 982874"/>
                  <a:gd name="connsiteX20" fmla="*/ 513398 w 518685"/>
                  <a:gd name="connsiteY20" fmla="*/ 968587 h 982874"/>
                  <a:gd name="connsiteX21" fmla="*/ 507683 w 518685"/>
                  <a:gd name="connsiteY21" fmla="*/ 973349 h 982874"/>
                  <a:gd name="connsiteX22" fmla="*/ 367665 w 518685"/>
                  <a:gd name="connsiteY22" fmla="*/ 978112 h 982874"/>
                  <a:gd name="connsiteX23" fmla="*/ 163830 w 518685"/>
                  <a:gd name="connsiteY23" fmla="*/ 982874 h 982874"/>
                  <a:gd name="connsiteX24" fmla="*/ 12382 w 518685"/>
                  <a:gd name="connsiteY24" fmla="*/ 967634 h 982874"/>
                  <a:gd name="connsiteX25" fmla="*/ 364808 w 518685"/>
                  <a:gd name="connsiteY25" fmla="*/ 966682 h 982874"/>
                  <a:gd name="connsiteX26" fmla="*/ 500063 w 518685"/>
                  <a:gd name="connsiteY26" fmla="*/ 961919 h 982874"/>
                  <a:gd name="connsiteX27" fmla="*/ 476250 w 518685"/>
                  <a:gd name="connsiteY27" fmla="*/ 719032 h 982874"/>
                  <a:gd name="connsiteX28" fmla="*/ 373380 w 518685"/>
                  <a:gd name="connsiteY28" fmla="*/ 562822 h 982874"/>
                  <a:gd name="connsiteX29" fmla="*/ 312420 w 518685"/>
                  <a:gd name="connsiteY29" fmla="*/ 473287 h 982874"/>
                  <a:gd name="connsiteX30" fmla="*/ 352425 w 518685"/>
                  <a:gd name="connsiteY30" fmla="*/ 383752 h 982874"/>
                  <a:gd name="connsiteX31" fmla="*/ 363855 w 518685"/>
                  <a:gd name="connsiteY31" fmla="*/ 370417 h 982874"/>
                  <a:gd name="connsiteX32" fmla="*/ 421958 w 518685"/>
                  <a:gd name="connsiteY32" fmla="*/ 298027 h 982874"/>
                  <a:gd name="connsiteX33" fmla="*/ 486728 w 518685"/>
                  <a:gd name="connsiteY33" fmla="*/ 14182 h 982874"/>
                  <a:gd name="connsiteX34" fmla="*/ 9525 w 518685"/>
                  <a:gd name="connsiteY34" fmla="*/ 11324 h 982874"/>
                  <a:gd name="connsiteX35" fmla="*/ 110490 w 518685"/>
                  <a:gd name="connsiteY35" fmla="*/ 322792 h 982874"/>
                  <a:gd name="connsiteX36" fmla="*/ 127635 w 518685"/>
                  <a:gd name="connsiteY36" fmla="*/ 344699 h 982874"/>
                  <a:gd name="connsiteX37" fmla="*/ 157163 w 518685"/>
                  <a:gd name="connsiteY37" fmla="*/ 377084 h 982874"/>
                  <a:gd name="connsiteX38" fmla="*/ 207645 w 518685"/>
                  <a:gd name="connsiteY38" fmla="*/ 470429 h 982874"/>
                  <a:gd name="connsiteX39" fmla="*/ 136208 w 518685"/>
                  <a:gd name="connsiteY39" fmla="*/ 574252 h 982874"/>
                  <a:gd name="connsiteX40" fmla="*/ 104775 w 518685"/>
                  <a:gd name="connsiteY40" fmla="*/ 605684 h 982874"/>
                  <a:gd name="connsiteX41" fmla="*/ 12382 w 518685"/>
                  <a:gd name="connsiteY41" fmla="*/ 967634 h 982874"/>
                  <a:gd name="connsiteX42" fmla="*/ 505778 w 518685"/>
                  <a:gd name="connsiteY42" fmla="*/ 967634 h 982874"/>
                  <a:gd name="connsiteX43" fmla="*/ 505778 w 518685"/>
                  <a:gd name="connsiteY43" fmla="*/ 967634 h 982874"/>
                  <a:gd name="connsiteX44" fmla="*/ 505778 w 518685"/>
                  <a:gd name="connsiteY44" fmla="*/ 967634 h 98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518685" h="982874">
                    <a:moveTo>
                      <a:pt x="163830" y="982874"/>
                    </a:moveTo>
                    <a:cubicBezTo>
                      <a:pt x="115252" y="982874"/>
                      <a:pt x="63817" y="981922"/>
                      <a:pt x="7620" y="978112"/>
                    </a:cubicBezTo>
                    <a:cubicBezTo>
                      <a:pt x="4763" y="978112"/>
                      <a:pt x="2857" y="975254"/>
                      <a:pt x="2857" y="973349"/>
                    </a:cubicBezTo>
                    <a:cubicBezTo>
                      <a:pt x="-1905" y="853334"/>
                      <a:pt x="4763" y="701887"/>
                      <a:pt x="97155" y="599017"/>
                    </a:cubicBezTo>
                    <a:cubicBezTo>
                      <a:pt x="106680" y="587587"/>
                      <a:pt x="118110" y="577109"/>
                      <a:pt x="129540" y="566632"/>
                    </a:cubicBezTo>
                    <a:cubicBezTo>
                      <a:pt x="159067" y="538057"/>
                      <a:pt x="189548" y="509482"/>
                      <a:pt x="198120" y="468524"/>
                    </a:cubicBezTo>
                    <a:cubicBezTo>
                      <a:pt x="203835" y="438997"/>
                      <a:pt x="177165" y="411374"/>
                      <a:pt x="150495" y="384704"/>
                    </a:cubicBezTo>
                    <a:cubicBezTo>
                      <a:pt x="139065" y="373274"/>
                      <a:pt x="128588" y="361844"/>
                      <a:pt x="120015" y="351367"/>
                    </a:cubicBezTo>
                    <a:cubicBezTo>
                      <a:pt x="115252" y="344699"/>
                      <a:pt x="109538" y="338032"/>
                      <a:pt x="102870" y="330412"/>
                    </a:cubicBezTo>
                    <a:cubicBezTo>
                      <a:pt x="64770" y="283739"/>
                      <a:pt x="7620" y="214207"/>
                      <a:pt x="0" y="7514"/>
                    </a:cubicBezTo>
                    <a:cubicBezTo>
                      <a:pt x="0" y="5609"/>
                      <a:pt x="0" y="4657"/>
                      <a:pt x="1905" y="3704"/>
                    </a:cubicBezTo>
                    <a:cubicBezTo>
                      <a:pt x="2857" y="2752"/>
                      <a:pt x="3810" y="1799"/>
                      <a:pt x="5715" y="1799"/>
                    </a:cubicBezTo>
                    <a:cubicBezTo>
                      <a:pt x="141923" y="-2011"/>
                      <a:pt x="481013" y="847"/>
                      <a:pt x="496253" y="4657"/>
                    </a:cubicBezTo>
                    <a:cubicBezTo>
                      <a:pt x="499110" y="5609"/>
                      <a:pt x="500063" y="7514"/>
                      <a:pt x="500063" y="10372"/>
                    </a:cubicBezTo>
                    <a:cubicBezTo>
                      <a:pt x="495300" y="109432"/>
                      <a:pt x="483870" y="221827"/>
                      <a:pt x="433388" y="303742"/>
                    </a:cubicBezTo>
                    <a:cubicBezTo>
                      <a:pt x="419100" y="327554"/>
                      <a:pt x="395288" y="354224"/>
                      <a:pt x="373380" y="378037"/>
                    </a:cubicBezTo>
                    <a:cubicBezTo>
                      <a:pt x="369570" y="382799"/>
                      <a:pt x="365760" y="386609"/>
                      <a:pt x="361950" y="391372"/>
                    </a:cubicBezTo>
                    <a:cubicBezTo>
                      <a:pt x="340995" y="414232"/>
                      <a:pt x="318135" y="440902"/>
                      <a:pt x="324803" y="471382"/>
                    </a:cubicBezTo>
                    <a:cubicBezTo>
                      <a:pt x="330517" y="499004"/>
                      <a:pt x="355283" y="525674"/>
                      <a:pt x="382905" y="556154"/>
                    </a:cubicBezTo>
                    <a:cubicBezTo>
                      <a:pt x="419100" y="595207"/>
                      <a:pt x="463867" y="643784"/>
                      <a:pt x="489585" y="716174"/>
                    </a:cubicBezTo>
                    <a:cubicBezTo>
                      <a:pt x="523875" y="815234"/>
                      <a:pt x="521970" y="861907"/>
                      <a:pt x="513398" y="968587"/>
                    </a:cubicBezTo>
                    <a:cubicBezTo>
                      <a:pt x="513398" y="971444"/>
                      <a:pt x="510540" y="973349"/>
                      <a:pt x="507683" y="973349"/>
                    </a:cubicBezTo>
                    <a:cubicBezTo>
                      <a:pt x="457200" y="974302"/>
                      <a:pt x="411480" y="976207"/>
                      <a:pt x="367665" y="978112"/>
                    </a:cubicBezTo>
                    <a:cubicBezTo>
                      <a:pt x="296228" y="980017"/>
                      <a:pt x="232410" y="982874"/>
                      <a:pt x="163830" y="982874"/>
                    </a:cubicBezTo>
                    <a:close/>
                    <a:moveTo>
                      <a:pt x="12382" y="967634"/>
                    </a:moveTo>
                    <a:cubicBezTo>
                      <a:pt x="145733" y="975254"/>
                      <a:pt x="247650" y="971444"/>
                      <a:pt x="364808" y="966682"/>
                    </a:cubicBezTo>
                    <a:cubicBezTo>
                      <a:pt x="407670" y="964777"/>
                      <a:pt x="451485" y="963824"/>
                      <a:pt x="500063" y="961919"/>
                    </a:cubicBezTo>
                    <a:cubicBezTo>
                      <a:pt x="508635" y="856192"/>
                      <a:pt x="509588" y="813329"/>
                      <a:pt x="476250" y="719032"/>
                    </a:cubicBezTo>
                    <a:cubicBezTo>
                      <a:pt x="452438" y="648547"/>
                      <a:pt x="408623" y="600922"/>
                      <a:pt x="373380" y="562822"/>
                    </a:cubicBezTo>
                    <a:cubicBezTo>
                      <a:pt x="343853" y="531389"/>
                      <a:pt x="319088" y="503767"/>
                      <a:pt x="312420" y="473287"/>
                    </a:cubicBezTo>
                    <a:cubicBezTo>
                      <a:pt x="304800" y="437092"/>
                      <a:pt x="331470" y="407564"/>
                      <a:pt x="352425" y="383752"/>
                    </a:cubicBezTo>
                    <a:cubicBezTo>
                      <a:pt x="356235" y="379942"/>
                      <a:pt x="360045" y="375179"/>
                      <a:pt x="363855" y="370417"/>
                    </a:cubicBezTo>
                    <a:cubicBezTo>
                      <a:pt x="384810" y="347557"/>
                      <a:pt x="408623" y="320887"/>
                      <a:pt x="421958" y="298027"/>
                    </a:cubicBezTo>
                    <a:cubicBezTo>
                      <a:pt x="470535" y="218969"/>
                      <a:pt x="481965" y="110384"/>
                      <a:pt x="486728" y="14182"/>
                    </a:cubicBezTo>
                    <a:cubicBezTo>
                      <a:pt x="446723" y="11324"/>
                      <a:pt x="154305" y="8467"/>
                      <a:pt x="9525" y="11324"/>
                    </a:cubicBezTo>
                    <a:cubicBezTo>
                      <a:pt x="18098" y="210397"/>
                      <a:pt x="73342" y="278024"/>
                      <a:pt x="110490" y="322792"/>
                    </a:cubicBezTo>
                    <a:cubicBezTo>
                      <a:pt x="116205" y="330412"/>
                      <a:pt x="122873" y="337079"/>
                      <a:pt x="127635" y="344699"/>
                    </a:cubicBezTo>
                    <a:cubicBezTo>
                      <a:pt x="135255" y="355177"/>
                      <a:pt x="145733" y="365654"/>
                      <a:pt x="157163" y="377084"/>
                    </a:cubicBezTo>
                    <a:cubicBezTo>
                      <a:pt x="183833" y="404707"/>
                      <a:pt x="214313" y="435187"/>
                      <a:pt x="207645" y="470429"/>
                    </a:cubicBezTo>
                    <a:cubicBezTo>
                      <a:pt x="199073" y="514244"/>
                      <a:pt x="166688" y="544724"/>
                      <a:pt x="136208" y="574252"/>
                    </a:cubicBezTo>
                    <a:cubicBezTo>
                      <a:pt x="125730" y="584729"/>
                      <a:pt x="114300" y="595207"/>
                      <a:pt x="104775" y="605684"/>
                    </a:cubicBezTo>
                    <a:cubicBezTo>
                      <a:pt x="15240" y="704744"/>
                      <a:pt x="8573" y="850477"/>
                      <a:pt x="12382" y="967634"/>
                    </a:cubicBezTo>
                    <a:close/>
                    <a:moveTo>
                      <a:pt x="505778" y="967634"/>
                    </a:moveTo>
                    <a:lnTo>
                      <a:pt x="505778" y="967634"/>
                    </a:lnTo>
                    <a:lnTo>
                      <a:pt x="505778" y="967634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2" name="Graphic 113">
              <a:extLst>
                <a:ext uri="{FF2B5EF4-FFF2-40B4-BE49-F238E27FC236}">
                  <a16:creationId xmlns:a16="http://schemas.microsoft.com/office/drawing/2014/main" id="{B1EC9F5D-F1B3-4268-938E-A62A22868985}"/>
                </a:ext>
              </a:extLst>
            </p:cNvPr>
            <p:cNvGrpSpPr/>
            <p:nvPr/>
          </p:nvGrpSpPr>
          <p:grpSpPr>
            <a:xfrm>
              <a:off x="4850276" y="3571061"/>
              <a:ext cx="622934" cy="80009"/>
              <a:chOff x="4850276" y="3571061"/>
              <a:chExt cx="622934" cy="80009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C1E974F-6E80-4E00-A8F4-905378CBDEDB}"/>
                  </a:ext>
                </a:extLst>
              </p:cNvPr>
              <p:cNvSpPr/>
              <p:nvPr/>
            </p:nvSpPr>
            <p:spPr>
              <a:xfrm>
                <a:off x="4855992" y="3577728"/>
                <a:ext cx="611504" cy="68579"/>
              </a:xfrm>
              <a:custGeom>
                <a:avLst/>
                <a:gdLst>
                  <a:gd name="connsiteX0" fmla="*/ 0 w 611504"/>
                  <a:gd name="connsiteY0" fmla="*/ 0 h 68579"/>
                  <a:gd name="connsiteX1" fmla="*/ 611505 w 611504"/>
                  <a:gd name="connsiteY1" fmla="*/ 0 h 68579"/>
                  <a:gd name="connsiteX2" fmla="*/ 611505 w 611504"/>
                  <a:gd name="connsiteY2" fmla="*/ 68580 h 68579"/>
                  <a:gd name="connsiteX3" fmla="*/ 0 w 611504"/>
                  <a:gd name="connsiteY3" fmla="*/ 68580 h 6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504" h="68579">
                    <a:moveTo>
                      <a:pt x="0" y="0"/>
                    </a:moveTo>
                    <a:lnTo>
                      <a:pt x="611505" y="0"/>
                    </a:lnTo>
                    <a:lnTo>
                      <a:pt x="611505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5CE27DA3-5BEE-4151-A165-97E6DD670A48}"/>
                  </a:ext>
                </a:extLst>
              </p:cNvPr>
              <p:cNvSpPr/>
              <p:nvPr/>
            </p:nvSpPr>
            <p:spPr>
              <a:xfrm>
                <a:off x="4850276" y="3571061"/>
                <a:ext cx="622934" cy="80009"/>
              </a:xfrm>
              <a:custGeom>
                <a:avLst/>
                <a:gdLst>
                  <a:gd name="connsiteX0" fmla="*/ 618173 w 622934"/>
                  <a:gd name="connsiteY0" fmla="*/ 80010 h 80009"/>
                  <a:gd name="connsiteX1" fmla="*/ 5715 w 622934"/>
                  <a:gd name="connsiteY1" fmla="*/ 80010 h 80009"/>
                  <a:gd name="connsiteX2" fmla="*/ 0 w 622934"/>
                  <a:gd name="connsiteY2" fmla="*/ 74295 h 80009"/>
                  <a:gd name="connsiteX3" fmla="*/ 0 w 622934"/>
                  <a:gd name="connsiteY3" fmla="*/ 5715 h 80009"/>
                  <a:gd name="connsiteX4" fmla="*/ 5715 w 622934"/>
                  <a:gd name="connsiteY4" fmla="*/ 0 h 80009"/>
                  <a:gd name="connsiteX5" fmla="*/ 617220 w 622934"/>
                  <a:gd name="connsiteY5" fmla="*/ 0 h 80009"/>
                  <a:gd name="connsiteX6" fmla="*/ 622935 w 622934"/>
                  <a:gd name="connsiteY6" fmla="*/ 5715 h 80009"/>
                  <a:gd name="connsiteX7" fmla="*/ 622935 w 622934"/>
                  <a:gd name="connsiteY7" fmla="*/ 74295 h 80009"/>
                  <a:gd name="connsiteX8" fmla="*/ 618173 w 622934"/>
                  <a:gd name="connsiteY8" fmla="*/ 80010 h 80009"/>
                  <a:gd name="connsiteX9" fmla="*/ 11430 w 622934"/>
                  <a:gd name="connsiteY9" fmla="*/ 69533 h 80009"/>
                  <a:gd name="connsiteX10" fmla="*/ 612458 w 622934"/>
                  <a:gd name="connsiteY10" fmla="*/ 69533 h 80009"/>
                  <a:gd name="connsiteX11" fmla="*/ 612458 w 622934"/>
                  <a:gd name="connsiteY11" fmla="*/ 11430 h 80009"/>
                  <a:gd name="connsiteX12" fmla="*/ 11430 w 622934"/>
                  <a:gd name="connsiteY12" fmla="*/ 11430 h 80009"/>
                  <a:gd name="connsiteX13" fmla="*/ 11430 w 622934"/>
                  <a:gd name="connsiteY13" fmla="*/ 69533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2934" h="80009">
                    <a:moveTo>
                      <a:pt x="61817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3"/>
                      <a:pt x="0" y="74295"/>
                    </a:cubicBezTo>
                    <a:lnTo>
                      <a:pt x="0" y="5715"/>
                    </a:lnTo>
                    <a:cubicBezTo>
                      <a:pt x="0" y="2858"/>
                      <a:pt x="2857" y="0"/>
                      <a:pt x="5715" y="0"/>
                    </a:cubicBezTo>
                    <a:lnTo>
                      <a:pt x="617220" y="0"/>
                    </a:lnTo>
                    <a:cubicBezTo>
                      <a:pt x="620078" y="0"/>
                      <a:pt x="622935" y="2858"/>
                      <a:pt x="622935" y="5715"/>
                    </a:cubicBezTo>
                    <a:lnTo>
                      <a:pt x="622935" y="74295"/>
                    </a:lnTo>
                    <a:cubicBezTo>
                      <a:pt x="622935" y="78105"/>
                      <a:pt x="621030" y="80010"/>
                      <a:pt x="618173" y="80010"/>
                    </a:cubicBezTo>
                    <a:close/>
                    <a:moveTo>
                      <a:pt x="11430" y="69533"/>
                    </a:moveTo>
                    <a:lnTo>
                      <a:pt x="612458" y="69533"/>
                    </a:lnTo>
                    <a:lnTo>
                      <a:pt x="612458" y="11430"/>
                    </a:lnTo>
                    <a:lnTo>
                      <a:pt x="11430" y="11430"/>
                    </a:lnTo>
                    <a:lnTo>
                      <a:pt x="11430" y="69533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53" name="Graphic 113">
              <a:extLst>
                <a:ext uri="{FF2B5EF4-FFF2-40B4-BE49-F238E27FC236}">
                  <a16:creationId xmlns:a16="http://schemas.microsoft.com/office/drawing/2014/main" id="{5D07A039-A831-4915-AEC5-C781AA43B545}"/>
                </a:ext>
              </a:extLst>
            </p:cNvPr>
            <p:cNvGrpSpPr/>
            <p:nvPr/>
          </p:nvGrpSpPr>
          <p:grpSpPr>
            <a:xfrm>
              <a:off x="4850276" y="2591891"/>
              <a:ext cx="608647" cy="80009"/>
              <a:chOff x="4850276" y="2591891"/>
              <a:chExt cx="608647" cy="80009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6980BE6-CDA8-4B6E-9150-B7DA919B32E2}"/>
                  </a:ext>
                </a:extLst>
              </p:cNvPr>
              <p:cNvSpPr/>
              <p:nvPr/>
            </p:nvSpPr>
            <p:spPr>
              <a:xfrm>
                <a:off x="4855992" y="2597606"/>
                <a:ext cx="597217" cy="68580"/>
              </a:xfrm>
              <a:custGeom>
                <a:avLst/>
                <a:gdLst>
                  <a:gd name="connsiteX0" fmla="*/ 0 w 597217"/>
                  <a:gd name="connsiteY0" fmla="*/ 0 h 68580"/>
                  <a:gd name="connsiteX1" fmla="*/ 597218 w 597217"/>
                  <a:gd name="connsiteY1" fmla="*/ 0 h 68580"/>
                  <a:gd name="connsiteX2" fmla="*/ 597218 w 597217"/>
                  <a:gd name="connsiteY2" fmla="*/ 68580 h 68580"/>
                  <a:gd name="connsiteX3" fmla="*/ 0 w 597217"/>
                  <a:gd name="connsiteY3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217" h="68580">
                    <a:moveTo>
                      <a:pt x="0" y="0"/>
                    </a:moveTo>
                    <a:lnTo>
                      <a:pt x="597218" y="0"/>
                    </a:lnTo>
                    <a:lnTo>
                      <a:pt x="597218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5B38F51-F704-4353-A59D-881CC7846D87}"/>
                  </a:ext>
                </a:extLst>
              </p:cNvPr>
              <p:cNvSpPr/>
              <p:nvPr/>
            </p:nvSpPr>
            <p:spPr>
              <a:xfrm>
                <a:off x="4850276" y="2591891"/>
                <a:ext cx="608647" cy="80009"/>
              </a:xfrm>
              <a:custGeom>
                <a:avLst/>
                <a:gdLst>
                  <a:gd name="connsiteX0" fmla="*/ 602933 w 608647"/>
                  <a:gd name="connsiteY0" fmla="*/ 80010 h 80009"/>
                  <a:gd name="connsiteX1" fmla="*/ 5715 w 608647"/>
                  <a:gd name="connsiteY1" fmla="*/ 80010 h 80009"/>
                  <a:gd name="connsiteX2" fmla="*/ 0 w 608647"/>
                  <a:gd name="connsiteY2" fmla="*/ 74295 h 80009"/>
                  <a:gd name="connsiteX3" fmla="*/ 0 w 608647"/>
                  <a:gd name="connsiteY3" fmla="*/ 5715 h 80009"/>
                  <a:gd name="connsiteX4" fmla="*/ 5715 w 608647"/>
                  <a:gd name="connsiteY4" fmla="*/ 0 h 80009"/>
                  <a:gd name="connsiteX5" fmla="*/ 602933 w 608647"/>
                  <a:gd name="connsiteY5" fmla="*/ 0 h 80009"/>
                  <a:gd name="connsiteX6" fmla="*/ 608648 w 608647"/>
                  <a:gd name="connsiteY6" fmla="*/ 5715 h 80009"/>
                  <a:gd name="connsiteX7" fmla="*/ 608648 w 608647"/>
                  <a:gd name="connsiteY7" fmla="*/ 74295 h 80009"/>
                  <a:gd name="connsiteX8" fmla="*/ 602933 w 608647"/>
                  <a:gd name="connsiteY8" fmla="*/ 80010 h 80009"/>
                  <a:gd name="connsiteX9" fmla="*/ 11430 w 608647"/>
                  <a:gd name="connsiteY9" fmla="*/ 68580 h 80009"/>
                  <a:gd name="connsiteX10" fmla="*/ 597218 w 608647"/>
                  <a:gd name="connsiteY10" fmla="*/ 68580 h 80009"/>
                  <a:gd name="connsiteX11" fmla="*/ 597218 w 608647"/>
                  <a:gd name="connsiteY11" fmla="*/ 10477 h 80009"/>
                  <a:gd name="connsiteX12" fmla="*/ 11430 w 608647"/>
                  <a:gd name="connsiteY12" fmla="*/ 10477 h 80009"/>
                  <a:gd name="connsiteX13" fmla="*/ 11430 w 608647"/>
                  <a:gd name="connsiteY13" fmla="*/ 68580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8647" h="80009">
                    <a:moveTo>
                      <a:pt x="60293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2"/>
                      <a:pt x="0" y="74295"/>
                    </a:cubicBezTo>
                    <a:lnTo>
                      <a:pt x="0" y="5715"/>
                    </a:lnTo>
                    <a:cubicBezTo>
                      <a:pt x="0" y="2857"/>
                      <a:pt x="2857" y="0"/>
                      <a:pt x="5715" y="0"/>
                    </a:cubicBezTo>
                    <a:lnTo>
                      <a:pt x="602933" y="0"/>
                    </a:lnTo>
                    <a:cubicBezTo>
                      <a:pt x="605790" y="0"/>
                      <a:pt x="608648" y="2857"/>
                      <a:pt x="608648" y="5715"/>
                    </a:cubicBezTo>
                    <a:lnTo>
                      <a:pt x="608648" y="74295"/>
                    </a:lnTo>
                    <a:cubicBezTo>
                      <a:pt x="608648" y="77152"/>
                      <a:pt x="605790" y="80010"/>
                      <a:pt x="602933" y="80010"/>
                    </a:cubicBezTo>
                    <a:close/>
                    <a:moveTo>
                      <a:pt x="11430" y="68580"/>
                    </a:moveTo>
                    <a:lnTo>
                      <a:pt x="597218" y="68580"/>
                    </a:lnTo>
                    <a:lnTo>
                      <a:pt x="597218" y="10477"/>
                    </a:lnTo>
                    <a:lnTo>
                      <a:pt x="11430" y="10477"/>
                    </a:lnTo>
                    <a:lnTo>
                      <a:pt x="11430" y="6858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1" name="Graphic 79">
            <a:extLst>
              <a:ext uri="{FF2B5EF4-FFF2-40B4-BE49-F238E27FC236}">
                <a16:creationId xmlns:a16="http://schemas.microsoft.com/office/drawing/2014/main" id="{B588F9B9-7840-46AD-8B89-BEEF032AADD7}"/>
              </a:ext>
            </a:extLst>
          </p:cNvPr>
          <p:cNvGrpSpPr/>
          <p:nvPr/>
        </p:nvGrpSpPr>
        <p:grpSpPr>
          <a:xfrm rot="1271733">
            <a:off x="8077219" y="732433"/>
            <a:ext cx="409431" cy="358420"/>
            <a:chOff x="2829820" y="1072706"/>
            <a:chExt cx="622454" cy="544903"/>
          </a:xfrm>
          <a:solidFill>
            <a:srgbClr val="000000"/>
          </a:solidFill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C2FDB4D-F17E-402A-88C6-73E8B3C826C9}"/>
                </a:ext>
              </a:extLst>
            </p:cNvPr>
            <p:cNvSpPr/>
            <p:nvPr/>
          </p:nvSpPr>
          <p:spPr>
            <a:xfrm>
              <a:off x="2846969" y="1072706"/>
              <a:ext cx="98187" cy="98029"/>
            </a:xfrm>
            <a:custGeom>
              <a:avLst/>
              <a:gdLst>
                <a:gd name="connsiteX0" fmla="*/ 43622 w 98187"/>
                <a:gd name="connsiteY0" fmla="*/ 98030 h 98029"/>
                <a:gd name="connsiteX1" fmla="*/ 43622 w 98187"/>
                <a:gd name="connsiteY1" fmla="*/ 98030 h 98029"/>
                <a:gd name="connsiteX2" fmla="*/ 37440 w 98187"/>
                <a:gd name="connsiteY2" fmla="*/ 94497 h 98029"/>
                <a:gd name="connsiteX3" fmla="*/ 1231 w 98187"/>
                <a:gd name="connsiteY3" fmla="*/ 38859 h 98029"/>
                <a:gd name="connsiteX4" fmla="*/ 2114 w 98187"/>
                <a:gd name="connsiteY4" fmla="*/ 29144 h 98029"/>
                <a:gd name="connsiteX5" fmla="*/ 11829 w 98187"/>
                <a:gd name="connsiteY5" fmla="*/ 30027 h 98029"/>
                <a:gd name="connsiteX6" fmla="*/ 43622 w 98187"/>
                <a:gd name="connsiteY6" fmla="*/ 76834 h 98029"/>
                <a:gd name="connsiteX7" fmla="*/ 84247 w 98187"/>
                <a:gd name="connsiteY7" fmla="*/ 3533 h 98029"/>
                <a:gd name="connsiteX8" fmla="*/ 93962 w 98187"/>
                <a:gd name="connsiteY8" fmla="*/ 883 h 98029"/>
                <a:gd name="connsiteX9" fmla="*/ 97494 w 98187"/>
                <a:gd name="connsiteY9" fmla="*/ 9715 h 98029"/>
                <a:gd name="connsiteX10" fmla="*/ 50687 w 98187"/>
                <a:gd name="connsiteY10" fmla="*/ 94497 h 98029"/>
                <a:gd name="connsiteX11" fmla="*/ 43622 w 98187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187" h="98029">
                  <a:moveTo>
                    <a:pt x="43622" y="98030"/>
                  </a:moveTo>
                  <a:cubicBezTo>
                    <a:pt x="43622" y="98030"/>
                    <a:pt x="43622" y="98030"/>
                    <a:pt x="43622" y="98030"/>
                  </a:cubicBezTo>
                  <a:cubicBezTo>
                    <a:pt x="40973" y="98030"/>
                    <a:pt x="38323" y="96263"/>
                    <a:pt x="37440" y="94497"/>
                  </a:cubicBezTo>
                  <a:cubicBezTo>
                    <a:pt x="27726" y="75068"/>
                    <a:pt x="15361" y="55638"/>
                    <a:pt x="1231" y="38859"/>
                  </a:cubicBezTo>
                  <a:cubicBezTo>
                    <a:pt x="-535" y="35326"/>
                    <a:pt x="-535" y="30910"/>
                    <a:pt x="2114" y="29144"/>
                  </a:cubicBezTo>
                  <a:cubicBezTo>
                    <a:pt x="4764" y="26495"/>
                    <a:pt x="10063" y="27378"/>
                    <a:pt x="11829" y="30027"/>
                  </a:cubicBezTo>
                  <a:cubicBezTo>
                    <a:pt x="23310" y="44158"/>
                    <a:pt x="33908" y="60054"/>
                    <a:pt x="43622" y="76834"/>
                  </a:cubicBezTo>
                  <a:lnTo>
                    <a:pt x="84247" y="3533"/>
                  </a:lnTo>
                  <a:cubicBezTo>
                    <a:pt x="86013" y="0"/>
                    <a:pt x="90429" y="-883"/>
                    <a:pt x="93962" y="883"/>
                  </a:cubicBezTo>
                  <a:cubicBezTo>
                    <a:pt x="97494" y="1766"/>
                    <a:pt x="99261" y="6182"/>
                    <a:pt x="97494" y="9715"/>
                  </a:cubicBezTo>
                  <a:lnTo>
                    <a:pt x="50687" y="94497"/>
                  </a:lnTo>
                  <a:cubicBezTo>
                    <a:pt x="48921" y="97147"/>
                    <a:pt x="46272" y="98030"/>
                    <a:pt x="43622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7998AEE-FCAA-417B-A1B1-289A549D8590}"/>
                </a:ext>
              </a:extLst>
            </p:cNvPr>
            <p:cNvSpPr/>
            <p:nvPr/>
          </p:nvSpPr>
          <p:spPr>
            <a:xfrm>
              <a:off x="2846600" y="1296143"/>
              <a:ext cx="97863" cy="98029"/>
            </a:xfrm>
            <a:custGeom>
              <a:avLst/>
              <a:gdLst>
                <a:gd name="connsiteX0" fmla="*/ 43991 w 97863"/>
                <a:gd name="connsiteY0" fmla="*/ 98030 h 98029"/>
                <a:gd name="connsiteX1" fmla="*/ 43991 w 97863"/>
                <a:gd name="connsiteY1" fmla="*/ 98030 h 98029"/>
                <a:gd name="connsiteX2" fmla="*/ 37809 w 97863"/>
                <a:gd name="connsiteY2" fmla="*/ 94497 h 98029"/>
                <a:gd name="connsiteX3" fmla="*/ 1600 w 97863"/>
                <a:gd name="connsiteY3" fmla="*/ 38859 h 98029"/>
                <a:gd name="connsiteX4" fmla="*/ 2483 w 97863"/>
                <a:gd name="connsiteY4" fmla="*/ 29144 h 98029"/>
                <a:gd name="connsiteX5" fmla="*/ 12198 w 97863"/>
                <a:gd name="connsiteY5" fmla="*/ 30027 h 98029"/>
                <a:gd name="connsiteX6" fmla="*/ 43991 w 97863"/>
                <a:gd name="connsiteY6" fmla="*/ 76834 h 98029"/>
                <a:gd name="connsiteX7" fmla="*/ 84616 w 97863"/>
                <a:gd name="connsiteY7" fmla="*/ 3533 h 98029"/>
                <a:gd name="connsiteX8" fmla="*/ 94330 w 97863"/>
                <a:gd name="connsiteY8" fmla="*/ 883 h 98029"/>
                <a:gd name="connsiteX9" fmla="*/ 96980 w 97863"/>
                <a:gd name="connsiteY9" fmla="*/ 10598 h 98029"/>
                <a:gd name="connsiteX10" fmla="*/ 50173 w 97863"/>
                <a:gd name="connsiteY10" fmla="*/ 95380 h 98029"/>
                <a:gd name="connsiteX11" fmla="*/ 43991 w 97863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029">
                  <a:moveTo>
                    <a:pt x="43991" y="98030"/>
                  </a:moveTo>
                  <a:cubicBezTo>
                    <a:pt x="43991" y="98030"/>
                    <a:pt x="43991" y="98030"/>
                    <a:pt x="43991" y="98030"/>
                  </a:cubicBezTo>
                  <a:cubicBezTo>
                    <a:pt x="41341" y="98030"/>
                    <a:pt x="38692" y="96263"/>
                    <a:pt x="37809" y="94497"/>
                  </a:cubicBezTo>
                  <a:cubicBezTo>
                    <a:pt x="28094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5"/>
                    <a:pt x="10431" y="27378"/>
                    <a:pt x="12198" y="30027"/>
                  </a:cubicBezTo>
                  <a:cubicBezTo>
                    <a:pt x="23678" y="44158"/>
                    <a:pt x="34276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9290" y="96263"/>
                    <a:pt x="46640" y="98030"/>
                    <a:pt x="43991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D8B2097-D34B-41A8-AAC3-6222C8FC1DC3}"/>
                </a:ext>
              </a:extLst>
            </p:cNvPr>
            <p:cNvSpPr/>
            <p:nvPr/>
          </p:nvSpPr>
          <p:spPr>
            <a:xfrm>
              <a:off x="2829820" y="1518696"/>
              <a:ext cx="97863" cy="98912"/>
            </a:xfrm>
            <a:custGeom>
              <a:avLst/>
              <a:gdLst>
                <a:gd name="connsiteX0" fmla="*/ 43991 w 97863"/>
                <a:gd name="connsiteY0" fmla="*/ 98913 h 98912"/>
                <a:gd name="connsiteX1" fmla="*/ 43991 w 97863"/>
                <a:gd name="connsiteY1" fmla="*/ 98913 h 98912"/>
                <a:gd name="connsiteX2" fmla="*/ 37809 w 97863"/>
                <a:gd name="connsiteY2" fmla="*/ 95380 h 98912"/>
                <a:gd name="connsiteX3" fmla="*/ 1600 w 97863"/>
                <a:gd name="connsiteY3" fmla="*/ 38859 h 98912"/>
                <a:gd name="connsiteX4" fmla="*/ 2483 w 97863"/>
                <a:gd name="connsiteY4" fmla="*/ 29144 h 98912"/>
                <a:gd name="connsiteX5" fmla="*/ 12198 w 97863"/>
                <a:gd name="connsiteY5" fmla="*/ 30027 h 98912"/>
                <a:gd name="connsiteX6" fmla="*/ 43991 w 97863"/>
                <a:gd name="connsiteY6" fmla="*/ 76834 h 98912"/>
                <a:gd name="connsiteX7" fmla="*/ 84616 w 97863"/>
                <a:gd name="connsiteY7" fmla="*/ 3533 h 98912"/>
                <a:gd name="connsiteX8" fmla="*/ 94330 w 97863"/>
                <a:gd name="connsiteY8" fmla="*/ 883 h 98912"/>
                <a:gd name="connsiteX9" fmla="*/ 96980 w 97863"/>
                <a:gd name="connsiteY9" fmla="*/ 10598 h 98912"/>
                <a:gd name="connsiteX10" fmla="*/ 50173 w 97863"/>
                <a:gd name="connsiteY10" fmla="*/ 95380 h 98912"/>
                <a:gd name="connsiteX11" fmla="*/ 43991 w 97863"/>
                <a:gd name="connsiteY11" fmla="*/ 98913 h 9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912">
                  <a:moveTo>
                    <a:pt x="43991" y="98913"/>
                  </a:moveTo>
                  <a:cubicBezTo>
                    <a:pt x="43991" y="98913"/>
                    <a:pt x="43991" y="98913"/>
                    <a:pt x="43991" y="98913"/>
                  </a:cubicBezTo>
                  <a:cubicBezTo>
                    <a:pt x="41341" y="98913"/>
                    <a:pt x="38692" y="97146"/>
                    <a:pt x="37809" y="95380"/>
                  </a:cubicBezTo>
                  <a:cubicBezTo>
                    <a:pt x="27211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4"/>
                    <a:pt x="10431" y="27378"/>
                    <a:pt x="12198" y="30027"/>
                  </a:cubicBezTo>
                  <a:cubicBezTo>
                    <a:pt x="24562" y="45041"/>
                    <a:pt x="35159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8407" y="97146"/>
                    <a:pt x="46640" y="98913"/>
                    <a:pt x="43991" y="98913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869EAE8-C09E-46AB-962A-CA37A390C03A}"/>
                </a:ext>
              </a:extLst>
            </p:cNvPr>
            <p:cNvSpPr/>
            <p:nvPr/>
          </p:nvSpPr>
          <p:spPr>
            <a:xfrm>
              <a:off x="3023063" y="1153072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9429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5D392CB-DE45-47FB-86AB-482DC5F4C736}"/>
                </a:ext>
              </a:extLst>
            </p:cNvPr>
            <p:cNvSpPr/>
            <p:nvPr/>
          </p:nvSpPr>
          <p:spPr>
            <a:xfrm>
              <a:off x="3023063" y="1372094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5299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D1619C0-F0D4-4DD1-B78D-CAB04C53ABA6}"/>
                </a:ext>
              </a:extLst>
            </p:cNvPr>
            <p:cNvSpPr/>
            <p:nvPr/>
          </p:nvSpPr>
          <p:spPr>
            <a:xfrm>
              <a:off x="3029245" y="1591115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3070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111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4" name="Graphic 43">
            <a:extLst>
              <a:ext uri="{FF2B5EF4-FFF2-40B4-BE49-F238E27FC236}">
                <a16:creationId xmlns:a16="http://schemas.microsoft.com/office/drawing/2014/main" id="{0F24064A-D88B-4F20-AE6C-5F809E75FEBA}"/>
              </a:ext>
            </a:extLst>
          </p:cNvPr>
          <p:cNvGrpSpPr/>
          <p:nvPr/>
        </p:nvGrpSpPr>
        <p:grpSpPr>
          <a:xfrm>
            <a:off x="8465864" y="4020785"/>
            <a:ext cx="125729" cy="125729"/>
            <a:chOff x="5131116" y="3678554"/>
            <a:chExt cx="125729" cy="125729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A5EBB7E-2413-42E2-9316-53E5EF3EEE4D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B51290-D8BF-468E-84A9-3D9E84DD2C22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7799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3078E-9D06-407B-8A91-3E29F0E753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1F6F48-4437-4B29-8CFA-8E937B9A16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LOREM IPSUM 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C848E6-1451-4C7D-A845-C637C65082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38C87B-874C-40B0-8BA5-E29711D1D2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03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8E3C66-8A24-4D7C-B5C5-FDF19F622A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3F505A8-5270-4BE9-8152-72BC74F69A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04F999E-3A6B-46FF-9E6E-D4BDC9A9015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02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A07F489-9E38-40B2-8E43-D240AFFD3E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DA3D08-D0B6-4E27-A34D-66BDBF328D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8C8DF59-9E8E-4092-B97D-1F855305DB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01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F81C7D2-09C3-48B2-9C39-C8DAE5A7C0E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CC05F1A-DB06-4E72-95DC-7DD74D3816E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Time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DC370EC-2C2E-4541-90CD-D59C3FC7755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grpSp>
        <p:nvGrpSpPr>
          <p:cNvPr id="17" name="Graphic 43">
            <a:extLst>
              <a:ext uri="{FF2B5EF4-FFF2-40B4-BE49-F238E27FC236}">
                <a16:creationId xmlns:a16="http://schemas.microsoft.com/office/drawing/2014/main" id="{38E3F108-4B57-4096-9D91-C7513E277CB0}"/>
              </a:ext>
            </a:extLst>
          </p:cNvPr>
          <p:cNvGrpSpPr/>
          <p:nvPr/>
        </p:nvGrpSpPr>
        <p:grpSpPr>
          <a:xfrm>
            <a:off x="8501176" y="3377075"/>
            <a:ext cx="125729" cy="125729"/>
            <a:chOff x="5131116" y="3678554"/>
            <a:chExt cx="125729" cy="12572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B5816CB-3E9D-412A-ADA6-3C23AAB2DE24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A89BF06-4750-4A8F-A861-8C70D4BD943F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" name="Graphic 43">
            <a:extLst>
              <a:ext uri="{FF2B5EF4-FFF2-40B4-BE49-F238E27FC236}">
                <a16:creationId xmlns:a16="http://schemas.microsoft.com/office/drawing/2014/main" id="{04E665D8-A963-4B7F-AA2B-D13F92CBCC02}"/>
              </a:ext>
            </a:extLst>
          </p:cNvPr>
          <p:cNvGrpSpPr/>
          <p:nvPr/>
        </p:nvGrpSpPr>
        <p:grpSpPr>
          <a:xfrm>
            <a:off x="654040" y="3868612"/>
            <a:ext cx="409843" cy="383552"/>
            <a:chOff x="3891067" y="1338534"/>
            <a:chExt cx="589386" cy="551577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704F53C-C6A2-4405-B130-E998FEAE458C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00E7F3-8B62-48CE-BBB3-98758383B4AA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3" name="Graphic 43">
              <a:extLst>
                <a:ext uri="{FF2B5EF4-FFF2-40B4-BE49-F238E27FC236}">
                  <a16:creationId xmlns:a16="http://schemas.microsoft.com/office/drawing/2014/main" id="{6F3B3526-A3B6-49D2-B6FD-683220B290D5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B396BAB8-FA9C-4276-9724-E211F15E3A1E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5A2EE851-E818-4336-B32D-CEEC1BE65DDB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4" name="Graphic 43">
              <a:extLst>
                <a:ext uri="{FF2B5EF4-FFF2-40B4-BE49-F238E27FC236}">
                  <a16:creationId xmlns:a16="http://schemas.microsoft.com/office/drawing/2014/main" id="{06E31F52-3F3D-4CC5-8DF1-CDE063312C99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D6B368C-47CC-443F-B6B3-525E60A27A2C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B3EFCFE-F309-497E-914A-145A3E22A884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5" name="Graphic 43">
              <a:extLst>
                <a:ext uri="{FF2B5EF4-FFF2-40B4-BE49-F238E27FC236}">
                  <a16:creationId xmlns:a16="http://schemas.microsoft.com/office/drawing/2014/main" id="{EEA2A5B1-315E-4AC7-B616-94A067A9DA56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C996A79B-3CE3-484B-BFFF-03181652561F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A4EA37C-3B00-4BF1-9090-09F77487EC0D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2" name="Graphic 43">
            <a:extLst>
              <a:ext uri="{FF2B5EF4-FFF2-40B4-BE49-F238E27FC236}">
                <a16:creationId xmlns:a16="http://schemas.microsoft.com/office/drawing/2014/main" id="{B5075BA6-AB06-473C-B1FB-701E1F4599E3}"/>
              </a:ext>
            </a:extLst>
          </p:cNvPr>
          <p:cNvGrpSpPr/>
          <p:nvPr/>
        </p:nvGrpSpPr>
        <p:grpSpPr>
          <a:xfrm rot="7759301">
            <a:off x="8333864" y="543407"/>
            <a:ext cx="409843" cy="383552"/>
            <a:chOff x="3891067" y="1338534"/>
            <a:chExt cx="589386" cy="551577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ABC69EF-A84F-4685-8EA9-DE29E10A8245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6042B58-8302-4B40-A3C5-70D805405515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5" name="Graphic 43">
              <a:extLst>
                <a:ext uri="{FF2B5EF4-FFF2-40B4-BE49-F238E27FC236}">
                  <a16:creationId xmlns:a16="http://schemas.microsoft.com/office/drawing/2014/main" id="{81D773E8-2605-4703-8469-1DCCA3DCF66D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E75D745-9098-41E8-99FE-27537E02C64D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6946B37-5081-47B8-A392-82DF5D4F35D7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36" name="Graphic 43">
              <a:extLst>
                <a:ext uri="{FF2B5EF4-FFF2-40B4-BE49-F238E27FC236}">
                  <a16:creationId xmlns:a16="http://schemas.microsoft.com/office/drawing/2014/main" id="{316E8529-42E3-4B93-8A05-BE41A8C89D38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DE74E639-6167-4E4A-99B6-8F61BCDA248E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D2B8EEA-8699-46B2-9355-6A2FE61AF625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7" name="Graphic 43">
              <a:extLst>
                <a:ext uri="{FF2B5EF4-FFF2-40B4-BE49-F238E27FC236}">
                  <a16:creationId xmlns:a16="http://schemas.microsoft.com/office/drawing/2014/main" id="{267A0F49-0EE3-4C59-BC0C-C106B7B5AFF5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179EE04-0F5E-49B7-9DC0-31E56FC6266B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1C6C5C56-248C-4E74-AEAC-08A42FB13140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44" name="Graphic 43">
            <a:extLst>
              <a:ext uri="{FF2B5EF4-FFF2-40B4-BE49-F238E27FC236}">
                <a16:creationId xmlns:a16="http://schemas.microsoft.com/office/drawing/2014/main" id="{FBA14480-62C4-400C-A976-573655E07D06}"/>
              </a:ext>
            </a:extLst>
          </p:cNvPr>
          <p:cNvGrpSpPr/>
          <p:nvPr/>
        </p:nvGrpSpPr>
        <p:grpSpPr>
          <a:xfrm>
            <a:off x="4684287" y="526339"/>
            <a:ext cx="125729" cy="125729"/>
            <a:chOff x="5131116" y="3678554"/>
            <a:chExt cx="125729" cy="125729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64EA8EA-1AF5-497B-B559-7FC2E3ABD187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87A5BCB-4C6A-448C-A20E-B0EF0FC4DEAD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aphic 43">
            <a:extLst>
              <a:ext uri="{FF2B5EF4-FFF2-40B4-BE49-F238E27FC236}">
                <a16:creationId xmlns:a16="http://schemas.microsoft.com/office/drawing/2014/main" id="{36575094-A178-49C6-8DBB-78215E38BD9C}"/>
              </a:ext>
            </a:extLst>
          </p:cNvPr>
          <p:cNvGrpSpPr/>
          <p:nvPr/>
        </p:nvGrpSpPr>
        <p:grpSpPr>
          <a:xfrm>
            <a:off x="6010687" y="4626840"/>
            <a:ext cx="125729" cy="125729"/>
            <a:chOff x="5131116" y="3678554"/>
            <a:chExt cx="125729" cy="125729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A43C41F-329E-47DE-B26B-DBE5BC5E7A0A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7D6040-07E1-4D1F-A009-EA1E665103C7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3FE1151-4A5B-4972-BDFC-C3163E3C278A}"/>
              </a:ext>
            </a:extLst>
          </p:cNvPr>
          <p:cNvGrpSpPr/>
          <p:nvPr/>
        </p:nvGrpSpPr>
        <p:grpSpPr>
          <a:xfrm>
            <a:off x="2757485" y="825107"/>
            <a:ext cx="1340563" cy="484786"/>
            <a:chOff x="2734123" y="1072706"/>
            <a:chExt cx="1506803" cy="544903"/>
          </a:xfrm>
        </p:grpSpPr>
        <p:grpSp>
          <p:nvGrpSpPr>
            <p:cNvPr id="51" name="Graphic 79">
              <a:extLst>
                <a:ext uri="{FF2B5EF4-FFF2-40B4-BE49-F238E27FC236}">
                  <a16:creationId xmlns:a16="http://schemas.microsoft.com/office/drawing/2014/main" id="{A15DF324-A48B-493E-9146-2A4F469502BA}"/>
                </a:ext>
              </a:extLst>
            </p:cNvPr>
            <p:cNvGrpSpPr/>
            <p:nvPr/>
          </p:nvGrpSpPr>
          <p:grpSpPr>
            <a:xfrm>
              <a:off x="2734123" y="1072706"/>
              <a:ext cx="622454" cy="544903"/>
              <a:chOff x="2829820" y="1072706"/>
              <a:chExt cx="622454" cy="544903"/>
            </a:xfrm>
            <a:solidFill>
              <a:srgbClr val="000000"/>
            </a:solidFill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7EC79B7-4090-4159-A3AD-EAB2ABD217DC}"/>
                  </a:ext>
                </a:extLst>
              </p:cNvPr>
              <p:cNvSpPr/>
              <p:nvPr/>
            </p:nvSpPr>
            <p:spPr>
              <a:xfrm>
                <a:off x="2846969" y="1072706"/>
                <a:ext cx="98187" cy="98029"/>
              </a:xfrm>
              <a:custGeom>
                <a:avLst/>
                <a:gdLst>
                  <a:gd name="connsiteX0" fmla="*/ 43622 w 98187"/>
                  <a:gd name="connsiteY0" fmla="*/ 98030 h 98029"/>
                  <a:gd name="connsiteX1" fmla="*/ 43622 w 98187"/>
                  <a:gd name="connsiteY1" fmla="*/ 98030 h 98029"/>
                  <a:gd name="connsiteX2" fmla="*/ 37440 w 98187"/>
                  <a:gd name="connsiteY2" fmla="*/ 94497 h 98029"/>
                  <a:gd name="connsiteX3" fmla="*/ 1231 w 98187"/>
                  <a:gd name="connsiteY3" fmla="*/ 38859 h 98029"/>
                  <a:gd name="connsiteX4" fmla="*/ 2114 w 98187"/>
                  <a:gd name="connsiteY4" fmla="*/ 29144 h 98029"/>
                  <a:gd name="connsiteX5" fmla="*/ 11829 w 98187"/>
                  <a:gd name="connsiteY5" fmla="*/ 30027 h 98029"/>
                  <a:gd name="connsiteX6" fmla="*/ 43622 w 98187"/>
                  <a:gd name="connsiteY6" fmla="*/ 76834 h 98029"/>
                  <a:gd name="connsiteX7" fmla="*/ 84247 w 98187"/>
                  <a:gd name="connsiteY7" fmla="*/ 3533 h 98029"/>
                  <a:gd name="connsiteX8" fmla="*/ 93962 w 98187"/>
                  <a:gd name="connsiteY8" fmla="*/ 883 h 98029"/>
                  <a:gd name="connsiteX9" fmla="*/ 97494 w 98187"/>
                  <a:gd name="connsiteY9" fmla="*/ 9715 h 98029"/>
                  <a:gd name="connsiteX10" fmla="*/ 50687 w 98187"/>
                  <a:gd name="connsiteY10" fmla="*/ 94497 h 98029"/>
                  <a:gd name="connsiteX11" fmla="*/ 43622 w 98187"/>
                  <a:gd name="connsiteY11" fmla="*/ 98030 h 9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187" h="98029">
                    <a:moveTo>
                      <a:pt x="43622" y="98030"/>
                    </a:moveTo>
                    <a:cubicBezTo>
                      <a:pt x="43622" y="98030"/>
                      <a:pt x="43622" y="98030"/>
                      <a:pt x="43622" y="98030"/>
                    </a:cubicBezTo>
                    <a:cubicBezTo>
                      <a:pt x="40973" y="98030"/>
                      <a:pt x="38323" y="96263"/>
                      <a:pt x="37440" y="94497"/>
                    </a:cubicBezTo>
                    <a:cubicBezTo>
                      <a:pt x="27726" y="75068"/>
                      <a:pt x="15361" y="55638"/>
                      <a:pt x="1231" y="38859"/>
                    </a:cubicBezTo>
                    <a:cubicBezTo>
                      <a:pt x="-535" y="35326"/>
                      <a:pt x="-535" y="30910"/>
                      <a:pt x="2114" y="29144"/>
                    </a:cubicBezTo>
                    <a:cubicBezTo>
                      <a:pt x="4764" y="26495"/>
                      <a:pt x="10063" y="27378"/>
                      <a:pt x="11829" y="30027"/>
                    </a:cubicBezTo>
                    <a:cubicBezTo>
                      <a:pt x="23310" y="44158"/>
                      <a:pt x="33908" y="60054"/>
                      <a:pt x="43622" y="76834"/>
                    </a:cubicBezTo>
                    <a:lnTo>
                      <a:pt x="84247" y="3533"/>
                    </a:lnTo>
                    <a:cubicBezTo>
                      <a:pt x="86013" y="0"/>
                      <a:pt x="90429" y="-883"/>
                      <a:pt x="93962" y="883"/>
                    </a:cubicBezTo>
                    <a:cubicBezTo>
                      <a:pt x="97494" y="1766"/>
                      <a:pt x="99261" y="6182"/>
                      <a:pt x="97494" y="9715"/>
                    </a:cubicBezTo>
                    <a:lnTo>
                      <a:pt x="50687" y="94497"/>
                    </a:lnTo>
                    <a:cubicBezTo>
                      <a:pt x="48921" y="97147"/>
                      <a:pt x="46272" y="98030"/>
                      <a:pt x="43622" y="980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31BD9BC-632C-49CB-9A6E-8C1E8837FA3E}"/>
                  </a:ext>
                </a:extLst>
              </p:cNvPr>
              <p:cNvSpPr/>
              <p:nvPr/>
            </p:nvSpPr>
            <p:spPr>
              <a:xfrm>
                <a:off x="2846600" y="1296143"/>
                <a:ext cx="97863" cy="98029"/>
              </a:xfrm>
              <a:custGeom>
                <a:avLst/>
                <a:gdLst>
                  <a:gd name="connsiteX0" fmla="*/ 43991 w 97863"/>
                  <a:gd name="connsiteY0" fmla="*/ 98030 h 98029"/>
                  <a:gd name="connsiteX1" fmla="*/ 43991 w 97863"/>
                  <a:gd name="connsiteY1" fmla="*/ 98030 h 98029"/>
                  <a:gd name="connsiteX2" fmla="*/ 37809 w 97863"/>
                  <a:gd name="connsiteY2" fmla="*/ 94497 h 98029"/>
                  <a:gd name="connsiteX3" fmla="*/ 1600 w 97863"/>
                  <a:gd name="connsiteY3" fmla="*/ 38859 h 98029"/>
                  <a:gd name="connsiteX4" fmla="*/ 2483 w 97863"/>
                  <a:gd name="connsiteY4" fmla="*/ 29144 h 98029"/>
                  <a:gd name="connsiteX5" fmla="*/ 12198 w 97863"/>
                  <a:gd name="connsiteY5" fmla="*/ 30027 h 98029"/>
                  <a:gd name="connsiteX6" fmla="*/ 43991 w 97863"/>
                  <a:gd name="connsiteY6" fmla="*/ 76834 h 98029"/>
                  <a:gd name="connsiteX7" fmla="*/ 84616 w 97863"/>
                  <a:gd name="connsiteY7" fmla="*/ 3533 h 98029"/>
                  <a:gd name="connsiteX8" fmla="*/ 94330 w 97863"/>
                  <a:gd name="connsiteY8" fmla="*/ 883 h 98029"/>
                  <a:gd name="connsiteX9" fmla="*/ 96980 w 97863"/>
                  <a:gd name="connsiteY9" fmla="*/ 10598 h 98029"/>
                  <a:gd name="connsiteX10" fmla="*/ 50173 w 97863"/>
                  <a:gd name="connsiteY10" fmla="*/ 95380 h 98029"/>
                  <a:gd name="connsiteX11" fmla="*/ 43991 w 97863"/>
                  <a:gd name="connsiteY11" fmla="*/ 98030 h 9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863" h="98029">
                    <a:moveTo>
                      <a:pt x="43991" y="98030"/>
                    </a:moveTo>
                    <a:cubicBezTo>
                      <a:pt x="43991" y="98030"/>
                      <a:pt x="43991" y="98030"/>
                      <a:pt x="43991" y="98030"/>
                    </a:cubicBezTo>
                    <a:cubicBezTo>
                      <a:pt x="41341" y="98030"/>
                      <a:pt x="38692" y="96263"/>
                      <a:pt x="37809" y="94497"/>
                    </a:cubicBezTo>
                    <a:cubicBezTo>
                      <a:pt x="28094" y="75068"/>
                      <a:pt x="15730" y="56522"/>
                      <a:pt x="1600" y="38859"/>
                    </a:cubicBezTo>
                    <a:cubicBezTo>
                      <a:pt x="-1050" y="36209"/>
                      <a:pt x="-167" y="30910"/>
                      <a:pt x="2483" y="29144"/>
                    </a:cubicBezTo>
                    <a:cubicBezTo>
                      <a:pt x="5132" y="26495"/>
                      <a:pt x="10431" y="27378"/>
                      <a:pt x="12198" y="30027"/>
                    </a:cubicBezTo>
                    <a:cubicBezTo>
                      <a:pt x="23678" y="44158"/>
                      <a:pt x="34276" y="60054"/>
                      <a:pt x="43991" y="76834"/>
                    </a:cubicBezTo>
                    <a:lnTo>
                      <a:pt x="84616" y="3533"/>
                    </a:lnTo>
                    <a:cubicBezTo>
                      <a:pt x="86382" y="0"/>
                      <a:pt x="90798" y="-883"/>
                      <a:pt x="94330" y="883"/>
                    </a:cubicBezTo>
                    <a:cubicBezTo>
                      <a:pt x="97863" y="2649"/>
                      <a:pt x="98746" y="7065"/>
                      <a:pt x="96980" y="10598"/>
                    </a:cubicBezTo>
                    <a:lnTo>
                      <a:pt x="50173" y="95380"/>
                    </a:lnTo>
                    <a:cubicBezTo>
                      <a:pt x="49290" y="96263"/>
                      <a:pt x="46640" y="98030"/>
                      <a:pt x="43991" y="980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D261F50-48E4-4999-BB84-455FEC836974}"/>
                  </a:ext>
                </a:extLst>
              </p:cNvPr>
              <p:cNvSpPr/>
              <p:nvPr/>
            </p:nvSpPr>
            <p:spPr>
              <a:xfrm>
                <a:off x="2829820" y="1518696"/>
                <a:ext cx="97863" cy="98912"/>
              </a:xfrm>
              <a:custGeom>
                <a:avLst/>
                <a:gdLst>
                  <a:gd name="connsiteX0" fmla="*/ 43991 w 97863"/>
                  <a:gd name="connsiteY0" fmla="*/ 98913 h 98912"/>
                  <a:gd name="connsiteX1" fmla="*/ 43991 w 97863"/>
                  <a:gd name="connsiteY1" fmla="*/ 98913 h 98912"/>
                  <a:gd name="connsiteX2" fmla="*/ 37809 w 97863"/>
                  <a:gd name="connsiteY2" fmla="*/ 95380 h 98912"/>
                  <a:gd name="connsiteX3" fmla="*/ 1600 w 97863"/>
                  <a:gd name="connsiteY3" fmla="*/ 38859 h 98912"/>
                  <a:gd name="connsiteX4" fmla="*/ 2483 w 97863"/>
                  <a:gd name="connsiteY4" fmla="*/ 29144 h 98912"/>
                  <a:gd name="connsiteX5" fmla="*/ 12198 w 97863"/>
                  <a:gd name="connsiteY5" fmla="*/ 30027 h 98912"/>
                  <a:gd name="connsiteX6" fmla="*/ 43991 w 97863"/>
                  <a:gd name="connsiteY6" fmla="*/ 76834 h 98912"/>
                  <a:gd name="connsiteX7" fmla="*/ 84616 w 97863"/>
                  <a:gd name="connsiteY7" fmla="*/ 3533 h 98912"/>
                  <a:gd name="connsiteX8" fmla="*/ 94330 w 97863"/>
                  <a:gd name="connsiteY8" fmla="*/ 883 h 98912"/>
                  <a:gd name="connsiteX9" fmla="*/ 96980 w 97863"/>
                  <a:gd name="connsiteY9" fmla="*/ 10598 h 98912"/>
                  <a:gd name="connsiteX10" fmla="*/ 50173 w 97863"/>
                  <a:gd name="connsiteY10" fmla="*/ 95380 h 98912"/>
                  <a:gd name="connsiteX11" fmla="*/ 43991 w 97863"/>
                  <a:gd name="connsiteY11" fmla="*/ 98913 h 9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863" h="98912">
                    <a:moveTo>
                      <a:pt x="43991" y="98913"/>
                    </a:moveTo>
                    <a:cubicBezTo>
                      <a:pt x="43991" y="98913"/>
                      <a:pt x="43991" y="98913"/>
                      <a:pt x="43991" y="98913"/>
                    </a:cubicBezTo>
                    <a:cubicBezTo>
                      <a:pt x="41341" y="98913"/>
                      <a:pt x="38692" y="97146"/>
                      <a:pt x="37809" y="95380"/>
                    </a:cubicBezTo>
                    <a:cubicBezTo>
                      <a:pt x="27211" y="75068"/>
                      <a:pt x="15730" y="56522"/>
                      <a:pt x="1600" y="38859"/>
                    </a:cubicBezTo>
                    <a:cubicBezTo>
                      <a:pt x="-1050" y="36209"/>
                      <a:pt x="-167" y="30910"/>
                      <a:pt x="2483" y="29144"/>
                    </a:cubicBezTo>
                    <a:cubicBezTo>
                      <a:pt x="5132" y="26494"/>
                      <a:pt x="10431" y="27378"/>
                      <a:pt x="12198" y="30027"/>
                    </a:cubicBezTo>
                    <a:cubicBezTo>
                      <a:pt x="24562" y="45041"/>
                      <a:pt x="35159" y="60054"/>
                      <a:pt x="43991" y="76834"/>
                    </a:cubicBezTo>
                    <a:lnTo>
                      <a:pt x="84616" y="3533"/>
                    </a:lnTo>
                    <a:cubicBezTo>
                      <a:pt x="86382" y="0"/>
                      <a:pt x="90798" y="-883"/>
                      <a:pt x="94330" y="883"/>
                    </a:cubicBezTo>
                    <a:cubicBezTo>
                      <a:pt x="97863" y="2649"/>
                      <a:pt x="98746" y="7065"/>
                      <a:pt x="96980" y="10598"/>
                    </a:cubicBezTo>
                    <a:lnTo>
                      <a:pt x="50173" y="95380"/>
                    </a:lnTo>
                    <a:cubicBezTo>
                      <a:pt x="48407" y="97146"/>
                      <a:pt x="46640" y="98913"/>
                      <a:pt x="43991" y="989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D26696D-0352-4CCE-81CF-DC11A26A6680}"/>
                  </a:ext>
                </a:extLst>
              </p:cNvPr>
              <p:cNvSpPr/>
              <p:nvPr/>
            </p:nvSpPr>
            <p:spPr>
              <a:xfrm>
                <a:off x="3023063" y="1153072"/>
                <a:ext cx="423028" cy="21195"/>
              </a:xfrm>
              <a:custGeom>
                <a:avLst/>
                <a:gdLst>
                  <a:gd name="connsiteX0" fmla="*/ 75068 w 423028"/>
                  <a:gd name="connsiteY0" fmla="*/ 21196 h 21195"/>
                  <a:gd name="connsiteX1" fmla="*/ 7065 w 423028"/>
                  <a:gd name="connsiteY1" fmla="*/ 21196 h 21195"/>
                  <a:gd name="connsiteX2" fmla="*/ 0 w 423028"/>
                  <a:gd name="connsiteY2" fmla="*/ 14130 h 21195"/>
                  <a:gd name="connsiteX3" fmla="*/ 7065 w 423028"/>
                  <a:gd name="connsiteY3" fmla="*/ 7065 h 21195"/>
                  <a:gd name="connsiteX4" fmla="*/ 7065 w 423028"/>
                  <a:gd name="connsiteY4" fmla="*/ 7065 h 21195"/>
                  <a:gd name="connsiteX5" fmla="*/ 415964 w 423028"/>
                  <a:gd name="connsiteY5" fmla="*/ 0 h 21195"/>
                  <a:gd name="connsiteX6" fmla="*/ 423029 w 423028"/>
                  <a:gd name="connsiteY6" fmla="*/ 7065 h 21195"/>
                  <a:gd name="connsiteX7" fmla="*/ 415964 w 423028"/>
                  <a:gd name="connsiteY7" fmla="*/ 14130 h 21195"/>
                  <a:gd name="connsiteX8" fmla="*/ 75068 w 423028"/>
                  <a:gd name="connsiteY8" fmla="*/ 21196 h 21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3028" h="21195">
                    <a:moveTo>
                      <a:pt x="75068" y="21196"/>
                    </a:moveTo>
                    <a:cubicBezTo>
                      <a:pt x="52106" y="21196"/>
                      <a:pt x="30027" y="21196"/>
                      <a:pt x="7065" y="21196"/>
                    </a:cubicBezTo>
                    <a:cubicBezTo>
                      <a:pt x="3533" y="21196"/>
                      <a:pt x="0" y="17663"/>
                      <a:pt x="0" y="14130"/>
                    </a:cubicBezTo>
                    <a:cubicBezTo>
                      <a:pt x="0" y="10598"/>
                      <a:pt x="3533" y="7065"/>
                      <a:pt x="7065" y="7065"/>
                    </a:cubicBezTo>
                    <a:cubicBezTo>
                      <a:pt x="7065" y="7065"/>
                      <a:pt x="7065" y="7065"/>
                      <a:pt x="7065" y="7065"/>
                    </a:cubicBezTo>
                    <a:cubicBezTo>
                      <a:pt x="142187" y="7948"/>
                      <a:pt x="279959" y="6182"/>
                      <a:pt x="415964" y="0"/>
                    </a:cubicBezTo>
                    <a:cubicBezTo>
                      <a:pt x="419496" y="0"/>
                      <a:pt x="423029" y="2649"/>
                      <a:pt x="423029" y="7065"/>
                    </a:cubicBezTo>
                    <a:cubicBezTo>
                      <a:pt x="423029" y="10598"/>
                      <a:pt x="420379" y="14130"/>
                      <a:pt x="415964" y="14130"/>
                    </a:cubicBezTo>
                    <a:cubicBezTo>
                      <a:pt x="302920" y="19429"/>
                      <a:pt x="188994" y="21196"/>
                      <a:pt x="75068" y="211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9C4203D-EDB7-4ED9-8108-A4BA967BCF7C}"/>
                  </a:ext>
                </a:extLst>
              </p:cNvPr>
              <p:cNvSpPr/>
              <p:nvPr/>
            </p:nvSpPr>
            <p:spPr>
              <a:xfrm>
                <a:off x="3023063" y="1372094"/>
                <a:ext cx="423028" cy="21195"/>
              </a:xfrm>
              <a:custGeom>
                <a:avLst/>
                <a:gdLst>
                  <a:gd name="connsiteX0" fmla="*/ 75068 w 423028"/>
                  <a:gd name="connsiteY0" fmla="*/ 21196 h 21195"/>
                  <a:gd name="connsiteX1" fmla="*/ 7065 w 423028"/>
                  <a:gd name="connsiteY1" fmla="*/ 21196 h 21195"/>
                  <a:gd name="connsiteX2" fmla="*/ 0 w 423028"/>
                  <a:gd name="connsiteY2" fmla="*/ 14130 h 21195"/>
                  <a:gd name="connsiteX3" fmla="*/ 7065 w 423028"/>
                  <a:gd name="connsiteY3" fmla="*/ 7065 h 21195"/>
                  <a:gd name="connsiteX4" fmla="*/ 7065 w 423028"/>
                  <a:gd name="connsiteY4" fmla="*/ 7065 h 21195"/>
                  <a:gd name="connsiteX5" fmla="*/ 415964 w 423028"/>
                  <a:gd name="connsiteY5" fmla="*/ 0 h 21195"/>
                  <a:gd name="connsiteX6" fmla="*/ 423029 w 423028"/>
                  <a:gd name="connsiteY6" fmla="*/ 7065 h 21195"/>
                  <a:gd name="connsiteX7" fmla="*/ 415964 w 423028"/>
                  <a:gd name="connsiteY7" fmla="*/ 14130 h 21195"/>
                  <a:gd name="connsiteX8" fmla="*/ 75068 w 423028"/>
                  <a:gd name="connsiteY8" fmla="*/ 21196 h 21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3028" h="21195">
                    <a:moveTo>
                      <a:pt x="75068" y="21196"/>
                    </a:moveTo>
                    <a:cubicBezTo>
                      <a:pt x="52106" y="21196"/>
                      <a:pt x="30027" y="21196"/>
                      <a:pt x="7065" y="21196"/>
                    </a:cubicBezTo>
                    <a:cubicBezTo>
                      <a:pt x="3533" y="21196"/>
                      <a:pt x="0" y="17663"/>
                      <a:pt x="0" y="14130"/>
                    </a:cubicBezTo>
                    <a:cubicBezTo>
                      <a:pt x="0" y="10598"/>
                      <a:pt x="3533" y="7065"/>
                      <a:pt x="7065" y="7065"/>
                    </a:cubicBezTo>
                    <a:cubicBezTo>
                      <a:pt x="7065" y="7065"/>
                      <a:pt x="7065" y="7065"/>
                      <a:pt x="7065" y="7065"/>
                    </a:cubicBezTo>
                    <a:cubicBezTo>
                      <a:pt x="142187" y="7948"/>
                      <a:pt x="279959" y="5299"/>
                      <a:pt x="415964" y="0"/>
                    </a:cubicBezTo>
                    <a:cubicBezTo>
                      <a:pt x="419496" y="0"/>
                      <a:pt x="423029" y="2649"/>
                      <a:pt x="423029" y="7065"/>
                    </a:cubicBezTo>
                    <a:cubicBezTo>
                      <a:pt x="423029" y="10598"/>
                      <a:pt x="420379" y="14130"/>
                      <a:pt x="415964" y="14130"/>
                    </a:cubicBezTo>
                    <a:cubicBezTo>
                      <a:pt x="302920" y="18546"/>
                      <a:pt x="188994" y="21196"/>
                      <a:pt x="75068" y="211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944F29AF-B68F-421A-8FBA-6D6085B7BD22}"/>
                  </a:ext>
                </a:extLst>
              </p:cNvPr>
              <p:cNvSpPr/>
              <p:nvPr/>
            </p:nvSpPr>
            <p:spPr>
              <a:xfrm>
                <a:off x="3029245" y="1591115"/>
                <a:ext cx="423028" cy="21195"/>
              </a:xfrm>
              <a:custGeom>
                <a:avLst/>
                <a:gdLst>
                  <a:gd name="connsiteX0" fmla="*/ 75068 w 423028"/>
                  <a:gd name="connsiteY0" fmla="*/ 21196 h 21195"/>
                  <a:gd name="connsiteX1" fmla="*/ 7065 w 423028"/>
                  <a:gd name="connsiteY1" fmla="*/ 21196 h 21195"/>
                  <a:gd name="connsiteX2" fmla="*/ 0 w 423028"/>
                  <a:gd name="connsiteY2" fmla="*/ 14130 h 21195"/>
                  <a:gd name="connsiteX3" fmla="*/ 7065 w 423028"/>
                  <a:gd name="connsiteY3" fmla="*/ 7065 h 21195"/>
                  <a:gd name="connsiteX4" fmla="*/ 7065 w 423028"/>
                  <a:gd name="connsiteY4" fmla="*/ 7065 h 21195"/>
                  <a:gd name="connsiteX5" fmla="*/ 415964 w 423028"/>
                  <a:gd name="connsiteY5" fmla="*/ 0 h 21195"/>
                  <a:gd name="connsiteX6" fmla="*/ 423029 w 423028"/>
                  <a:gd name="connsiteY6" fmla="*/ 7065 h 21195"/>
                  <a:gd name="connsiteX7" fmla="*/ 415964 w 423028"/>
                  <a:gd name="connsiteY7" fmla="*/ 14130 h 21195"/>
                  <a:gd name="connsiteX8" fmla="*/ 75068 w 423028"/>
                  <a:gd name="connsiteY8" fmla="*/ 21196 h 21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3028" h="21195">
                    <a:moveTo>
                      <a:pt x="75068" y="21196"/>
                    </a:moveTo>
                    <a:cubicBezTo>
                      <a:pt x="52106" y="21196"/>
                      <a:pt x="30027" y="21196"/>
                      <a:pt x="7065" y="21196"/>
                    </a:cubicBezTo>
                    <a:cubicBezTo>
                      <a:pt x="3533" y="21196"/>
                      <a:pt x="0" y="17663"/>
                      <a:pt x="0" y="14130"/>
                    </a:cubicBezTo>
                    <a:cubicBezTo>
                      <a:pt x="0" y="10598"/>
                      <a:pt x="3533" y="7065"/>
                      <a:pt x="7065" y="7065"/>
                    </a:cubicBezTo>
                    <a:cubicBezTo>
                      <a:pt x="7065" y="7065"/>
                      <a:pt x="7065" y="7065"/>
                      <a:pt x="7065" y="7065"/>
                    </a:cubicBezTo>
                    <a:cubicBezTo>
                      <a:pt x="143070" y="7948"/>
                      <a:pt x="279959" y="6182"/>
                      <a:pt x="415964" y="0"/>
                    </a:cubicBezTo>
                    <a:cubicBezTo>
                      <a:pt x="419496" y="0"/>
                      <a:pt x="423029" y="2649"/>
                      <a:pt x="423029" y="7065"/>
                    </a:cubicBezTo>
                    <a:cubicBezTo>
                      <a:pt x="423029" y="10598"/>
                      <a:pt x="420379" y="14130"/>
                      <a:pt x="415964" y="14130"/>
                    </a:cubicBezTo>
                    <a:cubicBezTo>
                      <a:pt x="302920" y="18546"/>
                      <a:pt x="188111" y="21196"/>
                      <a:pt x="75068" y="211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5F7D44D-2430-4510-BD55-AF6285E70CCF}"/>
                </a:ext>
              </a:extLst>
            </p:cNvPr>
            <p:cNvGrpSpPr/>
            <p:nvPr/>
          </p:nvGrpSpPr>
          <p:grpSpPr>
            <a:xfrm>
              <a:off x="3710017" y="1236088"/>
              <a:ext cx="530909" cy="381521"/>
              <a:chOff x="3710017" y="1236088"/>
              <a:chExt cx="530909" cy="381521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22FDB75-3C78-40AA-8C0E-B2586016A172}"/>
                  </a:ext>
                </a:extLst>
              </p:cNvPr>
              <p:cNvSpPr/>
              <p:nvPr/>
            </p:nvSpPr>
            <p:spPr>
              <a:xfrm>
                <a:off x="3845276" y="1296143"/>
                <a:ext cx="15013" cy="321466"/>
              </a:xfrm>
              <a:custGeom>
                <a:avLst/>
                <a:gdLst>
                  <a:gd name="connsiteX0" fmla="*/ 6182 w 15013"/>
                  <a:gd name="connsiteY0" fmla="*/ 321467 h 321466"/>
                  <a:gd name="connsiteX1" fmla="*/ 6182 w 15013"/>
                  <a:gd name="connsiteY1" fmla="*/ 321467 h 321466"/>
                  <a:gd name="connsiteX2" fmla="*/ 0 w 15013"/>
                  <a:gd name="connsiteY2" fmla="*/ 312635 h 321466"/>
                  <a:gd name="connsiteX3" fmla="*/ 2649 w 15013"/>
                  <a:gd name="connsiteY3" fmla="*/ 8832 h 321466"/>
                  <a:gd name="connsiteX4" fmla="*/ 8832 w 15013"/>
                  <a:gd name="connsiteY4" fmla="*/ 0 h 321466"/>
                  <a:gd name="connsiteX5" fmla="*/ 8832 w 15013"/>
                  <a:gd name="connsiteY5" fmla="*/ 0 h 321466"/>
                  <a:gd name="connsiteX6" fmla="*/ 15014 w 15013"/>
                  <a:gd name="connsiteY6" fmla="*/ 8832 h 321466"/>
                  <a:gd name="connsiteX7" fmla="*/ 12364 w 15013"/>
                  <a:gd name="connsiteY7" fmla="*/ 312635 h 321466"/>
                  <a:gd name="connsiteX8" fmla="*/ 6182 w 15013"/>
                  <a:gd name="connsiteY8" fmla="*/ 321467 h 321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3" h="321466">
                    <a:moveTo>
                      <a:pt x="6182" y="321467"/>
                    </a:moveTo>
                    <a:cubicBezTo>
                      <a:pt x="6182" y="321467"/>
                      <a:pt x="6182" y="321467"/>
                      <a:pt x="6182" y="321467"/>
                    </a:cubicBezTo>
                    <a:cubicBezTo>
                      <a:pt x="2649" y="321467"/>
                      <a:pt x="0" y="317051"/>
                      <a:pt x="0" y="312635"/>
                    </a:cubicBezTo>
                    <a:lnTo>
                      <a:pt x="2649" y="8832"/>
                    </a:lnTo>
                    <a:cubicBezTo>
                      <a:pt x="2649" y="4416"/>
                      <a:pt x="5299" y="0"/>
                      <a:pt x="8832" y="0"/>
                    </a:cubicBezTo>
                    <a:cubicBezTo>
                      <a:pt x="8832" y="0"/>
                      <a:pt x="8832" y="0"/>
                      <a:pt x="8832" y="0"/>
                    </a:cubicBezTo>
                    <a:cubicBezTo>
                      <a:pt x="12364" y="0"/>
                      <a:pt x="15014" y="4416"/>
                      <a:pt x="15014" y="8832"/>
                    </a:cubicBezTo>
                    <a:lnTo>
                      <a:pt x="12364" y="312635"/>
                    </a:lnTo>
                    <a:cubicBezTo>
                      <a:pt x="12364" y="317051"/>
                      <a:pt x="9715" y="321467"/>
                      <a:pt x="6182" y="3214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496BB3F-F2A5-4F51-A2B9-7326AD9E360B}"/>
                  </a:ext>
                </a:extLst>
              </p:cNvPr>
              <p:cNvSpPr/>
              <p:nvPr/>
            </p:nvSpPr>
            <p:spPr>
              <a:xfrm>
                <a:off x="3975845" y="1360613"/>
                <a:ext cx="16033" cy="256996"/>
              </a:xfrm>
              <a:custGeom>
                <a:avLst/>
                <a:gdLst>
                  <a:gd name="connsiteX0" fmla="*/ 6319 w 16033"/>
                  <a:gd name="connsiteY0" fmla="*/ 256997 h 256996"/>
                  <a:gd name="connsiteX1" fmla="*/ 6319 w 16033"/>
                  <a:gd name="connsiteY1" fmla="*/ 256997 h 256996"/>
                  <a:gd name="connsiteX2" fmla="*/ 137 w 16033"/>
                  <a:gd name="connsiteY2" fmla="*/ 248165 h 256996"/>
                  <a:gd name="connsiteX3" fmla="*/ 2787 w 16033"/>
                  <a:gd name="connsiteY3" fmla="*/ 8832 h 256996"/>
                  <a:gd name="connsiteX4" fmla="*/ 9852 w 16033"/>
                  <a:gd name="connsiteY4" fmla="*/ 0 h 256996"/>
                  <a:gd name="connsiteX5" fmla="*/ 16034 w 16033"/>
                  <a:gd name="connsiteY5" fmla="*/ 8832 h 256996"/>
                  <a:gd name="connsiteX6" fmla="*/ 13385 w 16033"/>
                  <a:gd name="connsiteY6" fmla="*/ 248165 h 256996"/>
                  <a:gd name="connsiteX7" fmla="*/ 6319 w 16033"/>
                  <a:gd name="connsiteY7" fmla="*/ 256997 h 25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033" h="256996">
                    <a:moveTo>
                      <a:pt x="6319" y="256997"/>
                    </a:moveTo>
                    <a:cubicBezTo>
                      <a:pt x="6319" y="256997"/>
                      <a:pt x="6319" y="256997"/>
                      <a:pt x="6319" y="256997"/>
                    </a:cubicBezTo>
                    <a:cubicBezTo>
                      <a:pt x="2787" y="256997"/>
                      <a:pt x="-746" y="252581"/>
                      <a:pt x="137" y="248165"/>
                    </a:cubicBezTo>
                    <a:lnTo>
                      <a:pt x="2787" y="8832"/>
                    </a:lnTo>
                    <a:cubicBezTo>
                      <a:pt x="2787" y="4416"/>
                      <a:pt x="6319" y="0"/>
                      <a:pt x="9852" y="0"/>
                    </a:cubicBezTo>
                    <a:cubicBezTo>
                      <a:pt x="13385" y="0"/>
                      <a:pt x="16034" y="4416"/>
                      <a:pt x="16034" y="8832"/>
                    </a:cubicBezTo>
                    <a:lnTo>
                      <a:pt x="13385" y="248165"/>
                    </a:lnTo>
                    <a:cubicBezTo>
                      <a:pt x="12501" y="252581"/>
                      <a:pt x="9852" y="256997"/>
                      <a:pt x="6319" y="2569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2F299FA8-71F3-42BC-B6D5-437DC7D9EB18}"/>
                  </a:ext>
                </a:extLst>
              </p:cNvPr>
              <p:cNvSpPr/>
              <p:nvPr/>
            </p:nvSpPr>
            <p:spPr>
              <a:xfrm>
                <a:off x="4224893" y="1360613"/>
                <a:ext cx="16033" cy="256996"/>
              </a:xfrm>
              <a:custGeom>
                <a:avLst/>
                <a:gdLst>
                  <a:gd name="connsiteX0" fmla="*/ 6319 w 16033"/>
                  <a:gd name="connsiteY0" fmla="*/ 256997 h 256996"/>
                  <a:gd name="connsiteX1" fmla="*/ 6319 w 16033"/>
                  <a:gd name="connsiteY1" fmla="*/ 256997 h 256996"/>
                  <a:gd name="connsiteX2" fmla="*/ 137 w 16033"/>
                  <a:gd name="connsiteY2" fmla="*/ 248165 h 256996"/>
                  <a:gd name="connsiteX3" fmla="*/ 2787 w 16033"/>
                  <a:gd name="connsiteY3" fmla="*/ 8832 h 256996"/>
                  <a:gd name="connsiteX4" fmla="*/ 9852 w 16033"/>
                  <a:gd name="connsiteY4" fmla="*/ 0 h 256996"/>
                  <a:gd name="connsiteX5" fmla="*/ 16034 w 16033"/>
                  <a:gd name="connsiteY5" fmla="*/ 8832 h 256996"/>
                  <a:gd name="connsiteX6" fmla="*/ 13385 w 16033"/>
                  <a:gd name="connsiteY6" fmla="*/ 248165 h 256996"/>
                  <a:gd name="connsiteX7" fmla="*/ 6319 w 16033"/>
                  <a:gd name="connsiteY7" fmla="*/ 256997 h 25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033" h="256996">
                    <a:moveTo>
                      <a:pt x="6319" y="256997"/>
                    </a:moveTo>
                    <a:cubicBezTo>
                      <a:pt x="6319" y="256997"/>
                      <a:pt x="6319" y="256997"/>
                      <a:pt x="6319" y="256997"/>
                    </a:cubicBezTo>
                    <a:cubicBezTo>
                      <a:pt x="2787" y="256997"/>
                      <a:pt x="-746" y="252581"/>
                      <a:pt x="137" y="248165"/>
                    </a:cubicBezTo>
                    <a:lnTo>
                      <a:pt x="2787" y="8832"/>
                    </a:lnTo>
                    <a:cubicBezTo>
                      <a:pt x="2787" y="4416"/>
                      <a:pt x="6319" y="0"/>
                      <a:pt x="9852" y="0"/>
                    </a:cubicBezTo>
                    <a:cubicBezTo>
                      <a:pt x="13385" y="0"/>
                      <a:pt x="16034" y="4416"/>
                      <a:pt x="16034" y="8832"/>
                    </a:cubicBezTo>
                    <a:lnTo>
                      <a:pt x="13385" y="248165"/>
                    </a:lnTo>
                    <a:cubicBezTo>
                      <a:pt x="13385" y="252581"/>
                      <a:pt x="9852" y="256997"/>
                      <a:pt x="6319" y="2569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CA8AC62-37DA-4809-B6CC-7EF9000781A1}"/>
                  </a:ext>
                </a:extLst>
              </p:cNvPr>
              <p:cNvSpPr/>
              <p:nvPr/>
            </p:nvSpPr>
            <p:spPr>
              <a:xfrm>
                <a:off x="4106688" y="1236088"/>
                <a:ext cx="15013" cy="381520"/>
              </a:xfrm>
              <a:custGeom>
                <a:avLst/>
                <a:gdLst>
                  <a:gd name="connsiteX0" fmla="*/ 6182 w 15013"/>
                  <a:gd name="connsiteY0" fmla="*/ 381521 h 381520"/>
                  <a:gd name="connsiteX1" fmla="*/ 6182 w 15013"/>
                  <a:gd name="connsiteY1" fmla="*/ 381521 h 381520"/>
                  <a:gd name="connsiteX2" fmla="*/ 0 w 15013"/>
                  <a:gd name="connsiteY2" fmla="*/ 372689 h 381520"/>
                  <a:gd name="connsiteX3" fmla="*/ 2649 w 15013"/>
                  <a:gd name="connsiteY3" fmla="*/ 8832 h 381520"/>
                  <a:gd name="connsiteX4" fmla="*/ 8832 w 15013"/>
                  <a:gd name="connsiteY4" fmla="*/ 0 h 381520"/>
                  <a:gd name="connsiteX5" fmla="*/ 8832 w 15013"/>
                  <a:gd name="connsiteY5" fmla="*/ 0 h 381520"/>
                  <a:gd name="connsiteX6" fmla="*/ 15014 w 15013"/>
                  <a:gd name="connsiteY6" fmla="*/ 8832 h 381520"/>
                  <a:gd name="connsiteX7" fmla="*/ 12364 w 15013"/>
                  <a:gd name="connsiteY7" fmla="*/ 372689 h 381520"/>
                  <a:gd name="connsiteX8" fmla="*/ 6182 w 15013"/>
                  <a:gd name="connsiteY8" fmla="*/ 381521 h 38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3" h="381520">
                    <a:moveTo>
                      <a:pt x="6182" y="381521"/>
                    </a:moveTo>
                    <a:cubicBezTo>
                      <a:pt x="6182" y="381521"/>
                      <a:pt x="6182" y="381521"/>
                      <a:pt x="6182" y="381521"/>
                    </a:cubicBezTo>
                    <a:cubicBezTo>
                      <a:pt x="2649" y="381521"/>
                      <a:pt x="0" y="377105"/>
                      <a:pt x="0" y="372689"/>
                    </a:cubicBezTo>
                    <a:lnTo>
                      <a:pt x="2649" y="8832"/>
                    </a:lnTo>
                    <a:cubicBezTo>
                      <a:pt x="2649" y="4416"/>
                      <a:pt x="5299" y="0"/>
                      <a:pt x="8832" y="0"/>
                    </a:cubicBezTo>
                    <a:cubicBezTo>
                      <a:pt x="8832" y="0"/>
                      <a:pt x="8832" y="0"/>
                      <a:pt x="8832" y="0"/>
                    </a:cubicBezTo>
                    <a:cubicBezTo>
                      <a:pt x="12364" y="0"/>
                      <a:pt x="15014" y="4416"/>
                      <a:pt x="15014" y="8832"/>
                    </a:cubicBezTo>
                    <a:lnTo>
                      <a:pt x="12364" y="372689"/>
                    </a:lnTo>
                    <a:cubicBezTo>
                      <a:pt x="13247" y="377105"/>
                      <a:pt x="9715" y="381521"/>
                      <a:pt x="6182" y="3815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83BABB0F-FD8F-4A68-9C0E-187E723CBB79}"/>
                  </a:ext>
                </a:extLst>
              </p:cNvPr>
              <p:cNvSpPr/>
              <p:nvPr/>
            </p:nvSpPr>
            <p:spPr>
              <a:xfrm>
                <a:off x="3710017" y="1398588"/>
                <a:ext cx="15150" cy="219021"/>
              </a:xfrm>
              <a:custGeom>
                <a:avLst/>
                <a:gdLst>
                  <a:gd name="connsiteX0" fmla="*/ 6319 w 15150"/>
                  <a:gd name="connsiteY0" fmla="*/ 219021 h 219021"/>
                  <a:gd name="connsiteX1" fmla="*/ 6319 w 15150"/>
                  <a:gd name="connsiteY1" fmla="*/ 219021 h 219021"/>
                  <a:gd name="connsiteX2" fmla="*/ 137 w 15150"/>
                  <a:gd name="connsiteY2" fmla="*/ 210190 h 219021"/>
                  <a:gd name="connsiteX3" fmla="*/ 2787 w 15150"/>
                  <a:gd name="connsiteY3" fmla="*/ 8832 h 219021"/>
                  <a:gd name="connsiteX4" fmla="*/ 8969 w 15150"/>
                  <a:gd name="connsiteY4" fmla="*/ 0 h 219021"/>
                  <a:gd name="connsiteX5" fmla="*/ 8969 w 15150"/>
                  <a:gd name="connsiteY5" fmla="*/ 0 h 219021"/>
                  <a:gd name="connsiteX6" fmla="*/ 15151 w 15150"/>
                  <a:gd name="connsiteY6" fmla="*/ 8832 h 219021"/>
                  <a:gd name="connsiteX7" fmla="*/ 12501 w 15150"/>
                  <a:gd name="connsiteY7" fmla="*/ 210190 h 219021"/>
                  <a:gd name="connsiteX8" fmla="*/ 6319 w 15150"/>
                  <a:gd name="connsiteY8" fmla="*/ 219021 h 219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150" h="219021">
                    <a:moveTo>
                      <a:pt x="6319" y="219021"/>
                    </a:moveTo>
                    <a:cubicBezTo>
                      <a:pt x="6319" y="219021"/>
                      <a:pt x="5436" y="219021"/>
                      <a:pt x="6319" y="219021"/>
                    </a:cubicBezTo>
                    <a:cubicBezTo>
                      <a:pt x="2787" y="219021"/>
                      <a:pt x="-746" y="214605"/>
                      <a:pt x="137" y="210190"/>
                    </a:cubicBezTo>
                    <a:lnTo>
                      <a:pt x="2787" y="8832"/>
                    </a:lnTo>
                    <a:cubicBezTo>
                      <a:pt x="2787" y="4416"/>
                      <a:pt x="5436" y="0"/>
                      <a:pt x="8969" y="0"/>
                    </a:cubicBezTo>
                    <a:cubicBezTo>
                      <a:pt x="8969" y="0"/>
                      <a:pt x="8969" y="0"/>
                      <a:pt x="8969" y="0"/>
                    </a:cubicBezTo>
                    <a:cubicBezTo>
                      <a:pt x="12501" y="0"/>
                      <a:pt x="15151" y="4416"/>
                      <a:pt x="15151" y="8832"/>
                    </a:cubicBezTo>
                    <a:lnTo>
                      <a:pt x="12501" y="210190"/>
                    </a:lnTo>
                    <a:cubicBezTo>
                      <a:pt x="12501" y="214605"/>
                      <a:pt x="9852" y="219021"/>
                      <a:pt x="6319" y="2190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660E6AA-3FFB-4102-BCA9-A4DED4C679AF}"/>
              </a:ext>
            </a:extLst>
          </p:cNvPr>
          <p:cNvGrpSpPr/>
          <p:nvPr/>
        </p:nvGrpSpPr>
        <p:grpSpPr>
          <a:xfrm rot="1613144">
            <a:off x="4148298" y="3754801"/>
            <a:ext cx="311536" cy="529707"/>
            <a:chOff x="4850276" y="2591891"/>
            <a:chExt cx="622934" cy="1059179"/>
          </a:xfrm>
        </p:grpSpPr>
        <p:grpSp>
          <p:nvGrpSpPr>
            <p:cNvPr id="65" name="Graphic 113">
              <a:extLst>
                <a:ext uri="{FF2B5EF4-FFF2-40B4-BE49-F238E27FC236}">
                  <a16:creationId xmlns:a16="http://schemas.microsoft.com/office/drawing/2014/main" id="{6EC7C510-36D7-419C-A25A-004A6ED4608D}"/>
                </a:ext>
              </a:extLst>
            </p:cNvPr>
            <p:cNvGrpSpPr/>
            <p:nvPr/>
          </p:nvGrpSpPr>
          <p:grpSpPr>
            <a:xfrm>
              <a:off x="4904569" y="2627239"/>
              <a:ext cx="518685" cy="982874"/>
              <a:chOff x="4904569" y="2627239"/>
              <a:chExt cx="518685" cy="982874"/>
            </a:xfrm>
            <a:solidFill>
              <a:srgbClr val="000000"/>
            </a:solidFill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2EE84CC-DA9C-443F-A0C3-280FAC476C47}"/>
                  </a:ext>
                </a:extLst>
              </p:cNvPr>
              <p:cNvSpPr/>
              <p:nvPr/>
            </p:nvSpPr>
            <p:spPr>
              <a:xfrm>
                <a:off x="4908379" y="2632001"/>
                <a:ext cx="507255" cy="972873"/>
              </a:xfrm>
              <a:custGeom>
                <a:avLst/>
                <a:gdLst>
                  <a:gd name="connsiteX0" fmla="*/ 501967 w 507255"/>
                  <a:gd name="connsiteY0" fmla="*/ 962872 h 972873"/>
                  <a:gd name="connsiteX1" fmla="*/ 3810 w 507255"/>
                  <a:gd name="connsiteY1" fmla="*/ 968587 h 972873"/>
                  <a:gd name="connsiteX2" fmla="*/ 96202 w 507255"/>
                  <a:gd name="connsiteY2" fmla="*/ 598064 h 972873"/>
                  <a:gd name="connsiteX3" fmla="*/ 198120 w 507255"/>
                  <a:gd name="connsiteY3" fmla="*/ 465667 h 972873"/>
                  <a:gd name="connsiteX4" fmla="*/ 119063 w 507255"/>
                  <a:gd name="connsiteY4" fmla="*/ 343747 h 972873"/>
                  <a:gd name="connsiteX5" fmla="*/ 0 w 507255"/>
                  <a:gd name="connsiteY5" fmla="*/ 1799 h 972873"/>
                  <a:gd name="connsiteX6" fmla="*/ 488632 w 507255"/>
                  <a:gd name="connsiteY6" fmla="*/ 4657 h 972873"/>
                  <a:gd name="connsiteX7" fmla="*/ 422910 w 507255"/>
                  <a:gd name="connsiteY7" fmla="*/ 296122 h 972873"/>
                  <a:gd name="connsiteX8" fmla="*/ 352425 w 507255"/>
                  <a:gd name="connsiteY8" fmla="*/ 382799 h 972873"/>
                  <a:gd name="connsiteX9" fmla="*/ 313373 w 507255"/>
                  <a:gd name="connsiteY9" fmla="*/ 467572 h 972873"/>
                  <a:gd name="connsiteX10" fmla="*/ 478155 w 507255"/>
                  <a:gd name="connsiteY10" fmla="*/ 713317 h 972873"/>
                  <a:gd name="connsiteX11" fmla="*/ 501967 w 507255"/>
                  <a:gd name="connsiteY11" fmla="*/ 962872 h 97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7255" h="972873">
                    <a:moveTo>
                      <a:pt x="501967" y="962872"/>
                    </a:moveTo>
                    <a:cubicBezTo>
                      <a:pt x="315278" y="967634"/>
                      <a:pt x="190500" y="979064"/>
                      <a:pt x="3810" y="968587"/>
                    </a:cubicBezTo>
                    <a:cubicBezTo>
                      <a:pt x="-1905" y="827617"/>
                      <a:pt x="11430" y="692362"/>
                      <a:pt x="96202" y="598064"/>
                    </a:cubicBezTo>
                    <a:cubicBezTo>
                      <a:pt x="133350" y="557107"/>
                      <a:pt x="186690" y="522817"/>
                      <a:pt x="198120" y="465667"/>
                    </a:cubicBezTo>
                    <a:cubicBezTo>
                      <a:pt x="207645" y="419947"/>
                      <a:pt x="145732" y="379942"/>
                      <a:pt x="119063" y="343747"/>
                    </a:cubicBezTo>
                    <a:cubicBezTo>
                      <a:pt x="82867" y="294217"/>
                      <a:pt x="9525" y="239924"/>
                      <a:pt x="0" y="1799"/>
                    </a:cubicBezTo>
                    <a:cubicBezTo>
                      <a:pt x="148590" y="-2011"/>
                      <a:pt x="476250" y="847"/>
                      <a:pt x="488632" y="4657"/>
                    </a:cubicBezTo>
                    <a:cubicBezTo>
                      <a:pt x="483870" y="103717"/>
                      <a:pt x="472440" y="214207"/>
                      <a:pt x="422910" y="296122"/>
                    </a:cubicBezTo>
                    <a:cubicBezTo>
                      <a:pt x="405765" y="323744"/>
                      <a:pt x="375285" y="356129"/>
                      <a:pt x="352425" y="382799"/>
                    </a:cubicBezTo>
                    <a:cubicBezTo>
                      <a:pt x="331470" y="406612"/>
                      <a:pt x="306705" y="434234"/>
                      <a:pt x="313373" y="467572"/>
                    </a:cubicBezTo>
                    <a:cubicBezTo>
                      <a:pt x="327660" y="534247"/>
                      <a:pt x="432435" y="583777"/>
                      <a:pt x="478155" y="713317"/>
                    </a:cubicBezTo>
                    <a:cubicBezTo>
                      <a:pt x="512445" y="810472"/>
                      <a:pt x="510540" y="856192"/>
                      <a:pt x="501967" y="96287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DA8CDAC-B807-46E7-AAE7-00FB7CA553BD}"/>
                  </a:ext>
                </a:extLst>
              </p:cNvPr>
              <p:cNvSpPr/>
              <p:nvPr/>
            </p:nvSpPr>
            <p:spPr>
              <a:xfrm>
                <a:off x="4980769" y="3213630"/>
                <a:ext cx="145022" cy="208840"/>
              </a:xfrm>
              <a:custGeom>
                <a:avLst/>
                <a:gdLst>
                  <a:gd name="connsiteX0" fmla="*/ 7620 w 145022"/>
                  <a:gd name="connsiteY0" fmla="*/ 208840 h 208840"/>
                  <a:gd name="connsiteX1" fmla="*/ 0 w 145022"/>
                  <a:gd name="connsiteY1" fmla="*/ 201220 h 208840"/>
                  <a:gd name="connsiteX2" fmla="*/ 136208 w 145022"/>
                  <a:gd name="connsiteY2" fmla="*/ 243 h 208840"/>
                  <a:gd name="connsiteX3" fmla="*/ 144780 w 145022"/>
                  <a:gd name="connsiteY3" fmla="*/ 5005 h 208840"/>
                  <a:gd name="connsiteX4" fmla="*/ 140017 w 145022"/>
                  <a:gd name="connsiteY4" fmla="*/ 13578 h 208840"/>
                  <a:gd name="connsiteX5" fmla="*/ 14288 w 145022"/>
                  <a:gd name="connsiteY5" fmla="*/ 200268 h 208840"/>
                  <a:gd name="connsiteX6" fmla="*/ 7620 w 145022"/>
                  <a:gd name="connsiteY6" fmla="*/ 208840 h 208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022" h="208840">
                    <a:moveTo>
                      <a:pt x="7620" y="208840"/>
                    </a:moveTo>
                    <a:cubicBezTo>
                      <a:pt x="3810" y="208840"/>
                      <a:pt x="0" y="205983"/>
                      <a:pt x="0" y="201220"/>
                    </a:cubicBezTo>
                    <a:cubicBezTo>
                      <a:pt x="0" y="99303"/>
                      <a:pt x="69533" y="19293"/>
                      <a:pt x="136208" y="243"/>
                    </a:cubicBezTo>
                    <a:cubicBezTo>
                      <a:pt x="140017" y="-710"/>
                      <a:pt x="143827" y="1195"/>
                      <a:pt x="144780" y="5005"/>
                    </a:cubicBezTo>
                    <a:cubicBezTo>
                      <a:pt x="145733" y="8815"/>
                      <a:pt x="143827" y="12625"/>
                      <a:pt x="140017" y="13578"/>
                    </a:cubicBezTo>
                    <a:cubicBezTo>
                      <a:pt x="78105" y="30723"/>
                      <a:pt x="14288" y="105018"/>
                      <a:pt x="14288" y="200268"/>
                    </a:cubicBezTo>
                    <a:cubicBezTo>
                      <a:pt x="15240" y="205030"/>
                      <a:pt x="11430" y="208840"/>
                      <a:pt x="7620" y="208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EF7E46DD-D80F-47C2-97D4-B20B1565C34A}"/>
                  </a:ext>
                </a:extLst>
              </p:cNvPr>
              <p:cNvSpPr/>
              <p:nvPr/>
            </p:nvSpPr>
            <p:spPr>
              <a:xfrm>
                <a:off x="4904569" y="2627239"/>
                <a:ext cx="518685" cy="982874"/>
              </a:xfrm>
              <a:custGeom>
                <a:avLst/>
                <a:gdLst>
                  <a:gd name="connsiteX0" fmla="*/ 163830 w 518685"/>
                  <a:gd name="connsiteY0" fmla="*/ 982874 h 982874"/>
                  <a:gd name="connsiteX1" fmla="*/ 7620 w 518685"/>
                  <a:gd name="connsiteY1" fmla="*/ 978112 h 982874"/>
                  <a:gd name="connsiteX2" fmla="*/ 2857 w 518685"/>
                  <a:gd name="connsiteY2" fmla="*/ 973349 h 982874"/>
                  <a:gd name="connsiteX3" fmla="*/ 97155 w 518685"/>
                  <a:gd name="connsiteY3" fmla="*/ 599017 h 982874"/>
                  <a:gd name="connsiteX4" fmla="*/ 129540 w 518685"/>
                  <a:gd name="connsiteY4" fmla="*/ 566632 h 982874"/>
                  <a:gd name="connsiteX5" fmla="*/ 198120 w 518685"/>
                  <a:gd name="connsiteY5" fmla="*/ 468524 h 982874"/>
                  <a:gd name="connsiteX6" fmla="*/ 150495 w 518685"/>
                  <a:gd name="connsiteY6" fmla="*/ 384704 h 982874"/>
                  <a:gd name="connsiteX7" fmla="*/ 120015 w 518685"/>
                  <a:gd name="connsiteY7" fmla="*/ 351367 h 982874"/>
                  <a:gd name="connsiteX8" fmla="*/ 102870 w 518685"/>
                  <a:gd name="connsiteY8" fmla="*/ 330412 h 982874"/>
                  <a:gd name="connsiteX9" fmla="*/ 0 w 518685"/>
                  <a:gd name="connsiteY9" fmla="*/ 7514 h 982874"/>
                  <a:gd name="connsiteX10" fmla="*/ 1905 w 518685"/>
                  <a:gd name="connsiteY10" fmla="*/ 3704 h 982874"/>
                  <a:gd name="connsiteX11" fmla="*/ 5715 w 518685"/>
                  <a:gd name="connsiteY11" fmla="*/ 1799 h 982874"/>
                  <a:gd name="connsiteX12" fmla="*/ 496253 w 518685"/>
                  <a:gd name="connsiteY12" fmla="*/ 4657 h 982874"/>
                  <a:gd name="connsiteX13" fmla="*/ 500063 w 518685"/>
                  <a:gd name="connsiteY13" fmla="*/ 10372 h 982874"/>
                  <a:gd name="connsiteX14" fmla="*/ 433388 w 518685"/>
                  <a:gd name="connsiteY14" fmla="*/ 303742 h 982874"/>
                  <a:gd name="connsiteX15" fmla="*/ 373380 w 518685"/>
                  <a:gd name="connsiteY15" fmla="*/ 378037 h 982874"/>
                  <a:gd name="connsiteX16" fmla="*/ 361950 w 518685"/>
                  <a:gd name="connsiteY16" fmla="*/ 391372 h 982874"/>
                  <a:gd name="connsiteX17" fmla="*/ 324803 w 518685"/>
                  <a:gd name="connsiteY17" fmla="*/ 471382 h 982874"/>
                  <a:gd name="connsiteX18" fmla="*/ 382905 w 518685"/>
                  <a:gd name="connsiteY18" fmla="*/ 556154 h 982874"/>
                  <a:gd name="connsiteX19" fmla="*/ 489585 w 518685"/>
                  <a:gd name="connsiteY19" fmla="*/ 716174 h 982874"/>
                  <a:gd name="connsiteX20" fmla="*/ 513398 w 518685"/>
                  <a:gd name="connsiteY20" fmla="*/ 968587 h 982874"/>
                  <a:gd name="connsiteX21" fmla="*/ 507683 w 518685"/>
                  <a:gd name="connsiteY21" fmla="*/ 973349 h 982874"/>
                  <a:gd name="connsiteX22" fmla="*/ 367665 w 518685"/>
                  <a:gd name="connsiteY22" fmla="*/ 978112 h 982874"/>
                  <a:gd name="connsiteX23" fmla="*/ 163830 w 518685"/>
                  <a:gd name="connsiteY23" fmla="*/ 982874 h 982874"/>
                  <a:gd name="connsiteX24" fmla="*/ 12382 w 518685"/>
                  <a:gd name="connsiteY24" fmla="*/ 967634 h 982874"/>
                  <a:gd name="connsiteX25" fmla="*/ 364808 w 518685"/>
                  <a:gd name="connsiteY25" fmla="*/ 966682 h 982874"/>
                  <a:gd name="connsiteX26" fmla="*/ 500063 w 518685"/>
                  <a:gd name="connsiteY26" fmla="*/ 961919 h 982874"/>
                  <a:gd name="connsiteX27" fmla="*/ 476250 w 518685"/>
                  <a:gd name="connsiteY27" fmla="*/ 719032 h 982874"/>
                  <a:gd name="connsiteX28" fmla="*/ 373380 w 518685"/>
                  <a:gd name="connsiteY28" fmla="*/ 562822 h 982874"/>
                  <a:gd name="connsiteX29" fmla="*/ 312420 w 518685"/>
                  <a:gd name="connsiteY29" fmla="*/ 473287 h 982874"/>
                  <a:gd name="connsiteX30" fmla="*/ 352425 w 518685"/>
                  <a:gd name="connsiteY30" fmla="*/ 383752 h 982874"/>
                  <a:gd name="connsiteX31" fmla="*/ 363855 w 518685"/>
                  <a:gd name="connsiteY31" fmla="*/ 370417 h 982874"/>
                  <a:gd name="connsiteX32" fmla="*/ 421958 w 518685"/>
                  <a:gd name="connsiteY32" fmla="*/ 298027 h 982874"/>
                  <a:gd name="connsiteX33" fmla="*/ 486728 w 518685"/>
                  <a:gd name="connsiteY33" fmla="*/ 14182 h 982874"/>
                  <a:gd name="connsiteX34" fmla="*/ 9525 w 518685"/>
                  <a:gd name="connsiteY34" fmla="*/ 11324 h 982874"/>
                  <a:gd name="connsiteX35" fmla="*/ 110490 w 518685"/>
                  <a:gd name="connsiteY35" fmla="*/ 322792 h 982874"/>
                  <a:gd name="connsiteX36" fmla="*/ 127635 w 518685"/>
                  <a:gd name="connsiteY36" fmla="*/ 344699 h 982874"/>
                  <a:gd name="connsiteX37" fmla="*/ 157163 w 518685"/>
                  <a:gd name="connsiteY37" fmla="*/ 377084 h 982874"/>
                  <a:gd name="connsiteX38" fmla="*/ 207645 w 518685"/>
                  <a:gd name="connsiteY38" fmla="*/ 470429 h 982874"/>
                  <a:gd name="connsiteX39" fmla="*/ 136208 w 518685"/>
                  <a:gd name="connsiteY39" fmla="*/ 574252 h 982874"/>
                  <a:gd name="connsiteX40" fmla="*/ 104775 w 518685"/>
                  <a:gd name="connsiteY40" fmla="*/ 605684 h 982874"/>
                  <a:gd name="connsiteX41" fmla="*/ 12382 w 518685"/>
                  <a:gd name="connsiteY41" fmla="*/ 967634 h 982874"/>
                  <a:gd name="connsiteX42" fmla="*/ 505778 w 518685"/>
                  <a:gd name="connsiteY42" fmla="*/ 967634 h 982874"/>
                  <a:gd name="connsiteX43" fmla="*/ 505778 w 518685"/>
                  <a:gd name="connsiteY43" fmla="*/ 967634 h 982874"/>
                  <a:gd name="connsiteX44" fmla="*/ 505778 w 518685"/>
                  <a:gd name="connsiteY44" fmla="*/ 967634 h 98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518685" h="982874">
                    <a:moveTo>
                      <a:pt x="163830" y="982874"/>
                    </a:moveTo>
                    <a:cubicBezTo>
                      <a:pt x="115252" y="982874"/>
                      <a:pt x="63817" y="981922"/>
                      <a:pt x="7620" y="978112"/>
                    </a:cubicBezTo>
                    <a:cubicBezTo>
                      <a:pt x="4763" y="978112"/>
                      <a:pt x="2857" y="975254"/>
                      <a:pt x="2857" y="973349"/>
                    </a:cubicBezTo>
                    <a:cubicBezTo>
                      <a:pt x="-1905" y="853334"/>
                      <a:pt x="4763" y="701887"/>
                      <a:pt x="97155" y="599017"/>
                    </a:cubicBezTo>
                    <a:cubicBezTo>
                      <a:pt x="106680" y="587587"/>
                      <a:pt x="118110" y="577109"/>
                      <a:pt x="129540" y="566632"/>
                    </a:cubicBezTo>
                    <a:cubicBezTo>
                      <a:pt x="159067" y="538057"/>
                      <a:pt x="189548" y="509482"/>
                      <a:pt x="198120" y="468524"/>
                    </a:cubicBezTo>
                    <a:cubicBezTo>
                      <a:pt x="203835" y="438997"/>
                      <a:pt x="177165" y="411374"/>
                      <a:pt x="150495" y="384704"/>
                    </a:cubicBezTo>
                    <a:cubicBezTo>
                      <a:pt x="139065" y="373274"/>
                      <a:pt x="128588" y="361844"/>
                      <a:pt x="120015" y="351367"/>
                    </a:cubicBezTo>
                    <a:cubicBezTo>
                      <a:pt x="115252" y="344699"/>
                      <a:pt x="109538" y="338032"/>
                      <a:pt x="102870" y="330412"/>
                    </a:cubicBezTo>
                    <a:cubicBezTo>
                      <a:pt x="64770" y="283739"/>
                      <a:pt x="7620" y="214207"/>
                      <a:pt x="0" y="7514"/>
                    </a:cubicBezTo>
                    <a:cubicBezTo>
                      <a:pt x="0" y="5609"/>
                      <a:pt x="0" y="4657"/>
                      <a:pt x="1905" y="3704"/>
                    </a:cubicBezTo>
                    <a:cubicBezTo>
                      <a:pt x="2857" y="2752"/>
                      <a:pt x="3810" y="1799"/>
                      <a:pt x="5715" y="1799"/>
                    </a:cubicBezTo>
                    <a:cubicBezTo>
                      <a:pt x="141923" y="-2011"/>
                      <a:pt x="481013" y="847"/>
                      <a:pt x="496253" y="4657"/>
                    </a:cubicBezTo>
                    <a:cubicBezTo>
                      <a:pt x="499110" y="5609"/>
                      <a:pt x="500063" y="7514"/>
                      <a:pt x="500063" y="10372"/>
                    </a:cubicBezTo>
                    <a:cubicBezTo>
                      <a:pt x="495300" y="109432"/>
                      <a:pt x="483870" y="221827"/>
                      <a:pt x="433388" y="303742"/>
                    </a:cubicBezTo>
                    <a:cubicBezTo>
                      <a:pt x="419100" y="327554"/>
                      <a:pt x="395288" y="354224"/>
                      <a:pt x="373380" y="378037"/>
                    </a:cubicBezTo>
                    <a:cubicBezTo>
                      <a:pt x="369570" y="382799"/>
                      <a:pt x="365760" y="386609"/>
                      <a:pt x="361950" y="391372"/>
                    </a:cubicBezTo>
                    <a:cubicBezTo>
                      <a:pt x="340995" y="414232"/>
                      <a:pt x="318135" y="440902"/>
                      <a:pt x="324803" y="471382"/>
                    </a:cubicBezTo>
                    <a:cubicBezTo>
                      <a:pt x="330517" y="499004"/>
                      <a:pt x="355283" y="525674"/>
                      <a:pt x="382905" y="556154"/>
                    </a:cubicBezTo>
                    <a:cubicBezTo>
                      <a:pt x="419100" y="595207"/>
                      <a:pt x="463867" y="643784"/>
                      <a:pt x="489585" y="716174"/>
                    </a:cubicBezTo>
                    <a:cubicBezTo>
                      <a:pt x="523875" y="815234"/>
                      <a:pt x="521970" y="861907"/>
                      <a:pt x="513398" y="968587"/>
                    </a:cubicBezTo>
                    <a:cubicBezTo>
                      <a:pt x="513398" y="971444"/>
                      <a:pt x="510540" y="973349"/>
                      <a:pt x="507683" y="973349"/>
                    </a:cubicBezTo>
                    <a:cubicBezTo>
                      <a:pt x="457200" y="974302"/>
                      <a:pt x="411480" y="976207"/>
                      <a:pt x="367665" y="978112"/>
                    </a:cubicBezTo>
                    <a:cubicBezTo>
                      <a:pt x="296228" y="980017"/>
                      <a:pt x="232410" y="982874"/>
                      <a:pt x="163830" y="982874"/>
                    </a:cubicBezTo>
                    <a:close/>
                    <a:moveTo>
                      <a:pt x="12382" y="967634"/>
                    </a:moveTo>
                    <a:cubicBezTo>
                      <a:pt x="145733" y="975254"/>
                      <a:pt x="247650" y="971444"/>
                      <a:pt x="364808" y="966682"/>
                    </a:cubicBezTo>
                    <a:cubicBezTo>
                      <a:pt x="407670" y="964777"/>
                      <a:pt x="451485" y="963824"/>
                      <a:pt x="500063" y="961919"/>
                    </a:cubicBezTo>
                    <a:cubicBezTo>
                      <a:pt x="508635" y="856192"/>
                      <a:pt x="509588" y="813329"/>
                      <a:pt x="476250" y="719032"/>
                    </a:cubicBezTo>
                    <a:cubicBezTo>
                      <a:pt x="452438" y="648547"/>
                      <a:pt x="408623" y="600922"/>
                      <a:pt x="373380" y="562822"/>
                    </a:cubicBezTo>
                    <a:cubicBezTo>
                      <a:pt x="343853" y="531389"/>
                      <a:pt x="319088" y="503767"/>
                      <a:pt x="312420" y="473287"/>
                    </a:cubicBezTo>
                    <a:cubicBezTo>
                      <a:pt x="304800" y="437092"/>
                      <a:pt x="331470" y="407564"/>
                      <a:pt x="352425" y="383752"/>
                    </a:cubicBezTo>
                    <a:cubicBezTo>
                      <a:pt x="356235" y="379942"/>
                      <a:pt x="360045" y="375179"/>
                      <a:pt x="363855" y="370417"/>
                    </a:cubicBezTo>
                    <a:cubicBezTo>
                      <a:pt x="384810" y="347557"/>
                      <a:pt x="408623" y="320887"/>
                      <a:pt x="421958" y="298027"/>
                    </a:cubicBezTo>
                    <a:cubicBezTo>
                      <a:pt x="470535" y="218969"/>
                      <a:pt x="481965" y="110384"/>
                      <a:pt x="486728" y="14182"/>
                    </a:cubicBezTo>
                    <a:cubicBezTo>
                      <a:pt x="446723" y="11324"/>
                      <a:pt x="154305" y="8467"/>
                      <a:pt x="9525" y="11324"/>
                    </a:cubicBezTo>
                    <a:cubicBezTo>
                      <a:pt x="18098" y="210397"/>
                      <a:pt x="73342" y="278024"/>
                      <a:pt x="110490" y="322792"/>
                    </a:cubicBezTo>
                    <a:cubicBezTo>
                      <a:pt x="116205" y="330412"/>
                      <a:pt x="122873" y="337079"/>
                      <a:pt x="127635" y="344699"/>
                    </a:cubicBezTo>
                    <a:cubicBezTo>
                      <a:pt x="135255" y="355177"/>
                      <a:pt x="145733" y="365654"/>
                      <a:pt x="157163" y="377084"/>
                    </a:cubicBezTo>
                    <a:cubicBezTo>
                      <a:pt x="183833" y="404707"/>
                      <a:pt x="214313" y="435187"/>
                      <a:pt x="207645" y="470429"/>
                    </a:cubicBezTo>
                    <a:cubicBezTo>
                      <a:pt x="199073" y="514244"/>
                      <a:pt x="166688" y="544724"/>
                      <a:pt x="136208" y="574252"/>
                    </a:cubicBezTo>
                    <a:cubicBezTo>
                      <a:pt x="125730" y="584729"/>
                      <a:pt x="114300" y="595207"/>
                      <a:pt x="104775" y="605684"/>
                    </a:cubicBezTo>
                    <a:cubicBezTo>
                      <a:pt x="15240" y="704744"/>
                      <a:pt x="8573" y="850477"/>
                      <a:pt x="12382" y="967634"/>
                    </a:cubicBezTo>
                    <a:close/>
                    <a:moveTo>
                      <a:pt x="505778" y="967634"/>
                    </a:moveTo>
                    <a:lnTo>
                      <a:pt x="505778" y="967634"/>
                    </a:lnTo>
                    <a:lnTo>
                      <a:pt x="505778" y="967634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6" name="Graphic 113">
              <a:extLst>
                <a:ext uri="{FF2B5EF4-FFF2-40B4-BE49-F238E27FC236}">
                  <a16:creationId xmlns:a16="http://schemas.microsoft.com/office/drawing/2014/main" id="{16DFA5EA-4BD1-483D-BD21-30A98C791D7A}"/>
                </a:ext>
              </a:extLst>
            </p:cNvPr>
            <p:cNvGrpSpPr/>
            <p:nvPr/>
          </p:nvGrpSpPr>
          <p:grpSpPr>
            <a:xfrm>
              <a:off x="4850276" y="3571061"/>
              <a:ext cx="622934" cy="80009"/>
              <a:chOff x="4850276" y="3571061"/>
              <a:chExt cx="622934" cy="80009"/>
            </a:xfrm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AD612432-7847-4ADA-A39C-34E4AD29B00A}"/>
                  </a:ext>
                </a:extLst>
              </p:cNvPr>
              <p:cNvSpPr/>
              <p:nvPr/>
            </p:nvSpPr>
            <p:spPr>
              <a:xfrm>
                <a:off x="4855992" y="3577728"/>
                <a:ext cx="611504" cy="68579"/>
              </a:xfrm>
              <a:custGeom>
                <a:avLst/>
                <a:gdLst>
                  <a:gd name="connsiteX0" fmla="*/ 0 w 611504"/>
                  <a:gd name="connsiteY0" fmla="*/ 0 h 68579"/>
                  <a:gd name="connsiteX1" fmla="*/ 611505 w 611504"/>
                  <a:gd name="connsiteY1" fmla="*/ 0 h 68579"/>
                  <a:gd name="connsiteX2" fmla="*/ 611505 w 611504"/>
                  <a:gd name="connsiteY2" fmla="*/ 68580 h 68579"/>
                  <a:gd name="connsiteX3" fmla="*/ 0 w 611504"/>
                  <a:gd name="connsiteY3" fmla="*/ 68580 h 6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504" h="68579">
                    <a:moveTo>
                      <a:pt x="0" y="0"/>
                    </a:moveTo>
                    <a:lnTo>
                      <a:pt x="611505" y="0"/>
                    </a:lnTo>
                    <a:lnTo>
                      <a:pt x="611505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3708670A-7B53-465C-A9D4-AB15A00FE6D1}"/>
                  </a:ext>
                </a:extLst>
              </p:cNvPr>
              <p:cNvSpPr/>
              <p:nvPr/>
            </p:nvSpPr>
            <p:spPr>
              <a:xfrm>
                <a:off x="4850276" y="3571061"/>
                <a:ext cx="622934" cy="80009"/>
              </a:xfrm>
              <a:custGeom>
                <a:avLst/>
                <a:gdLst>
                  <a:gd name="connsiteX0" fmla="*/ 618173 w 622934"/>
                  <a:gd name="connsiteY0" fmla="*/ 80010 h 80009"/>
                  <a:gd name="connsiteX1" fmla="*/ 5715 w 622934"/>
                  <a:gd name="connsiteY1" fmla="*/ 80010 h 80009"/>
                  <a:gd name="connsiteX2" fmla="*/ 0 w 622934"/>
                  <a:gd name="connsiteY2" fmla="*/ 74295 h 80009"/>
                  <a:gd name="connsiteX3" fmla="*/ 0 w 622934"/>
                  <a:gd name="connsiteY3" fmla="*/ 5715 h 80009"/>
                  <a:gd name="connsiteX4" fmla="*/ 5715 w 622934"/>
                  <a:gd name="connsiteY4" fmla="*/ 0 h 80009"/>
                  <a:gd name="connsiteX5" fmla="*/ 617220 w 622934"/>
                  <a:gd name="connsiteY5" fmla="*/ 0 h 80009"/>
                  <a:gd name="connsiteX6" fmla="*/ 622935 w 622934"/>
                  <a:gd name="connsiteY6" fmla="*/ 5715 h 80009"/>
                  <a:gd name="connsiteX7" fmla="*/ 622935 w 622934"/>
                  <a:gd name="connsiteY7" fmla="*/ 74295 h 80009"/>
                  <a:gd name="connsiteX8" fmla="*/ 618173 w 622934"/>
                  <a:gd name="connsiteY8" fmla="*/ 80010 h 80009"/>
                  <a:gd name="connsiteX9" fmla="*/ 11430 w 622934"/>
                  <a:gd name="connsiteY9" fmla="*/ 69533 h 80009"/>
                  <a:gd name="connsiteX10" fmla="*/ 612458 w 622934"/>
                  <a:gd name="connsiteY10" fmla="*/ 69533 h 80009"/>
                  <a:gd name="connsiteX11" fmla="*/ 612458 w 622934"/>
                  <a:gd name="connsiteY11" fmla="*/ 11430 h 80009"/>
                  <a:gd name="connsiteX12" fmla="*/ 11430 w 622934"/>
                  <a:gd name="connsiteY12" fmla="*/ 11430 h 80009"/>
                  <a:gd name="connsiteX13" fmla="*/ 11430 w 622934"/>
                  <a:gd name="connsiteY13" fmla="*/ 69533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2934" h="80009">
                    <a:moveTo>
                      <a:pt x="61817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3"/>
                      <a:pt x="0" y="74295"/>
                    </a:cubicBezTo>
                    <a:lnTo>
                      <a:pt x="0" y="5715"/>
                    </a:lnTo>
                    <a:cubicBezTo>
                      <a:pt x="0" y="2858"/>
                      <a:pt x="2857" y="0"/>
                      <a:pt x="5715" y="0"/>
                    </a:cubicBezTo>
                    <a:lnTo>
                      <a:pt x="617220" y="0"/>
                    </a:lnTo>
                    <a:cubicBezTo>
                      <a:pt x="620078" y="0"/>
                      <a:pt x="622935" y="2858"/>
                      <a:pt x="622935" y="5715"/>
                    </a:cubicBezTo>
                    <a:lnTo>
                      <a:pt x="622935" y="74295"/>
                    </a:lnTo>
                    <a:cubicBezTo>
                      <a:pt x="622935" y="78105"/>
                      <a:pt x="621030" y="80010"/>
                      <a:pt x="618173" y="80010"/>
                    </a:cubicBezTo>
                    <a:close/>
                    <a:moveTo>
                      <a:pt x="11430" y="69533"/>
                    </a:moveTo>
                    <a:lnTo>
                      <a:pt x="612458" y="69533"/>
                    </a:lnTo>
                    <a:lnTo>
                      <a:pt x="612458" y="11430"/>
                    </a:lnTo>
                    <a:lnTo>
                      <a:pt x="11430" y="11430"/>
                    </a:lnTo>
                    <a:lnTo>
                      <a:pt x="11430" y="69533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67" name="Graphic 113">
              <a:extLst>
                <a:ext uri="{FF2B5EF4-FFF2-40B4-BE49-F238E27FC236}">
                  <a16:creationId xmlns:a16="http://schemas.microsoft.com/office/drawing/2014/main" id="{E75FF998-C2EF-46D6-AF8D-B1661D80C3E7}"/>
                </a:ext>
              </a:extLst>
            </p:cNvPr>
            <p:cNvGrpSpPr/>
            <p:nvPr/>
          </p:nvGrpSpPr>
          <p:grpSpPr>
            <a:xfrm>
              <a:off x="4850276" y="2591891"/>
              <a:ext cx="608647" cy="80009"/>
              <a:chOff x="4850276" y="2591891"/>
              <a:chExt cx="608647" cy="80009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787172E-6711-4132-83AA-1512A9919AEC}"/>
                  </a:ext>
                </a:extLst>
              </p:cNvPr>
              <p:cNvSpPr/>
              <p:nvPr/>
            </p:nvSpPr>
            <p:spPr>
              <a:xfrm>
                <a:off x="4855992" y="2597606"/>
                <a:ext cx="597217" cy="68580"/>
              </a:xfrm>
              <a:custGeom>
                <a:avLst/>
                <a:gdLst>
                  <a:gd name="connsiteX0" fmla="*/ 0 w 597217"/>
                  <a:gd name="connsiteY0" fmla="*/ 0 h 68580"/>
                  <a:gd name="connsiteX1" fmla="*/ 597218 w 597217"/>
                  <a:gd name="connsiteY1" fmla="*/ 0 h 68580"/>
                  <a:gd name="connsiteX2" fmla="*/ 597218 w 597217"/>
                  <a:gd name="connsiteY2" fmla="*/ 68580 h 68580"/>
                  <a:gd name="connsiteX3" fmla="*/ 0 w 597217"/>
                  <a:gd name="connsiteY3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217" h="68580">
                    <a:moveTo>
                      <a:pt x="0" y="0"/>
                    </a:moveTo>
                    <a:lnTo>
                      <a:pt x="597218" y="0"/>
                    </a:lnTo>
                    <a:lnTo>
                      <a:pt x="597218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E769743-861B-4B2C-993E-71DA17D3D441}"/>
                  </a:ext>
                </a:extLst>
              </p:cNvPr>
              <p:cNvSpPr/>
              <p:nvPr/>
            </p:nvSpPr>
            <p:spPr>
              <a:xfrm>
                <a:off x="4850276" y="2591891"/>
                <a:ext cx="608647" cy="80009"/>
              </a:xfrm>
              <a:custGeom>
                <a:avLst/>
                <a:gdLst>
                  <a:gd name="connsiteX0" fmla="*/ 602933 w 608647"/>
                  <a:gd name="connsiteY0" fmla="*/ 80010 h 80009"/>
                  <a:gd name="connsiteX1" fmla="*/ 5715 w 608647"/>
                  <a:gd name="connsiteY1" fmla="*/ 80010 h 80009"/>
                  <a:gd name="connsiteX2" fmla="*/ 0 w 608647"/>
                  <a:gd name="connsiteY2" fmla="*/ 74295 h 80009"/>
                  <a:gd name="connsiteX3" fmla="*/ 0 w 608647"/>
                  <a:gd name="connsiteY3" fmla="*/ 5715 h 80009"/>
                  <a:gd name="connsiteX4" fmla="*/ 5715 w 608647"/>
                  <a:gd name="connsiteY4" fmla="*/ 0 h 80009"/>
                  <a:gd name="connsiteX5" fmla="*/ 602933 w 608647"/>
                  <a:gd name="connsiteY5" fmla="*/ 0 h 80009"/>
                  <a:gd name="connsiteX6" fmla="*/ 608648 w 608647"/>
                  <a:gd name="connsiteY6" fmla="*/ 5715 h 80009"/>
                  <a:gd name="connsiteX7" fmla="*/ 608648 w 608647"/>
                  <a:gd name="connsiteY7" fmla="*/ 74295 h 80009"/>
                  <a:gd name="connsiteX8" fmla="*/ 602933 w 608647"/>
                  <a:gd name="connsiteY8" fmla="*/ 80010 h 80009"/>
                  <a:gd name="connsiteX9" fmla="*/ 11430 w 608647"/>
                  <a:gd name="connsiteY9" fmla="*/ 68580 h 80009"/>
                  <a:gd name="connsiteX10" fmla="*/ 597218 w 608647"/>
                  <a:gd name="connsiteY10" fmla="*/ 68580 h 80009"/>
                  <a:gd name="connsiteX11" fmla="*/ 597218 w 608647"/>
                  <a:gd name="connsiteY11" fmla="*/ 10477 h 80009"/>
                  <a:gd name="connsiteX12" fmla="*/ 11430 w 608647"/>
                  <a:gd name="connsiteY12" fmla="*/ 10477 h 80009"/>
                  <a:gd name="connsiteX13" fmla="*/ 11430 w 608647"/>
                  <a:gd name="connsiteY13" fmla="*/ 68580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8647" h="80009">
                    <a:moveTo>
                      <a:pt x="60293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2"/>
                      <a:pt x="0" y="74295"/>
                    </a:cubicBezTo>
                    <a:lnTo>
                      <a:pt x="0" y="5715"/>
                    </a:lnTo>
                    <a:cubicBezTo>
                      <a:pt x="0" y="2857"/>
                      <a:pt x="2857" y="0"/>
                      <a:pt x="5715" y="0"/>
                    </a:cubicBezTo>
                    <a:lnTo>
                      <a:pt x="602933" y="0"/>
                    </a:lnTo>
                    <a:cubicBezTo>
                      <a:pt x="605790" y="0"/>
                      <a:pt x="608648" y="2857"/>
                      <a:pt x="608648" y="5715"/>
                    </a:cubicBezTo>
                    <a:lnTo>
                      <a:pt x="608648" y="74295"/>
                    </a:lnTo>
                    <a:cubicBezTo>
                      <a:pt x="608648" y="77152"/>
                      <a:pt x="605790" y="80010"/>
                      <a:pt x="602933" y="80010"/>
                    </a:cubicBezTo>
                    <a:close/>
                    <a:moveTo>
                      <a:pt x="11430" y="68580"/>
                    </a:moveTo>
                    <a:lnTo>
                      <a:pt x="597218" y="68580"/>
                    </a:lnTo>
                    <a:lnTo>
                      <a:pt x="597218" y="10477"/>
                    </a:lnTo>
                    <a:lnTo>
                      <a:pt x="11430" y="10477"/>
                    </a:lnTo>
                    <a:lnTo>
                      <a:pt x="11430" y="6858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5" name="Graphic 43">
            <a:extLst>
              <a:ext uri="{FF2B5EF4-FFF2-40B4-BE49-F238E27FC236}">
                <a16:creationId xmlns:a16="http://schemas.microsoft.com/office/drawing/2014/main" id="{0E9CD61F-65B7-4D96-80DE-9F50218CDF17}"/>
              </a:ext>
            </a:extLst>
          </p:cNvPr>
          <p:cNvGrpSpPr/>
          <p:nvPr/>
        </p:nvGrpSpPr>
        <p:grpSpPr>
          <a:xfrm>
            <a:off x="465964" y="1160711"/>
            <a:ext cx="125729" cy="125729"/>
            <a:chOff x="5131116" y="3678554"/>
            <a:chExt cx="125729" cy="125729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DFC4457-F561-4D79-9C66-8DAF35F1A05B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DCE6308-C7E2-4AA5-8F33-9101E7BFCAC1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D871FB02-BBA9-4F10-9119-3FF8D4FDE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59" y="3620065"/>
            <a:ext cx="2987887" cy="129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85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EBCE5F11-A6BB-4E38-9622-0F59AD449D2E}"/>
              </a:ext>
            </a:extLst>
          </p:cNvPr>
          <p:cNvSpPr/>
          <p:nvPr/>
        </p:nvSpPr>
        <p:spPr>
          <a:xfrm>
            <a:off x="691556" y="2953316"/>
            <a:ext cx="2703397" cy="1392235"/>
          </a:xfrm>
          <a:prstGeom prst="roundRect">
            <a:avLst>
              <a:gd name="adj" fmla="val 6667"/>
            </a:avLst>
          </a:prstGeom>
          <a:solidFill>
            <a:schemeClr val="bg2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Placeholder 79">
            <a:extLst>
              <a:ext uri="{FF2B5EF4-FFF2-40B4-BE49-F238E27FC236}">
                <a16:creationId xmlns:a16="http://schemas.microsoft.com/office/drawing/2014/main" id="{72146823-E97D-4EB2-8F03-EE78137602A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28621" r="391" b="11612"/>
          <a:stretch/>
        </p:blipFill>
        <p:spPr>
          <a:xfrm>
            <a:off x="758042" y="671209"/>
            <a:ext cx="4505130" cy="180934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3DB216-0EAA-473C-9EEB-6E187FA112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35F832-5F3E-4A3D-BC7A-EB52970306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2907CD-7059-423C-8073-3C358522D3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E29C1F-E6AD-45FB-8197-CFBED4BCFE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Time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35DDE6-5A65-4620-B1E7-E43A644FA0B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grpSp>
        <p:nvGrpSpPr>
          <p:cNvPr id="24" name="Graphic 43">
            <a:extLst>
              <a:ext uri="{FF2B5EF4-FFF2-40B4-BE49-F238E27FC236}">
                <a16:creationId xmlns:a16="http://schemas.microsoft.com/office/drawing/2014/main" id="{C6FF3FC8-BBB5-4FFD-B53C-EF17D87B296F}"/>
              </a:ext>
            </a:extLst>
          </p:cNvPr>
          <p:cNvGrpSpPr/>
          <p:nvPr/>
        </p:nvGrpSpPr>
        <p:grpSpPr>
          <a:xfrm>
            <a:off x="4651652" y="4660474"/>
            <a:ext cx="125729" cy="125729"/>
            <a:chOff x="5131116" y="3678554"/>
            <a:chExt cx="125729" cy="125729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2F5D836-8647-4A6F-B472-81E241DE0C0C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37AE546-A5F6-4840-A835-6B8E7F1DEB11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7" name="Graphic 43">
            <a:extLst>
              <a:ext uri="{FF2B5EF4-FFF2-40B4-BE49-F238E27FC236}">
                <a16:creationId xmlns:a16="http://schemas.microsoft.com/office/drawing/2014/main" id="{49FD1D61-0C82-43E0-A665-7CAA7D3776D1}"/>
              </a:ext>
            </a:extLst>
          </p:cNvPr>
          <p:cNvGrpSpPr/>
          <p:nvPr/>
        </p:nvGrpSpPr>
        <p:grpSpPr>
          <a:xfrm>
            <a:off x="8241330" y="2177999"/>
            <a:ext cx="409843" cy="383552"/>
            <a:chOff x="3891067" y="1338534"/>
            <a:chExt cx="589386" cy="551577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CC6FF22-B782-4729-8040-F9556DE0196F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82DB192-3F58-42EA-8C02-0F0E0CAAF52D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" name="Graphic 43">
              <a:extLst>
                <a:ext uri="{FF2B5EF4-FFF2-40B4-BE49-F238E27FC236}">
                  <a16:creationId xmlns:a16="http://schemas.microsoft.com/office/drawing/2014/main" id="{E16ABF6D-25B3-4B00-B570-4661758F4C1A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79EEE12-C9B4-4DAA-8BF1-F10BFA358927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F220466D-D140-4EF1-BC8F-8D3AB5B68286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1" name="Graphic 43">
              <a:extLst>
                <a:ext uri="{FF2B5EF4-FFF2-40B4-BE49-F238E27FC236}">
                  <a16:creationId xmlns:a16="http://schemas.microsoft.com/office/drawing/2014/main" id="{95CE970C-702F-4E4E-A8A6-766714DD919B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110580D-9314-485D-BAF3-175C9C2675F4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95626EB-AE2A-4B6E-B442-2154A96C5847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2" name="Graphic 43">
              <a:extLst>
                <a:ext uri="{FF2B5EF4-FFF2-40B4-BE49-F238E27FC236}">
                  <a16:creationId xmlns:a16="http://schemas.microsoft.com/office/drawing/2014/main" id="{C15EEFA8-B3EB-4B3E-B4DB-31D1A1D216BA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B3D3C61-A7BD-4B9D-8C0F-11DFCABAC913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2C7ADBA-9656-492F-A0A2-F6F4AB914443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39" name="Graphic 43">
            <a:extLst>
              <a:ext uri="{FF2B5EF4-FFF2-40B4-BE49-F238E27FC236}">
                <a16:creationId xmlns:a16="http://schemas.microsoft.com/office/drawing/2014/main" id="{BAF73EB9-BFEC-4A01-A666-53FC1EF838DB}"/>
              </a:ext>
            </a:extLst>
          </p:cNvPr>
          <p:cNvGrpSpPr/>
          <p:nvPr/>
        </p:nvGrpSpPr>
        <p:grpSpPr>
          <a:xfrm rot="6217495">
            <a:off x="456633" y="495156"/>
            <a:ext cx="409843" cy="383552"/>
            <a:chOff x="3891067" y="1338534"/>
            <a:chExt cx="589386" cy="551577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D9370EA-79D7-486F-B6EE-86A995A63DED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BC97E4D-6057-446E-8502-9003831728F9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3">
              <a:extLst>
                <a:ext uri="{FF2B5EF4-FFF2-40B4-BE49-F238E27FC236}">
                  <a16:creationId xmlns:a16="http://schemas.microsoft.com/office/drawing/2014/main" id="{2464558A-787D-43DA-8888-FEDC313D6F4F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244359D-DDE0-4B14-AA1B-BD1612511A1E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53D3314-1740-4612-9E60-F70512375E63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43" name="Graphic 43">
              <a:extLst>
                <a:ext uri="{FF2B5EF4-FFF2-40B4-BE49-F238E27FC236}">
                  <a16:creationId xmlns:a16="http://schemas.microsoft.com/office/drawing/2014/main" id="{4CAD3EA3-A3C6-4DDC-95F9-3C68E6C6C167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CE7E0EC-8374-4DDA-942E-14FF24C6A0BB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140E1CB-EFA0-4BD9-84B5-4598164D148F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4" name="Graphic 43">
              <a:extLst>
                <a:ext uri="{FF2B5EF4-FFF2-40B4-BE49-F238E27FC236}">
                  <a16:creationId xmlns:a16="http://schemas.microsoft.com/office/drawing/2014/main" id="{0C72BB32-DDF0-4C2C-8959-343B1AB5757F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24AD975-0BF8-4450-9B59-E8DD53472CD9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32B841E-0B1D-47C3-AAD3-4FC71B9664F0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51" name="Graphic 43">
            <a:extLst>
              <a:ext uri="{FF2B5EF4-FFF2-40B4-BE49-F238E27FC236}">
                <a16:creationId xmlns:a16="http://schemas.microsoft.com/office/drawing/2014/main" id="{70B7900D-64C0-4EBA-B5E0-48E1710E0181}"/>
              </a:ext>
            </a:extLst>
          </p:cNvPr>
          <p:cNvGrpSpPr/>
          <p:nvPr/>
        </p:nvGrpSpPr>
        <p:grpSpPr>
          <a:xfrm>
            <a:off x="5285163" y="463615"/>
            <a:ext cx="125729" cy="125729"/>
            <a:chOff x="5131116" y="3678554"/>
            <a:chExt cx="125729" cy="125729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33CC2EE-CBCD-431D-B47F-5930A92027D6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0768954-1686-4C84-83BF-A816AE2581E5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aphic 43">
            <a:extLst>
              <a:ext uri="{FF2B5EF4-FFF2-40B4-BE49-F238E27FC236}">
                <a16:creationId xmlns:a16="http://schemas.microsoft.com/office/drawing/2014/main" id="{426927F9-59CF-42A5-A4FD-717689566315}"/>
              </a:ext>
            </a:extLst>
          </p:cNvPr>
          <p:cNvGrpSpPr/>
          <p:nvPr/>
        </p:nvGrpSpPr>
        <p:grpSpPr>
          <a:xfrm>
            <a:off x="484520" y="2628079"/>
            <a:ext cx="125729" cy="125729"/>
            <a:chOff x="5131116" y="3678554"/>
            <a:chExt cx="125729" cy="125729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99AB501-C5EE-402C-AB29-C30720A30881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27DA6A0-1AAC-4A84-8997-8F0C03A2AC93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880E9C3-980D-41A6-8CC4-2B40853D2798}"/>
              </a:ext>
            </a:extLst>
          </p:cNvPr>
          <p:cNvGrpSpPr/>
          <p:nvPr/>
        </p:nvGrpSpPr>
        <p:grpSpPr>
          <a:xfrm rot="20342911">
            <a:off x="4614947" y="2003855"/>
            <a:ext cx="311536" cy="529707"/>
            <a:chOff x="4850276" y="2591891"/>
            <a:chExt cx="622934" cy="1059179"/>
          </a:xfrm>
        </p:grpSpPr>
        <p:grpSp>
          <p:nvGrpSpPr>
            <p:cNvPr id="58" name="Graphic 113">
              <a:extLst>
                <a:ext uri="{FF2B5EF4-FFF2-40B4-BE49-F238E27FC236}">
                  <a16:creationId xmlns:a16="http://schemas.microsoft.com/office/drawing/2014/main" id="{B138EBCC-FA18-4B68-852E-6EA8A918CDD7}"/>
                </a:ext>
              </a:extLst>
            </p:cNvPr>
            <p:cNvGrpSpPr/>
            <p:nvPr/>
          </p:nvGrpSpPr>
          <p:grpSpPr>
            <a:xfrm>
              <a:off x="4904569" y="2627239"/>
              <a:ext cx="518685" cy="982874"/>
              <a:chOff x="4904569" y="2627239"/>
              <a:chExt cx="518685" cy="982874"/>
            </a:xfrm>
            <a:solidFill>
              <a:srgbClr val="000000"/>
            </a:solidFill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BEE7FD4-1B76-49C9-9C07-39973397DF8C}"/>
                  </a:ext>
                </a:extLst>
              </p:cNvPr>
              <p:cNvSpPr/>
              <p:nvPr/>
            </p:nvSpPr>
            <p:spPr>
              <a:xfrm>
                <a:off x="4908379" y="2632001"/>
                <a:ext cx="507255" cy="972873"/>
              </a:xfrm>
              <a:custGeom>
                <a:avLst/>
                <a:gdLst>
                  <a:gd name="connsiteX0" fmla="*/ 501967 w 507255"/>
                  <a:gd name="connsiteY0" fmla="*/ 962872 h 972873"/>
                  <a:gd name="connsiteX1" fmla="*/ 3810 w 507255"/>
                  <a:gd name="connsiteY1" fmla="*/ 968587 h 972873"/>
                  <a:gd name="connsiteX2" fmla="*/ 96202 w 507255"/>
                  <a:gd name="connsiteY2" fmla="*/ 598064 h 972873"/>
                  <a:gd name="connsiteX3" fmla="*/ 198120 w 507255"/>
                  <a:gd name="connsiteY3" fmla="*/ 465667 h 972873"/>
                  <a:gd name="connsiteX4" fmla="*/ 119063 w 507255"/>
                  <a:gd name="connsiteY4" fmla="*/ 343747 h 972873"/>
                  <a:gd name="connsiteX5" fmla="*/ 0 w 507255"/>
                  <a:gd name="connsiteY5" fmla="*/ 1799 h 972873"/>
                  <a:gd name="connsiteX6" fmla="*/ 488632 w 507255"/>
                  <a:gd name="connsiteY6" fmla="*/ 4657 h 972873"/>
                  <a:gd name="connsiteX7" fmla="*/ 422910 w 507255"/>
                  <a:gd name="connsiteY7" fmla="*/ 296122 h 972873"/>
                  <a:gd name="connsiteX8" fmla="*/ 352425 w 507255"/>
                  <a:gd name="connsiteY8" fmla="*/ 382799 h 972873"/>
                  <a:gd name="connsiteX9" fmla="*/ 313373 w 507255"/>
                  <a:gd name="connsiteY9" fmla="*/ 467572 h 972873"/>
                  <a:gd name="connsiteX10" fmla="*/ 478155 w 507255"/>
                  <a:gd name="connsiteY10" fmla="*/ 713317 h 972873"/>
                  <a:gd name="connsiteX11" fmla="*/ 501967 w 507255"/>
                  <a:gd name="connsiteY11" fmla="*/ 962872 h 97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7255" h="972873">
                    <a:moveTo>
                      <a:pt x="501967" y="962872"/>
                    </a:moveTo>
                    <a:cubicBezTo>
                      <a:pt x="315278" y="967634"/>
                      <a:pt x="190500" y="979064"/>
                      <a:pt x="3810" y="968587"/>
                    </a:cubicBezTo>
                    <a:cubicBezTo>
                      <a:pt x="-1905" y="827617"/>
                      <a:pt x="11430" y="692362"/>
                      <a:pt x="96202" y="598064"/>
                    </a:cubicBezTo>
                    <a:cubicBezTo>
                      <a:pt x="133350" y="557107"/>
                      <a:pt x="186690" y="522817"/>
                      <a:pt x="198120" y="465667"/>
                    </a:cubicBezTo>
                    <a:cubicBezTo>
                      <a:pt x="207645" y="419947"/>
                      <a:pt x="145732" y="379942"/>
                      <a:pt x="119063" y="343747"/>
                    </a:cubicBezTo>
                    <a:cubicBezTo>
                      <a:pt x="82867" y="294217"/>
                      <a:pt x="9525" y="239924"/>
                      <a:pt x="0" y="1799"/>
                    </a:cubicBezTo>
                    <a:cubicBezTo>
                      <a:pt x="148590" y="-2011"/>
                      <a:pt x="476250" y="847"/>
                      <a:pt x="488632" y="4657"/>
                    </a:cubicBezTo>
                    <a:cubicBezTo>
                      <a:pt x="483870" y="103717"/>
                      <a:pt x="472440" y="214207"/>
                      <a:pt x="422910" y="296122"/>
                    </a:cubicBezTo>
                    <a:cubicBezTo>
                      <a:pt x="405765" y="323744"/>
                      <a:pt x="375285" y="356129"/>
                      <a:pt x="352425" y="382799"/>
                    </a:cubicBezTo>
                    <a:cubicBezTo>
                      <a:pt x="331470" y="406612"/>
                      <a:pt x="306705" y="434234"/>
                      <a:pt x="313373" y="467572"/>
                    </a:cubicBezTo>
                    <a:cubicBezTo>
                      <a:pt x="327660" y="534247"/>
                      <a:pt x="432435" y="583777"/>
                      <a:pt x="478155" y="713317"/>
                    </a:cubicBezTo>
                    <a:cubicBezTo>
                      <a:pt x="512445" y="810472"/>
                      <a:pt x="510540" y="856192"/>
                      <a:pt x="501967" y="96287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54D26B9-6EDE-4085-833D-E570589FBC7F}"/>
                  </a:ext>
                </a:extLst>
              </p:cNvPr>
              <p:cNvSpPr/>
              <p:nvPr/>
            </p:nvSpPr>
            <p:spPr>
              <a:xfrm>
                <a:off x="4980769" y="3213630"/>
                <a:ext cx="145022" cy="208840"/>
              </a:xfrm>
              <a:custGeom>
                <a:avLst/>
                <a:gdLst>
                  <a:gd name="connsiteX0" fmla="*/ 7620 w 145022"/>
                  <a:gd name="connsiteY0" fmla="*/ 208840 h 208840"/>
                  <a:gd name="connsiteX1" fmla="*/ 0 w 145022"/>
                  <a:gd name="connsiteY1" fmla="*/ 201220 h 208840"/>
                  <a:gd name="connsiteX2" fmla="*/ 136208 w 145022"/>
                  <a:gd name="connsiteY2" fmla="*/ 243 h 208840"/>
                  <a:gd name="connsiteX3" fmla="*/ 144780 w 145022"/>
                  <a:gd name="connsiteY3" fmla="*/ 5005 h 208840"/>
                  <a:gd name="connsiteX4" fmla="*/ 140017 w 145022"/>
                  <a:gd name="connsiteY4" fmla="*/ 13578 h 208840"/>
                  <a:gd name="connsiteX5" fmla="*/ 14288 w 145022"/>
                  <a:gd name="connsiteY5" fmla="*/ 200268 h 208840"/>
                  <a:gd name="connsiteX6" fmla="*/ 7620 w 145022"/>
                  <a:gd name="connsiteY6" fmla="*/ 208840 h 208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022" h="208840">
                    <a:moveTo>
                      <a:pt x="7620" y="208840"/>
                    </a:moveTo>
                    <a:cubicBezTo>
                      <a:pt x="3810" y="208840"/>
                      <a:pt x="0" y="205983"/>
                      <a:pt x="0" y="201220"/>
                    </a:cubicBezTo>
                    <a:cubicBezTo>
                      <a:pt x="0" y="99303"/>
                      <a:pt x="69533" y="19293"/>
                      <a:pt x="136208" y="243"/>
                    </a:cubicBezTo>
                    <a:cubicBezTo>
                      <a:pt x="140017" y="-710"/>
                      <a:pt x="143827" y="1195"/>
                      <a:pt x="144780" y="5005"/>
                    </a:cubicBezTo>
                    <a:cubicBezTo>
                      <a:pt x="145733" y="8815"/>
                      <a:pt x="143827" y="12625"/>
                      <a:pt x="140017" y="13578"/>
                    </a:cubicBezTo>
                    <a:cubicBezTo>
                      <a:pt x="78105" y="30723"/>
                      <a:pt x="14288" y="105018"/>
                      <a:pt x="14288" y="200268"/>
                    </a:cubicBezTo>
                    <a:cubicBezTo>
                      <a:pt x="15240" y="205030"/>
                      <a:pt x="11430" y="208840"/>
                      <a:pt x="7620" y="208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7E366E20-5564-447A-9800-3178B0BB7851}"/>
                  </a:ext>
                </a:extLst>
              </p:cNvPr>
              <p:cNvSpPr/>
              <p:nvPr/>
            </p:nvSpPr>
            <p:spPr>
              <a:xfrm>
                <a:off x="4904569" y="2627239"/>
                <a:ext cx="518685" cy="982874"/>
              </a:xfrm>
              <a:custGeom>
                <a:avLst/>
                <a:gdLst>
                  <a:gd name="connsiteX0" fmla="*/ 163830 w 518685"/>
                  <a:gd name="connsiteY0" fmla="*/ 982874 h 982874"/>
                  <a:gd name="connsiteX1" fmla="*/ 7620 w 518685"/>
                  <a:gd name="connsiteY1" fmla="*/ 978112 h 982874"/>
                  <a:gd name="connsiteX2" fmla="*/ 2857 w 518685"/>
                  <a:gd name="connsiteY2" fmla="*/ 973349 h 982874"/>
                  <a:gd name="connsiteX3" fmla="*/ 97155 w 518685"/>
                  <a:gd name="connsiteY3" fmla="*/ 599017 h 982874"/>
                  <a:gd name="connsiteX4" fmla="*/ 129540 w 518685"/>
                  <a:gd name="connsiteY4" fmla="*/ 566632 h 982874"/>
                  <a:gd name="connsiteX5" fmla="*/ 198120 w 518685"/>
                  <a:gd name="connsiteY5" fmla="*/ 468524 h 982874"/>
                  <a:gd name="connsiteX6" fmla="*/ 150495 w 518685"/>
                  <a:gd name="connsiteY6" fmla="*/ 384704 h 982874"/>
                  <a:gd name="connsiteX7" fmla="*/ 120015 w 518685"/>
                  <a:gd name="connsiteY7" fmla="*/ 351367 h 982874"/>
                  <a:gd name="connsiteX8" fmla="*/ 102870 w 518685"/>
                  <a:gd name="connsiteY8" fmla="*/ 330412 h 982874"/>
                  <a:gd name="connsiteX9" fmla="*/ 0 w 518685"/>
                  <a:gd name="connsiteY9" fmla="*/ 7514 h 982874"/>
                  <a:gd name="connsiteX10" fmla="*/ 1905 w 518685"/>
                  <a:gd name="connsiteY10" fmla="*/ 3704 h 982874"/>
                  <a:gd name="connsiteX11" fmla="*/ 5715 w 518685"/>
                  <a:gd name="connsiteY11" fmla="*/ 1799 h 982874"/>
                  <a:gd name="connsiteX12" fmla="*/ 496253 w 518685"/>
                  <a:gd name="connsiteY12" fmla="*/ 4657 h 982874"/>
                  <a:gd name="connsiteX13" fmla="*/ 500063 w 518685"/>
                  <a:gd name="connsiteY13" fmla="*/ 10372 h 982874"/>
                  <a:gd name="connsiteX14" fmla="*/ 433388 w 518685"/>
                  <a:gd name="connsiteY14" fmla="*/ 303742 h 982874"/>
                  <a:gd name="connsiteX15" fmla="*/ 373380 w 518685"/>
                  <a:gd name="connsiteY15" fmla="*/ 378037 h 982874"/>
                  <a:gd name="connsiteX16" fmla="*/ 361950 w 518685"/>
                  <a:gd name="connsiteY16" fmla="*/ 391372 h 982874"/>
                  <a:gd name="connsiteX17" fmla="*/ 324803 w 518685"/>
                  <a:gd name="connsiteY17" fmla="*/ 471382 h 982874"/>
                  <a:gd name="connsiteX18" fmla="*/ 382905 w 518685"/>
                  <a:gd name="connsiteY18" fmla="*/ 556154 h 982874"/>
                  <a:gd name="connsiteX19" fmla="*/ 489585 w 518685"/>
                  <a:gd name="connsiteY19" fmla="*/ 716174 h 982874"/>
                  <a:gd name="connsiteX20" fmla="*/ 513398 w 518685"/>
                  <a:gd name="connsiteY20" fmla="*/ 968587 h 982874"/>
                  <a:gd name="connsiteX21" fmla="*/ 507683 w 518685"/>
                  <a:gd name="connsiteY21" fmla="*/ 973349 h 982874"/>
                  <a:gd name="connsiteX22" fmla="*/ 367665 w 518685"/>
                  <a:gd name="connsiteY22" fmla="*/ 978112 h 982874"/>
                  <a:gd name="connsiteX23" fmla="*/ 163830 w 518685"/>
                  <a:gd name="connsiteY23" fmla="*/ 982874 h 982874"/>
                  <a:gd name="connsiteX24" fmla="*/ 12382 w 518685"/>
                  <a:gd name="connsiteY24" fmla="*/ 967634 h 982874"/>
                  <a:gd name="connsiteX25" fmla="*/ 364808 w 518685"/>
                  <a:gd name="connsiteY25" fmla="*/ 966682 h 982874"/>
                  <a:gd name="connsiteX26" fmla="*/ 500063 w 518685"/>
                  <a:gd name="connsiteY26" fmla="*/ 961919 h 982874"/>
                  <a:gd name="connsiteX27" fmla="*/ 476250 w 518685"/>
                  <a:gd name="connsiteY27" fmla="*/ 719032 h 982874"/>
                  <a:gd name="connsiteX28" fmla="*/ 373380 w 518685"/>
                  <a:gd name="connsiteY28" fmla="*/ 562822 h 982874"/>
                  <a:gd name="connsiteX29" fmla="*/ 312420 w 518685"/>
                  <a:gd name="connsiteY29" fmla="*/ 473287 h 982874"/>
                  <a:gd name="connsiteX30" fmla="*/ 352425 w 518685"/>
                  <a:gd name="connsiteY30" fmla="*/ 383752 h 982874"/>
                  <a:gd name="connsiteX31" fmla="*/ 363855 w 518685"/>
                  <a:gd name="connsiteY31" fmla="*/ 370417 h 982874"/>
                  <a:gd name="connsiteX32" fmla="*/ 421958 w 518685"/>
                  <a:gd name="connsiteY32" fmla="*/ 298027 h 982874"/>
                  <a:gd name="connsiteX33" fmla="*/ 486728 w 518685"/>
                  <a:gd name="connsiteY33" fmla="*/ 14182 h 982874"/>
                  <a:gd name="connsiteX34" fmla="*/ 9525 w 518685"/>
                  <a:gd name="connsiteY34" fmla="*/ 11324 h 982874"/>
                  <a:gd name="connsiteX35" fmla="*/ 110490 w 518685"/>
                  <a:gd name="connsiteY35" fmla="*/ 322792 h 982874"/>
                  <a:gd name="connsiteX36" fmla="*/ 127635 w 518685"/>
                  <a:gd name="connsiteY36" fmla="*/ 344699 h 982874"/>
                  <a:gd name="connsiteX37" fmla="*/ 157163 w 518685"/>
                  <a:gd name="connsiteY37" fmla="*/ 377084 h 982874"/>
                  <a:gd name="connsiteX38" fmla="*/ 207645 w 518685"/>
                  <a:gd name="connsiteY38" fmla="*/ 470429 h 982874"/>
                  <a:gd name="connsiteX39" fmla="*/ 136208 w 518685"/>
                  <a:gd name="connsiteY39" fmla="*/ 574252 h 982874"/>
                  <a:gd name="connsiteX40" fmla="*/ 104775 w 518685"/>
                  <a:gd name="connsiteY40" fmla="*/ 605684 h 982874"/>
                  <a:gd name="connsiteX41" fmla="*/ 12382 w 518685"/>
                  <a:gd name="connsiteY41" fmla="*/ 967634 h 982874"/>
                  <a:gd name="connsiteX42" fmla="*/ 505778 w 518685"/>
                  <a:gd name="connsiteY42" fmla="*/ 967634 h 982874"/>
                  <a:gd name="connsiteX43" fmla="*/ 505778 w 518685"/>
                  <a:gd name="connsiteY43" fmla="*/ 967634 h 982874"/>
                  <a:gd name="connsiteX44" fmla="*/ 505778 w 518685"/>
                  <a:gd name="connsiteY44" fmla="*/ 967634 h 98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518685" h="982874">
                    <a:moveTo>
                      <a:pt x="163830" y="982874"/>
                    </a:moveTo>
                    <a:cubicBezTo>
                      <a:pt x="115252" y="982874"/>
                      <a:pt x="63817" y="981922"/>
                      <a:pt x="7620" y="978112"/>
                    </a:cubicBezTo>
                    <a:cubicBezTo>
                      <a:pt x="4763" y="978112"/>
                      <a:pt x="2857" y="975254"/>
                      <a:pt x="2857" y="973349"/>
                    </a:cubicBezTo>
                    <a:cubicBezTo>
                      <a:pt x="-1905" y="853334"/>
                      <a:pt x="4763" y="701887"/>
                      <a:pt x="97155" y="599017"/>
                    </a:cubicBezTo>
                    <a:cubicBezTo>
                      <a:pt x="106680" y="587587"/>
                      <a:pt x="118110" y="577109"/>
                      <a:pt x="129540" y="566632"/>
                    </a:cubicBezTo>
                    <a:cubicBezTo>
                      <a:pt x="159067" y="538057"/>
                      <a:pt x="189548" y="509482"/>
                      <a:pt x="198120" y="468524"/>
                    </a:cubicBezTo>
                    <a:cubicBezTo>
                      <a:pt x="203835" y="438997"/>
                      <a:pt x="177165" y="411374"/>
                      <a:pt x="150495" y="384704"/>
                    </a:cubicBezTo>
                    <a:cubicBezTo>
                      <a:pt x="139065" y="373274"/>
                      <a:pt x="128588" y="361844"/>
                      <a:pt x="120015" y="351367"/>
                    </a:cubicBezTo>
                    <a:cubicBezTo>
                      <a:pt x="115252" y="344699"/>
                      <a:pt x="109538" y="338032"/>
                      <a:pt x="102870" y="330412"/>
                    </a:cubicBezTo>
                    <a:cubicBezTo>
                      <a:pt x="64770" y="283739"/>
                      <a:pt x="7620" y="214207"/>
                      <a:pt x="0" y="7514"/>
                    </a:cubicBezTo>
                    <a:cubicBezTo>
                      <a:pt x="0" y="5609"/>
                      <a:pt x="0" y="4657"/>
                      <a:pt x="1905" y="3704"/>
                    </a:cubicBezTo>
                    <a:cubicBezTo>
                      <a:pt x="2857" y="2752"/>
                      <a:pt x="3810" y="1799"/>
                      <a:pt x="5715" y="1799"/>
                    </a:cubicBezTo>
                    <a:cubicBezTo>
                      <a:pt x="141923" y="-2011"/>
                      <a:pt x="481013" y="847"/>
                      <a:pt x="496253" y="4657"/>
                    </a:cubicBezTo>
                    <a:cubicBezTo>
                      <a:pt x="499110" y="5609"/>
                      <a:pt x="500063" y="7514"/>
                      <a:pt x="500063" y="10372"/>
                    </a:cubicBezTo>
                    <a:cubicBezTo>
                      <a:pt x="495300" y="109432"/>
                      <a:pt x="483870" y="221827"/>
                      <a:pt x="433388" y="303742"/>
                    </a:cubicBezTo>
                    <a:cubicBezTo>
                      <a:pt x="419100" y="327554"/>
                      <a:pt x="395288" y="354224"/>
                      <a:pt x="373380" y="378037"/>
                    </a:cubicBezTo>
                    <a:cubicBezTo>
                      <a:pt x="369570" y="382799"/>
                      <a:pt x="365760" y="386609"/>
                      <a:pt x="361950" y="391372"/>
                    </a:cubicBezTo>
                    <a:cubicBezTo>
                      <a:pt x="340995" y="414232"/>
                      <a:pt x="318135" y="440902"/>
                      <a:pt x="324803" y="471382"/>
                    </a:cubicBezTo>
                    <a:cubicBezTo>
                      <a:pt x="330517" y="499004"/>
                      <a:pt x="355283" y="525674"/>
                      <a:pt x="382905" y="556154"/>
                    </a:cubicBezTo>
                    <a:cubicBezTo>
                      <a:pt x="419100" y="595207"/>
                      <a:pt x="463867" y="643784"/>
                      <a:pt x="489585" y="716174"/>
                    </a:cubicBezTo>
                    <a:cubicBezTo>
                      <a:pt x="523875" y="815234"/>
                      <a:pt x="521970" y="861907"/>
                      <a:pt x="513398" y="968587"/>
                    </a:cubicBezTo>
                    <a:cubicBezTo>
                      <a:pt x="513398" y="971444"/>
                      <a:pt x="510540" y="973349"/>
                      <a:pt x="507683" y="973349"/>
                    </a:cubicBezTo>
                    <a:cubicBezTo>
                      <a:pt x="457200" y="974302"/>
                      <a:pt x="411480" y="976207"/>
                      <a:pt x="367665" y="978112"/>
                    </a:cubicBezTo>
                    <a:cubicBezTo>
                      <a:pt x="296228" y="980017"/>
                      <a:pt x="232410" y="982874"/>
                      <a:pt x="163830" y="982874"/>
                    </a:cubicBezTo>
                    <a:close/>
                    <a:moveTo>
                      <a:pt x="12382" y="967634"/>
                    </a:moveTo>
                    <a:cubicBezTo>
                      <a:pt x="145733" y="975254"/>
                      <a:pt x="247650" y="971444"/>
                      <a:pt x="364808" y="966682"/>
                    </a:cubicBezTo>
                    <a:cubicBezTo>
                      <a:pt x="407670" y="964777"/>
                      <a:pt x="451485" y="963824"/>
                      <a:pt x="500063" y="961919"/>
                    </a:cubicBezTo>
                    <a:cubicBezTo>
                      <a:pt x="508635" y="856192"/>
                      <a:pt x="509588" y="813329"/>
                      <a:pt x="476250" y="719032"/>
                    </a:cubicBezTo>
                    <a:cubicBezTo>
                      <a:pt x="452438" y="648547"/>
                      <a:pt x="408623" y="600922"/>
                      <a:pt x="373380" y="562822"/>
                    </a:cubicBezTo>
                    <a:cubicBezTo>
                      <a:pt x="343853" y="531389"/>
                      <a:pt x="319088" y="503767"/>
                      <a:pt x="312420" y="473287"/>
                    </a:cubicBezTo>
                    <a:cubicBezTo>
                      <a:pt x="304800" y="437092"/>
                      <a:pt x="331470" y="407564"/>
                      <a:pt x="352425" y="383752"/>
                    </a:cubicBezTo>
                    <a:cubicBezTo>
                      <a:pt x="356235" y="379942"/>
                      <a:pt x="360045" y="375179"/>
                      <a:pt x="363855" y="370417"/>
                    </a:cubicBezTo>
                    <a:cubicBezTo>
                      <a:pt x="384810" y="347557"/>
                      <a:pt x="408623" y="320887"/>
                      <a:pt x="421958" y="298027"/>
                    </a:cubicBezTo>
                    <a:cubicBezTo>
                      <a:pt x="470535" y="218969"/>
                      <a:pt x="481965" y="110384"/>
                      <a:pt x="486728" y="14182"/>
                    </a:cubicBezTo>
                    <a:cubicBezTo>
                      <a:pt x="446723" y="11324"/>
                      <a:pt x="154305" y="8467"/>
                      <a:pt x="9525" y="11324"/>
                    </a:cubicBezTo>
                    <a:cubicBezTo>
                      <a:pt x="18098" y="210397"/>
                      <a:pt x="73342" y="278024"/>
                      <a:pt x="110490" y="322792"/>
                    </a:cubicBezTo>
                    <a:cubicBezTo>
                      <a:pt x="116205" y="330412"/>
                      <a:pt x="122873" y="337079"/>
                      <a:pt x="127635" y="344699"/>
                    </a:cubicBezTo>
                    <a:cubicBezTo>
                      <a:pt x="135255" y="355177"/>
                      <a:pt x="145733" y="365654"/>
                      <a:pt x="157163" y="377084"/>
                    </a:cubicBezTo>
                    <a:cubicBezTo>
                      <a:pt x="183833" y="404707"/>
                      <a:pt x="214313" y="435187"/>
                      <a:pt x="207645" y="470429"/>
                    </a:cubicBezTo>
                    <a:cubicBezTo>
                      <a:pt x="199073" y="514244"/>
                      <a:pt x="166688" y="544724"/>
                      <a:pt x="136208" y="574252"/>
                    </a:cubicBezTo>
                    <a:cubicBezTo>
                      <a:pt x="125730" y="584729"/>
                      <a:pt x="114300" y="595207"/>
                      <a:pt x="104775" y="605684"/>
                    </a:cubicBezTo>
                    <a:cubicBezTo>
                      <a:pt x="15240" y="704744"/>
                      <a:pt x="8573" y="850477"/>
                      <a:pt x="12382" y="967634"/>
                    </a:cubicBezTo>
                    <a:close/>
                    <a:moveTo>
                      <a:pt x="505778" y="967634"/>
                    </a:moveTo>
                    <a:lnTo>
                      <a:pt x="505778" y="967634"/>
                    </a:lnTo>
                    <a:lnTo>
                      <a:pt x="505778" y="967634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9" name="Graphic 113">
              <a:extLst>
                <a:ext uri="{FF2B5EF4-FFF2-40B4-BE49-F238E27FC236}">
                  <a16:creationId xmlns:a16="http://schemas.microsoft.com/office/drawing/2014/main" id="{9674B42A-F91F-411C-87B5-466114398660}"/>
                </a:ext>
              </a:extLst>
            </p:cNvPr>
            <p:cNvGrpSpPr/>
            <p:nvPr/>
          </p:nvGrpSpPr>
          <p:grpSpPr>
            <a:xfrm>
              <a:off x="4850276" y="3571061"/>
              <a:ext cx="622934" cy="80009"/>
              <a:chOff x="4850276" y="3571061"/>
              <a:chExt cx="622934" cy="80009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F39853A-F468-4F2F-A799-7CFD6079E09D}"/>
                  </a:ext>
                </a:extLst>
              </p:cNvPr>
              <p:cNvSpPr/>
              <p:nvPr/>
            </p:nvSpPr>
            <p:spPr>
              <a:xfrm>
                <a:off x="4855992" y="3577728"/>
                <a:ext cx="611504" cy="68579"/>
              </a:xfrm>
              <a:custGeom>
                <a:avLst/>
                <a:gdLst>
                  <a:gd name="connsiteX0" fmla="*/ 0 w 611504"/>
                  <a:gd name="connsiteY0" fmla="*/ 0 h 68579"/>
                  <a:gd name="connsiteX1" fmla="*/ 611505 w 611504"/>
                  <a:gd name="connsiteY1" fmla="*/ 0 h 68579"/>
                  <a:gd name="connsiteX2" fmla="*/ 611505 w 611504"/>
                  <a:gd name="connsiteY2" fmla="*/ 68580 h 68579"/>
                  <a:gd name="connsiteX3" fmla="*/ 0 w 611504"/>
                  <a:gd name="connsiteY3" fmla="*/ 68580 h 6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504" h="68579">
                    <a:moveTo>
                      <a:pt x="0" y="0"/>
                    </a:moveTo>
                    <a:lnTo>
                      <a:pt x="611505" y="0"/>
                    </a:lnTo>
                    <a:lnTo>
                      <a:pt x="611505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01C47C9-D385-4461-AA8A-E466211D4699}"/>
                  </a:ext>
                </a:extLst>
              </p:cNvPr>
              <p:cNvSpPr/>
              <p:nvPr/>
            </p:nvSpPr>
            <p:spPr>
              <a:xfrm>
                <a:off x="4850276" y="3571061"/>
                <a:ext cx="622934" cy="80009"/>
              </a:xfrm>
              <a:custGeom>
                <a:avLst/>
                <a:gdLst>
                  <a:gd name="connsiteX0" fmla="*/ 618173 w 622934"/>
                  <a:gd name="connsiteY0" fmla="*/ 80010 h 80009"/>
                  <a:gd name="connsiteX1" fmla="*/ 5715 w 622934"/>
                  <a:gd name="connsiteY1" fmla="*/ 80010 h 80009"/>
                  <a:gd name="connsiteX2" fmla="*/ 0 w 622934"/>
                  <a:gd name="connsiteY2" fmla="*/ 74295 h 80009"/>
                  <a:gd name="connsiteX3" fmla="*/ 0 w 622934"/>
                  <a:gd name="connsiteY3" fmla="*/ 5715 h 80009"/>
                  <a:gd name="connsiteX4" fmla="*/ 5715 w 622934"/>
                  <a:gd name="connsiteY4" fmla="*/ 0 h 80009"/>
                  <a:gd name="connsiteX5" fmla="*/ 617220 w 622934"/>
                  <a:gd name="connsiteY5" fmla="*/ 0 h 80009"/>
                  <a:gd name="connsiteX6" fmla="*/ 622935 w 622934"/>
                  <a:gd name="connsiteY6" fmla="*/ 5715 h 80009"/>
                  <a:gd name="connsiteX7" fmla="*/ 622935 w 622934"/>
                  <a:gd name="connsiteY7" fmla="*/ 74295 h 80009"/>
                  <a:gd name="connsiteX8" fmla="*/ 618173 w 622934"/>
                  <a:gd name="connsiteY8" fmla="*/ 80010 h 80009"/>
                  <a:gd name="connsiteX9" fmla="*/ 11430 w 622934"/>
                  <a:gd name="connsiteY9" fmla="*/ 69533 h 80009"/>
                  <a:gd name="connsiteX10" fmla="*/ 612458 w 622934"/>
                  <a:gd name="connsiteY10" fmla="*/ 69533 h 80009"/>
                  <a:gd name="connsiteX11" fmla="*/ 612458 w 622934"/>
                  <a:gd name="connsiteY11" fmla="*/ 11430 h 80009"/>
                  <a:gd name="connsiteX12" fmla="*/ 11430 w 622934"/>
                  <a:gd name="connsiteY12" fmla="*/ 11430 h 80009"/>
                  <a:gd name="connsiteX13" fmla="*/ 11430 w 622934"/>
                  <a:gd name="connsiteY13" fmla="*/ 69533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2934" h="80009">
                    <a:moveTo>
                      <a:pt x="61817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3"/>
                      <a:pt x="0" y="74295"/>
                    </a:cubicBezTo>
                    <a:lnTo>
                      <a:pt x="0" y="5715"/>
                    </a:lnTo>
                    <a:cubicBezTo>
                      <a:pt x="0" y="2858"/>
                      <a:pt x="2857" y="0"/>
                      <a:pt x="5715" y="0"/>
                    </a:cubicBezTo>
                    <a:lnTo>
                      <a:pt x="617220" y="0"/>
                    </a:lnTo>
                    <a:cubicBezTo>
                      <a:pt x="620078" y="0"/>
                      <a:pt x="622935" y="2858"/>
                      <a:pt x="622935" y="5715"/>
                    </a:cubicBezTo>
                    <a:lnTo>
                      <a:pt x="622935" y="74295"/>
                    </a:lnTo>
                    <a:cubicBezTo>
                      <a:pt x="622935" y="78105"/>
                      <a:pt x="621030" y="80010"/>
                      <a:pt x="618173" y="80010"/>
                    </a:cubicBezTo>
                    <a:close/>
                    <a:moveTo>
                      <a:pt x="11430" y="69533"/>
                    </a:moveTo>
                    <a:lnTo>
                      <a:pt x="612458" y="69533"/>
                    </a:lnTo>
                    <a:lnTo>
                      <a:pt x="612458" y="11430"/>
                    </a:lnTo>
                    <a:lnTo>
                      <a:pt x="11430" y="11430"/>
                    </a:lnTo>
                    <a:lnTo>
                      <a:pt x="11430" y="69533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60" name="Graphic 113">
              <a:extLst>
                <a:ext uri="{FF2B5EF4-FFF2-40B4-BE49-F238E27FC236}">
                  <a16:creationId xmlns:a16="http://schemas.microsoft.com/office/drawing/2014/main" id="{8FDDEDDE-1D41-4FDA-AE76-73A63AB93A93}"/>
                </a:ext>
              </a:extLst>
            </p:cNvPr>
            <p:cNvGrpSpPr/>
            <p:nvPr/>
          </p:nvGrpSpPr>
          <p:grpSpPr>
            <a:xfrm>
              <a:off x="4850276" y="2591891"/>
              <a:ext cx="608647" cy="80009"/>
              <a:chOff x="4850276" y="2591891"/>
              <a:chExt cx="608647" cy="80009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71AE883-7CB4-4460-9AF9-8C4C4D782EAC}"/>
                  </a:ext>
                </a:extLst>
              </p:cNvPr>
              <p:cNvSpPr/>
              <p:nvPr/>
            </p:nvSpPr>
            <p:spPr>
              <a:xfrm>
                <a:off x="4855992" y="2597606"/>
                <a:ext cx="597217" cy="68580"/>
              </a:xfrm>
              <a:custGeom>
                <a:avLst/>
                <a:gdLst>
                  <a:gd name="connsiteX0" fmla="*/ 0 w 597217"/>
                  <a:gd name="connsiteY0" fmla="*/ 0 h 68580"/>
                  <a:gd name="connsiteX1" fmla="*/ 597218 w 597217"/>
                  <a:gd name="connsiteY1" fmla="*/ 0 h 68580"/>
                  <a:gd name="connsiteX2" fmla="*/ 597218 w 597217"/>
                  <a:gd name="connsiteY2" fmla="*/ 68580 h 68580"/>
                  <a:gd name="connsiteX3" fmla="*/ 0 w 597217"/>
                  <a:gd name="connsiteY3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217" h="68580">
                    <a:moveTo>
                      <a:pt x="0" y="0"/>
                    </a:moveTo>
                    <a:lnTo>
                      <a:pt x="597218" y="0"/>
                    </a:lnTo>
                    <a:lnTo>
                      <a:pt x="597218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61BEA2C-EF32-460B-B714-2E55B9623E5F}"/>
                  </a:ext>
                </a:extLst>
              </p:cNvPr>
              <p:cNvSpPr/>
              <p:nvPr/>
            </p:nvSpPr>
            <p:spPr>
              <a:xfrm>
                <a:off x="4850276" y="2591891"/>
                <a:ext cx="608647" cy="80009"/>
              </a:xfrm>
              <a:custGeom>
                <a:avLst/>
                <a:gdLst>
                  <a:gd name="connsiteX0" fmla="*/ 602933 w 608647"/>
                  <a:gd name="connsiteY0" fmla="*/ 80010 h 80009"/>
                  <a:gd name="connsiteX1" fmla="*/ 5715 w 608647"/>
                  <a:gd name="connsiteY1" fmla="*/ 80010 h 80009"/>
                  <a:gd name="connsiteX2" fmla="*/ 0 w 608647"/>
                  <a:gd name="connsiteY2" fmla="*/ 74295 h 80009"/>
                  <a:gd name="connsiteX3" fmla="*/ 0 w 608647"/>
                  <a:gd name="connsiteY3" fmla="*/ 5715 h 80009"/>
                  <a:gd name="connsiteX4" fmla="*/ 5715 w 608647"/>
                  <a:gd name="connsiteY4" fmla="*/ 0 h 80009"/>
                  <a:gd name="connsiteX5" fmla="*/ 602933 w 608647"/>
                  <a:gd name="connsiteY5" fmla="*/ 0 h 80009"/>
                  <a:gd name="connsiteX6" fmla="*/ 608648 w 608647"/>
                  <a:gd name="connsiteY6" fmla="*/ 5715 h 80009"/>
                  <a:gd name="connsiteX7" fmla="*/ 608648 w 608647"/>
                  <a:gd name="connsiteY7" fmla="*/ 74295 h 80009"/>
                  <a:gd name="connsiteX8" fmla="*/ 602933 w 608647"/>
                  <a:gd name="connsiteY8" fmla="*/ 80010 h 80009"/>
                  <a:gd name="connsiteX9" fmla="*/ 11430 w 608647"/>
                  <a:gd name="connsiteY9" fmla="*/ 68580 h 80009"/>
                  <a:gd name="connsiteX10" fmla="*/ 597218 w 608647"/>
                  <a:gd name="connsiteY10" fmla="*/ 68580 h 80009"/>
                  <a:gd name="connsiteX11" fmla="*/ 597218 w 608647"/>
                  <a:gd name="connsiteY11" fmla="*/ 10477 h 80009"/>
                  <a:gd name="connsiteX12" fmla="*/ 11430 w 608647"/>
                  <a:gd name="connsiteY12" fmla="*/ 10477 h 80009"/>
                  <a:gd name="connsiteX13" fmla="*/ 11430 w 608647"/>
                  <a:gd name="connsiteY13" fmla="*/ 68580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8647" h="80009">
                    <a:moveTo>
                      <a:pt x="60293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2"/>
                      <a:pt x="0" y="74295"/>
                    </a:cubicBezTo>
                    <a:lnTo>
                      <a:pt x="0" y="5715"/>
                    </a:lnTo>
                    <a:cubicBezTo>
                      <a:pt x="0" y="2857"/>
                      <a:pt x="2857" y="0"/>
                      <a:pt x="5715" y="0"/>
                    </a:cubicBezTo>
                    <a:lnTo>
                      <a:pt x="602933" y="0"/>
                    </a:lnTo>
                    <a:cubicBezTo>
                      <a:pt x="605790" y="0"/>
                      <a:pt x="608648" y="2857"/>
                      <a:pt x="608648" y="5715"/>
                    </a:cubicBezTo>
                    <a:lnTo>
                      <a:pt x="608648" y="74295"/>
                    </a:lnTo>
                    <a:cubicBezTo>
                      <a:pt x="608648" y="77152"/>
                      <a:pt x="605790" y="80010"/>
                      <a:pt x="602933" y="80010"/>
                    </a:cubicBezTo>
                    <a:close/>
                    <a:moveTo>
                      <a:pt x="11430" y="68580"/>
                    </a:moveTo>
                    <a:lnTo>
                      <a:pt x="597218" y="68580"/>
                    </a:lnTo>
                    <a:lnTo>
                      <a:pt x="597218" y="10477"/>
                    </a:lnTo>
                    <a:lnTo>
                      <a:pt x="11430" y="10477"/>
                    </a:lnTo>
                    <a:lnTo>
                      <a:pt x="11430" y="6858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68" name="Graphic 79">
            <a:extLst>
              <a:ext uri="{FF2B5EF4-FFF2-40B4-BE49-F238E27FC236}">
                <a16:creationId xmlns:a16="http://schemas.microsoft.com/office/drawing/2014/main" id="{9341EAE1-282C-403E-9DC0-A8B14BEA7DEE}"/>
              </a:ext>
            </a:extLst>
          </p:cNvPr>
          <p:cNvGrpSpPr/>
          <p:nvPr/>
        </p:nvGrpSpPr>
        <p:grpSpPr>
          <a:xfrm rot="1271733">
            <a:off x="5876641" y="3090933"/>
            <a:ext cx="409431" cy="358420"/>
            <a:chOff x="2829820" y="1072706"/>
            <a:chExt cx="622454" cy="544903"/>
          </a:xfrm>
          <a:solidFill>
            <a:srgbClr val="000000"/>
          </a:solidFill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CC3840B-60C1-44EF-83EC-AD6BC9B4EB6A}"/>
                </a:ext>
              </a:extLst>
            </p:cNvPr>
            <p:cNvSpPr/>
            <p:nvPr/>
          </p:nvSpPr>
          <p:spPr>
            <a:xfrm>
              <a:off x="2846969" y="1072706"/>
              <a:ext cx="98187" cy="98029"/>
            </a:xfrm>
            <a:custGeom>
              <a:avLst/>
              <a:gdLst>
                <a:gd name="connsiteX0" fmla="*/ 43622 w 98187"/>
                <a:gd name="connsiteY0" fmla="*/ 98030 h 98029"/>
                <a:gd name="connsiteX1" fmla="*/ 43622 w 98187"/>
                <a:gd name="connsiteY1" fmla="*/ 98030 h 98029"/>
                <a:gd name="connsiteX2" fmla="*/ 37440 w 98187"/>
                <a:gd name="connsiteY2" fmla="*/ 94497 h 98029"/>
                <a:gd name="connsiteX3" fmla="*/ 1231 w 98187"/>
                <a:gd name="connsiteY3" fmla="*/ 38859 h 98029"/>
                <a:gd name="connsiteX4" fmla="*/ 2114 w 98187"/>
                <a:gd name="connsiteY4" fmla="*/ 29144 h 98029"/>
                <a:gd name="connsiteX5" fmla="*/ 11829 w 98187"/>
                <a:gd name="connsiteY5" fmla="*/ 30027 h 98029"/>
                <a:gd name="connsiteX6" fmla="*/ 43622 w 98187"/>
                <a:gd name="connsiteY6" fmla="*/ 76834 h 98029"/>
                <a:gd name="connsiteX7" fmla="*/ 84247 w 98187"/>
                <a:gd name="connsiteY7" fmla="*/ 3533 h 98029"/>
                <a:gd name="connsiteX8" fmla="*/ 93962 w 98187"/>
                <a:gd name="connsiteY8" fmla="*/ 883 h 98029"/>
                <a:gd name="connsiteX9" fmla="*/ 97494 w 98187"/>
                <a:gd name="connsiteY9" fmla="*/ 9715 h 98029"/>
                <a:gd name="connsiteX10" fmla="*/ 50687 w 98187"/>
                <a:gd name="connsiteY10" fmla="*/ 94497 h 98029"/>
                <a:gd name="connsiteX11" fmla="*/ 43622 w 98187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187" h="98029">
                  <a:moveTo>
                    <a:pt x="43622" y="98030"/>
                  </a:moveTo>
                  <a:cubicBezTo>
                    <a:pt x="43622" y="98030"/>
                    <a:pt x="43622" y="98030"/>
                    <a:pt x="43622" y="98030"/>
                  </a:cubicBezTo>
                  <a:cubicBezTo>
                    <a:pt x="40973" y="98030"/>
                    <a:pt x="38323" y="96263"/>
                    <a:pt x="37440" y="94497"/>
                  </a:cubicBezTo>
                  <a:cubicBezTo>
                    <a:pt x="27726" y="75068"/>
                    <a:pt x="15361" y="55638"/>
                    <a:pt x="1231" y="38859"/>
                  </a:cubicBezTo>
                  <a:cubicBezTo>
                    <a:pt x="-535" y="35326"/>
                    <a:pt x="-535" y="30910"/>
                    <a:pt x="2114" y="29144"/>
                  </a:cubicBezTo>
                  <a:cubicBezTo>
                    <a:pt x="4764" y="26495"/>
                    <a:pt x="10063" y="27378"/>
                    <a:pt x="11829" y="30027"/>
                  </a:cubicBezTo>
                  <a:cubicBezTo>
                    <a:pt x="23310" y="44158"/>
                    <a:pt x="33908" y="60054"/>
                    <a:pt x="43622" y="76834"/>
                  </a:cubicBezTo>
                  <a:lnTo>
                    <a:pt x="84247" y="3533"/>
                  </a:lnTo>
                  <a:cubicBezTo>
                    <a:pt x="86013" y="0"/>
                    <a:pt x="90429" y="-883"/>
                    <a:pt x="93962" y="883"/>
                  </a:cubicBezTo>
                  <a:cubicBezTo>
                    <a:pt x="97494" y="1766"/>
                    <a:pt x="99261" y="6182"/>
                    <a:pt x="97494" y="9715"/>
                  </a:cubicBezTo>
                  <a:lnTo>
                    <a:pt x="50687" y="94497"/>
                  </a:lnTo>
                  <a:cubicBezTo>
                    <a:pt x="48921" y="97147"/>
                    <a:pt x="46272" y="98030"/>
                    <a:pt x="43622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23255EE-6056-45B0-8834-9CB2C56013BD}"/>
                </a:ext>
              </a:extLst>
            </p:cNvPr>
            <p:cNvSpPr/>
            <p:nvPr/>
          </p:nvSpPr>
          <p:spPr>
            <a:xfrm>
              <a:off x="2846600" y="1296143"/>
              <a:ext cx="97863" cy="98029"/>
            </a:xfrm>
            <a:custGeom>
              <a:avLst/>
              <a:gdLst>
                <a:gd name="connsiteX0" fmla="*/ 43991 w 97863"/>
                <a:gd name="connsiteY0" fmla="*/ 98030 h 98029"/>
                <a:gd name="connsiteX1" fmla="*/ 43991 w 97863"/>
                <a:gd name="connsiteY1" fmla="*/ 98030 h 98029"/>
                <a:gd name="connsiteX2" fmla="*/ 37809 w 97863"/>
                <a:gd name="connsiteY2" fmla="*/ 94497 h 98029"/>
                <a:gd name="connsiteX3" fmla="*/ 1600 w 97863"/>
                <a:gd name="connsiteY3" fmla="*/ 38859 h 98029"/>
                <a:gd name="connsiteX4" fmla="*/ 2483 w 97863"/>
                <a:gd name="connsiteY4" fmla="*/ 29144 h 98029"/>
                <a:gd name="connsiteX5" fmla="*/ 12198 w 97863"/>
                <a:gd name="connsiteY5" fmla="*/ 30027 h 98029"/>
                <a:gd name="connsiteX6" fmla="*/ 43991 w 97863"/>
                <a:gd name="connsiteY6" fmla="*/ 76834 h 98029"/>
                <a:gd name="connsiteX7" fmla="*/ 84616 w 97863"/>
                <a:gd name="connsiteY7" fmla="*/ 3533 h 98029"/>
                <a:gd name="connsiteX8" fmla="*/ 94330 w 97863"/>
                <a:gd name="connsiteY8" fmla="*/ 883 h 98029"/>
                <a:gd name="connsiteX9" fmla="*/ 96980 w 97863"/>
                <a:gd name="connsiteY9" fmla="*/ 10598 h 98029"/>
                <a:gd name="connsiteX10" fmla="*/ 50173 w 97863"/>
                <a:gd name="connsiteY10" fmla="*/ 95380 h 98029"/>
                <a:gd name="connsiteX11" fmla="*/ 43991 w 97863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029">
                  <a:moveTo>
                    <a:pt x="43991" y="98030"/>
                  </a:moveTo>
                  <a:cubicBezTo>
                    <a:pt x="43991" y="98030"/>
                    <a:pt x="43991" y="98030"/>
                    <a:pt x="43991" y="98030"/>
                  </a:cubicBezTo>
                  <a:cubicBezTo>
                    <a:pt x="41341" y="98030"/>
                    <a:pt x="38692" y="96263"/>
                    <a:pt x="37809" y="94497"/>
                  </a:cubicBezTo>
                  <a:cubicBezTo>
                    <a:pt x="28094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5"/>
                    <a:pt x="10431" y="27378"/>
                    <a:pt x="12198" y="30027"/>
                  </a:cubicBezTo>
                  <a:cubicBezTo>
                    <a:pt x="23678" y="44158"/>
                    <a:pt x="34276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9290" y="96263"/>
                    <a:pt x="46640" y="98030"/>
                    <a:pt x="43991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8CE4FD6-F2BD-48EA-973E-43B5E3AAA899}"/>
                </a:ext>
              </a:extLst>
            </p:cNvPr>
            <p:cNvSpPr/>
            <p:nvPr/>
          </p:nvSpPr>
          <p:spPr>
            <a:xfrm>
              <a:off x="2829820" y="1518696"/>
              <a:ext cx="97863" cy="98912"/>
            </a:xfrm>
            <a:custGeom>
              <a:avLst/>
              <a:gdLst>
                <a:gd name="connsiteX0" fmla="*/ 43991 w 97863"/>
                <a:gd name="connsiteY0" fmla="*/ 98913 h 98912"/>
                <a:gd name="connsiteX1" fmla="*/ 43991 w 97863"/>
                <a:gd name="connsiteY1" fmla="*/ 98913 h 98912"/>
                <a:gd name="connsiteX2" fmla="*/ 37809 w 97863"/>
                <a:gd name="connsiteY2" fmla="*/ 95380 h 98912"/>
                <a:gd name="connsiteX3" fmla="*/ 1600 w 97863"/>
                <a:gd name="connsiteY3" fmla="*/ 38859 h 98912"/>
                <a:gd name="connsiteX4" fmla="*/ 2483 w 97863"/>
                <a:gd name="connsiteY4" fmla="*/ 29144 h 98912"/>
                <a:gd name="connsiteX5" fmla="*/ 12198 w 97863"/>
                <a:gd name="connsiteY5" fmla="*/ 30027 h 98912"/>
                <a:gd name="connsiteX6" fmla="*/ 43991 w 97863"/>
                <a:gd name="connsiteY6" fmla="*/ 76834 h 98912"/>
                <a:gd name="connsiteX7" fmla="*/ 84616 w 97863"/>
                <a:gd name="connsiteY7" fmla="*/ 3533 h 98912"/>
                <a:gd name="connsiteX8" fmla="*/ 94330 w 97863"/>
                <a:gd name="connsiteY8" fmla="*/ 883 h 98912"/>
                <a:gd name="connsiteX9" fmla="*/ 96980 w 97863"/>
                <a:gd name="connsiteY9" fmla="*/ 10598 h 98912"/>
                <a:gd name="connsiteX10" fmla="*/ 50173 w 97863"/>
                <a:gd name="connsiteY10" fmla="*/ 95380 h 98912"/>
                <a:gd name="connsiteX11" fmla="*/ 43991 w 97863"/>
                <a:gd name="connsiteY11" fmla="*/ 98913 h 9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912">
                  <a:moveTo>
                    <a:pt x="43991" y="98913"/>
                  </a:moveTo>
                  <a:cubicBezTo>
                    <a:pt x="43991" y="98913"/>
                    <a:pt x="43991" y="98913"/>
                    <a:pt x="43991" y="98913"/>
                  </a:cubicBezTo>
                  <a:cubicBezTo>
                    <a:pt x="41341" y="98913"/>
                    <a:pt x="38692" y="97146"/>
                    <a:pt x="37809" y="95380"/>
                  </a:cubicBezTo>
                  <a:cubicBezTo>
                    <a:pt x="27211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4"/>
                    <a:pt x="10431" y="27378"/>
                    <a:pt x="12198" y="30027"/>
                  </a:cubicBezTo>
                  <a:cubicBezTo>
                    <a:pt x="24562" y="45041"/>
                    <a:pt x="35159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8407" y="97146"/>
                    <a:pt x="46640" y="98913"/>
                    <a:pt x="43991" y="98913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1278AC5-4EBE-4309-A478-8F5359532D97}"/>
                </a:ext>
              </a:extLst>
            </p:cNvPr>
            <p:cNvSpPr/>
            <p:nvPr/>
          </p:nvSpPr>
          <p:spPr>
            <a:xfrm>
              <a:off x="3023063" y="1153072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9429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8245CC4-95B3-466F-9847-E4CED96C4554}"/>
                </a:ext>
              </a:extLst>
            </p:cNvPr>
            <p:cNvSpPr/>
            <p:nvPr/>
          </p:nvSpPr>
          <p:spPr>
            <a:xfrm>
              <a:off x="3023063" y="1372094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5299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F44B6D6-2101-489B-B4A8-CE7B0799F1F5}"/>
                </a:ext>
              </a:extLst>
            </p:cNvPr>
            <p:cNvSpPr/>
            <p:nvPr/>
          </p:nvSpPr>
          <p:spPr>
            <a:xfrm>
              <a:off x="3029245" y="1591115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3070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111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5" name="Graphic 43">
            <a:extLst>
              <a:ext uri="{FF2B5EF4-FFF2-40B4-BE49-F238E27FC236}">
                <a16:creationId xmlns:a16="http://schemas.microsoft.com/office/drawing/2014/main" id="{1AFDA4CD-FFE4-4E24-A998-9F843661B6A7}"/>
              </a:ext>
            </a:extLst>
          </p:cNvPr>
          <p:cNvGrpSpPr/>
          <p:nvPr/>
        </p:nvGrpSpPr>
        <p:grpSpPr>
          <a:xfrm>
            <a:off x="8525444" y="4345551"/>
            <a:ext cx="125729" cy="125729"/>
            <a:chOff x="5131116" y="3678554"/>
            <a:chExt cx="125729" cy="125729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4C0D30C-7F14-4BE4-A960-C3E1C5B87AE4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C1E3D8B-DA75-4370-8D4E-85B5906C01D3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0454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CE4D2E2-11E9-4903-AD0A-3709EBBC7319}"/>
              </a:ext>
            </a:extLst>
          </p:cNvPr>
          <p:cNvSpPr/>
          <p:nvPr/>
        </p:nvSpPr>
        <p:spPr>
          <a:xfrm>
            <a:off x="1296578" y="3503395"/>
            <a:ext cx="6550845" cy="737404"/>
          </a:xfrm>
          <a:prstGeom prst="roundRect">
            <a:avLst/>
          </a:prstGeom>
          <a:solidFill>
            <a:schemeClr val="bg2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EB391-2D61-41AE-8F98-3CF256D748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D16E6F-9C52-4F4D-BA9B-79B840BD8F3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60997A-B153-4224-ADB2-7D5DF9642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234" y="756902"/>
            <a:ext cx="1457532" cy="1311959"/>
          </a:xfrm>
          <a:prstGeom prst="rect">
            <a:avLst/>
          </a:prstGeom>
        </p:spPr>
      </p:pic>
      <p:grpSp>
        <p:nvGrpSpPr>
          <p:cNvPr id="8" name="Graphic 43">
            <a:extLst>
              <a:ext uri="{FF2B5EF4-FFF2-40B4-BE49-F238E27FC236}">
                <a16:creationId xmlns:a16="http://schemas.microsoft.com/office/drawing/2014/main" id="{54361F90-67A8-481D-9269-8C178CF10DFE}"/>
              </a:ext>
            </a:extLst>
          </p:cNvPr>
          <p:cNvGrpSpPr/>
          <p:nvPr/>
        </p:nvGrpSpPr>
        <p:grpSpPr>
          <a:xfrm>
            <a:off x="3780369" y="4518849"/>
            <a:ext cx="125729" cy="125729"/>
            <a:chOff x="5131116" y="3678554"/>
            <a:chExt cx="125729" cy="125729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27C36B4-D032-4407-8025-5A7BBF4CA784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52AE0FD-1400-4D2C-9A21-FFFF31E2F5F2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" name="Graphic 43">
            <a:extLst>
              <a:ext uri="{FF2B5EF4-FFF2-40B4-BE49-F238E27FC236}">
                <a16:creationId xmlns:a16="http://schemas.microsoft.com/office/drawing/2014/main" id="{F1F8B7D9-328E-498B-90C3-31B13BA15E12}"/>
              </a:ext>
            </a:extLst>
          </p:cNvPr>
          <p:cNvGrpSpPr/>
          <p:nvPr/>
        </p:nvGrpSpPr>
        <p:grpSpPr>
          <a:xfrm>
            <a:off x="8178550" y="1767129"/>
            <a:ext cx="409843" cy="383552"/>
            <a:chOff x="3891067" y="1338534"/>
            <a:chExt cx="589386" cy="55157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1BBD3A5-C35E-4284-9B19-8453F5248090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F569552-F42E-4C5E-8BDE-21C17462FFED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" name="Graphic 43">
              <a:extLst>
                <a:ext uri="{FF2B5EF4-FFF2-40B4-BE49-F238E27FC236}">
                  <a16:creationId xmlns:a16="http://schemas.microsoft.com/office/drawing/2014/main" id="{C7029904-E3F8-41EB-B15D-679C9BE699FA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156B821-9052-4772-A78E-837E08969CA6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545805D-A167-4ACE-B539-C4D674A822E6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" name="Graphic 43">
              <a:extLst>
                <a:ext uri="{FF2B5EF4-FFF2-40B4-BE49-F238E27FC236}">
                  <a16:creationId xmlns:a16="http://schemas.microsoft.com/office/drawing/2014/main" id="{DC368C9B-07BD-465D-8C91-802D9CCCB964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43EC978-BC5A-4AA3-ABEF-36C881A23FD9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1BA37AC-77FC-4265-BA61-0E52900546B3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" name="Graphic 43">
              <a:extLst>
                <a:ext uri="{FF2B5EF4-FFF2-40B4-BE49-F238E27FC236}">
                  <a16:creationId xmlns:a16="http://schemas.microsoft.com/office/drawing/2014/main" id="{8A772F40-2C8C-4FEA-8C23-430A4FFFA301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497C15FE-9EF9-4839-88CE-44F03ADE2F9A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057B0D8-130B-42E4-A1A9-8E84BFA3194E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3" name="Graphic 43">
            <a:extLst>
              <a:ext uri="{FF2B5EF4-FFF2-40B4-BE49-F238E27FC236}">
                <a16:creationId xmlns:a16="http://schemas.microsoft.com/office/drawing/2014/main" id="{87D78E32-6BA5-4BDF-AF9D-2F1E3ECA6F62}"/>
              </a:ext>
            </a:extLst>
          </p:cNvPr>
          <p:cNvGrpSpPr/>
          <p:nvPr/>
        </p:nvGrpSpPr>
        <p:grpSpPr>
          <a:xfrm rot="6217495">
            <a:off x="601614" y="4036160"/>
            <a:ext cx="409843" cy="383552"/>
            <a:chOff x="3891067" y="1338534"/>
            <a:chExt cx="589386" cy="551577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F4408-0632-4DFE-9CFB-CEDC8BBE24DF}"/>
                </a:ext>
              </a:extLst>
            </p:cNvPr>
            <p:cNvSpPr/>
            <p:nvPr/>
          </p:nvSpPr>
          <p:spPr>
            <a:xfrm>
              <a:off x="4277282" y="1412309"/>
              <a:ext cx="126372" cy="409118"/>
            </a:xfrm>
            <a:custGeom>
              <a:avLst/>
              <a:gdLst>
                <a:gd name="connsiteX0" fmla="*/ 1347 w 126372"/>
                <a:gd name="connsiteY0" fmla="*/ 406965 h 409118"/>
                <a:gd name="connsiteX1" fmla="*/ 395 w 126372"/>
                <a:gd name="connsiteY1" fmla="*/ 401250 h 409118"/>
                <a:gd name="connsiteX2" fmla="*/ 115647 w 126372"/>
                <a:gd name="connsiteY2" fmla="*/ 4058 h 409118"/>
                <a:gd name="connsiteX3" fmla="*/ 122315 w 126372"/>
                <a:gd name="connsiteY3" fmla="*/ 248 h 409118"/>
                <a:gd name="connsiteX4" fmla="*/ 126125 w 126372"/>
                <a:gd name="connsiteY4" fmla="*/ 6915 h 409118"/>
                <a:gd name="connsiteX5" fmla="*/ 10872 w 126372"/>
                <a:gd name="connsiteY5" fmla="*/ 405060 h 409118"/>
                <a:gd name="connsiteX6" fmla="*/ 4205 w 126372"/>
                <a:gd name="connsiteY6" fmla="*/ 408870 h 409118"/>
                <a:gd name="connsiteX7" fmla="*/ 1347 w 126372"/>
                <a:gd name="connsiteY7" fmla="*/ 406965 h 4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372" h="409118">
                  <a:moveTo>
                    <a:pt x="1347" y="406965"/>
                  </a:moveTo>
                  <a:cubicBezTo>
                    <a:pt x="395" y="406013"/>
                    <a:pt x="-558" y="403155"/>
                    <a:pt x="395" y="401250"/>
                  </a:cubicBezTo>
                  <a:lnTo>
                    <a:pt x="115647" y="4058"/>
                  </a:lnTo>
                  <a:cubicBezTo>
                    <a:pt x="116600" y="1200"/>
                    <a:pt x="119457" y="-705"/>
                    <a:pt x="122315" y="248"/>
                  </a:cubicBezTo>
                  <a:cubicBezTo>
                    <a:pt x="125172" y="1200"/>
                    <a:pt x="127077" y="4058"/>
                    <a:pt x="126125" y="6915"/>
                  </a:cubicBezTo>
                  <a:lnTo>
                    <a:pt x="10872" y="405060"/>
                  </a:lnTo>
                  <a:cubicBezTo>
                    <a:pt x="9920" y="407918"/>
                    <a:pt x="7062" y="409823"/>
                    <a:pt x="4205" y="408870"/>
                  </a:cubicBezTo>
                  <a:cubicBezTo>
                    <a:pt x="3252" y="407918"/>
                    <a:pt x="2300" y="407918"/>
                    <a:pt x="1347" y="406965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938F51E-BBAB-406D-8A7D-3709916DBC2F}"/>
                </a:ext>
              </a:extLst>
            </p:cNvPr>
            <p:cNvSpPr/>
            <p:nvPr/>
          </p:nvSpPr>
          <p:spPr>
            <a:xfrm>
              <a:off x="3953201" y="1654134"/>
              <a:ext cx="329595" cy="171211"/>
            </a:xfrm>
            <a:custGeom>
              <a:avLst/>
              <a:gdLst>
                <a:gd name="connsiteX0" fmla="*/ 1578 w 329595"/>
                <a:gd name="connsiteY0" fmla="*/ 9882 h 171211"/>
                <a:gd name="connsiteX1" fmla="*/ 626 w 329595"/>
                <a:gd name="connsiteY1" fmla="*/ 3215 h 171211"/>
                <a:gd name="connsiteX2" fmla="*/ 8246 w 329595"/>
                <a:gd name="connsiteY2" fmla="*/ 357 h 171211"/>
                <a:gd name="connsiteX3" fmla="*/ 326381 w 329595"/>
                <a:gd name="connsiteY3" fmla="*/ 160377 h 171211"/>
                <a:gd name="connsiteX4" fmla="*/ 329238 w 329595"/>
                <a:gd name="connsiteY4" fmla="*/ 167997 h 171211"/>
                <a:gd name="connsiteX5" fmla="*/ 321618 w 329595"/>
                <a:gd name="connsiteY5" fmla="*/ 170855 h 171211"/>
                <a:gd name="connsiteX6" fmla="*/ 3483 w 329595"/>
                <a:gd name="connsiteY6" fmla="*/ 10835 h 171211"/>
                <a:gd name="connsiteX7" fmla="*/ 1578 w 329595"/>
                <a:gd name="connsiteY7" fmla="*/ 9882 h 17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595" h="171211">
                  <a:moveTo>
                    <a:pt x="1578" y="9882"/>
                  </a:moveTo>
                  <a:cubicBezTo>
                    <a:pt x="-327" y="7977"/>
                    <a:pt x="-327" y="6072"/>
                    <a:pt x="626" y="3215"/>
                  </a:cubicBezTo>
                  <a:cubicBezTo>
                    <a:pt x="1578" y="357"/>
                    <a:pt x="5388" y="-595"/>
                    <a:pt x="8246" y="357"/>
                  </a:cubicBezTo>
                  <a:lnTo>
                    <a:pt x="326381" y="160377"/>
                  </a:lnTo>
                  <a:cubicBezTo>
                    <a:pt x="329238" y="161330"/>
                    <a:pt x="330191" y="165140"/>
                    <a:pt x="329238" y="167997"/>
                  </a:cubicBezTo>
                  <a:cubicBezTo>
                    <a:pt x="328286" y="170855"/>
                    <a:pt x="324476" y="171807"/>
                    <a:pt x="321618" y="170855"/>
                  </a:cubicBezTo>
                  <a:lnTo>
                    <a:pt x="3483" y="10835"/>
                  </a:lnTo>
                  <a:cubicBezTo>
                    <a:pt x="2531" y="9882"/>
                    <a:pt x="2531" y="9882"/>
                    <a:pt x="1578" y="9882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6" name="Graphic 43">
              <a:extLst>
                <a:ext uri="{FF2B5EF4-FFF2-40B4-BE49-F238E27FC236}">
                  <a16:creationId xmlns:a16="http://schemas.microsoft.com/office/drawing/2014/main" id="{DF46B252-46FD-49C0-8F0D-B78BD1D28412}"/>
                </a:ext>
              </a:extLst>
            </p:cNvPr>
            <p:cNvGrpSpPr/>
            <p:nvPr/>
          </p:nvGrpSpPr>
          <p:grpSpPr>
            <a:xfrm>
              <a:off x="3891067" y="1591899"/>
              <a:ext cx="136782" cy="136615"/>
              <a:chOff x="3891067" y="1591899"/>
              <a:chExt cx="136782" cy="136615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A0B8E4F-CB5E-4240-BEF1-2FB569782EE1}"/>
                  </a:ext>
                </a:extLst>
              </p:cNvPr>
              <p:cNvSpPr/>
              <p:nvPr/>
            </p:nvSpPr>
            <p:spPr>
              <a:xfrm>
                <a:off x="3897017" y="1596729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0D157F9-DAFA-473B-80D9-F4112197C682}"/>
                  </a:ext>
                </a:extLst>
              </p:cNvPr>
              <p:cNvSpPr/>
              <p:nvPr/>
            </p:nvSpPr>
            <p:spPr>
              <a:xfrm>
                <a:off x="3891067" y="1591899"/>
                <a:ext cx="136782" cy="136615"/>
              </a:xfrm>
              <a:custGeom>
                <a:avLst/>
                <a:gdLst>
                  <a:gd name="connsiteX0" fmla="*/ 17992 w 136782"/>
                  <a:gd name="connsiteY0" fmla="*/ 114028 h 136615"/>
                  <a:gd name="connsiteX1" fmla="*/ 1800 w 136782"/>
                  <a:gd name="connsiteY1" fmla="*/ 83548 h 136615"/>
                  <a:gd name="connsiteX2" fmla="*/ 1800 w 136782"/>
                  <a:gd name="connsiteY2" fmla="*/ 83548 h 136615"/>
                  <a:gd name="connsiteX3" fmla="*/ 53235 w 136782"/>
                  <a:gd name="connsiteY3" fmla="*/ 1633 h 136615"/>
                  <a:gd name="connsiteX4" fmla="*/ 104670 w 136782"/>
                  <a:gd name="connsiteY4" fmla="*/ 10205 h 136615"/>
                  <a:gd name="connsiteX5" fmla="*/ 135150 w 136782"/>
                  <a:gd name="connsiteY5" fmla="*/ 53068 h 136615"/>
                  <a:gd name="connsiteX6" fmla="*/ 126577 w 136782"/>
                  <a:gd name="connsiteY6" fmla="*/ 104503 h 136615"/>
                  <a:gd name="connsiteX7" fmla="*/ 83715 w 136782"/>
                  <a:gd name="connsiteY7" fmla="*/ 134983 h 136615"/>
                  <a:gd name="connsiteX8" fmla="*/ 32280 w 136782"/>
                  <a:gd name="connsiteY8" fmla="*/ 126410 h 136615"/>
                  <a:gd name="connsiteX9" fmla="*/ 17992 w 136782"/>
                  <a:gd name="connsiteY9" fmla="*/ 114028 h 136615"/>
                  <a:gd name="connsiteX10" fmla="*/ 12277 w 136782"/>
                  <a:gd name="connsiteY10" fmla="*/ 80690 h 136615"/>
                  <a:gd name="connsiteX11" fmla="*/ 79905 w 136782"/>
                  <a:gd name="connsiteY11" fmla="*/ 123553 h 136615"/>
                  <a:gd name="connsiteX12" fmla="*/ 115147 w 136782"/>
                  <a:gd name="connsiteY12" fmla="*/ 98788 h 136615"/>
                  <a:gd name="connsiteX13" fmla="*/ 122767 w 136782"/>
                  <a:gd name="connsiteY13" fmla="*/ 55925 h 136615"/>
                  <a:gd name="connsiteX14" fmla="*/ 98002 w 136782"/>
                  <a:gd name="connsiteY14" fmla="*/ 20683 h 136615"/>
                  <a:gd name="connsiteX15" fmla="*/ 55140 w 136782"/>
                  <a:gd name="connsiteY15" fmla="*/ 13063 h 136615"/>
                  <a:gd name="connsiteX16" fmla="*/ 12277 w 136782"/>
                  <a:gd name="connsiteY16" fmla="*/ 80690 h 136615"/>
                  <a:gd name="connsiteX17" fmla="*/ 12277 w 136782"/>
                  <a:gd name="connsiteY17" fmla="*/ 80690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782" h="136615">
                    <a:moveTo>
                      <a:pt x="17992" y="114028"/>
                    </a:moveTo>
                    <a:cubicBezTo>
                      <a:pt x="10372" y="105455"/>
                      <a:pt x="4657" y="94978"/>
                      <a:pt x="1800" y="83548"/>
                    </a:cubicBezTo>
                    <a:lnTo>
                      <a:pt x="1800" y="83548"/>
                    </a:lnTo>
                    <a:cubicBezTo>
                      <a:pt x="-6773" y="47353"/>
                      <a:pt x="16087" y="10205"/>
                      <a:pt x="53235" y="1633"/>
                    </a:cubicBezTo>
                    <a:cubicBezTo>
                      <a:pt x="71332" y="-2177"/>
                      <a:pt x="89430" y="680"/>
                      <a:pt x="104670" y="10205"/>
                    </a:cubicBezTo>
                    <a:cubicBezTo>
                      <a:pt x="119910" y="19730"/>
                      <a:pt x="130387" y="34970"/>
                      <a:pt x="135150" y="53068"/>
                    </a:cubicBezTo>
                    <a:cubicBezTo>
                      <a:pt x="138960" y="71165"/>
                      <a:pt x="136102" y="89263"/>
                      <a:pt x="126577" y="104503"/>
                    </a:cubicBezTo>
                    <a:cubicBezTo>
                      <a:pt x="117052" y="119743"/>
                      <a:pt x="101812" y="130220"/>
                      <a:pt x="83715" y="134983"/>
                    </a:cubicBezTo>
                    <a:cubicBezTo>
                      <a:pt x="65617" y="138793"/>
                      <a:pt x="47520" y="135935"/>
                      <a:pt x="32280" y="126410"/>
                    </a:cubicBezTo>
                    <a:cubicBezTo>
                      <a:pt x="26565" y="122600"/>
                      <a:pt x="21802" y="117838"/>
                      <a:pt x="17992" y="114028"/>
                    </a:cubicBezTo>
                    <a:close/>
                    <a:moveTo>
                      <a:pt x="12277" y="80690"/>
                    </a:moveTo>
                    <a:cubicBezTo>
                      <a:pt x="18945" y="111170"/>
                      <a:pt x="49425" y="130220"/>
                      <a:pt x="79905" y="123553"/>
                    </a:cubicBezTo>
                    <a:cubicBezTo>
                      <a:pt x="95145" y="119743"/>
                      <a:pt x="107527" y="111170"/>
                      <a:pt x="115147" y="98788"/>
                    </a:cubicBezTo>
                    <a:cubicBezTo>
                      <a:pt x="122767" y="86405"/>
                      <a:pt x="125625" y="71165"/>
                      <a:pt x="122767" y="55925"/>
                    </a:cubicBezTo>
                    <a:cubicBezTo>
                      <a:pt x="118957" y="40685"/>
                      <a:pt x="110385" y="28303"/>
                      <a:pt x="98002" y="20683"/>
                    </a:cubicBezTo>
                    <a:cubicBezTo>
                      <a:pt x="85620" y="13063"/>
                      <a:pt x="70380" y="10205"/>
                      <a:pt x="55140" y="13063"/>
                    </a:cubicBezTo>
                    <a:cubicBezTo>
                      <a:pt x="24660" y="19730"/>
                      <a:pt x="5610" y="50210"/>
                      <a:pt x="12277" y="80690"/>
                    </a:cubicBezTo>
                    <a:lnTo>
                      <a:pt x="12277" y="8069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27" name="Graphic 43">
              <a:extLst>
                <a:ext uri="{FF2B5EF4-FFF2-40B4-BE49-F238E27FC236}">
                  <a16:creationId xmlns:a16="http://schemas.microsoft.com/office/drawing/2014/main" id="{D6D80862-9301-4066-9F93-54541DEDDAE6}"/>
                </a:ext>
              </a:extLst>
            </p:cNvPr>
            <p:cNvGrpSpPr/>
            <p:nvPr/>
          </p:nvGrpSpPr>
          <p:grpSpPr>
            <a:xfrm>
              <a:off x="4215869" y="1753657"/>
              <a:ext cx="136782" cy="136453"/>
              <a:chOff x="4215869" y="1753657"/>
              <a:chExt cx="136782" cy="136453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432C72B-7F30-483B-B935-433A66FFC594}"/>
                  </a:ext>
                </a:extLst>
              </p:cNvPr>
              <p:cNvSpPr/>
              <p:nvPr/>
            </p:nvSpPr>
            <p:spPr>
              <a:xfrm>
                <a:off x="4221819" y="175865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3475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48B44CD-1ABE-42F1-BA4D-D0225F8528CC}"/>
                  </a:ext>
                </a:extLst>
              </p:cNvPr>
              <p:cNvSpPr/>
              <p:nvPr/>
            </p:nvSpPr>
            <p:spPr>
              <a:xfrm>
                <a:off x="4215869" y="1753657"/>
                <a:ext cx="136782" cy="136453"/>
              </a:xfrm>
              <a:custGeom>
                <a:avLst/>
                <a:gdLst>
                  <a:gd name="connsiteX0" fmla="*/ 17992 w 136782"/>
                  <a:gd name="connsiteY0" fmla="*/ 114195 h 136453"/>
                  <a:gd name="connsiteX1" fmla="*/ 1800 w 136782"/>
                  <a:gd name="connsiteY1" fmla="*/ 83715 h 136453"/>
                  <a:gd name="connsiteX2" fmla="*/ 1800 w 136782"/>
                  <a:gd name="connsiteY2" fmla="*/ 83715 h 136453"/>
                  <a:gd name="connsiteX3" fmla="*/ 53235 w 136782"/>
                  <a:gd name="connsiteY3" fmla="*/ 1800 h 136453"/>
                  <a:gd name="connsiteX4" fmla="*/ 135150 w 136782"/>
                  <a:gd name="connsiteY4" fmla="*/ 53235 h 136453"/>
                  <a:gd name="connsiteX5" fmla="*/ 126577 w 136782"/>
                  <a:gd name="connsiteY5" fmla="*/ 104670 h 136453"/>
                  <a:gd name="connsiteX6" fmla="*/ 83715 w 136782"/>
                  <a:gd name="connsiteY6" fmla="*/ 135150 h 136453"/>
                  <a:gd name="connsiteX7" fmla="*/ 17992 w 136782"/>
                  <a:gd name="connsiteY7" fmla="*/ 114195 h 136453"/>
                  <a:gd name="connsiteX8" fmla="*/ 13230 w 136782"/>
                  <a:gd name="connsiteY8" fmla="*/ 80857 h 136453"/>
                  <a:gd name="connsiteX9" fmla="*/ 80857 w 136782"/>
                  <a:gd name="connsiteY9" fmla="*/ 123720 h 136453"/>
                  <a:gd name="connsiteX10" fmla="*/ 123720 w 136782"/>
                  <a:gd name="connsiteY10" fmla="*/ 56092 h 136453"/>
                  <a:gd name="connsiteX11" fmla="*/ 56092 w 136782"/>
                  <a:gd name="connsiteY11" fmla="*/ 13230 h 136453"/>
                  <a:gd name="connsiteX12" fmla="*/ 13230 w 136782"/>
                  <a:gd name="connsiteY12" fmla="*/ 80857 h 136453"/>
                  <a:gd name="connsiteX13" fmla="*/ 13230 w 136782"/>
                  <a:gd name="connsiteY13" fmla="*/ 80857 h 13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782" h="136453">
                    <a:moveTo>
                      <a:pt x="17992" y="114195"/>
                    </a:moveTo>
                    <a:cubicBezTo>
                      <a:pt x="10372" y="105622"/>
                      <a:pt x="4657" y="95145"/>
                      <a:pt x="1800" y="83715"/>
                    </a:cubicBezTo>
                    <a:cubicBezTo>
                      <a:pt x="1800" y="83715"/>
                      <a:pt x="1800" y="83715"/>
                      <a:pt x="1800" y="83715"/>
                    </a:cubicBezTo>
                    <a:cubicBezTo>
                      <a:pt x="-6773" y="47520"/>
                      <a:pt x="16087" y="10372"/>
                      <a:pt x="53235" y="1800"/>
                    </a:cubicBezTo>
                    <a:cubicBezTo>
                      <a:pt x="89430" y="-6773"/>
                      <a:pt x="126577" y="16087"/>
                      <a:pt x="135150" y="53235"/>
                    </a:cubicBezTo>
                    <a:cubicBezTo>
                      <a:pt x="138960" y="71332"/>
                      <a:pt x="136102" y="89430"/>
                      <a:pt x="126577" y="104670"/>
                    </a:cubicBezTo>
                    <a:cubicBezTo>
                      <a:pt x="117052" y="119910"/>
                      <a:pt x="101812" y="130387"/>
                      <a:pt x="83715" y="135150"/>
                    </a:cubicBezTo>
                    <a:cubicBezTo>
                      <a:pt x="58950" y="139912"/>
                      <a:pt x="34185" y="131340"/>
                      <a:pt x="17992" y="114195"/>
                    </a:cubicBezTo>
                    <a:close/>
                    <a:moveTo>
                      <a:pt x="13230" y="80857"/>
                    </a:moveTo>
                    <a:cubicBezTo>
                      <a:pt x="19897" y="111337"/>
                      <a:pt x="50377" y="130387"/>
                      <a:pt x="80857" y="123720"/>
                    </a:cubicBezTo>
                    <a:cubicBezTo>
                      <a:pt x="111337" y="117052"/>
                      <a:pt x="130387" y="86572"/>
                      <a:pt x="123720" y="56092"/>
                    </a:cubicBezTo>
                    <a:cubicBezTo>
                      <a:pt x="117052" y="25612"/>
                      <a:pt x="86572" y="6562"/>
                      <a:pt x="56092" y="13230"/>
                    </a:cubicBezTo>
                    <a:cubicBezTo>
                      <a:pt x="25612" y="19897"/>
                      <a:pt x="6562" y="50377"/>
                      <a:pt x="13230" y="80857"/>
                    </a:cubicBezTo>
                    <a:lnTo>
                      <a:pt x="13230" y="80857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8" name="Graphic 43">
              <a:extLst>
                <a:ext uri="{FF2B5EF4-FFF2-40B4-BE49-F238E27FC236}">
                  <a16:creationId xmlns:a16="http://schemas.microsoft.com/office/drawing/2014/main" id="{182F7288-0B33-4009-94DA-AC115C13A3FC}"/>
                </a:ext>
              </a:extLst>
            </p:cNvPr>
            <p:cNvGrpSpPr/>
            <p:nvPr/>
          </p:nvGrpSpPr>
          <p:grpSpPr>
            <a:xfrm>
              <a:off x="4343671" y="1338534"/>
              <a:ext cx="136782" cy="136615"/>
              <a:chOff x="4343671" y="1338534"/>
              <a:chExt cx="136782" cy="136615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0BF1139-8116-474C-AAE7-CD1ACBBBB12B}"/>
                  </a:ext>
                </a:extLst>
              </p:cNvPr>
              <p:cNvSpPr/>
              <p:nvPr/>
            </p:nvSpPr>
            <p:spPr>
              <a:xfrm>
                <a:off x="4350407" y="1343364"/>
                <a:ext cx="125049" cy="125349"/>
              </a:xfrm>
              <a:custGeom>
                <a:avLst/>
                <a:gdLst>
                  <a:gd name="connsiteX0" fmla="*/ 1565 w 125049"/>
                  <a:gd name="connsiteY0" fmla="*/ 76812 h 125349"/>
                  <a:gd name="connsiteX1" fmla="*/ 48237 w 125049"/>
                  <a:gd name="connsiteY1" fmla="*/ 1565 h 125349"/>
                  <a:gd name="connsiteX2" fmla="*/ 123485 w 125049"/>
                  <a:gd name="connsiteY2" fmla="*/ 48237 h 125349"/>
                  <a:gd name="connsiteX3" fmla="*/ 76812 w 125049"/>
                  <a:gd name="connsiteY3" fmla="*/ 123485 h 125349"/>
                  <a:gd name="connsiteX4" fmla="*/ 1565 w 125049"/>
                  <a:gd name="connsiteY4" fmla="*/ 76812 h 12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49" h="125349">
                    <a:moveTo>
                      <a:pt x="1565" y="76812"/>
                    </a:moveTo>
                    <a:cubicBezTo>
                      <a:pt x="-6055" y="43475"/>
                      <a:pt x="14900" y="10137"/>
                      <a:pt x="48237" y="1565"/>
                    </a:cubicBezTo>
                    <a:cubicBezTo>
                      <a:pt x="81575" y="-6055"/>
                      <a:pt x="114912" y="14900"/>
                      <a:pt x="123485" y="48237"/>
                    </a:cubicBezTo>
                    <a:cubicBezTo>
                      <a:pt x="131105" y="81575"/>
                      <a:pt x="110150" y="114912"/>
                      <a:pt x="76812" y="123485"/>
                    </a:cubicBezTo>
                    <a:cubicBezTo>
                      <a:pt x="42522" y="132057"/>
                      <a:pt x="9185" y="110150"/>
                      <a:pt x="1565" y="7681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4189A9EE-D589-4477-8601-3D10EDE50213}"/>
                  </a:ext>
                </a:extLst>
              </p:cNvPr>
              <p:cNvSpPr/>
              <p:nvPr/>
            </p:nvSpPr>
            <p:spPr>
              <a:xfrm>
                <a:off x="4343671" y="1338534"/>
                <a:ext cx="136782" cy="136615"/>
              </a:xfrm>
              <a:custGeom>
                <a:avLst/>
                <a:gdLst>
                  <a:gd name="connsiteX0" fmla="*/ 17825 w 136782"/>
                  <a:gd name="connsiteY0" fmla="*/ 114028 h 136615"/>
                  <a:gd name="connsiteX1" fmla="*/ 1633 w 136782"/>
                  <a:gd name="connsiteY1" fmla="*/ 83548 h 136615"/>
                  <a:gd name="connsiteX2" fmla="*/ 1633 w 136782"/>
                  <a:gd name="connsiteY2" fmla="*/ 83548 h 136615"/>
                  <a:gd name="connsiteX3" fmla="*/ 10205 w 136782"/>
                  <a:gd name="connsiteY3" fmla="*/ 32113 h 136615"/>
                  <a:gd name="connsiteX4" fmla="*/ 53068 w 136782"/>
                  <a:gd name="connsiteY4" fmla="*/ 1633 h 136615"/>
                  <a:gd name="connsiteX5" fmla="*/ 104503 w 136782"/>
                  <a:gd name="connsiteY5" fmla="*/ 10205 h 136615"/>
                  <a:gd name="connsiteX6" fmla="*/ 134983 w 136782"/>
                  <a:gd name="connsiteY6" fmla="*/ 53068 h 136615"/>
                  <a:gd name="connsiteX7" fmla="*/ 83548 w 136782"/>
                  <a:gd name="connsiteY7" fmla="*/ 134983 h 136615"/>
                  <a:gd name="connsiteX8" fmla="*/ 32113 w 136782"/>
                  <a:gd name="connsiteY8" fmla="*/ 126410 h 136615"/>
                  <a:gd name="connsiteX9" fmla="*/ 17825 w 136782"/>
                  <a:gd name="connsiteY9" fmla="*/ 114028 h 136615"/>
                  <a:gd name="connsiteX10" fmla="*/ 111170 w 136782"/>
                  <a:gd name="connsiteY10" fmla="*/ 30208 h 136615"/>
                  <a:gd name="connsiteX11" fmla="*/ 56878 w 136782"/>
                  <a:gd name="connsiteY11" fmla="*/ 13063 h 136615"/>
                  <a:gd name="connsiteX12" fmla="*/ 21635 w 136782"/>
                  <a:gd name="connsiteY12" fmla="*/ 37828 h 136615"/>
                  <a:gd name="connsiteX13" fmla="*/ 14015 w 136782"/>
                  <a:gd name="connsiteY13" fmla="*/ 80690 h 136615"/>
                  <a:gd name="connsiteX14" fmla="*/ 14015 w 136782"/>
                  <a:gd name="connsiteY14" fmla="*/ 80690 h 136615"/>
                  <a:gd name="connsiteX15" fmla="*/ 38780 w 136782"/>
                  <a:gd name="connsiteY15" fmla="*/ 115933 h 136615"/>
                  <a:gd name="connsiteX16" fmla="*/ 81643 w 136782"/>
                  <a:gd name="connsiteY16" fmla="*/ 123553 h 136615"/>
                  <a:gd name="connsiteX17" fmla="*/ 124505 w 136782"/>
                  <a:gd name="connsiteY17" fmla="*/ 55925 h 136615"/>
                  <a:gd name="connsiteX18" fmla="*/ 111170 w 136782"/>
                  <a:gd name="connsiteY18" fmla="*/ 30208 h 13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782" h="136615">
                    <a:moveTo>
                      <a:pt x="17825" y="114028"/>
                    </a:moveTo>
                    <a:cubicBezTo>
                      <a:pt x="10205" y="105455"/>
                      <a:pt x="4490" y="94978"/>
                      <a:pt x="1633" y="83548"/>
                    </a:cubicBezTo>
                    <a:lnTo>
                      <a:pt x="1633" y="83548"/>
                    </a:lnTo>
                    <a:cubicBezTo>
                      <a:pt x="-2177" y="65450"/>
                      <a:pt x="680" y="47353"/>
                      <a:pt x="10205" y="32113"/>
                    </a:cubicBezTo>
                    <a:cubicBezTo>
                      <a:pt x="19730" y="16873"/>
                      <a:pt x="34970" y="6395"/>
                      <a:pt x="53068" y="1633"/>
                    </a:cubicBezTo>
                    <a:cubicBezTo>
                      <a:pt x="71165" y="-2177"/>
                      <a:pt x="89263" y="680"/>
                      <a:pt x="104503" y="10205"/>
                    </a:cubicBezTo>
                    <a:cubicBezTo>
                      <a:pt x="119743" y="19730"/>
                      <a:pt x="130220" y="34970"/>
                      <a:pt x="134983" y="53068"/>
                    </a:cubicBezTo>
                    <a:cubicBezTo>
                      <a:pt x="143555" y="89263"/>
                      <a:pt x="120695" y="126410"/>
                      <a:pt x="83548" y="134983"/>
                    </a:cubicBezTo>
                    <a:cubicBezTo>
                      <a:pt x="65450" y="138793"/>
                      <a:pt x="47353" y="135935"/>
                      <a:pt x="32113" y="126410"/>
                    </a:cubicBezTo>
                    <a:cubicBezTo>
                      <a:pt x="27350" y="122600"/>
                      <a:pt x="22588" y="117838"/>
                      <a:pt x="17825" y="114028"/>
                    </a:cubicBezTo>
                    <a:close/>
                    <a:moveTo>
                      <a:pt x="111170" y="30208"/>
                    </a:moveTo>
                    <a:cubicBezTo>
                      <a:pt x="97835" y="15920"/>
                      <a:pt x="76880" y="8300"/>
                      <a:pt x="56878" y="13063"/>
                    </a:cubicBezTo>
                    <a:cubicBezTo>
                      <a:pt x="41638" y="16873"/>
                      <a:pt x="29255" y="25445"/>
                      <a:pt x="21635" y="37828"/>
                    </a:cubicBezTo>
                    <a:cubicBezTo>
                      <a:pt x="14015" y="50210"/>
                      <a:pt x="11158" y="65450"/>
                      <a:pt x="14015" y="80690"/>
                    </a:cubicBezTo>
                    <a:cubicBezTo>
                      <a:pt x="14015" y="80690"/>
                      <a:pt x="14015" y="80690"/>
                      <a:pt x="14015" y="80690"/>
                    </a:cubicBezTo>
                    <a:cubicBezTo>
                      <a:pt x="17825" y="95930"/>
                      <a:pt x="26398" y="108313"/>
                      <a:pt x="38780" y="115933"/>
                    </a:cubicBezTo>
                    <a:cubicBezTo>
                      <a:pt x="51163" y="123553"/>
                      <a:pt x="66403" y="126410"/>
                      <a:pt x="81643" y="123553"/>
                    </a:cubicBezTo>
                    <a:cubicBezTo>
                      <a:pt x="112123" y="116885"/>
                      <a:pt x="131173" y="86405"/>
                      <a:pt x="124505" y="55925"/>
                    </a:cubicBezTo>
                    <a:cubicBezTo>
                      <a:pt x="121648" y="45448"/>
                      <a:pt x="116885" y="36875"/>
                      <a:pt x="111170" y="30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5" name="Graphic 43">
            <a:extLst>
              <a:ext uri="{FF2B5EF4-FFF2-40B4-BE49-F238E27FC236}">
                <a16:creationId xmlns:a16="http://schemas.microsoft.com/office/drawing/2014/main" id="{B05FDB64-8F06-44C2-B136-451F0F6D7476}"/>
              </a:ext>
            </a:extLst>
          </p:cNvPr>
          <p:cNvGrpSpPr/>
          <p:nvPr/>
        </p:nvGrpSpPr>
        <p:grpSpPr>
          <a:xfrm>
            <a:off x="2864318" y="486556"/>
            <a:ext cx="125729" cy="125729"/>
            <a:chOff x="5131116" y="3678554"/>
            <a:chExt cx="125729" cy="125729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031DFEF-E9CE-44D9-9792-0E1B94C04837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38F32F7-1D9E-4620-A8B2-B2595737C4C4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8" name="Graphic 43">
            <a:extLst>
              <a:ext uri="{FF2B5EF4-FFF2-40B4-BE49-F238E27FC236}">
                <a16:creationId xmlns:a16="http://schemas.microsoft.com/office/drawing/2014/main" id="{5F948BAE-56DA-48A1-A1A2-03CCDFBA1281}"/>
              </a:ext>
            </a:extLst>
          </p:cNvPr>
          <p:cNvGrpSpPr/>
          <p:nvPr/>
        </p:nvGrpSpPr>
        <p:grpSpPr>
          <a:xfrm>
            <a:off x="529954" y="2346267"/>
            <a:ext cx="125729" cy="125729"/>
            <a:chOff x="5131116" y="3678554"/>
            <a:chExt cx="125729" cy="125729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81CF57E-23D3-43D0-943B-AE60636633A9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563314-0409-48E7-86C0-B2EE79FC20F9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1AFE78E-CEAC-41F8-A68B-87AAA6109139}"/>
              </a:ext>
            </a:extLst>
          </p:cNvPr>
          <p:cNvGrpSpPr/>
          <p:nvPr/>
        </p:nvGrpSpPr>
        <p:grpSpPr>
          <a:xfrm rot="2094798">
            <a:off x="1392292" y="838256"/>
            <a:ext cx="350723" cy="596337"/>
            <a:chOff x="4850276" y="2591891"/>
            <a:chExt cx="622934" cy="1059179"/>
          </a:xfrm>
        </p:grpSpPr>
        <p:grpSp>
          <p:nvGrpSpPr>
            <p:cNvPr id="42" name="Graphic 113">
              <a:extLst>
                <a:ext uri="{FF2B5EF4-FFF2-40B4-BE49-F238E27FC236}">
                  <a16:creationId xmlns:a16="http://schemas.microsoft.com/office/drawing/2014/main" id="{626FFF5E-D432-4DAC-A49E-26194F8D3CE3}"/>
                </a:ext>
              </a:extLst>
            </p:cNvPr>
            <p:cNvGrpSpPr/>
            <p:nvPr/>
          </p:nvGrpSpPr>
          <p:grpSpPr>
            <a:xfrm>
              <a:off x="4904569" y="2627239"/>
              <a:ext cx="518685" cy="982874"/>
              <a:chOff x="4904569" y="2627239"/>
              <a:chExt cx="518685" cy="982874"/>
            </a:xfrm>
            <a:solidFill>
              <a:srgbClr val="000000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B7726C9-1E9F-4500-9D3F-076D9275178E}"/>
                  </a:ext>
                </a:extLst>
              </p:cNvPr>
              <p:cNvSpPr/>
              <p:nvPr/>
            </p:nvSpPr>
            <p:spPr>
              <a:xfrm>
                <a:off x="4908379" y="2632001"/>
                <a:ext cx="507255" cy="972873"/>
              </a:xfrm>
              <a:custGeom>
                <a:avLst/>
                <a:gdLst>
                  <a:gd name="connsiteX0" fmla="*/ 501967 w 507255"/>
                  <a:gd name="connsiteY0" fmla="*/ 962872 h 972873"/>
                  <a:gd name="connsiteX1" fmla="*/ 3810 w 507255"/>
                  <a:gd name="connsiteY1" fmla="*/ 968587 h 972873"/>
                  <a:gd name="connsiteX2" fmla="*/ 96202 w 507255"/>
                  <a:gd name="connsiteY2" fmla="*/ 598064 h 972873"/>
                  <a:gd name="connsiteX3" fmla="*/ 198120 w 507255"/>
                  <a:gd name="connsiteY3" fmla="*/ 465667 h 972873"/>
                  <a:gd name="connsiteX4" fmla="*/ 119063 w 507255"/>
                  <a:gd name="connsiteY4" fmla="*/ 343747 h 972873"/>
                  <a:gd name="connsiteX5" fmla="*/ 0 w 507255"/>
                  <a:gd name="connsiteY5" fmla="*/ 1799 h 972873"/>
                  <a:gd name="connsiteX6" fmla="*/ 488632 w 507255"/>
                  <a:gd name="connsiteY6" fmla="*/ 4657 h 972873"/>
                  <a:gd name="connsiteX7" fmla="*/ 422910 w 507255"/>
                  <a:gd name="connsiteY7" fmla="*/ 296122 h 972873"/>
                  <a:gd name="connsiteX8" fmla="*/ 352425 w 507255"/>
                  <a:gd name="connsiteY8" fmla="*/ 382799 h 972873"/>
                  <a:gd name="connsiteX9" fmla="*/ 313373 w 507255"/>
                  <a:gd name="connsiteY9" fmla="*/ 467572 h 972873"/>
                  <a:gd name="connsiteX10" fmla="*/ 478155 w 507255"/>
                  <a:gd name="connsiteY10" fmla="*/ 713317 h 972873"/>
                  <a:gd name="connsiteX11" fmla="*/ 501967 w 507255"/>
                  <a:gd name="connsiteY11" fmla="*/ 962872 h 97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7255" h="972873">
                    <a:moveTo>
                      <a:pt x="501967" y="962872"/>
                    </a:moveTo>
                    <a:cubicBezTo>
                      <a:pt x="315278" y="967634"/>
                      <a:pt x="190500" y="979064"/>
                      <a:pt x="3810" y="968587"/>
                    </a:cubicBezTo>
                    <a:cubicBezTo>
                      <a:pt x="-1905" y="827617"/>
                      <a:pt x="11430" y="692362"/>
                      <a:pt x="96202" y="598064"/>
                    </a:cubicBezTo>
                    <a:cubicBezTo>
                      <a:pt x="133350" y="557107"/>
                      <a:pt x="186690" y="522817"/>
                      <a:pt x="198120" y="465667"/>
                    </a:cubicBezTo>
                    <a:cubicBezTo>
                      <a:pt x="207645" y="419947"/>
                      <a:pt x="145732" y="379942"/>
                      <a:pt x="119063" y="343747"/>
                    </a:cubicBezTo>
                    <a:cubicBezTo>
                      <a:pt x="82867" y="294217"/>
                      <a:pt x="9525" y="239924"/>
                      <a:pt x="0" y="1799"/>
                    </a:cubicBezTo>
                    <a:cubicBezTo>
                      <a:pt x="148590" y="-2011"/>
                      <a:pt x="476250" y="847"/>
                      <a:pt x="488632" y="4657"/>
                    </a:cubicBezTo>
                    <a:cubicBezTo>
                      <a:pt x="483870" y="103717"/>
                      <a:pt x="472440" y="214207"/>
                      <a:pt x="422910" y="296122"/>
                    </a:cubicBezTo>
                    <a:cubicBezTo>
                      <a:pt x="405765" y="323744"/>
                      <a:pt x="375285" y="356129"/>
                      <a:pt x="352425" y="382799"/>
                    </a:cubicBezTo>
                    <a:cubicBezTo>
                      <a:pt x="331470" y="406612"/>
                      <a:pt x="306705" y="434234"/>
                      <a:pt x="313373" y="467572"/>
                    </a:cubicBezTo>
                    <a:cubicBezTo>
                      <a:pt x="327660" y="534247"/>
                      <a:pt x="432435" y="583777"/>
                      <a:pt x="478155" y="713317"/>
                    </a:cubicBezTo>
                    <a:cubicBezTo>
                      <a:pt x="512445" y="810472"/>
                      <a:pt x="510540" y="856192"/>
                      <a:pt x="501967" y="962872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86830AD-5D9B-4934-83A7-D4ECC1A313A5}"/>
                  </a:ext>
                </a:extLst>
              </p:cNvPr>
              <p:cNvSpPr/>
              <p:nvPr/>
            </p:nvSpPr>
            <p:spPr>
              <a:xfrm>
                <a:off x="4980769" y="3213630"/>
                <a:ext cx="145022" cy="208840"/>
              </a:xfrm>
              <a:custGeom>
                <a:avLst/>
                <a:gdLst>
                  <a:gd name="connsiteX0" fmla="*/ 7620 w 145022"/>
                  <a:gd name="connsiteY0" fmla="*/ 208840 h 208840"/>
                  <a:gd name="connsiteX1" fmla="*/ 0 w 145022"/>
                  <a:gd name="connsiteY1" fmla="*/ 201220 h 208840"/>
                  <a:gd name="connsiteX2" fmla="*/ 136208 w 145022"/>
                  <a:gd name="connsiteY2" fmla="*/ 243 h 208840"/>
                  <a:gd name="connsiteX3" fmla="*/ 144780 w 145022"/>
                  <a:gd name="connsiteY3" fmla="*/ 5005 h 208840"/>
                  <a:gd name="connsiteX4" fmla="*/ 140017 w 145022"/>
                  <a:gd name="connsiteY4" fmla="*/ 13578 h 208840"/>
                  <a:gd name="connsiteX5" fmla="*/ 14288 w 145022"/>
                  <a:gd name="connsiteY5" fmla="*/ 200268 h 208840"/>
                  <a:gd name="connsiteX6" fmla="*/ 7620 w 145022"/>
                  <a:gd name="connsiteY6" fmla="*/ 208840 h 208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022" h="208840">
                    <a:moveTo>
                      <a:pt x="7620" y="208840"/>
                    </a:moveTo>
                    <a:cubicBezTo>
                      <a:pt x="3810" y="208840"/>
                      <a:pt x="0" y="205983"/>
                      <a:pt x="0" y="201220"/>
                    </a:cubicBezTo>
                    <a:cubicBezTo>
                      <a:pt x="0" y="99303"/>
                      <a:pt x="69533" y="19293"/>
                      <a:pt x="136208" y="243"/>
                    </a:cubicBezTo>
                    <a:cubicBezTo>
                      <a:pt x="140017" y="-710"/>
                      <a:pt x="143827" y="1195"/>
                      <a:pt x="144780" y="5005"/>
                    </a:cubicBezTo>
                    <a:cubicBezTo>
                      <a:pt x="145733" y="8815"/>
                      <a:pt x="143827" y="12625"/>
                      <a:pt x="140017" y="13578"/>
                    </a:cubicBezTo>
                    <a:cubicBezTo>
                      <a:pt x="78105" y="30723"/>
                      <a:pt x="14288" y="105018"/>
                      <a:pt x="14288" y="200268"/>
                    </a:cubicBezTo>
                    <a:cubicBezTo>
                      <a:pt x="15240" y="205030"/>
                      <a:pt x="11430" y="208840"/>
                      <a:pt x="7620" y="208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0275C195-1528-4A61-BCE8-15B94AD6469B}"/>
                  </a:ext>
                </a:extLst>
              </p:cNvPr>
              <p:cNvSpPr/>
              <p:nvPr/>
            </p:nvSpPr>
            <p:spPr>
              <a:xfrm>
                <a:off x="4904569" y="2627239"/>
                <a:ext cx="518685" cy="982874"/>
              </a:xfrm>
              <a:custGeom>
                <a:avLst/>
                <a:gdLst>
                  <a:gd name="connsiteX0" fmla="*/ 163830 w 518685"/>
                  <a:gd name="connsiteY0" fmla="*/ 982874 h 982874"/>
                  <a:gd name="connsiteX1" fmla="*/ 7620 w 518685"/>
                  <a:gd name="connsiteY1" fmla="*/ 978112 h 982874"/>
                  <a:gd name="connsiteX2" fmla="*/ 2857 w 518685"/>
                  <a:gd name="connsiteY2" fmla="*/ 973349 h 982874"/>
                  <a:gd name="connsiteX3" fmla="*/ 97155 w 518685"/>
                  <a:gd name="connsiteY3" fmla="*/ 599017 h 982874"/>
                  <a:gd name="connsiteX4" fmla="*/ 129540 w 518685"/>
                  <a:gd name="connsiteY4" fmla="*/ 566632 h 982874"/>
                  <a:gd name="connsiteX5" fmla="*/ 198120 w 518685"/>
                  <a:gd name="connsiteY5" fmla="*/ 468524 h 982874"/>
                  <a:gd name="connsiteX6" fmla="*/ 150495 w 518685"/>
                  <a:gd name="connsiteY6" fmla="*/ 384704 h 982874"/>
                  <a:gd name="connsiteX7" fmla="*/ 120015 w 518685"/>
                  <a:gd name="connsiteY7" fmla="*/ 351367 h 982874"/>
                  <a:gd name="connsiteX8" fmla="*/ 102870 w 518685"/>
                  <a:gd name="connsiteY8" fmla="*/ 330412 h 982874"/>
                  <a:gd name="connsiteX9" fmla="*/ 0 w 518685"/>
                  <a:gd name="connsiteY9" fmla="*/ 7514 h 982874"/>
                  <a:gd name="connsiteX10" fmla="*/ 1905 w 518685"/>
                  <a:gd name="connsiteY10" fmla="*/ 3704 h 982874"/>
                  <a:gd name="connsiteX11" fmla="*/ 5715 w 518685"/>
                  <a:gd name="connsiteY11" fmla="*/ 1799 h 982874"/>
                  <a:gd name="connsiteX12" fmla="*/ 496253 w 518685"/>
                  <a:gd name="connsiteY12" fmla="*/ 4657 h 982874"/>
                  <a:gd name="connsiteX13" fmla="*/ 500063 w 518685"/>
                  <a:gd name="connsiteY13" fmla="*/ 10372 h 982874"/>
                  <a:gd name="connsiteX14" fmla="*/ 433388 w 518685"/>
                  <a:gd name="connsiteY14" fmla="*/ 303742 h 982874"/>
                  <a:gd name="connsiteX15" fmla="*/ 373380 w 518685"/>
                  <a:gd name="connsiteY15" fmla="*/ 378037 h 982874"/>
                  <a:gd name="connsiteX16" fmla="*/ 361950 w 518685"/>
                  <a:gd name="connsiteY16" fmla="*/ 391372 h 982874"/>
                  <a:gd name="connsiteX17" fmla="*/ 324803 w 518685"/>
                  <a:gd name="connsiteY17" fmla="*/ 471382 h 982874"/>
                  <a:gd name="connsiteX18" fmla="*/ 382905 w 518685"/>
                  <a:gd name="connsiteY18" fmla="*/ 556154 h 982874"/>
                  <a:gd name="connsiteX19" fmla="*/ 489585 w 518685"/>
                  <a:gd name="connsiteY19" fmla="*/ 716174 h 982874"/>
                  <a:gd name="connsiteX20" fmla="*/ 513398 w 518685"/>
                  <a:gd name="connsiteY20" fmla="*/ 968587 h 982874"/>
                  <a:gd name="connsiteX21" fmla="*/ 507683 w 518685"/>
                  <a:gd name="connsiteY21" fmla="*/ 973349 h 982874"/>
                  <a:gd name="connsiteX22" fmla="*/ 367665 w 518685"/>
                  <a:gd name="connsiteY22" fmla="*/ 978112 h 982874"/>
                  <a:gd name="connsiteX23" fmla="*/ 163830 w 518685"/>
                  <a:gd name="connsiteY23" fmla="*/ 982874 h 982874"/>
                  <a:gd name="connsiteX24" fmla="*/ 12382 w 518685"/>
                  <a:gd name="connsiteY24" fmla="*/ 967634 h 982874"/>
                  <a:gd name="connsiteX25" fmla="*/ 364808 w 518685"/>
                  <a:gd name="connsiteY25" fmla="*/ 966682 h 982874"/>
                  <a:gd name="connsiteX26" fmla="*/ 500063 w 518685"/>
                  <a:gd name="connsiteY26" fmla="*/ 961919 h 982874"/>
                  <a:gd name="connsiteX27" fmla="*/ 476250 w 518685"/>
                  <a:gd name="connsiteY27" fmla="*/ 719032 h 982874"/>
                  <a:gd name="connsiteX28" fmla="*/ 373380 w 518685"/>
                  <a:gd name="connsiteY28" fmla="*/ 562822 h 982874"/>
                  <a:gd name="connsiteX29" fmla="*/ 312420 w 518685"/>
                  <a:gd name="connsiteY29" fmla="*/ 473287 h 982874"/>
                  <a:gd name="connsiteX30" fmla="*/ 352425 w 518685"/>
                  <a:gd name="connsiteY30" fmla="*/ 383752 h 982874"/>
                  <a:gd name="connsiteX31" fmla="*/ 363855 w 518685"/>
                  <a:gd name="connsiteY31" fmla="*/ 370417 h 982874"/>
                  <a:gd name="connsiteX32" fmla="*/ 421958 w 518685"/>
                  <a:gd name="connsiteY32" fmla="*/ 298027 h 982874"/>
                  <a:gd name="connsiteX33" fmla="*/ 486728 w 518685"/>
                  <a:gd name="connsiteY33" fmla="*/ 14182 h 982874"/>
                  <a:gd name="connsiteX34" fmla="*/ 9525 w 518685"/>
                  <a:gd name="connsiteY34" fmla="*/ 11324 h 982874"/>
                  <a:gd name="connsiteX35" fmla="*/ 110490 w 518685"/>
                  <a:gd name="connsiteY35" fmla="*/ 322792 h 982874"/>
                  <a:gd name="connsiteX36" fmla="*/ 127635 w 518685"/>
                  <a:gd name="connsiteY36" fmla="*/ 344699 h 982874"/>
                  <a:gd name="connsiteX37" fmla="*/ 157163 w 518685"/>
                  <a:gd name="connsiteY37" fmla="*/ 377084 h 982874"/>
                  <a:gd name="connsiteX38" fmla="*/ 207645 w 518685"/>
                  <a:gd name="connsiteY38" fmla="*/ 470429 h 982874"/>
                  <a:gd name="connsiteX39" fmla="*/ 136208 w 518685"/>
                  <a:gd name="connsiteY39" fmla="*/ 574252 h 982874"/>
                  <a:gd name="connsiteX40" fmla="*/ 104775 w 518685"/>
                  <a:gd name="connsiteY40" fmla="*/ 605684 h 982874"/>
                  <a:gd name="connsiteX41" fmla="*/ 12382 w 518685"/>
                  <a:gd name="connsiteY41" fmla="*/ 967634 h 982874"/>
                  <a:gd name="connsiteX42" fmla="*/ 505778 w 518685"/>
                  <a:gd name="connsiteY42" fmla="*/ 967634 h 982874"/>
                  <a:gd name="connsiteX43" fmla="*/ 505778 w 518685"/>
                  <a:gd name="connsiteY43" fmla="*/ 967634 h 982874"/>
                  <a:gd name="connsiteX44" fmla="*/ 505778 w 518685"/>
                  <a:gd name="connsiteY44" fmla="*/ 967634 h 98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518685" h="982874">
                    <a:moveTo>
                      <a:pt x="163830" y="982874"/>
                    </a:moveTo>
                    <a:cubicBezTo>
                      <a:pt x="115252" y="982874"/>
                      <a:pt x="63817" y="981922"/>
                      <a:pt x="7620" y="978112"/>
                    </a:cubicBezTo>
                    <a:cubicBezTo>
                      <a:pt x="4763" y="978112"/>
                      <a:pt x="2857" y="975254"/>
                      <a:pt x="2857" y="973349"/>
                    </a:cubicBezTo>
                    <a:cubicBezTo>
                      <a:pt x="-1905" y="853334"/>
                      <a:pt x="4763" y="701887"/>
                      <a:pt x="97155" y="599017"/>
                    </a:cubicBezTo>
                    <a:cubicBezTo>
                      <a:pt x="106680" y="587587"/>
                      <a:pt x="118110" y="577109"/>
                      <a:pt x="129540" y="566632"/>
                    </a:cubicBezTo>
                    <a:cubicBezTo>
                      <a:pt x="159067" y="538057"/>
                      <a:pt x="189548" y="509482"/>
                      <a:pt x="198120" y="468524"/>
                    </a:cubicBezTo>
                    <a:cubicBezTo>
                      <a:pt x="203835" y="438997"/>
                      <a:pt x="177165" y="411374"/>
                      <a:pt x="150495" y="384704"/>
                    </a:cubicBezTo>
                    <a:cubicBezTo>
                      <a:pt x="139065" y="373274"/>
                      <a:pt x="128588" y="361844"/>
                      <a:pt x="120015" y="351367"/>
                    </a:cubicBezTo>
                    <a:cubicBezTo>
                      <a:pt x="115252" y="344699"/>
                      <a:pt x="109538" y="338032"/>
                      <a:pt x="102870" y="330412"/>
                    </a:cubicBezTo>
                    <a:cubicBezTo>
                      <a:pt x="64770" y="283739"/>
                      <a:pt x="7620" y="214207"/>
                      <a:pt x="0" y="7514"/>
                    </a:cubicBezTo>
                    <a:cubicBezTo>
                      <a:pt x="0" y="5609"/>
                      <a:pt x="0" y="4657"/>
                      <a:pt x="1905" y="3704"/>
                    </a:cubicBezTo>
                    <a:cubicBezTo>
                      <a:pt x="2857" y="2752"/>
                      <a:pt x="3810" y="1799"/>
                      <a:pt x="5715" y="1799"/>
                    </a:cubicBezTo>
                    <a:cubicBezTo>
                      <a:pt x="141923" y="-2011"/>
                      <a:pt x="481013" y="847"/>
                      <a:pt x="496253" y="4657"/>
                    </a:cubicBezTo>
                    <a:cubicBezTo>
                      <a:pt x="499110" y="5609"/>
                      <a:pt x="500063" y="7514"/>
                      <a:pt x="500063" y="10372"/>
                    </a:cubicBezTo>
                    <a:cubicBezTo>
                      <a:pt x="495300" y="109432"/>
                      <a:pt x="483870" y="221827"/>
                      <a:pt x="433388" y="303742"/>
                    </a:cubicBezTo>
                    <a:cubicBezTo>
                      <a:pt x="419100" y="327554"/>
                      <a:pt x="395288" y="354224"/>
                      <a:pt x="373380" y="378037"/>
                    </a:cubicBezTo>
                    <a:cubicBezTo>
                      <a:pt x="369570" y="382799"/>
                      <a:pt x="365760" y="386609"/>
                      <a:pt x="361950" y="391372"/>
                    </a:cubicBezTo>
                    <a:cubicBezTo>
                      <a:pt x="340995" y="414232"/>
                      <a:pt x="318135" y="440902"/>
                      <a:pt x="324803" y="471382"/>
                    </a:cubicBezTo>
                    <a:cubicBezTo>
                      <a:pt x="330517" y="499004"/>
                      <a:pt x="355283" y="525674"/>
                      <a:pt x="382905" y="556154"/>
                    </a:cubicBezTo>
                    <a:cubicBezTo>
                      <a:pt x="419100" y="595207"/>
                      <a:pt x="463867" y="643784"/>
                      <a:pt x="489585" y="716174"/>
                    </a:cubicBezTo>
                    <a:cubicBezTo>
                      <a:pt x="523875" y="815234"/>
                      <a:pt x="521970" y="861907"/>
                      <a:pt x="513398" y="968587"/>
                    </a:cubicBezTo>
                    <a:cubicBezTo>
                      <a:pt x="513398" y="971444"/>
                      <a:pt x="510540" y="973349"/>
                      <a:pt x="507683" y="973349"/>
                    </a:cubicBezTo>
                    <a:cubicBezTo>
                      <a:pt x="457200" y="974302"/>
                      <a:pt x="411480" y="976207"/>
                      <a:pt x="367665" y="978112"/>
                    </a:cubicBezTo>
                    <a:cubicBezTo>
                      <a:pt x="296228" y="980017"/>
                      <a:pt x="232410" y="982874"/>
                      <a:pt x="163830" y="982874"/>
                    </a:cubicBezTo>
                    <a:close/>
                    <a:moveTo>
                      <a:pt x="12382" y="967634"/>
                    </a:moveTo>
                    <a:cubicBezTo>
                      <a:pt x="145733" y="975254"/>
                      <a:pt x="247650" y="971444"/>
                      <a:pt x="364808" y="966682"/>
                    </a:cubicBezTo>
                    <a:cubicBezTo>
                      <a:pt x="407670" y="964777"/>
                      <a:pt x="451485" y="963824"/>
                      <a:pt x="500063" y="961919"/>
                    </a:cubicBezTo>
                    <a:cubicBezTo>
                      <a:pt x="508635" y="856192"/>
                      <a:pt x="509588" y="813329"/>
                      <a:pt x="476250" y="719032"/>
                    </a:cubicBezTo>
                    <a:cubicBezTo>
                      <a:pt x="452438" y="648547"/>
                      <a:pt x="408623" y="600922"/>
                      <a:pt x="373380" y="562822"/>
                    </a:cubicBezTo>
                    <a:cubicBezTo>
                      <a:pt x="343853" y="531389"/>
                      <a:pt x="319088" y="503767"/>
                      <a:pt x="312420" y="473287"/>
                    </a:cubicBezTo>
                    <a:cubicBezTo>
                      <a:pt x="304800" y="437092"/>
                      <a:pt x="331470" y="407564"/>
                      <a:pt x="352425" y="383752"/>
                    </a:cubicBezTo>
                    <a:cubicBezTo>
                      <a:pt x="356235" y="379942"/>
                      <a:pt x="360045" y="375179"/>
                      <a:pt x="363855" y="370417"/>
                    </a:cubicBezTo>
                    <a:cubicBezTo>
                      <a:pt x="384810" y="347557"/>
                      <a:pt x="408623" y="320887"/>
                      <a:pt x="421958" y="298027"/>
                    </a:cubicBezTo>
                    <a:cubicBezTo>
                      <a:pt x="470535" y="218969"/>
                      <a:pt x="481965" y="110384"/>
                      <a:pt x="486728" y="14182"/>
                    </a:cubicBezTo>
                    <a:cubicBezTo>
                      <a:pt x="446723" y="11324"/>
                      <a:pt x="154305" y="8467"/>
                      <a:pt x="9525" y="11324"/>
                    </a:cubicBezTo>
                    <a:cubicBezTo>
                      <a:pt x="18098" y="210397"/>
                      <a:pt x="73342" y="278024"/>
                      <a:pt x="110490" y="322792"/>
                    </a:cubicBezTo>
                    <a:cubicBezTo>
                      <a:pt x="116205" y="330412"/>
                      <a:pt x="122873" y="337079"/>
                      <a:pt x="127635" y="344699"/>
                    </a:cubicBezTo>
                    <a:cubicBezTo>
                      <a:pt x="135255" y="355177"/>
                      <a:pt x="145733" y="365654"/>
                      <a:pt x="157163" y="377084"/>
                    </a:cubicBezTo>
                    <a:cubicBezTo>
                      <a:pt x="183833" y="404707"/>
                      <a:pt x="214313" y="435187"/>
                      <a:pt x="207645" y="470429"/>
                    </a:cubicBezTo>
                    <a:cubicBezTo>
                      <a:pt x="199073" y="514244"/>
                      <a:pt x="166688" y="544724"/>
                      <a:pt x="136208" y="574252"/>
                    </a:cubicBezTo>
                    <a:cubicBezTo>
                      <a:pt x="125730" y="584729"/>
                      <a:pt x="114300" y="595207"/>
                      <a:pt x="104775" y="605684"/>
                    </a:cubicBezTo>
                    <a:cubicBezTo>
                      <a:pt x="15240" y="704744"/>
                      <a:pt x="8573" y="850477"/>
                      <a:pt x="12382" y="967634"/>
                    </a:cubicBezTo>
                    <a:close/>
                    <a:moveTo>
                      <a:pt x="505778" y="967634"/>
                    </a:moveTo>
                    <a:lnTo>
                      <a:pt x="505778" y="967634"/>
                    </a:lnTo>
                    <a:lnTo>
                      <a:pt x="505778" y="967634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3" name="Graphic 113">
              <a:extLst>
                <a:ext uri="{FF2B5EF4-FFF2-40B4-BE49-F238E27FC236}">
                  <a16:creationId xmlns:a16="http://schemas.microsoft.com/office/drawing/2014/main" id="{460412EF-E230-440E-848E-8E879B43F893}"/>
                </a:ext>
              </a:extLst>
            </p:cNvPr>
            <p:cNvGrpSpPr/>
            <p:nvPr/>
          </p:nvGrpSpPr>
          <p:grpSpPr>
            <a:xfrm>
              <a:off x="4850276" y="3571061"/>
              <a:ext cx="622934" cy="80009"/>
              <a:chOff x="4850276" y="3571061"/>
              <a:chExt cx="622934" cy="80009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F6D500A-1F53-43B1-8EFC-12E9F7C409DC}"/>
                  </a:ext>
                </a:extLst>
              </p:cNvPr>
              <p:cNvSpPr/>
              <p:nvPr/>
            </p:nvSpPr>
            <p:spPr>
              <a:xfrm>
                <a:off x="4855992" y="3577728"/>
                <a:ext cx="611504" cy="68579"/>
              </a:xfrm>
              <a:custGeom>
                <a:avLst/>
                <a:gdLst>
                  <a:gd name="connsiteX0" fmla="*/ 0 w 611504"/>
                  <a:gd name="connsiteY0" fmla="*/ 0 h 68579"/>
                  <a:gd name="connsiteX1" fmla="*/ 611505 w 611504"/>
                  <a:gd name="connsiteY1" fmla="*/ 0 h 68579"/>
                  <a:gd name="connsiteX2" fmla="*/ 611505 w 611504"/>
                  <a:gd name="connsiteY2" fmla="*/ 68580 h 68579"/>
                  <a:gd name="connsiteX3" fmla="*/ 0 w 611504"/>
                  <a:gd name="connsiteY3" fmla="*/ 68580 h 6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504" h="68579">
                    <a:moveTo>
                      <a:pt x="0" y="0"/>
                    </a:moveTo>
                    <a:lnTo>
                      <a:pt x="611505" y="0"/>
                    </a:lnTo>
                    <a:lnTo>
                      <a:pt x="611505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5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983C4514-DCFB-4166-BB5D-3BB24FAC4165}"/>
                  </a:ext>
                </a:extLst>
              </p:cNvPr>
              <p:cNvSpPr/>
              <p:nvPr/>
            </p:nvSpPr>
            <p:spPr>
              <a:xfrm>
                <a:off x="4850276" y="3571061"/>
                <a:ext cx="622934" cy="80009"/>
              </a:xfrm>
              <a:custGeom>
                <a:avLst/>
                <a:gdLst>
                  <a:gd name="connsiteX0" fmla="*/ 618173 w 622934"/>
                  <a:gd name="connsiteY0" fmla="*/ 80010 h 80009"/>
                  <a:gd name="connsiteX1" fmla="*/ 5715 w 622934"/>
                  <a:gd name="connsiteY1" fmla="*/ 80010 h 80009"/>
                  <a:gd name="connsiteX2" fmla="*/ 0 w 622934"/>
                  <a:gd name="connsiteY2" fmla="*/ 74295 h 80009"/>
                  <a:gd name="connsiteX3" fmla="*/ 0 w 622934"/>
                  <a:gd name="connsiteY3" fmla="*/ 5715 h 80009"/>
                  <a:gd name="connsiteX4" fmla="*/ 5715 w 622934"/>
                  <a:gd name="connsiteY4" fmla="*/ 0 h 80009"/>
                  <a:gd name="connsiteX5" fmla="*/ 617220 w 622934"/>
                  <a:gd name="connsiteY5" fmla="*/ 0 h 80009"/>
                  <a:gd name="connsiteX6" fmla="*/ 622935 w 622934"/>
                  <a:gd name="connsiteY6" fmla="*/ 5715 h 80009"/>
                  <a:gd name="connsiteX7" fmla="*/ 622935 w 622934"/>
                  <a:gd name="connsiteY7" fmla="*/ 74295 h 80009"/>
                  <a:gd name="connsiteX8" fmla="*/ 618173 w 622934"/>
                  <a:gd name="connsiteY8" fmla="*/ 80010 h 80009"/>
                  <a:gd name="connsiteX9" fmla="*/ 11430 w 622934"/>
                  <a:gd name="connsiteY9" fmla="*/ 69533 h 80009"/>
                  <a:gd name="connsiteX10" fmla="*/ 612458 w 622934"/>
                  <a:gd name="connsiteY10" fmla="*/ 69533 h 80009"/>
                  <a:gd name="connsiteX11" fmla="*/ 612458 w 622934"/>
                  <a:gd name="connsiteY11" fmla="*/ 11430 h 80009"/>
                  <a:gd name="connsiteX12" fmla="*/ 11430 w 622934"/>
                  <a:gd name="connsiteY12" fmla="*/ 11430 h 80009"/>
                  <a:gd name="connsiteX13" fmla="*/ 11430 w 622934"/>
                  <a:gd name="connsiteY13" fmla="*/ 69533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2934" h="80009">
                    <a:moveTo>
                      <a:pt x="61817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3"/>
                      <a:pt x="0" y="74295"/>
                    </a:cubicBezTo>
                    <a:lnTo>
                      <a:pt x="0" y="5715"/>
                    </a:lnTo>
                    <a:cubicBezTo>
                      <a:pt x="0" y="2858"/>
                      <a:pt x="2857" y="0"/>
                      <a:pt x="5715" y="0"/>
                    </a:cubicBezTo>
                    <a:lnTo>
                      <a:pt x="617220" y="0"/>
                    </a:lnTo>
                    <a:cubicBezTo>
                      <a:pt x="620078" y="0"/>
                      <a:pt x="622935" y="2858"/>
                      <a:pt x="622935" y="5715"/>
                    </a:cubicBezTo>
                    <a:lnTo>
                      <a:pt x="622935" y="74295"/>
                    </a:lnTo>
                    <a:cubicBezTo>
                      <a:pt x="622935" y="78105"/>
                      <a:pt x="621030" y="80010"/>
                      <a:pt x="618173" y="80010"/>
                    </a:cubicBezTo>
                    <a:close/>
                    <a:moveTo>
                      <a:pt x="11430" y="69533"/>
                    </a:moveTo>
                    <a:lnTo>
                      <a:pt x="612458" y="69533"/>
                    </a:lnTo>
                    <a:lnTo>
                      <a:pt x="612458" y="11430"/>
                    </a:lnTo>
                    <a:lnTo>
                      <a:pt x="11430" y="11430"/>
                    </a:lnTo>
                    <a:lnTo>
                      <a:pt x="11430" y="69533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44" name="Graphic 113">
              <a:extLst>
                <a:ext uri="{FF2B5EF4-FFF2-40B4-BE49-F238E27FC236}">
                  <a16:creationId xmlns:a16="http://schemas.microsoft.com/office/drawing/2014/main" id="{961CF48F-CF4C-4015-9037-265419B898DB}"/>
                </a:ext>
              </a:extLst>
            </p:cNvPr>
            <p:cNvGrpSpPr/>
            <p:nvPr/>
          </p:nvGrpSpPr>
          <p:grpSpPr>
            <a:xfrm>
              <a:off x="4850276" y="2591891"/>
              <a:ext cx="608647" cy="80009"/>
              <a:chOff x="4850276" y="2591891"/>
              <a:chExt cx="608647" cy="80009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E6C6A9C-0704-482D-AB48-0CCC91C16929}"/>
                  </a:ext>
                </a:extLst>
              </p:cNvPr>
              <p:cNvSpPr/>
              <p:nvPr/>
            </p:nvSpPr>
            <p:spPr>
              <a:xfrm>
                <a:off x="4855992" y="2597606"/>
                <a:ext cx="597217" cy="68580"/>
              </a:xfrm>
              <a:custGeom>
                <a:avLst/>
                <a:gdLst>
                  <a:gd name="connsiteX0" fmla="*/ 0 w 597217"/>
                  <a:gd name="connsiteY0" fmla="*/ 0 h 68580"/>
                  <a:gd name="connsiteX1" fmla="*/ 597218 w 597217"/>
                  <a:gd name="connsiteY1" fmla="*/ 0 h 68580"/>
                  <a:gd name="connsiteX2" fmla="*/ 597218 w 597217"/>
                  <a:gd name="connsiteY2" fmla="*/ 68580 h 68580"/>
                  <a:gd name="connsiteX3" fmla="*/ 0 w 597217"/>
                  <a:gd name="connsiteY3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217" h="68580">
                    <a:moveTo>
                      <a:pt x="0" y="0"/>
                    </a:moveTo>
                    <a:lnTo>
                      <a:pt x="597218" y="0"/>
                    </a:lnTo>
                    <a:lnTo>
                      <a:pt x="597218" y="68580"/>
                    </a:lnTo>
                    <a:lnTo>
                      <a:pt x="0" y="6858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A57E2C7-7AC7-4C33-8FF9-DD11896A02B3}"/>
                  </a:ext>
                </a:extLst>
              </p:cNvPr>
              <p:cNvSpPr/>
              <p:nvPr/>
            </p:nvSpPr>
            <p:spPr>
              <a:xfrm>
                <a:off x="4850276" y="2591891"/>
                <a:ext cx="608647" cy="80009"/>
              </a:xfrm>
              <a:custGeom>
                <a:avLst/>
                <a:gdLst>
                  <a:gd name="connsiteX0" fmla="*/ 602933 w 608647"/>
                  <a:gd name="connsiteY0" fmla="*/ 80010 h 80009"/>
                  <a:gd name="connsiteX1" fmla="*/ 5715 w 608647"/>
                  <a:gd name="connsiteY1" fmla="*/ 80010 h 80009"/>
                  <a:gd name="connsiteX2" fmla="*/ 0 w 608647"/>
                  <a:gd name="connsiteY2" fmla="*/ 74295 h 80009"/>
                  <a:gd name="connsiteX3" fmla="*/ 0 w 608647"/>
                  <a:gd name="connsiteY3" fmla="*/ 5715 h 80009"/>
                  <a:gd name="connsiteX4" fmla="*/ 5715 w 608647"/>
                  <a:gd name="connsiteY4" fmla="*/ 0 h 80009"/>
                  <a:gd name="connsiteX5" fmla="*/ 602933 w 608647"/>
                  <a:gd name="connsiteY5" fmla="*/ 0 h 80009"/>
                  <a:gd name="connsiteX6" fmla="*/ 608648 w 608647"/>
                  <a:gd name="connsiteY6" fmla="*/ 5715 h 80009"/>
                  <a:gd name="connsiteX7" fmla="*/ 608648 w 608647"/>
                  <a:gd name="connsiteY7" fmla="*/ 74295 h 80009"/>
                  <a:gd name="connsiteX8" fmla="*/ 602933 w 608647"/>
                  <a:gd name="connsiteY8" fmla="*/ 80010 h 80009"/>
                  <a:gd name="connsiteX9" fmla="*/ 11430 w 608647"/>
                  <a:gd name="connsiteY9" fmla="*/ 68580 h 80009"/>
                  <a:gd name="connsiteX10" fmla="*/ 597218 w 608647"/>
                  <a:gd name="connsiteY10" fmla="*/ 68580 h 80009"/>
                  <a:gd name="connsiteX11" fmla="*/ 597218 w 608647"/>
                  <a:gd name="connsiteY11" fmla="*/ 10477 h 80009"/>
                  <a:gd name="connsiteX12" fmla="*/ 11430 w 608647"/>
                  <a:gd name="connsiteY12" fmla="*/ 10477 h 80009"/>
                  <a:gd name="connsiteX13" fmla="*/ 11430 w 608647"/>
                  <a:gd name="connsiteY13" fmla="*/ 68580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8647" h="80009">
                    <a:moveTo>
                      <a:pt x="602933" y="80010"/>
                    </a:moveTo>
                    <a:lnTo>
                      <a:pt x="5715" y="80010"/>
                    </a:lnTo>
                    <a:cubicBezTo>
                      <a:pt x="2857" y="80010"/>
                      <a:pt x="0" y="77152"/>
                      <a:pt x="0" y="74295"/>
                    </a:cubicBezTo>
                    <a:lnTo>
                      <a:pt x="0" y="5715"/>
                    </a:lnTo>
                    <a:cubicBezTo>
                      <a:pt x="0" y="2857"/>
                      <a:pt x="2857" y="0"/>
                      <a:pt x="5715" y="0"/>
                    </a:cubicBezTo>
                    <a:lnTo>
                      <a:pt x="602933" y="0"/>
                    </a:lnTo>
                    <a:cubicBezTo>
                      <a:pt x="605790" y="0"/>
                      <a:pt x="608648" y="2857"/>
                      <a:pt x="608648" y="5715"/>
                    </a:cubicBezTo>
                    <a:lnTo>
                      <a:pt x="608648" y="74295"/>
                    </a:lnTo>
                    <a:cubicBezTo>
                      <a:pt x="608648" y="77152"/>
                      <a:pt x="605790" y="80010"/>
                      <a:pt x="602933" y="80010"/>
                    </a:cubicBezTo>
                    <a:close/>
                    <a:moveTo>
                      <a:pt x="11430" y="68580"/>
                    </a:moveTo>
                    <a:lnTo>
                      <a:pt x="597218" y="68580"/>
                    </a:lnTo>
                    <a:lnTo>
                      <a:pt x="597218" y="10477"/>
                    </a:lnTo>
                    <a:lnTo>
                      <a:pt x="11430" y="10477"/>
                    </a:lnTo>
                    <a:lnTo>
                      <a:pt x="11430" y="6858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2" name="Graphic 79">
            <a:extLst>
              <a:ext uri="{FF2B5EF4-FFF2-40B4-BE49-F238E27FC236}">
                <a16:creationId xmlns:a16="http://schemas.microsoft.com/office/drawing/2014/main" id="{90691525-0029-48F4-89DF-2821028326E8}"/>
              </a:ext>
            </a:extLst>
          </p:cNvPr>
          <p:cNvGrpSpPr/>
          <p:nvPr/>
        </p:nvGrpSpPr>
        <p:grpSpPr>
          <a:xfrm rot="1271733">
            <a:off x="6213837" y="565500"/>
            <a:ext cx="409431" cy="358420"/>
            <a:chOff x="2829820" y="1072706"/>
            <a:chExt cx="622454" cy="544903"/>
          </a:xfrm>
          <a:solidFill>
            <a:srgbClr val="000000"/>
          </a:soli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1A220D0-A44F-450D-B825-9B001B5A5BB4}"/>
                </a:ext>
              </a:extLst>
            </p:cNvPr>
            <p:cNvSpPr/>
            <p:nvPr/>
          </p:nvSpPr>
          <p:spPr>
            <a:xfrm>
              <a:off x="2846969" y="1072706"/>
              <a:ext cx="98187" cy="98029"/>
            </a:xfrm>
            <a:custGeom>
              <a:avLst/>
              <a:gdLst>
                <a:gd name="connsiteX0" fmla="*/ 43622 w 98187"/>
                <a:gd name="connsiteY0" fmla="*/ 98030 h 98029"/>
                <a:gd name="connsiteX1" fmla="*/ 43622 w 98187"/>
                <a:gd name="connsiteY1" fmla="*/ 98030 h 98029"/>
                <a:gd name="connsiteX2" fmla="*/ 37440 w 98187"/>
                <a:gd name="connsiteY2" fmla="*/ 94497 h 98029"/>
                <a:gd name="connsiteX3" fmla="*/ 1231 w 98187"/>
                <a:gd name="connsiteY3" fmla="*/ 38859 h 98029"/>
                <a:gd name="connsiteX4" fmla="*/ 2114 w 98187"/>
                <a:gd name="connsiteY4" fmla="*/ 29144 h 98029"/>
                <a:gd name="connsiteX5" fmla="*/ 11829 w 98187"/>
                <a:gd name="connsiteY5" fmla="*/ 30027 h 98029"/>
                <a:gd name="connsiteX6" fmla="*/ 43622 w 98187"/>
                <a:gd name="connsiteY6" fmla="*/ 76834 h 98029"/>
                <a:gd name="connsiteX7" fmla="*/ 84247 w 98187"/>
                <a:gd name="connsiteY7" fmla="*/ 3533 h 98029"/>
                <a:gd name="connsiteX8" fmla="*/ 93962 w 98187"/>
                <a:gd name="connsiteY8" fmla="*/ 883 h 98029"/>
                <a:gd name="connsiteX9" fmla="*/ 97494 w 98187"/>
                <a:gd name="connsiteY9" fmla="*/ 9715 h 98029"/>
                <a:gd name="connsiteX10" fmla="*/ 50687 w 98187"/>
                <a:gd name="connsiteY10" fmla="*/ 94497 h 98029"/>
                <a:gd name="connsiteX11" fmla="*/ 43622 w 98187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187" h="98029">
                  <a:moveTo>
                    <a:pt x="43622" y="98030"/>
                  </a:moveTo>
                  <a:cubicBezTo>
                    <a:pt x="43622" y="98030"/>
                    <a:pt x="43622" y="98030"/>
                    <a:pt x="43622" y="98030"/>
                  </a:cubicBezTo>
                  <a:cubicBezTo>
                    <a:pt x="40973" y="98030"/>
                    <a:pt x="38323" y="96263"/>
                    <a:pt x="37440" y="94497"/>
                  </a:cubicBezTo>
                  <a:cubicBezTo>
                    <a:pt x="27726" y="75068"/>
                    <a:pt x="15361" y="55638"/>
                    <a:pt x="1231" y="38859"/>
                  </a:cubicBezTo>
                  <a:cubicBezTo>
                    <a:pt x="-535" y="35326"/>
                    <a:pt x="-535" y="30910"/>
                    <a:pt x="2114" y="29144"/>
                  </a:cubicBezTo>
                  <a:cubicBezTo>
                    <a:pt x="4764" y="26495"/>
                    <a:pt x="10063" y="27378"/>
                    <a:pt x="11829" y="30027"/>
                  </a:cubicBezTo>
                  <a:cubicBezTo>
                    <a:pt x="23310" y="44158"/>
                    <a:pt x="33908" y="60054"/>
                    <a:pt x="43622" y="76834"/>
                  </a:cubicBezTo>
                  <a:lnTo>
                    <a:pt x="84247" y="3533"/>
                  </a:lnTo>
                  <a:cubicBezTo>
                    <a:pt x="86013" y="0"/>
                    <a:pt x="90429" y="-883"/>
                    <a:pt x="93962" y="883"/>
                  </a:cubicBezTo>
                  <a:cubicBezTo>
                    <a:pt x="97494" y="1766"/>
                    <a:pt x="99261" y="6182"/>
                    <a:pt x="97494" y="9715"/>
                  </a:cubicBezTo>
                  <a:lnTo>
                    <a:pt x="50687" y="94497"/>
                  </a:lnTo>
                  <a:cubicBezTo>
                    <a:pt x="48921" y="97147"/>
                    <a:pt x="46272" y="98030"/>
                    <a:pt x="43622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0019742-2F72-4E76-9F8F-A486622AC67E}"/>
                </a:ext>
              </a:extLst>
            </p:cNvPr>
            <p:cNvSpPr/>
            <p:nvPr/>
          </p:nvSpPr>
          <p:spPr>
            <a:xfrm>
              <a:off x="2846600" y="1296143"/>
              <a:ext cx="97863" cy="98029"/>
            </a:xfrm>
            <a:custGeom>
              <a:avLst/>
              <a:gdLst>
                <a:gd name="connsiteX0" fmla="*/ 43991 w 97863"/>
                <a:gd name="connsiteY0" fmla="*/ 98030 h 98029"/>
                <a:gd name="connsiteX1" fmla="*/ 43991 w 97863"/>
                <a:gd name="connsiteY1" fmla="*/ 98030 h 98029"/>
                <a:gd name="connsiteX2" fmla="*/ 37809 w 97863"/>
                <a:gd name="connsiteY2" fmla="*/ 94497 h 98029"/>
                <a:gd name="connsiteX3" fmla="*/ 1600 w 97863"/>
                <a:gd name="connsiteY3" fmla="*/ 38859 h 98029"/>
                <a:gd name="connsiteX4" fmla="*/ 2483 w 97863"/>
                <a:gd name="connsiteY4" fmla="*/ 29144 h 98029"/>
                <a:gd name="connsiteX5" fmla="*/ 12198 w 97863"/>
                <a:gd name="connsiteY5" fmla="*/ 30027 h 98029"/>
                <a:gd name="connsiteX6" fmla="*/ 43991 w 97863"/>
                <a:gd name="connsiteY6" fmla="*/ 76834 h 98029"/>
                <a:gd name="connsiteX7" fmla="*/ 84616 w 97863"/>
                <a:gd name="connsiteY7" fmla="*/ 3533 h 98029"/>
                <a:gd name="connsiteX8" fmla="*/ 94330 w 97863"/>
                <a:gd name="connsiteY8" fmla="*/ 883 h 98029"/>
                <a:gd name="connsiteX9" fmla="*/ 96980 w 97863"/>
                <a:gd name="connsiteY9" fmla="*/ 10598 h 98029"/>
                <a:gd name="connsiteX10" fmla="*/ 50173 w 97863"/>
                <a:gd name="connsiteY10" fmla="*/ 95380 h 98029"/>
                <a:gd name="connsiteX11" fmla="*/ 43991 w 97863"/>
                <a:gd name="connsiteY11" fmla="*/ 98030 h 9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029">
                  <a:moveTo>
                    <a:pt x="43991" y="98030"/>
                  </a:moveTo>
                  <a:cubicBezTo>
                    <a:pt x="43991" y="98030"/>
                    <a:pt x="43991" y="98030"/>
                    <a:pt x="43991" y="98030"/>
                  </a:cubicBezTo>
                  <a:cubicBezTo>
                    <a:pt x="41341" y="98030"/>
                    <a:pt x="38692" y="96263"/>
                    <a:pt x="37809" y="94497"/>
                  </a:cubicBezTo>
                  <a:cubicBezTo>
                    <a:pt x="28094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5"/>
                    <a:pt x="10431" y="27378"/>
                    <a:pt x="12198" y="30027"/>
                  </a:cubicBezTo>
                  <a:cubicBezTo>
                    <a:pt x="23678" y="44158"/>
                    <a:pt x="34276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9290" y="96263"/>
                    <a:pt x="46640" y="98030"/>
                    <a:pt x="43991" y="98030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5577E55-5376-468B-8A18-F6D25037CA41}"/>
                </a:ext>
              </a:extLst>
            </p:cNvPr>
            <p:cNvSpPr/>
            <p:nvPr/>
          </p:nvSpPr>
          <p:spPr>
            <a:xfrm>
              <a:off x="2829820" y="1518696"/>
              <a:ext cx="97863" cy="98912"/>
            </a:xfrm>
            <a:custGeom>
              <a:avLst/>
              <a:gdLst>
                <a:gd name="connsiteX0" fmla="*/ 43991 w 97863"/>
                <a:gd name="connsiteY0" fmla="*/ 98913 h 98912"/>
                <a:gd name="connsiteX1" fmla="*/ 43991 w 97863"/>
                <a:gd name="connsiteY1" fmla="*/ 98913 h 98912"/>
                <a:gd name="connsiteX2" fmla="*/ 37809 w 97863"/>
                <a:gd name="connsiteY2" fmla="*/ 95380 h 98912"/>
                <a:gd name="connsiteX3" fmla="*/ 1600 w 97863"/>
                <a:gd name="connsiteY3" fmla="*/ 38859 h 98912"/>
                <a:gd name="connsiteX4" fmla="*/ 2483 w 97863"/>
                <a:gd name="connsiteY4" fmla="*/ 29144 h 98912"/>
                <a:gd name="connsiteX5" fmla="*/ 12198 w 97863"/>
                <a:gd name="connsiteY5" fmla="*/ 30027 h 98912"/>
                <a:gd name="connsiteX6" fmla="*/ 43991 w 97863"/>
                <a:gd name="connsiteY6" fmla="*/ 76834 h 98912"/>
                <a:gd name="connsiteX7" fmla="*/ 84616 w 97863"/>
                <a:gd name="connsiteY7" fmla="*/ 3533 h 98912"/>
                <a:gd name="connsiteX8" fmla="*/ 94330 w 97863"/>
                <a:gd name="connsiteY8" fmla="*/ 883 h 98912"/>
                <a:gd name="connsiteX9" fmla="*/ 96980 w 97863"/>
                <a:gd name="connsiteY9" fmla="*/ 10598 h 98912"/>
                <a:gd name="connsiteX10" fmla="*/ 50173 w 97863"/>
                <a:gd name="connsiteY10" fmla="*/ 95380 h 98912"/>
                <a:gd name="connsiteX11" fmla="*/ 43991 w 97863"/>
                <a:gd name="connsiteY11" fmla="*/ 98913 h 9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63" h="98912">
                  <a:moveTo>
                    <a:pt x="43991" y="98913"/>
                  </a:moveTo>
                  <a:cubicBezTo>
                    <a:pt x="43991" y="98913"/>
                    <a:pt x="43991" y="98913"/>
                    <a:pt x="43991" y="98913"/>
                  </a:cubicBezTo>
                  <a:cubicBezTo>
                    <a:pt x="41341" y="98913"/>
                    <a:pt x="38692" y="97146"/>
                    <a:pt x="37809" y="95380"/>
                  </a:cubicBezTo>
                  <a:cubicBezTo>
                    <a:pt x="27211" y="75068"/>
                    <a:pt x="15730" y="56522"/>
                    <a:pt x="1600" y="38859"/>
                  </a:cubicBezTo>
                  <a:cubicBezTo>
                    <a:pt x="-1050" y="36209"/>
                    <a:pt x="-167" y="30910"/>
                    <a:pt x="2483" y="29144"/>
                  </a:cubicBezTo>
                  <a:cubicBezTo>
                    <a:pt x="5132" y="26494"/>
                    <a:pt x="10431" y="27378"/>
                    <a:pt x="12198" y="30027"/>
                  </a:cubicBezTo>
                  <a:cubicBezTo>
                    <a:pt x="24562" y="45041"/>
                    <a:pt x="35159" y="60054"/>
                    <a:pt x="43991" y="76834"/>
                  </a:cubicBezTo>
                  <a:lnTo>
                    <a:pt x="84616" y="3533"/>
                  </a:lnTo>
                  <a:cubicBezTo>
                    <a:pt x="86382" y="0"/>
                    <a:pt x="90798" y="-883"/>
                    <a:pt x="94330" y="883"/>
                  </a:cubicBezTo>
                  <a:cubicBezTo>
                    <a:pt x="97863" y="2649"/>
                    <a:pt x="98746" y="7065"/>
                    <a:pt x="96980" y="10598"/>
                  </a:cubicBezTo>
                  <a:lnTo>
                    <a:pt x="50173" y="95380"/>
                  </a:lnTo>
                  <a:cubicBezTo>
                    <a:pt x="48407" y="97146"/>
                    <a:pt x="46640" y="98913"/>
                    <a:pt x="43991" y="98913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D2F74BA-830E-477D-B904-D12945EC6363}"/>
                </a:ext>
              </a:extLst>
            </p:cNvPr>
            <p:cNvSpPr/>
            <p:nvPr/>
          </p:nvSpPr>
          <p:spPr>
            <a:xfrm>
              <a:off x="3023063" y="1153072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9429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5CC3BE6-2789-4322-AE82-1B779AD9FBEE}"/>
                </a:ext>
              </a:extLst>
            </p:cNvPr>
            <p:cNvSpPr/>
            <p:nvPr/>
          </p:nvSpPr>
          <p:spPr>
            <a:xfrm>
              <a:off x="3023063" y="1372094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2187" y="7948"/>
                    <a:pt x="279959" y="5299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994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231E1E9-C4D6-4296-9050-B88E7A401EC1}"/>
                </a:ext>
              </a:extLst>
            </p:cNvPr>
            <p:cNvSpPr/>
            <p:nvPr/>
          </p:nvSpPr>
          <p:spPr>
            <a:xfrm>
              <a:off x="3029245" y="1591115"/>
              <a:ext cx="423028" cy="21195"/>
            </a:xfrm>
            <a:custGeom>
              <a:avLst/>
              <a:gdLst>
                <a:gd name="connsiteX0" fmla="*/ 75068 w 423028"/>
                <a:gd name="connsiteY0" fmla="*/ 21196 h 21195"/>
                <a:gd name="connsiteX1" fmla="*/ 7065 w 423028"/>
                <a:gd name="connsiteY1" fmla="*/ 21196 h 21195"/>
                <a:gd name="connsiteX2" fmla="*/ 0 w 423028"/>
                <a:gd name="connsiteY2" fmla="*/ 14130 h 21195"/>
                <a:gd name="connsiteX3" fmla="*/ 7065 w 423028"/>
                <a:gd name="connsiteY3" fmla="*/ 7065 h 21195"/>
                <a:gd name="connsiteX4" fmla="*/ 7065 w 423028"/>
                <a:gd name="connsiteY4" fmla="*/ 7065 h 21195"/>
                <a:gd name="connsiteX5" fmla="*/ 415964 w 423028"/>
                <a:gd name="connsiteY5" fmla="*/ 0 h 21195"/>
                <a:gd name="connsiteX6" fmla="*/ 423029 w 423028"/>
                <a:gd name="connsiteY6" fmla="*/ 7065 h 21195"/>
                <a:gd name="connsiteX7" fmla="*/ 415964 w 423028"/>
                <a:gd name="connsiteY7" fmla="*/ 14130 h 21195"/>
                <a:gd name="connsiteX8" fmla="*/ 75068 w 423028"/>
                <a:gd name="connsiteY8" fmla="*/ 21196 h 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028" h="21195">
                  <a:moveTo>
                    <a:pt x="75068" y="21196"/>
                  </a:moveTo>
                  <a:cubicBezTo>
                    <a:pt x="52106" y="21196"/>
                    <a:pt x="30027" y="21196"/>
                    <a:pt x="7065" y="21196"/>
                  </a:cubicBezTo>
                  <a:cubicBezTo>
                    <a:pt x="3533" y="21196"/>
                    <a:pt x="0" y="17663"/>
                    <a:pt x="0" y="14130"/>
                  </a:cubicBezTo>
                  <a:cubicBezTo>
                    <a:pt x="0" y="10598"/>
                    <a:pt x="3533" y="7065"/>
                    <a:pt x="7065" y="7065"/>
                  </a:cubicBezTo>
                  <a:cubicBezTo>
                    <a:pt x="7065" y="7065"/>
                    <a:pt x="7065" y="7065"/>
                    <a:pt x="7065" y="7065"/>
                  </a:cubicBezTo>
                  <a:cubicBezTo>
                    <a:pt x="143070" y="7948"/>
                    <a:pt x="279959" y="6182"/>
                    <a:pt x="415964" y="0"/>
                  </a:cubicBezTo>
                  <a:cubicBezTo>
                    <a:pt x="419496" y="0"/>
                    <a:pt x="423029" y="2649"/>
                    <a:pt x="423029" y="7065"/>
                  </a:cubicBezTo>
                  <a:cubicBezTo>
                    <a:pt x="423029" y="10598"/>
                    <a:pt x="420379" y="14130"/>
                    <a:pt x="415964" y="14130"/>
                  </a:cubicBezTo>
                  <a:cubicBezTo>
                    <a:pt x="302920" y="18546"/>
                    <a:pt x="188111" y="21196"/>
                    <a:pt x="75068" y="21196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aphic 43">
            <a:extLst>
              <a:ext uri="{FF2B5EF4-FFF2-40B4-BE49-F238E27FC236}">
                <a16:creationId xmlns:a16="http://schemas.microsoft.com/office/drawing/2014/main" id="{D3D1D305-8483-4EDC-84CE-32C94D012877}"/>
              </a:ext>
            </a:extLst>
          </p:cNvPr>
          <p:cNvGrpSpPr/>
          <p:nvPr/>
        </p:nvGrpSpPr>
        <p:grpSpPr>
          <a:xfrm>
            <a:off x="7950383" y="558738"/>
            <a:ext cx="125729" cy="125729"/>
            <a:chOff x="5131116" y="3678554"/>
            <a:chExt cx="125729" cy="125729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5329BE9-5863-47B2-9175-EEA306C6706E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5772380-706C-415B-9CD1-0B56662FE12F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8" name="Graphic 43">
            <a:extLst>
              <a:ext uri="{FF2B5EF4-FFF2-40B4-BE49-F238E27FC236}">
                <a16:creationId xmlns:a16="http://schemas.microsoft.com/office/drawing/2014/main" id="{9B66A614-41C9-4A58-AF79-30DDD7C8BBD0}"/>
              </a:ext>
            </a:extLst>
          </p:cNvPr>
          <p:cNvGrpSpPr/>
          <p:nvPr/>
        </p:nvGrpSpPr>
        <p:grpSpPr>
          <a:xfrm>
            <a:off x="8320608" y="4019077"/>
            <a:ext cx="125729" cy="125729"/>
            <a:chOff x="5131116" y="3678554"/>
            <a:chExt cx="125729" cy="125729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D7DF731E-C77B-41B6-8AE4-EE619B84D6FC}"/>
                </a:ext>
              </a:extLst>
            </p:cNvPr>
            <p:cNvSpPr/>
            <p:nvPr/>
          </p:nvSpPr>
          <p:spPr>
            <a:xfrm>
              <a:off x="5137784" y="3686174"/>
              <a:ext cx="112395" cy="112394"/>
            </a:xfrm>
            <a:custGeom>
              <a:avLst/>
              <a:gdLst>
                <a:gd name="connsiteX0" fmla="*/ 112395 w 112395"/>
                <a:gd name="connsiteY0" fmla="*/ 56197 h 112394"/>
                <a:gd name="connsiteX1" fmla="*/ 56198 w 112395"/>
                <a:gd name="connsiteY1" fmla="*/ 0 h 112394"/>
                <a:gd name="connsiteX2" fmla="*/ 0 w 112395"/>
                <a:gd name="connsiteY2" fmla="*/ 56197 h 112394"/>
                <a:gd name="connsiteX3" fmla="*/ 56198 w 112395"/>
                <a:gd name="connsiteY3" fmla="*/ 112395 h 112394"/>
                <a:gd name="connsiteX4" fmla="*/ 112395 w 112395"/>
                <a:gd name="connsiteY4" fmla="*/ 56197 h 11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" h="112394">
                  <a:moveTo>
                    <a:pt x="112395" y="56197"/>
                  </a:moveTo>
                  <a:cubicBezTo>
                    <a:pt x="112395" y="25717"/>
                    <a:pt x="87630" y="0"/>
                    <a:pt x="56198" y="0"/>
                  </a:cubicBezTo>
                  <a:cubicBezTo>
                    <a:pt x="25718" y="0"/>
                    <a:pt x="0" y="24765"/>
                    <a:pt x="0" y="56197"/>
                  </a:cubicBezTo>
                  <a:cubicBezTo>
                    <a:pt x="0" y="87630"/>
                    <a:pt x="24765" y="112395"/>
                    <a:pt x="56198" y="112395"/>
                  </a:cubicBezTo>
                  <a:cubicBezTo>
                    <a:pt x="86678" y="111443"/>
                    <a:pt x="112395" y="86678"/>
                    <a:pt x="112395" y="561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E73D5B4-AC72-4598-9F76-05AD70034AF6}"/>
                </a:ext>
              </a:extLst>
            </p:cNvPr>
            <p:cNvSpPr/>
            <p:nvPr/>
          </p:nvSpPr>
          <p:spPr>
            <a:xfrm>
              <a:off x="5131116" y="3678554"/>
              <a:ext cx="125729" cy="125729"/>
            </a:xfrm>
            <a:custGeom>
              <a:avLst/>
              <a:gdLst>
                <a:gd name="connsiteX0" fmla="*/ 62865 w 125729"/>
                <a:gd name="connsiteY0" fmla="*/ 125730 h 125729"/>
                <a:gd name="connsiteX1" fmla="*/ 0 w 125729"/>
                <a:gd name="connsiteY1" fmla="*/ 62865 h 125729"/>
                <a:gd name="connsiteX2" fmla="*/ 62865 w 125729"/>
                <a:gd name="connsiteY2" fmla="*/ 0 h 125729"/>
                <a:gd name="connsiteX3" fmla="*/ 125730 w 125729"/>
                <a:gd name="connsiteY3" fmla="*/ 62865 h 125729"/>
                <a:gd name="connsiteX4" fmla="*/ 62865 w 125729"/>
                <a:gd name="connsiteY4" fmla="*/ 125730 h 125729"/>
                <a:gd name="connsiteX5" fmla="*/ 62865 w 125729"/>
                <a:gd name="connsiteY5" fmla="*/ 14288 h 125729"/>
                <a:gd name="connsiteX6" fmla="*/ 14288 w 125729"/>
                <a:gd name="connsiteY6" fmla="*/ 62865 h 125729"/>
                <a:gd name="connsiteX7" fmla="*/ 62865 w 125729"/>
                <a:gd name="connsiteY7" fmla="*/ 111442 h 125729"/>
                <a:gd name="connsiteX8" fmla="*/ 111442 w 125729"/>
                <a:gd name="connsiteY8" fmla="*/ 62865 h 125729"/>
                <a:gd name="connsiteX9" fmla="*/ 62865 w 125729"/>
                <a:gd name="connsiteY9" fmla="*/ 14288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29" h="125729">
                  <a:moveTo>
                    <a:pt x="62865" y="125730"/>
                  </a:moveTo>
                  <a:cubicBezTo>
                    <a:pt x="28575" y="125730"/>
                    <a:pt x="0" y="98108"/>
                    <a:pt x="0" y="62865"/>
                  </a:cubicBezTo>
                  <a:cubicBezTo>
                    <a:pt x="0" y="28575"/>
                    <a:pt x="27623" y="0"/>
                    <a:pt x="62865" y="0"/>
                  </a:cubicBezTo>
                  <a:cubicBezTo>
                    <a:pt x="97155" y="0"/>
                    <a:pt x="125730" y="27623"/>
                    <a:pt x="125730" y="62865"/>
                  </a:cubicBezTo>
                  <a:cubicBezTo>
                    <a:pt x="125730" y="98108"/>
                    <a:pt x="97155" y="125730"/>
                    <a:pt x="62865" y="125730"/>
                  </a:cubicBezTo>
                  <a:close/>
                  <a:moveTo>
                    <a:pt x="62865" y="14288"/>
                  </a:moveTo>
                  <a:cubicBezTo>
                    <a:pt x="36195" y="14288"/>
                    <a:pt x="14288" y="36195"/>
                    <a:pt x="14288" y="62865"/>
                  </a:cubicBezTo>
                  <a:cubicBezTo>
                    <a:pt x="14288" y="89535"/>
                    <a:pt x="36195" y="111442"/>
                    <a:pt x="62865" y="111442"/>
                  </a:cubicBezTo>
                  <a:cubicBezTo>
                    <a:pt x="89535" y="111442"/>
                    <a:pt x="111442" y="89535"/>
                    <a:pt x="111442" y="62865"/>
                  </a:cubicBezTo>
                  <a:cubicBezTo>
                    <a:pt x="111442" y="36195"/>
                    <a:pt x="89535" y="14288"/>
                    <a:pt x="62865" y="142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1976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ime Management">
      <a:dk1>
        <a:sysClr val="windowText" lastClr="000000"/>
      </a:dk1>
      <a:lt1>
        <a:sysClr val="window" lastClr="FFFFFF"/>
      </a:lt1>
      <a:dk2>
        <a:srgbClr val="F99C8A"/>
      </a:dk2>
      <a:lt2>
        <a:srgbClr val="FD521B"/>
      </a:lt2>
      <a:accent1>
        <a:srgbClr val="ED8C6B"/>
      </a:accent1>
      <a:accent2>
        <a:srgbClr val="FFC849"/>
      </a:accent2>
      <a:accent3>
        <a:srgbClr val="D7E5FF"/>
      </a:accent3>
      <a:accent4>
        <a:srgbClr val="5774CD"/>
      </a:accent4>
      <a:accent5>
        <a:srgbClr val="FFB6C8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 Management">
      <a:majorFont>
        <a:latin typeface="Prompt"/>
        <a:ea typeface=""/>
        <a:cs typeface="Prompt"/>
      </a:majorFont>
      <a:minorFont>
        <a:latin typeface="Prompt Light"/>
        <a:ea typeface=""/>
        <a:cs typeface="Prompt Light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460</TotalTime>
  <Words>1180</Words>
  <Application>Microsoft Office PowerPoint</Application>
  <PresentationFormat>On-screen Show (16:9)</PresentationFormat>
  <Paragraphs>167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Prompt</vt:lpstr>
      <vt:lpstr>Prompt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Phakawan W.</Manager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PowerPointHub-Time Management</dc:subject>
  <dc:creator>www.PowerPointHub.com; www.IslidesHub.com</dc:creator>
  <dcterms:created xsi:type="dcterms:W3CDTF">2023-09-15T08:58:04Z</dcterms:created>
  <dcterms:modified xsi:type="dcterms:W3CDTF">2023-09-18T11:37:32Z</dcterms:modified>
</cp:coreProperties>
</file>