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65" r:id="rId6"/>
    <p:sldId id="264" r:id="rId7"/>
    <p:sldId id="266" r:id="rId8"/>
    <p:sldId id="267" r:id="rId9"/>
    <p:sldId id="257" r:id="rId10"/>
    <p:sldId id="308" r:id="rId11"/>
    <p:sldId id="259" r:id="rId12"/>
    <p:sldId id="281" r:id="rId13"/>
    <p:sldId id="278" r:id="rId14"/>
    <p:sldId id="295" r:id="rId15"/>
    <p:sldId id="309" r:id="rId16"/>
    <p:sldId id="260" r:id="rId17"/>
    <p:sldId id="282" r:id="rId18"/>
    <p:sldId id="277" r:id="rId19"/>
    <p:sldId id="291" r:id="rId20"/>
    <p:sldId id="261" r:id="rId21"/>
    <p:sldId id="293" r:id="rId22"/>
    <p:sldId id="294" r:id="rId23"/>
    <p:sldId id="285" r:id="rId24"/>
    <p:sldId id="262" r:id="rId25"/>
    <p:sldId id="292" r:id="rId26"/>
    <p:sldId id="263" r:id="rId27"/>
    <p:sldId id="27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364"/>
    <a:srgbClr val="FFC000"/>
    <a:srgbClr val="3B3838"/>
    <a:srgbClr val="DA6946"/>
    <a:srgbClr val="D45242"/>
    <a:srgbClr val="009245"/>
    <a:srgbClr val="FBE5D6"/>
    <a:srgbClr val="F2F8EE"/>
    <a:srgbClr val="E575B5"/>
    <a:srgbClr val="9D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"/>
          <c:y val="0.26355455568053998"/>
          <c:w val="0.85449777078415901"/>
          <c:h val="0.63057367829021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A694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2-4A8B-BF0C-7D08A6E4A3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EC84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2-4A8B-BF0C-7D08A6E4A3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1EA36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2-4A8B-BF0C-7D08A6E4A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68060"/>
        <c:axId val="806367562"/>
      </c:barChart>
      <c:catAx>
        <c:axId val="7962680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06367562"/>
        <c:crosses val="autoZero"/>
        <c:auto val="1"/>
        <c:lblAlgn val="ctr"/>
        <c:lblOffset val="100"/>
        <c:noMultiLvlLbl val="0"/>
      </c:catAx>
      <c:valAx>
        <c:axId val="80636756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en-US"/>
          </a:p>
        </c:txPr>
        <c:crossAx val="7962680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9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00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9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00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33425" y="1426507"/>
            <a:ext cx="4680000" cy="1938992"/>
            <a:chOff x="733425" y="1426507"/>
            <a:chExt cx="4680000" cy="1938992"/>
          </a:xfrm>
        </p:grpSpPr>
        <p:sp>
          <p:nvSpPr>
            <p:cNvPr id="7" name="文本框 6"/>
            <p:cNvSpPr txBox="1"/>
            <p:nvPr/>
          </p:nvSpPr>
          <p:spPr>
            <a:xfrm>
              <a:off x="742950" y="1426507"/>
              <a:ext cx="44577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GB" altLang="zh-CN" sz="6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</a:rPr>
                <a:t>STUDENT</a:t>
              </a:r>
            </a:p>
            <a:p>
              <a:pPr algn="dist"/>
              <a:r>
                <a:rPr lang="en-GB" altLang="zh-CN" sz="6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</a:rPr>
                <a:t>PLANNER </a:t>
              </a:r>
              <a:endParaRPr lang="zh-CN" altLang="en-US" sz="600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33425" y="1445378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3425" y="3365499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Google Shape;947;p36"/>
          <p:cNvSpPr txBox="1">
            <a:spLocks noGrp="1"/>
          </p:cNvSpPr>
          <p:nvPr>
            <p:ph type="subTitle" idx="1"/>
          </p:nvPr>
        </p:nvSpPr>
        <p:spPr>
          <a:xfrm>
            <a:off x="506784" y="3440294"/>
            <a:ext cx="4787900" cy="6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</a:rPr>
              <a:t>Here is where you</a:t>
            </a:r>
            <a:r>
              <a:rPr lang="en-US" altLang="zh-CN" sz="1600" dirty="0">
                <a:solidFill>
                  <a:schemeClr val="bg1"/>
                </a:solidFill>
              </a:rPr>
              <a:t>r </a:t>
            </a:r>
            <a:r>
              <a:rPr lang="en-GB" sz="1600" dirty="0">
                <a:solidFill>
                  <a:schemeClr val="bg1"/>
                </a:solidFill>
              </a:rPr>
              <a:t>presentation begins</a:t>
            </a:r>
            <a:endParaRPr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018;p37">
            <a:hlinkClick r:id="" action="ppaction://noaction"/>
          </p:cNvPr>
          <p:cNvSpPr/>
          <p:nvPr/>
        </p:nvSpPr>
        <p:spPr>
          <a:xfrm rot="5400000">
            <a:off x="11228283" y="18827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4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5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458595" y="1713230"/>
            <a:ext cx="4032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SCIENCE PLAN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623050" y="3823335"/>
            <a:ext cx="435600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623050" y="4204970"/>
            <a:ext cx="435600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623050" y="5567680"/>
            <a:ext cx="435600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623050" y="5949315"/>
            <a:ext cx="435600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458595" y="2782570"/>
            <a:ext cx="4800600" cy="1584960"/>
            <a:chOff x="2297" y="4382"/>
            <a:chExt cx="7560" cy="2496"/>
          </a:xfrm>
        </p:grpSpPr>
        <p:grpSp>
          <p:nvGrpSpPr>
            <p:cNvPr id="13" name="组合 12"/>
            <p:cNvGrpSpPr/>
            <p:nvPr/>
          </p:nvGrpSpPr>
          <p:grpSpPr>
            <a:xfrm>
              <a:off x="2297" y="4382"/>
              <a:ext cx="7560" cy="2496"/>
              <a:chOff x="2297" y="4382"/>
              <a:chExt cx="7560" cy="2496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2297" y="4706"/>
                <a:ext cx="7342" cy="2173"/>
              </a:xfrm>
              <a:prstGeom prst="roundRect">
                <a:avLst>
                  <a:gd name="adj" fmla="val 3351"/>
                </a:avLst>
              </a:prstGeom>
              <a:solidFill>
                <a:srgbClr val="F2F8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 descr="58c26e956f2d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43" y="4382"/>
                <a:ext cx="514" cy="510"/>
              </a:xfrm>
              <a:prstGeom prst="rect">
                <a:avLst/>
              </a:prstGeom>
            </p:spPr>
          </p:pic>
          <p:sp>
            <p:nvSpPr>
              <p:cNvPr id="10" name="Google Shape;1088;p40"/>
              <p:cNvSpPr txBox="1"/>
              <p:nvPr/>
            </p:nvSpPr>
            <p:spPr>
              <a:xfrm>
                <a:off x="2538" y="5263"/>
                <a:ext cx="1842" cy="155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b="1" dirty="0">
                    <a:ln>
                      <a:solidFill>
                        <a:schemeClr val="bg1"/>
                      </a:solidFill>
                    </a:ln>
                    <a:solidFill>
                      <a:schemeClr val="accent6"/>
                    </a:solidFill>
                    <a:latin typeface="Kanit SemiBold" panose="020B0A00000000000000" pitchFamily="34" charset="-122"/>
                    <a:ea typeface="Kanit SemiBold" panose="020B0A00000000000000" pitchFamily="34" charset="-122"/>
                    <a:cs typeface="Catamaran"/>
                    <a:sym typeface="Catamaran"/>
                  </a:rPr>
                  <a:t>Mon</a:t>
                </a:r>
              </a:p>
            </p:txBody>
          </p:sp>
        </p:grpSp>
        <p:cxnSp>
          <p:nvCxnSpPr>
            <p:cNvPr id="3" name="直接连接符 2"/>
            <p:cNvCxnSpPr/>
            <p:nvPr/>
          </p:nvCxnSpPr>
          <p:spPr>
            <a:xfrm>
              <a:off x="2562" y="5996"/>
              <a:ext cx="6860" cy="25"/>
            </a:xfrm>
            <a:prstGeom prst="line">
              <a:avLst/>
            </a:prstGeom>
            <a:ln w="31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562" y="6597"/>
              <a:ext cx="6860" cy="25"/>
            </a:xfrm>
            <a:prstGeom prst="line">
              <a:avLst/>
            </a:prstGeom>
            <a:ln w="31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6" name="Google Shape;2186;p63"/>
            <p:cNvSpPr txBox="1">
              <a:spLocks noGrp="1"/>
            </p:cNvSpPr>
            <p:nvPr/>
          </p:nvSpPr>
          <p:spPr>
            <a:xfrm>
              <a:off x="2505" y="5470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  <p:sp>
          <p:nvSpPr>
            <p:cNvPr id="33" name="Google Shape;2186;p63"/>
            <p:cNvSpPr txBox="1">
              <a:spLocks noGrp="1"/>
            </p:cNvSpPr>
            <p:nvPr/>
          </p:nvSpPr>
          <p:spPr>
            <a:xfrm>
              <a:off x="2514" y="6101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58595" y="4509770"/>
            <a:ext cx="4800600" cy="1584960"/>
            <a:chOff x="2297" y="7102"/>
            <a:chExt cx="7560" cy="2496"/>
          </a:xfrm>
        </p:grpSpPr>
        <p:grpSp>
          <p:nvGrpSpPr>
            <p:cNvPr id="16" name="组合 15"/>
            <p:cNvGrpSpPr/>
            <p:nvPr/>
          </p:nvGrpSpPr>
          <p:grpSpPr>
            <a:xfrm>
              <a:off x="2297" y="7102"/>
              <a:ext cx="7560" cy="2496"/>
              <a:chOff x="2297" y="4382"/>
              <a:chExt cx="7560" cy="2496"/>
            </a:xfrm>
          </p:grpSpPr>
          <p:sp>
            <p:nvSpPr>
              <p:cNvPr id="17" name="矩形: 圆角 1"/>
              <p:cNvSpPr/>
              <p:nvPr/>
            </p:nvSpPr>
            <p:spPr>
              <a:xfrm>
                <a:off x="2297" y="4706"/>
                <a:ext cx="7342" cy="2173"/>
              </a:xfrm>
              <a:prstGeom prst="roundRect">
                <a:avLst>
                  <a:gd name="adj" fmla="val 3351"/>
                </a:avLst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7" descr="58c26e956f2d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43" y="4382"/>
                <a:ext cx="514" cy="510"/>
              </a:xfrm>
              <a:prstGeom prst="rect">
                <a:avLst/>
              </a:prstGeom>
            </p:spPr>
          </p:pic>
          <p:sp>
            <p:nvSpPr>
              <p:cNvPr id="19" name="Google Shape;1088;p40"/>
              <p:cNvSpPr txBox="1"/>
              <p:nvPr/>
            </p:nvSpPr>
            <p:spPr>
              <a:xfrm>
                <a:off x="2538" y="5263"/>
                <a:ext cx="1842" cy="155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b="1" dirty="0">
                    <a:ln>
                      <a:solidFill>
                        <a:schemeClr val="bg1"/>
                      </a:solidFill>
                    </a:ln>
                    <a:solidFill>
                      <a:srgbClr val="DA6946"/>
                    </a:solidFill>
                    <a:latin typeface="Kanit SemiBold" panose="020B0A00000000000000" pitchFamily="34" charset="-122"/>
                    <a:ea typeface="Kanit SemiBold" panose="020B0A00000000000000" pitchFamily="34" charset="-122"/>
                    <a:cs typeface="Catamaran"/>
                    <a:sym typeface="Catamaran"/>
                  </a:rPr>
                  <a:t>Tue</a:t>
                </a: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2562" y="8761"/>
              <a:ext cx="6860" cy="25"/>
            </a:xfrm>
            <a:prstGeom prst="line">
              <a:avLst/>
            </a:prstGeom>
            <a:ln w="3175">
              <a:solidFill>
                <a:srgbClr val="DA69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562" y="9362"/>
              <a:ext cx="6860" cy="25"/>
            </a:xfrm>
            <a:prstGeom prst="line">
              <a:avLst/>
            </a:prstGeom>
            <a:ln w="3175">
              <a:solidFill>
                <a:srgbClr val="DA69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Google Shape;2186;p63"/>
            <p:cNvSpPr txBox="1">
              <a:spLocks noGrp="1"/>
            </p:cNvSpPr>
            <p:nvPr/>
          </p:nvSpPr>
          <p:spPr>
            <a:xfrm>
              <a:off x="2553" y="8225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  <p:sp>
          <p:nvSpPr>
            <p:cNvPr id="35" name="Google Shape;2186;p63"/>
            <p:cNvSpPr txBox="1">
              <a:spLocks noGrp="1"/>
            </p:cNvSpPr>
            <p:nvPr/>
          </p:nvSpPr>
          <p:spPr>
            <a:xfrm>
              <a:off x="2562" y="8856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61760" y="1055370"/>
            <a:ext cx="4800600" cy="1584960"/>
            <a:chOff x="10176" y="1662"/>
            <a:chExt cx="7560" cy="2496"/>
          </a:xfrm>
        </p:grpSpPr>
        <p:grpSp>
          <p:nvGrpSpPr>
            <p:cNvPr id="28" name="组合 27"/>
            <p:cNvGrpSpPr/>
            <p:nvPr/>
          </p:nvGrpSpPr>
          <p:grpSpPr>
            <a:xfrm>
              <a:off x="10176" y="1662"/>
              <a:ext cx="7560" cy="2496"/>
              <a:chOff x="2297" y="4382"/>
              <a:chExt cx="7560" cy="2496"/>
            </a:xfrm>
          </p:grpSpPr>
          <p:sp>
            <p:nvSpPr>
              <p:cNvPr id="29" name="矩形: 圆角 1"/>
              <p:cNvSpPr/>
              <p:nvPr/>
            </p:nvSpPr>
            <p:spPr>
              <a:xfrm>
                <a:off x="2297" y="4706"/>
                <a:ext cx="7342" cy="2173"/>
              </a:xfrm>
              <a:prstGeom prst="roundRect">
                <a:avLst>
                  <a:gd name="adj" fmla="val 335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29" descr="58c26e956f2d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43" y="4382"/>
                <a:ext cx="514" cy="510"/>
              </a:xfrm>
              <a:prstGeom prst="rect">
                <a:avLst/>
              </a:prstGeom>
            </p:spPr>
          </p:pic>
          <p:sp>
            <p:nvSpPr>
              <p:cNvPr id="31" name="Google Shape;1088;p40"/>
              <p:cNvSpPr txBox="1"/>
              <p:nvPr/>
            </p:nvSpPr>
            <p:spPr>
              <a:xfrm>
                <a:off x="2538" y="5263"/>
                <a:ext cx="1842" cy="155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b="1" dirty="0">
                    <a:ln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  <a:latin typeface="Kanit SemiBold" panose="020B0A00000000000000" pitchFamily="34" charset="-122"/>
                    <a:ea typeface="Kanit SemiBold" panose="020B0A00000000000000" pitchFamily="34" charset="-122"/>
                    <a:cs typeface="Catamaran"/>
                    <a:sym typeface="Catamaran"/>
                  </a:rPr>
                  <a:t>Wed</a:t>
                </a: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10430" y="3367"/>
              <a:ext cx="6860" cy="25"/>
            </a:xfrm>
            <a:prstGeom prst="line">
              <a:avLst/>
            </a:prstGeom>
            <a:ln w="31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0430" y="3968"/>
              <a:ext cx="6860" cy="25"/>
            </a:xfrm>
            <a:prstGeom prst="line">
              <a:avLst/>
            </a:prstGeom>
            <a:ln w="31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Google Shape;2186;p63"/>
            <p:cNvSpPr txBox="1">
              <a:spLocks noGrp="1"/>
            </p:cNvSpPr>
            <p:nvPr/>
          </p:nvSpPr>
          <p:spPr>
            <a:xfrm>
              <a:off x="10421" y="2799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  <p:sp>
          <p:nvSpPr>
            <p:cNvPr id="37" name="Google Shape;2186;p63"/>
            <p:cNvSpPr txBox="1">
              <a:spLocks noGrp="1"/>
            </p:cNvSpPr>
            <p:nvPr/>
          </p:nvSpPr>
          <p:spPr>
            <a:xfrm>
              <a:off x="10430" y="3430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61760" y="2782570"/>
            <a:ext cx="4800600" cy="1584960"/>
            <a:chOff x="10176" y="4382"/>
            <a:chExt cx="7560" cy="2496"/>
          </a:xfrm>
        </p:grpSpPr>
        <p:grpSp>
          <p:nvGrpSpPr>
            <p:cNvPr id="20" name="组合 19"/>
            <p:cNvGrpSpPr/>
            <p:nvPr/>
          </p:nvGrpSpPr>
          <p:grpSpPr>
            <a:xfrm>
              <a:off x="10176" y="4382"/>
              <a:ext cx="7560" cy="2496"/>
              <a:chOff x="2297" y="4382"/>
              <a:chExt cx="7560" cy="2496"/>
            </a:xfrm>
          </p:grpSpPr>
          <p:sp>
            <p:nvSpPr>
              <p:cNvPr id="21" name="矩形: 圆角 1"/>
              <p:cNvSpPr/>
              <p:nvPr/>
            </p:nvSpPr>
            <p:spPr>
              <a:xfrm>
                <a:off x="2297" y="4706"/>
                <a:ext cx="7342" cy="2173"/>
              </a:xfrm>
              <a:prstGeom prst="roundRect">
                <a:avLst>
                  <a:gd name="adj" fmla="val 3351"/>
                </a:avLst>
              </a:prstGeom>
              <a:solidFill>
                <a:srgbClr val="F2F8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2" name="图片 21" descr="58c26e956f2d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43" y="4382"/>
                <a:ext cx="514" cy="510"/>
              </a:xfrm>
              <a:prstGeom prst="rect">
                <a:avLst/>
              </a:prstGeom>
            </p:spPr>
          </p:pic>
          <p:sp>
            <p:nvSpPr>
              <p:cNvPr id="23" name="Google Shape;1088;p40"/>
              <p:cNvSpPr txBox="1"/>
              <p:nvPr/>
            </p:nvSpPr>
            <p:spPr>
              <a:xfrm>
                <a:off x="2538" y="5263"/>
                <a:ext cx="1842" cy="155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b="1" dirty="0">
                    <a:ln>
                      <a:solidFill>
                        <a:schemeClr val="bg1"/>
                      </a:solidFill>
                    </a:ln>
                    <a:solidFill>
                      <a:schemeClr val="accent6"/>
                    </a:solidFill>
                    <a:latin typeface="Kanit SemiBold" panose="020B0A00000000000000" pitchFamily="34" charset="-122"/>
                    <a:ea typeface="Kanit SemiBold" panose="020B0A00000000000000" pitchFamily="34" charset="-122"/>
                    <a:cs typeface="Catamaran"/>
                    <a:sym typeface="Catamaran"/>
                  </a:rPr>
                  <a:t>Thu</a:t>
                </a:r>
              </a:p>
            </p:txBody>
          </p:sp>
        </p:grpSp>
        <p:sp>
          <p:nvSpPr>
            <p:cNvPr id="38" name="Google Shape;2186;p63"/>
            <p:cNvSpPr txBox="1">
              <a:spLocks noGrp="1"/>
            </p:cNvSpPr>
            <p:nvPr/>
          </p:nvSpPr>
          <p:spPr>
            <a:xfrm>
              <a:off x="10421" y="5463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  <p:sp>
          <p:nvSpPr>
            <p:cNvPr id="39" name="Google Shape;2186;p63"/>
            <p:cNvSpPr txBox="1">
              <a:spLocks noGrp="1"/>
            </p:cNvSpPr>
            <p:nvPr/>
          </p:nvSpPr>
          <p:spPr>
            <a:xfrm>
              <a:off x="10430" y="6094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61760" y="4509770"/>
            <a:ext cx="4800600" cy="1584960"/>
            <a:chOff x="10176" y="7102"/>
            <a:chExt cx="7560" cy="2496"/>
          </a:xfrm>
        </p:grpSpPr>
        <p:grpSp>
          <p:nvGrpSpPr>
            <p:cNvPr id="24" name="组合 23"/>
            <p:cNvGrpSpPr/>
            <p:nvPr/>
          </p:nvGrpSpPr>
          <p:grpSpPr>
            <a:xfrm>
              <a:off x="10176" y="7102"/>
              <a:ext cx="7560" cy="2496"/>
              <a:chOff x="2297" y="4382"/>
              <a:chExt cx="7560" cy="2496"/>
            </a:xfrm>
          </p:grpSpPr>
          <p:sp>
            <p:nvSpPr>
              <p:cNvPr id="25" name="矩形: 圆角 1"/>
              <p:cNvSpPr/>
              <p:nvPr/>
            </p:nvSpPr>
            <p:spPr>
              <a:xfrm>
                <a:off x="2297" y="4706"/>
                <a:ext cx="7342" cy="2173"/>
              </a:xfrm>
              <a:prstGeom prst="roundRect">
                <a:avLst>
                  <a:gd name="adj" fmla="val 3351"/>
                </a:avLst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 descr="58c26e956f2d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43" y="4382"/>
                <a:ext cx="514" cy="510"/>
              </a:xfrm>
              <a:prstGeom prst="rect">
                <a:avLst/>
              </a:prstGeom>
            </p:spPr>
          </p:pic>
          <p:sp>
            <p:nvSpPr>
              <p:cNvPr id="27" name="Google Shape;1088;p40"/>
              <p:cNvSpPr txBox="1"/>
              <p:nvPr/>
            </p:nvSpPr>
            <p:spPr>
              <a:xfrm>
                <a:off x="2538" y="5263"/>
                <a:ext cx="1842" cy="155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b="1" dirty="0">
                    <a:ln>
                      <a:solidFill>
                        <a:schemeClr val="bg1"/>
                      </a:solidFill>
                    </a:ln>
                    <a:solidFill>
                      <a:srgbClr val="DA6946"/>
                    </a:solidFill>
                    <a:latin typeface="Kanit SemiBold" panose="020B0A00000000000000" pitchFamily="34" charset="-122"/>
                    <a:ea typeface="Kanit SemiBold" panose="020B0A00000000000000" pitchFamily="34" charset="-122"/>
                    <a:cs typeface="Catamaran"/>
                    <a:sym typeface="Catamaran"/>
                  </a:rPr>
                  <a:t>Fri</a:t>
                </a:r>
              </a:p>
            </p:txBody>
          </p:sp>
        </p:grpSp>
        <p:sp>
          <p:nvSpPr>
            <p:cNvPr id="40" name="Google Shape;2186;p63"/>
            <p:cNvSpPr txBox="1">
              <a:spLocks noGrp="1"/>
            </p:cNvSpPr>
            <p:nvPr/>
          </p:nvSpPr>
          <p:spPr>
            <a:xfrm>
              <a:off x="10382" y="8198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  <p:sp>
          <p:nvSpPr>
            <p:cNvPr id="41" name="Google Shape;2186;p63"/>
            <p:cNvSpPr txBox="1">
              <a:spLocks noGrp="1"/>
            </p:cNvSpPr>
            <p:nvPr/>
          </p:nvSpPr>
          <p:spPr>
            <a:xfrm>
              <a:off x="10391" y="8829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018;p37">
            <a:hlinkClick r:id="" action="ppaction://noaction"/>
          </p:cNvPr>
          <p:cNvSpPr/>
          <p:nvPr/>
        </p:nvSpPr>
        <p:spPr>
          <a:xfrm rot="5400000">
            <a:off x="11228283" y="18827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4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5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4" name="任意多边形 3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3955" y="1323220"/>
            <a:ext cx="815283" cy="639829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1EA364"/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3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00000">
            <a:off x="10038961" y="4860578"/>
            <a:ext cx="859084" cy="674203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1EA364"/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1954530" y="2386556"/>
            <a:ext cx="4699635" cy="254040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en-GB" sz="2800" b="1" spc="120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微软雅黑" panose="020B0503020204020204" charset="-122"/>
              </a:rPr>
              <a:t>“This is a quote, words full of wisdom that someone important </a:t>
            </a:r>
            <a:br>
              <a:rPr lang="en-GB" sz="2800" b="1" spc="120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微软雅黑" panose="020B0503020204020204" charset="-122"/>
              </a:rPr>
            </a:br>
            <a:r>
              <a:rPr lang="en-GB" sz="2800" b="1" spc="120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微软雅黑" panose="020B0503020204020204" charset="-122"/>
              </a:rPr>
              <a:t>said and can make the reader get inspired.”</a:t>
            </a:r>
          </a:p>
          <a:p>
            <a:pPr marL="355600" lvl="1" indent="0" algn="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en-GB" sz="2400" spc="200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微软雅黑" panose="020B0503020204020204" charset="-122"/>
              </a:rPr>
              <a:t>—Famous Scientist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08115" y="1541145"/>
            <a:ext cx="4037330" cy="4037330"/>
            <a:chOff x="9733" y="5690"/>
            <a:chExt cx="6358" cy="6358"/>
          </a:xfrm>
        </p:grpSpPr>
        <p:pic>
          <p:nvPicPr>
            <p:cNvPr id="7" name="图片 6" descr="5cf8993053cf5x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3" y="5690"/>
              <a:ext cx="6358" cy="6358"/>
            </a:xfrm>
            <a:prstGeom prst="rect">
              <a:avLst/>
            </a:prstGeom>
          </p:spPr>
        </p:pic>
        <p:pic>
          <p:nvPicPr>
            <p:cNvPr id="8" name="图片 7" descr="5e4e2afa16b4c"/>
            <p:cNvPicPr>
              <a:picLocks noChangeAspect="1"/>
            </p:cNvPicPr>
            <p:nvPr/>
          </p:nvPicPr>
          <p:blipFill>
            <a:blip r:embed="rId6"/>
            <a:srcRect t="21472" b="10381"/>
            <a:stretch>
              <a:fillRect/>
            </a:stretch>
          </p:blipFill>
          <p:spPr>
            <a:xfrm rot="20760000">
              <a:off x="10802" y="7491"/>
              <a:ext cx="4221" cy="2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018;p37">
            <a:hlinkClick r:id="" action="ppaction://noaction"/>
          </p:cNvPr>
          <p:cNvSpPr/>
          <p:nvPr/>
        </p:nvSpPr>
        <p:spPr>
          <a:xfrm rot="5400000">
            <a:off x="11228283" y="18827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4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5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2" name="图片 1" descr="6076cff3a745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5" y="1863090"/>
            <a:ext cx="5702935" cy="4074160"/>
          </a:xfrm>
          <a:prstGeom prst="rect">
            <a:avLst/>
          </a:prstGeom>
        </p:spPr>
      </p:pic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MATH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075805" y="988060"/>
            <a:ext cx="3604895" cy="5074920"/>
            <a:chOff x="11143" y="1556"/>
            <a:chExt cx="5677" cy="7992"/>
          </a:xfrm>
        </p:grpSpPr>
        <p:sp>
          <p:nvSpPr>
            <p:cNvPr id="12" name="矩形 11"/>
            <p:cNvSpPr/>
            <p:nvPr/>
          </p:nvSpPr>
          <p:spPr>
            <a:xfrm rot="300000">
              <a:off x="11143" y="1694"/>
              <a:ext cx="5652" cy="785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58c26e956f50e日日日日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9" y="1787"/>
              <a:ext cx="5096" cy="7753"/>
            </a:xfrm>
            <a:prstGeom prst="rect">
              <a:avLst/>
            </a:prstGeom>
          </p:spPr>
        </p:pic>
        <p:pic>
          <p:nvPicPr>
            <p:cNvPr id="13" name="图片 12" descr="58c26e956f2d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44" y="1556"/>
              <a:ext cx="876" cy="870"/>
            </a:xfrm>
            <a:prstGeom prst="rect">
              <a:avLst/>
            </a:prstGeom>
          </p:spPr>
        </p:pic>
        <p:sp>
          <p:nvSpPr>
            <p:cNvPr id="1341" name="Google Shape;1341;p46"/>
            <p:cNvSpPr txBox="1">
              <a:spLocks noGrp="1"/>
            </p:cNvSpPr>
            <p:nvPr/>
          </p:nvSpPr>
          <p:spPr>
            <a:xfrm>
              <a:off x="11756" y="4280"/>
              <a:ext cx="4342" cy="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Special Elite"/>
                <a:buNone/>
                <a:defRPr sz="6000" b="0" i="0" u="none" strike="noStrike" cap="none">
                  <a:solidFill>
                    <a:schemeClr val="dk1"/>
                  </a:solidFill>
                  <a:latin typeface="Special Elite"/>
                  <a:ea typeface="Special Elite"/>
                  <a:cs typeface="Special Elite"/>
                  <a:sym typeface="Special Elit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 panose="020B0604020202020204"/>
                <a:buNone/>
                <a:defRPr sz="6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 panose="020B0604020202020204"/>
                <a:buNone/>
                <a:defRPr sz="6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 panose="020B0604020202020204"/>
                <a:buNone/>
                <a:defRPr sz="6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 panose="020B0604020202020204"/>
                <a:buNone/>
                <a:defRPr sz="6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 panose="020B0604020202020204"/>
                <a:buNone/>
                <a:defRPr sz="6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 panose="020B0604020202020204"/>
                <a:buNone/>
                <a:defRPr sz="6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 panose="020B0604020202020204"/>
                <a:buNone/>
                <a:defRPr sz="6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 panose="020B0604020202020204"/>
                <a:buNone/>
                <a:defRPr sz="6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>
                  <a:solidFill>
                    <a:srgbClr val="3B3838"/>
                  </a:solidFill>
                  <a:latin typeface="思源黑体 Medium" panose="020B0600000000000000" charset="-122"/>
                  <a:ea typeface="思源黑体 Medium" panose="020B0600000000000000" charset="-122"/>
                </a:rPr>
                <a:t>215</a:t>
              </a:r>
            </a:p>
          </p:txBody>
        </p:sp>
        <p:sp>
          <p:nvSpPr>
            <p:cNvPr id="1342" name="Google Shape;1342;p46"/>
            <p:cNvSpPr txBox="1">
              <a:spLocks noGrp="1"/>
            </p:cNvSpPr>
            <p:nvPr/>
          </p:nvSpPr>
          <p:spPr>
            <a:xfrm flipH="1">
              <a:off x="11756" y="5868"/>
              <a:ext cx="4342" cy="1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3B3838"/>
                  </a:solidFill>
                  <a:latin typeface="Kanit Light" panose="020B0200000000000000" charset="-122"/>
                  <a:ea typeface="Kanit Light" panose="020B0200000000000000" charset="-122"/>
                </a:rPr>
                <a:t>days until the </a:t>
              </a:r>
              <a:br>
                <a:rPr lang="en-GB">
                  <a:solidFill>
                    <a:srgbClr val="3B3838"/>
                  </a:solidFill>
                  <a:latin typeface="Kanit Light" panose="020B0200000000000000" charset="-122"/>
                  <a:ea typeface="Kanit Light" panose="020B0200000000000000" charset="-122"/>
                </a:rPr>
              </a:br>
              <a:r>
                <a:rPr lang="en-GB">
                  <a:solidFill>
                    <a:srgbClr val="3B3838"/>
                  </a:solidFill>
                  <a:latin typeface="Kanit Light" panose="020B0200000000000000" charset="-122"/>
                  <a:ea typeface="Kanit Light" panose="020B0200000000000000" charset="-122"/>
                </a:rPr>
                <a:t>holidays and counting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018;p37">
            <a:hlinkClick r:id="" action="ppaction://noaction"/>
          </p:cNvPr>
          <p:cNvSpPr/>
          <p:nvPr/>
        </p:nvSpPr>
        <p:spPr>
          <a:xfrm rot="5400000">
            <a:off x="11228283" y="18827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4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5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3" name="Google Shape;1087;p40"/>
          <p:cNvSpPr txBox="1"/>
          <p:nvPr/>
        </p:nvSpPr>
        <p:spPr>
          <a:xfrm>
            <a:off x="1332865" y="1524635"/>
            <a:ext cx="680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SCIENTIFIC COMPARISON</a:t>
            </a:r>
          </a:p>
        </p:txBody>
      </p:sp>
      <p:sp>
        <p:nvSpPr>
          <p:cNvPr id="1496" name="Google Shape;1496;p50"/>
          <p:cNvSpPr txBox="1"/>
          <p:nvPr/>
        </p:nvSpPr>
        <p:spPr>
          <a:xfrm>
            <a:off x="1778000" y="2459990"/>
            <a:ext cx="359791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思源黑体 Medium" panose="020B0600000000000000" charset="-122"/>
                <a:ea typeface="思源黑体 Medium" panose="020B0600000000000000" charset="-122"/>
                <a:cs typeface="Catamaran"/>
                <a:sym typeface="Catamaran"/>
              </a:rPr>
              <a:t>Mercury is the smallest planet</a:t>
            </a:r>
          </a:p>
        </p:txBody>
      </p:sp>
      <p:sp>
        <p:nvSpPr>
          <p:cNvPr id="1498" name="Google Shape;1498;p50"/>
          <p:cNvSpPr txBox="1"/>
          <p:nvPr/>
        </p:nvSpPr>
        <p:spPr>
          <a:xfrm>
            <a:off x="6317615" y="2459990"/>
            <a:ext cx="359791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思源黑体 Medium" panose="020B0600000000000000" charset="-122"/>
                <a:ea typeface="思源黑体 Medium" panose="020B0600000000000000" charset="-122"/>
                <a:cs typeface="Catamaran"/>
                <a:sym typeface="Catamaran"/>
              </a:rPr>
              <a:t>Jupiter is the biggest planet</a:t>
            </a:r>
          </a:p>
        </p:txBody>
      </p:sp>
      <p:sp>
        <p:nvSpPr>
          <p:cNvPr id="4" name="左右箭头 3"/>
          <p:cNvSpPr/>
          <p:nvPr/>
        </p:nvSpPr>
        <p:spPr>
          <a:xfrm>
            <a:off x="5495925" y="2487930"/>
            <a:ext cx="812165" cy="296545"/>
          </a:xfrm>
          <a:prstGeom prst="leftRightArrow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653790" y="3206115"/>
            <a:ext cx="1654810" cy="2654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997835" y="3865245"/>
            <a:ext cx="2310765" cy="265430"/>
          </a:xfrm>
          <a:prstGeom prst="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310255" y="4524375"/>
            <a:ext cx="1998345" cy="257810"/>
          </a:xfrm>
          <a:prstGeom prst="round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326005" y="5183505"/>
            <a:ext cx="2982595" cy="265430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flipH="1">
            <a:off x="6481445" y="3206115"/>
            <a:ext cx="2982595" cy="2654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flipH="1">
            <a:off x="6481445" y="3865245"/>
            <a:ext cx="1249680" cy="265430"/>
          </a:xfrm>
          <a:prstGeom prst="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flipH="1">
            <a:off x="6481445" y="4524375"/>
            <a:ext cx="2575560" cy="257810"/>
          </a:xfrm>
          <a:prstGeom prst="round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 flipH="1">
            <a:off x="6481445" y="5183505"/>
            <a:ext cx="2249170" cy="265430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9" name="Google Shape;1499;p50"/>
          <p:cNvSpPr txBox="1"/>
          <p:nvPr/>
        </p:nvSpPr>
        <p:spPr>
          <a:xfrm>
            <a:off x="5389255" y="3151470"/>
            <a:ext cx="10617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Option 1</a:t>
            </a:r>
          </a:p>
        </p:txBody>
      </p:sp>
      <p:sp>
        <p:nvSpPr>
          <p:cNvPr id="1500" name="Google Shape;1500;p50"/>
          <p:cNvSpPr txBox="1"/>
          <p:nvPr/>
        </p:nvSpPr>
        <p:spPr>
          <a:xfrm>
            <a:off x="5389255" y="3813695"/>
            <a:ext cx="10617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Option 2</a:t>
            </a:r>
          </a:p>
        </p:txBody>
      </p:sp>
      <p:sp>
        <p:nvSpPr>
          <p:cNvPr id="1501" name="Google Shape;1501;p50"/>
          <p:cNvSpPr txBox="1"/>
          <p:nvPr/>
        </p:nvSpPr>
        <p:spPr>
          <a:xfrm>
            <a:off x="5389255" y="4475920"/>
            <a:ext cx="10617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Option 3</a:t>
            </a:r>
          </a:p>
        </p:txBody>
      </p:sp>
      <p:sp>
        <p:nvSpPr>
          <p:cNvPr id="17" name="Google Shape;1501;p50"/>
          <p:cNvSpPr txBox="1"/>
          <p:nvPr/>
        </p:nvSpPr>
        <p:spPr>
          <a:xfrm>
            <a:off x="5389255" y="5149020"/>
            <a:ext cx="10617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Option </a:t>
            </a:r>
            <a:r>
              <a:rPr lang="en-US" altLang="en-GB">
                <a:solidFill>
                  <a:schemeClr val="dk1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4</a:t>
            </a:r>
          </a:p>
        </p:txBody>
      </p:sp>
      <p:sp>
        <p:nvSpPr>
          <p:cNvPr id="18" name="Google Shape;1088;p40"/>
          <p:cNvSpPr txBox="1"/>
          <p:nvPr/>
        </p:nvSpPr>
        <p:spPr>
          <a:xfrm>
            <a:off x="2500630" y="3310255"/>
            <a:ext cx="900000" cy="1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30%</a:t>
            </a:r>
          </a:p>
        </p:txBody>
      </p:sp>
      <p:sp>
        <p:nvSpPr>
          <p:cNvPr id="19" name="Google Shape;1088;p40"/>
          <p:cNvSpPr txBox="1"/>
          <p:nvPr/>
        </p:nvSpPr>
        <p:spPr>
          <a:xfrm>
            <a:off x="1778000" y="3969385"/>
            <a:ext cx="900000" cy="144000"/>
          </a:xfrm>
          <a:prstGeom prst="roundRect">
            <a:avLst/>
          </a:prstGeom>
          <a:solidFill>
            <a:srgbClr val="DA69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n>
                  <a:solidFill>
                    <a:schemeClr val="bg1"/>
                  </a:solidFill>
                </a:ln>
                <a:solidFill>
                  <a:srgbClr val="DA6946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45%</a:t>
            </a:r>
          </a:p>
        </p:txBody>
      </p:sp>
      <p:sp>
        <p:nvSpPr>
          <p:cNvPr id="20" name="Google Shape;1088;p40"/>
          <p:cNvSpPr txBox="1"/>
          <p:nvPr/>
        </p:nvSpPr>
        <p:spPr>
          <a:xfrm>
            <a:off x="2192655" y="4621530"/>
            <a:ext cx="900000" cy="144000"/>
          </a:xfrm>
          <a:prstGeom prst="roundRect">
            <a:avLst/>
          </a:prstGeom>
          <a:solidFill>
            <a:srgbClr val="1EA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n>
                  <a:solidFill>
                    <a:schemeClr val="bg1"/>
                  </a:solidFill>
                </a:ln>
                <a:solidFill>
                  <a:srgbClr val="1EA364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40%</a:t>
            </a:r>
          </a:p>
        </p:txBody>
      </p:sp>
      <p:sp>
        <p:nvSpPr>
          <p:cNvPr id="21" name="Google Shape;1088;p40"/>
          <p:cNvSpPr txBox="1"/>
          <p:nvPr/>
        </p:nvSpPr>
        <p:spPr>
          <a:xfrm>
            <a:off x="1276350" y="5273675"/>
            <a:ext cx="900000" cy="144000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60%</a:t>
            </a:r>
          </a:p>
        </p:txBody>
      </p:sp>
      <p:sp>
        <p:nvSpPr>
          <p:cNvPr id="22" name="Google Shape;1088;p40"/>
          <p:cNvSpPr txBox="1"/>
          <p:nvPr/>
        </p:nvSpPr>
        <p:spPr>
          <a:xfrm>
            <a:off x="9679940" y="3327400"/>
            <a:ext cx="900000" cy="1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60%</a:t>
            </a:r>
          </a:p>
        </p:txBody>
      </p:sp>
      <p:sp>
        <p:nvSpPr>
          <p:cNvPr id="23" name="Google Shape;1088;p40"/>
          <p:cNvSpPr txBox="1"/>
          <p:nvPr/>
        </p:nvSpPr>
        <p:spPr>
          <a:xfrm>
            <a:off x="7945120" y="3978910"/>
            <a:ext cx="900000" cy="144000"/>
          </a:xfrm>
          <a:prstGeom prst="roundRect">
            <a:avLst/>
          </a:prstGeom>
          <a:solidFill>
            <a:srgbClr val="DA69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n>
                  <a:solidFill>
                    <a:schemeClr val="bg1"/>
                  </a:solidFill>
                </a:ln>
                <a:solidFill>
                  <a:srgbClr val="DA6946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20%</a:t>
            </a:r>
          </a:p>
        </p:txBody>
      </p:sp>
      <p:sp>
        <p:nvSpPr>
          <p:cNvPr id="24" name="Google Shape;1088;p40"/>
          <p:cNvSpPr txBox="1"/>
          <p:nvPr/>
        </p:nvSpPr>
        <p:spPr>
          <a:xfrm>
            <a:off x="9245600" y="4658995"/>
            <a:ext cx="900000" cy="144000"/>
          </a:xfrm>
          <a:prstGeom prst="roundRect">
            <a:avLst/>
          </a:prstGeom>
          <a:solidFill>
            <a:srgbClr val="1EA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n>
                  <a:solidFill>
                    <a:schemeClr val="bg1"/>
                  </a:solidFill>
                </a:ln>
                <a:solidFill>
                  <a:srgbClr val="1EA364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50%</a:t>
            </a:r>
          </a:p>
        </p:txBody>
      </p:sp>
      <p:sp>
        <p:nvSpPr>
          <p:cNvPr id="25" name="Google Shape;1088;p40"/>
          <p:cNvSpPr txBox="1"/>
          <p:nvPr/>
        </p:nvSpPr>
        <p:spPr>
          <a:xfrm>
            <a:off x="8921115" y="5311140"/>
            <a:ext cx="900000" cy="144000"/>
          </a:xfrm>
          <a:prstGeom prst="roundRect">
            <a:avLst/>
          </a:prstGeom>
          <a:solidFill>
            <a:srgbClr val="3B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45%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3" action="ppaction://hlinksldjump"/>
          </p:cNvPr>
          <p:cNvSpPr/>
          <p:nvPr/>
        </p:nvSpPr>
        <p:spPr>
          <a:xfrm rot="16200000">
            <a:off x="44074" y="186656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217699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10080" y="1694815"/>
            <a:ext cx="2073910" cy="3455670"/>
            <a:chOff x="3008" y="2669"/>
            <a:chExt cx="3266" cy="5442"/>
          </a:xfrm>
        </p:grpSpPr>
        <p:sp>
          <p:nvSpPr>
            <p:cNvPr id="4" name="折角形 3"/>
            <p:cNvSpPr/>
            <p:nvPr/>
          </p:nvSpPr>
          <p:spPr>
            <a:xfrm>
              <a:off x="3150" y="3562"/>
              <a:ext cx="3125" cy="2800"/>
            </a:xfrm>
            <a:prstGeom prst="foldedCorner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altLang="zh-CN" sz="7200">
                <a:latin typeface="Kanit SemiBold" panose="020B0A00000000000000" pitchFamily="34" charset="-122"/>
                <a:ea typeface="Kanit SemiBold" panose="020B0A00000000000000" pitchFamily="34" charset="-122"/>
              </a:endParaRPr>
            </a:p>
          </p:txBody>
        </p:sp>
        <p:pic>
          <p:nvPicPr>
            <p:cNvPr id="6" name="图片 5" descr="58c26e956f4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3" y="2669"/>
              <a:ext cx="1044" cy="1206"/>
            </a:xfrm>
            <a:prstGeom prst="rect">
              <a:avLst/>
            </a:prstGeom>
          </p:spPr>
        </p:pic>
        <p:sp>
          <p:nvSpPr>
            <p:cNvPr id="1762" name="Google Shape;1762;p54"/>
            <p:cNvSpPr/>
            <p:nvPr/>
          </p:nvSpPr>
          <p:spPr>
            <a:xfrm>
              <a:off x="3150" y="6882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763" name="Google Shape;1763;p54"/>
            <p:cNvSpPr txBox="1"/>
            <p:nvPr/>
          </p:nvSpPr>
          <p:spPr>
            <a:xfrm>
              <a:off x="3459" y="6837"/>
              <a:ext cx="20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1764" name="Google Shape;1764;p54"/>
            <p:cNvSpPr txBox="1"/>
            <p:nvPr/>
          </p:nvSpPr>
          <p:spPr>
            <a:xfrm>
              <a:off x="3475" y="7147"/>
              <a:ext cx="2032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  <p:pic>
          <p:nvPicPr>
            <p:cNvPr id="10" name="图片 9" descr="5d10a4635d7d0"/>
            <p:cNvPicPr>
              <a:picLocks noChangeAspect="1"/>
            </p:cNvPicPr>
            <p:nvPr/>
          </p:nvPicPr>
          <p:blipFill>
            <a:blip r:embed="rId5"/>
            <a:srcRect t="19087" r="64390" b="42104"/>
            <a:stretch>
              <a:fillRect/>
            </a:stretch>
          </p:blipFill>
          <p:spPr>
            <a:xfrm>
              <a:off x="3008" y="3942"/>
              <a:ext cx="2889" cy="204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924425" y="1694815"/>
            <a:ext cx="1995805" cy="3455670"/>
            <a:chOff x="7755" y="2669"/>
            <a:chExt cx="3143" cy="5442"/>
          </a:xfrm>
        </p:grpSpPr>
        <p:sp>
          <p:nvSpPr>
            <p:cNvPr id="7" name="折角形 6"/>
            <p:cNvSpPr/>
            <p:nvPr/>
          </p:nvSpPr>
          <p:spPr>
            <a:xfrm>
              <a:off x="7774" y="3562"/>
              <a:ext cx="3125" cy="2800"/>
            </a:xfrm>
            <a:prstGeom prst="foldedCorner">
              <a:avLst/>
            </a:prstGeom>
            <a:solidFill>
              <a:srgbClr val="D45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altLang="zh-CN" sz="7200">
                <a:latin typeface="Kanit SemiBold" panose="020B0A00000000000000" pitchFamily="34" charset="-122"/>
                <a:ea typeface="Kanit SemiBold" panose="020B0A00000000000000" pitchFamily="34" charset="-122"/>
              </a:endParaRPr>
            </a:p>
          </p:txBody>
        </p:sp>
        <p:pic>
          <p:nvPicPr>
            <p:cNvPr id="9" name="图片 8" descr="58c26e956f4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7" y="2669"/>
              <a:ext cx="1044" cy="1206"/>
            </a:xfrm>
            <a:prstGeom prst="rect">
              <a:avLst/>
            </a:prstGeom>
          </p:spPr>
        </p:pic>
        <p:sp>
          <p:nvSpPr>
            <p:cNvPr id="1765" name="Google Shape;1765;p54"/>
            <p:cNvSpPr/>
            <p:nvPr/>
          </p:nvSpPr>
          <p:spPr>
            <a:xfrm>
              <a:off x="7755" y="6882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766" name="Google Shape;1766;p54"/>
            <p:cNvSpPr txBox="1"/>
            <p:nvPr/>
          </p:nvSpPr>
          <p:spPr>
            <a:xfrm>
              <a:off x="8072" y="6836"/>
              <a:ext cx="20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</a:t>
              </a:r>
            </a:p>
          </p:txBody>
        </p:sp>
        <p:sp>
          <p:nvSpPr>
            <p:cNvPr id="1767" name="Google Shape;1767;p54"/>
            <p:cNvSpPr txBox="1"/>
            <p:nvPr/>
          </p:nvSpPr>
          <p:spPr>
            <a:xfrm>
              <a:off x="8072" y="7147"/>
              <a:ext cx="2526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 is the biggest planet</a:t>
              </a:r>
            </a:p>
          </p:txBody>
        </p:sp>
        <p:pic>
          <p:nvPicPr>
            <p:cNvPr id="13" name="图片 12" descr="5d10a4635d7d0"/>
            <p:cNvPicPr>
              <a:picLocks noChangeAspect="1"/>
            </p:cNvPicPr>
            <p:nvPr/>
          </p:nvPicPr>
          <p:blipFill>
            <a:blip r:embed="rId5"/>
            <a:srcRect t="19087" r="64390" b="42104"/>
            <a:stretch>
              <a:fillRect/>
            </a:stretch>
          </p:blipFill>
          <p:spPr>
            <a:xfrm>
              <a:off x="7774" y="3884"/>
              <a:ext cx="2889" cy="204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7863205" y="1694815"/>
            <a:ext cx="1993265" cy="3455670"/>
            <a:chOff x="12383" y="2669"/>
            <a:chExt cx="3139" cy="5442"/>
          </a:xfrm>
        </p:grpSpPr>
        <p:sp>
          <p:nvSpPr>
            <p:cNvPr id="11" name="折角形 10"/>
            <p:cNvSpPr/>
            <p:nvPr/>
          </p:nvSpPr>
          <p:spPr>
            <a:xfrm>
              <a:off x="12398" y="3562"/>
              <a:ext cx="3125" cy="2800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altLang="zh-CN" sz="7200">
                <a:latin typeface="Kanit SemiBold" panose="020B0A00000000000000" pitchFamily="34" charset="-122"/>
                <a:ea typeface="Kanit SemiBold" panose="020B0A00000000000000" pitchFamily="34" charset="-122"/>
              </a:endParaRPr>
            </a:p>
          </p:txBody>
        </p:sp>
        <p:pic>
          <p:nvPicPr>
            <p:cNvPr id="15" name="图片 14" descr="58c26e956f4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51" y="2669"/>
              <a:ext cx="1044" cy="1206"/>
            </a:xfrm>
            <a:prstGeom prst="rect">
              <a:avLst/>
            </a:prstGeom>
          </p:spPr>
        </p:pic>
        <p:sp>
          <p:nvSpPr>
            <p:cNvPr id="1768" name="Google Shape;1768;p54"/>
            <p:cNvSpPr/>
            <p:nvPr/>
          </p:nvSpPr>
          <p:spPr>
            <a:xfrm>
              <a:off x="12383" y="6882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769" name="Google Shape;1769;p54"/>
            <p:cNvSpPr txBox="1"/>
            <p:nvPr/>
          </p:nvSpPr>
          <p:spPr>
            <a:xfrm>
              <a:off x="12708" y="6835"/>
              <a:ext cx="20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Venus</a:t>
              </a:r>
            </a:p>
          </p:txBody>
        </p:sp>
        <p:sp>
          <p:nvSpPr>
            <p:cNvPr id="1770" name="Google Shape;1770;p54"/>
            <p:cNvSpPr txBox="1"/>
            <p:nvPr/>
          </p:nvSpPr>
          <p:spPr>
            <a:xfrm>
              <a:off x="12726" y="7147"/>
              <a:ext cx="2506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Venus has a beautiful name</a:t>
              </a:r>
            </a:p>
          </p:txBody>
        </p:sp>
        <p:pic>
          <p:nvPicPr>
            <p:cNvPr id="16" name="图片 15" descr="5d10a4635d7d0"/>
            <p:cNvPicPr>
              <a:picLocks noChangeAspect="1"/>
            </p:cNvPicPr>
            <p:nvPr/>
          </p:nvPicPr>
          <p:blipFill>
            <a:blip r:embed="rId5"/>
            <a:srcRect t="19087" r="64390" b="42104"/>
            <a:stretch>
              <a:fillRect/>
            </a:stretch>
          </p:blipFill>
          <p:spPr>
            <a:xfrm>
              <a:off x="12398" y="3942"/>
              <a:ext cx="2889" cy="204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" action="ppaction://noaction"/>
          </p:cNvPr>
          <p:cNvSpPr/>
          <p:nvPr/>
        </p:nvSpPr>
        <p:spPr>
          <a:xfrm rot="16200000">
            <a:off x="44074" y="186656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217699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442720" y="2044700"/>
            <a:ext cx="1800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MATH</a:t>
            </a:r>
          </a:p>
        </p:txBody>
      </p:sp>
      <p:pic>
        <p:nvPicPr>
          <p:cNvPr id="3" name="图片 2" descr="包图网_18291640教育学习文具圆规插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1085215"/>
            <a:ext cx="4401185" cy="4687570"/>
          </a:xfrm>
          <a:prstGeom prst="rect">
            <a:avLst/>
          </a:prstGeom>
        </p:spPr>
      </p:pic>
      <p:sp>
        <p:nvSpPr>
          <p:cNvPr id="4" name="Google Shape;1762;p54"/>
          <p:cNvSpPr/>
          <p:nvPr/>
        </p:nvSpPr>
        <p:spPr>
          <a:xfrm>
            <a:off x="1397000" y="2932430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DA69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5" name="Google Shape;1763;p54"/>
          <p:cNvSpPr txBox="1"/>
          <p:nvPr/>
        </p:nvSpPr>
        <p:spPr>
          <a:xfrm>
            <a:off x="1593215" y="2903855"/>
            <a:ext cx="1734820" cy="29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Mars</a:t>
            </a:r>
          </a:p>
        </p:txBody>
      </p:sp>
      <p:sp>
        <p:nvSpPr>
          <p:cNvPr id="6" name="Google Shape;1764;p54"/>
          <p:cNvSpPr txBox="1"/>
          <p:nvPr/>
        </p:nvSpPr>
        <p:spPr>
          <a:xfrm>
            <a:off x="1603375" y="3100705"/>
            <a:ext cx="173482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Mars is a very cold place</a:t>
            </a:r>
          </a:p>
        </p:txBody>
      </p:sp>
      <p:sp>
        <p:nvSpPr>
          <p:cNvPr id="7" name="Google Shape;1765;p54"/>
          <p:cNvSpPr/>
          <p:nvPr/>
        </p:nvSpPr>
        <p:spPr>
          <a:xfrm>
            <a:off x="1411605" y="4199890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8" name="Google Shape;1766;p54"/>
          <p:cNvSpPr txBox="1"/>
          <p:nvPr/>
        </p:nvSpPr>
        <p:spPr>
          <a:xfrm>
            <a:off x="1612900" y="4170680"/>
            <a:ext cx="1734820" cy="29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Jupiter</a:t>
            </a:r>
          </a:p>
        </p:txBody>
      </p:sp>
      <p:sp>
        <p:nvSpPr>
          <p:cNvPr id="9" name="Google Shape;1767;p54"/>
          <p:cNvSpPr txBox="1"/>
          <p:nvPr/>
        </p:nvSpPr>
        <p:spPr>
          <a:xfrm>
            <a:off x="1612900" y="4368165"/>
            <a:ext cx="215646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Jupiter is the biggest planet</a:t>
            </a:r>
          </a:p>
        </p:txBody>
      </p:sp>
      <p:sp>
        <p:nvSpPr>
          <p:cNvPr id="10" name="Google Shape;1762;p54"/>
          <p:cNvSpPr/>
          <p:nvPr/>
        </p:nvSpPr>
        <p:spPr>
          <a:xfrm>
            <a:off x="3602990" y="2932430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1EA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11" name="Google Shape;1763;p54"/>
          <p:cNvSpPr txBox="1"/>
          <p:nvPr/>
        </p:nvSpPr>
        <p:spPr>
          <a:xfrm>
            <a:off x="3799205" y="2903855"/>
            <a:ext cx="1734820" cy="29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Mars</a:t>
            </a:r>
          </a:p>
        </p:txBody>
      </p:sp>
      <p:sp>
        <p:nvSpPr>
          <p:cNvPr id="12" name="Google Shape;1764;p54"/>
          <p:cNvSpPr txBox="1"/>
          <p:nvPr/>
        </p:nvSpPr>
        <p:spPr>
          <a:xfrm>
            <a:off x="3809365" y="3100705"/>
            <a:ext cx="173482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Mars is a very cold place</a:t>
            </a:r>
          </a:p>
        </p:txBody>
      </p:sp>
      <p:sp>
        <p:nvSpPr>
          <p:cNvPr id="13" name="Google Shape;1765;p54"/>
          <p:cNvSpPr/>
          <p:nvPr/>
        </p:nvSpPr>
        <p:spPr>
          <a:xfrm>
            <a:off x="3617595" y="4199890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3B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15" name="Google Shape;1766;p54"/>
          <p:cNvSpPr txBox="1"/>
          <p:nvPr/>
        </p:nvSpPr>
        <p:spPr>
          <a:xfrm>
            <a:off x="3818890" y="4170680"/>
            <a:ext cx="1734820" cy="29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Jupiter</a:t>
            </a:r>
          </a:p>
        </p:txBody>
      </p:sp>
      <p:sp>
        <p:nvSpPr>
          <p:cNvPr id="16" name="Google Shape;1767;p54"/>
          <p:cNvSpPr txBox="1"/>
          <p:nvPr/>
        </p:nvSpPr>
        <p:spPr>
          <a:xfrm>
            <a:off x="3818890" y="4368165"/>
            <a:ext cx="215646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Jupiter is the biggest planet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" action="ppaction://noaction"/>
          </p:cNvPr>
          <p:cNvSpPr/>
          <p:nvPr/>
        </p:nvSpPr>
        <p:spPr>
          <a:xfrm rot="16200000">
            <a:off x="44074" y="186656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217699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761" name="Google Shape;1761;p54"/>
          <p:cNvSpPr txBox="1"/>
          <p:nvPr/>
        </p:nvSpPr>
        <p:spPr>
          <a:xfrm>
            <a:off x="2129155" y="5603875"/>
            <a:ext cx="8329930" cy="55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To modify this graph, click on it, follow the link, change the data and paste the resulting graph here, replacing this one</a:t>
            </a:r>
          </a:p>
        </p:txBody>
      </p:sp>
      <p:sp>
        <p:nvSpPr>
          <p:cNvPr id="1762" name="Google Shape;1762;p54"/>
          <p:cNvSpPr/>
          <p:nvPr/>
        </p:nvSpPr>
        <p:spPr>
          <a:xfrm>
            <a:off x="2441262" y="4537380"/>
            <a:ext cx="206400" cy="206400"/>
          </a:xfrm>
          <a:prstGeom prst="roundRect">
            <a:avLst>
              <a:gd name="adj" fmla="val 16667"/>
            </a:avLst>
          </a:prstGeom>
          <a:solidFill>
            <a:srgbClr val="DA69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1763" name="Google Shape;1763;p54"/>
          <p:cNvSpPr txBox="1"/>
          <p:nvPr/>
        </p:nvSpPr>
        <p:spPr>
          <a:xfrm>
            <a:off x="2637790" y="4508265"/>
            <a:ext cx="12906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Mars</a:t>
            </a:r>
          </a:p>
        </p:txBody>
      </p:sp>
      <p:sp>
        <p:nvSpPr>
          <p:cNvPr id="1764" name="Google Shape;1764;p54"/>
          <p:cNvSpPr txBox="1"/>
          <p:nvPr/>
        </p:nvSpPr>
        <p:spPr>
          <a:xfrm>
            <a:off x="2648209" y="4705333"/>
            <a:ext cx="1290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Mars is a very cold place</a:t>
            </a:r>
          </a:p>
        </p:txBody>
      </p:sp>
      <p:sp>
        <p:nvSpPr>
          <p:cNvPr id="1765" name="Google Shape;1765;p54"/>
          <p:cNvSpPr/>
          <p:nvPr/>
        </p:nvSpPr>
        <p:spPr>
          <a:xfrm>
            <a:off x="5290507" y="4537380"/>
            <a:ext cx="206400" cy="206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1766" name="Google Shape;1766;p54"/>
          <p:cNvSpPr txBox="1"/>
          <p:nvPr/>
        </p:nvSpPr>
        <p:spPr>
          <a:xfrm>
            <a:off x="5492115" y="4507630"/>
            <a:ext cx="12906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Jupiter</a:t>
            </a:r>
          </a:p>
        </p:txBody>
      </p:sp>
      <p:sp>
        <p:nvSpPr>
          <p:cNvPr id="1767" name="Google Shape;1767;p54"/>
          <p:cNvSpPr txBox="1"/>
          <p:nvPr/>
        </p:nvSpPr>
        <p:spPr>
          <a:xfrm>
            <a:off x="5492115" y="4705350"/>
            <a:ext cx="160401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Jupiter is the biggest planet</a:t>
            </a:r>
          </a:p>
        </p:txBody>
      </p:sp>
      <p:sp>
        <p:nvSpPr>
          <p:cNvPr id="1768" name="Google Shape;1768;p54"/>
          <p:cNvSpPr/>
          <p:nvPr/>
        </p:nvSpPr>
        <p:spPr>
          <a:xfrm>
            <a:off x="8139752" y="4537380"/>
            <a:ext cx="206400" cy="206400"/>
          </a:xfrm>
          <a:prstGeom prst="roundRect">
            <a:avLst>
              <a:gd name="adj" fmla="val 16667"/>
            </a:avLst>
          </a:prstGeom>
          <a:solidFill>
            <a:srgbClr val="1EA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1769" name="Google Shape;1769;p54"/>
          <p:cNvSpPr txBox="1"/>
          <p:nvPr/>
        </p:nvSpPr>
        <p:spPr>
          <a:xfrm>
            <a:off x="8346440" y="4506995"/>
            <a:ext cx="12906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Venus</a:t>
            </a:r>
          </a:p>
        </p:txBody>
      </p:sp>
      <p:sp>
        <p:nvSpPr>
          <p:cNvPr id="1770" name="Google Shape;1770;p54"/>
          <p:cNvSpPr txBox="1"/>
          <p:nvPr/>
        </p:nvSpPr>
        <p:spPr>
          <a:xfrm>
            <a:off x="8357870" y="4705350"/>
            <a:ext cx="159131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Venus has a beautiful name</a:t>
            </a:r>
          </a:p>
        </p:txBody>
      </p:sp>
      <p:graphicFrame>
        <p:nvGraphicFramePr>
          <p:cNvPr id="2" name="图表 1"/>
          <p:cNvGraphicFramePr/>
          <p:nvPr/>
        </p:nvGraphicFramePr>
        <p:xfrm>
          <a:off x="1498600" y="1360170"/>
          <a:ext cx="8812530" cy="314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Google Shape;1087;p40"/>
          <p:cNvSpPr txBox="1"/>
          <p:nvPr/>
        </p:nvSpPr>
        <p:spPr>
          <a:xfrm>
            <a:off x="1332865" y="1524635"/>
            <a:ext cx="4428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THIS IS A GRAPH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8495" y="9252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" action="ppaction://noaction"/>
          </p:cNvPr>
          <p:cNvSpPr/>
          <p:nvPr/>
        </p:nvSpPr>
        <p:spPr>
          <a:xfrm rot="16200000">
            <a:off x="51779" y="1869578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6797" y="2823589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216711" y="376363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332865" y="1524635"/>
            <a:ext cx="590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BIOLOGICAL TIMELINE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49425" y="2091055"/>
            <a:ext cx="2044700" cy="3169285"/>
            <a:chOff x="2755" y="3293"/>
            <a:chExt cx="3220" cy="4991"/>
          </a:xfrm>
        </p:grpSpPr>
        <p:grpSp>
          <p:nvGrpSpPr>
            <p:cNvPr id="2" name="Group 6"/>
            <p:cNvGrpSpPr/>
            <p:nvPr/>
          </p:nvGrpSpPr>
          <p:grpSpPr>
            <a:xfrm>
              <a:off x="2755" y="5190"/>
              <a:ext cx="3220" cy="1463"/>
              <a:chOff x="1028701" y="3363171"/>
              <a:chExt cx="2044700" cy="929186"/>
            </a:xfrm>
          </p:grpSpPr>
          <p:sp>
            <p:nvSpPr>
              <p:cNvPr id="3" name="Parallelogram 2"/>
              <p:cNvSpPr/>
              <p:nvPr/>
            </p:nvSpPr>
            <p:spPr>
              <a:xfrm flipH="1">
                <a:off x="1028701" y="3743779"/>
                <a:ext cx="2044700" cy="548578"/>
              </a:xfrm>
              <a:prstGeom prst="roundRect">
                <a:avLst/>
              </a:prstGeom>
              <a:solidFill>
                <a:srgbClr val="1EA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cs typeface="+mn-ea"/>
                    <a:sym typeface="+mn-lt"/>
                  </a:rPr>
                  <a:t>DAY  1</a:t>
                </a:r>
              </a:p>
            </p:txBody>
          </p:sp>
          <p:cxnSp>
            <p:nvCxnSpPr>
              <p:cNvPr id="71" name="Straight Connector 4"/>
              <p:cNvCxnSpPr/>
              <p:nvPr/>
            </p:nvCxnSpPr>
            <p:spPr>
              <a:xfrm>
                <a:off x="2051050" y="3363171"/>
                <a:ext cx="1" cy="360000"/>
              </a:xfrm>
              <a:prstGeom prst="line">
                <a:avLst/>
              </a:prstGeom>
              <a:ln w="28575">
                <a:solidFill>
                  <a:srgbClr val="1EA36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9" name="图片 98" descr="5c4b235c85931"/>
            <p:cNvPicPr>
              <a:picLocks noChangeAspect="1"/>
            </p:cNvPicPr>
            <p:nvPr/>
          </p:nvPicPr>
          <p:blipFill>
            <a:blip r:embed="rId2"/>
            <a:srcRect l="70554" t="25454" r="4992" b="27546"/>
            <a:stretch>
              <a:fillRect/>
            </a:stretch>
          </p:blipFill>
          <p:spPr>
            <a:xfrm>
              <a:off x="3680" y="3293"/>
              <a:ext cx="1347" cy="1831"/>
            </a:xfrm>
            <a:prstGeom prst="rect">
              <a:avLst/>
            </a:prstGeom>
          </p:spPr>
        </p:pic>
        <p:sp>
          <p:nvSpPr>
            <p:cNvPr id="100" name="Google Shape;1768;p54"/>
            <p:cNvSpPr/>
            <p:nvPr/>
          </p:nvSpPr>
          <p:spPr>
            <a:xfrm>
              <a:off x="3126" y="7055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01" name="Google Shape;1769;p54"/>
            <p:cNvSpPr txBox="1"/>
            <p:nvPr/>
          </p:nvSpPr>
          <p:spPr>
            <a:xfrm>
              <a:off x="3451" y="7008"/>
              <a:ext cx="20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Venus</a:t>
              </a:r>
            </a:p>
          </p:txBody>
        </p:sp>
        <p:sp>
          <p:nvSpPr>
            <p:cNvPr id="1770" name="Google Shape;1770;p54"/>
            <p:cNvSpPr txBox="1"/>
            <p:nvPr/>
          </p:nvSpPr>
          <p:spPr>
            <a:xfrm>
              <a:off x="3469" y="7320"/>
              <a:ext cx="2506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Venus has a beautiful name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88740" y="2778125"/>
            <a:ext cx="2044700" cy="3190240"/>
            <a:chOff x="6124" y="4375"/>
            <a:chExt cx="3220" cy="5024"/>
          </a:xfrm>
        </p:grpSpPr>
        <p:grpSp>
          <p:nvGrpSpPr>
            <p:cNvPr id="72" name="Group 7"/>
            <p:cNvGrpSpPr/>
            <p:nvPr/>
          </p:nvGrpSpPr>
          <p:grpSpPr>
            <a:xfrm>
              <a:off x="6124" y="5794"/>
              <a:ext cx="3220" cy="1456"/>
              <a:chOff x="1028701" y="3743779"/>
              <a:chExt cx="2044700" cy="924547"/>
            </a:xfrm>
          </p:grpSpPr>
          <p:sp>
            <p:nvSpPr>
              <p:cNvPr id="74" name="Parallelogram 8"/>
              <p:cNvSpPr/>
              <p:nvPr/>
            </p:nvSpPr>
            <p:spPr>
              <a:xfrm flipH="1">
                <a:off x="1028701" y="3743779"/>
                <a:ext cx="2044700" cy="54857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cs typeface="+mn-ea"/>
                    <a:sym typeface="+mn-lt"/>
                  </a:rPr>
                  <a:t>DAY  2</a:t>
                </a:r>
              </a:p>
            </p:txBody>
          </p:sp>
          <p:cxnSp>
            <p:nvCxnSpPr>
              <p:cNvPr id="75" name="Straight Connector 9"/>
              <p:cNvCxnSpPr/>
              <p:nvPr/>
            </p:nvCxnSpPr>
            <p:spPr>
              <a:xfrm flipV="1">
                <a:off x="2051050" y="4308326"/>
                <a:ext cx="1" cy="3600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" name="图片 101" descr="5c4b235c85931"/>
            <p:cNvPicPr>
              <a:picLocks noChangeAspect="1"/>
            </p:cNvPicPr>
            <p:nvPr/>
          </p:nvPicPr>
          <p:blipFill>
            <a:blip r:embed="rId2"/>
            <a:srcRect l="55014" t="20526" r="29101" b="26211"/>
            <a:stretch>
              <a:fillRect/>
            </a:stretch>
          </p:blipFill>
          <p:spPr>
            <a:xfrm>
              <a:off x="7272" y="7325"/>
              <a:ext cx="875" cy="2075"/>
            </a:xfrm>
            <a:prstGeom prst="rect">
              <a:avLst/>
            </a:prstGeom>
          </p:spPr>
        </p:pic>
        <p:sp>
          <p:nvSpPr>
            <p:cNvPr id="103" name="Google Shape;1765;p54"/>
            <p:cNvSpPr/>
            <p:nvPr/>
          </p:nvSpPr>
          <p:spPr>
            <a:xfrm>
              <a:off x="6485" y="4421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04" name="Google Shape;1766;p54"/>
            <p:cNvSpPr txBox="1"/>
            <p:nvPr/>
          </p:nvSpPr>
          <p:spPr>
            <a:xfrm>
              <a:off x="6802" y="4375"/>
              <a:ext cx="20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</a:t>
              </a:r>
            </a:p>
          </p:txBody>
        </p:sp>
        <p:sp>
          <p:nvSpPr>
            <p:cNvPr id="1767" name="Google Shape;1767;p54"/>
            <p:cNvSpPr txBox="1"/>
            <p:nvPr/>
          </p:nvSpPr>
          <p:spPr>
            <a:xfrm>
              <a:off x="6802" y="4686"/>
              <a:ext cx="2526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 is the biggest planet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28055" y="2127250"/>
            <a:ext cx="2044700" cy="3168650"/>
            <a:chOff x="9493" y="3350"/>
            <a:chExt cx="3220" cy="4990"/>
          </a:xfrm>
        </p:grpSpPr>
        <p:grpSp>
          <p:nvGrpSpPr>
            <p:cNvPr id="76" name="Group 10"/>
            <p:cNvGrpSpPr/>
            <p:nvPr/>
          </p:nvGrpSpPr>
          <p:grpSpPr>
            <a:xfrm>
              <a:off x="9493" y="5191"/>
              <a:ext cx="3220" cy="1466"/>
              <a:chOff x="1028701" y="3361266"/>
              <a:chExt cx="2044700" cy="931091"/>
            </a:xfrm>
          </p:grpSpPr>
          <p:sp>
            <p:nvSpPr>
              <p:cNvPr id="77" name="Parallelogram 11"/>
              <p:cNvSpPr/>
              <p:nvPr/>
            </p:nvSpPr>
            <p:spPr>
              <a:xfrm flipH="1">
                <a:off x="1028701" y="3743779"/>
                <a:ext cx="2044700" cy="548578"/>
              </a:xfrm>
              <a:prstGeom prst="roundRect">
                <a:avLst/>
              </a:prstGeom>
              <a:solidFill>
                <a:srgbClr val="DA6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cs typeface="+mn-ea"/>
                    <a:sym typeface="+mn-lt"/>
                  </a:rPr>
                  <a:t>DAY  3</a:t>
                </a:r>
              </a:p>
            </p:txBody>
          </p:sp>
          <p:cxnSp>
            <p:nvCxnSpPr>
              <p:cNvPr id="78" name="Straight Connector 12"/>
              <p:cNvCxnSpPr/>
              <p:nvPr/>
            </p:nvCxnSpPr>
            <p:spPr>
              <a:xfrm>
                <a:off x="2051050" y="3361266"/>
                <a:ext cx="1" cy="360000"/>
              </a:xfrm>
              <a:prstGeom prst="line">
                <a:avLst/>
              </a:prstGeom>
              <a:ln w="28575">
                <a:solidFill>
                  <a:srgbClr val="DA6946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5" name="图片 104" descr="5c4b235c85931"/>
            <p:cNvPicPr>
              <a:picLocks noChangeAspect="1"/>
            </p:cNvPicPr>
            <p:nvPr/>
          </p:nvPicPr>
          <p:blipFill>
            <a:blip r:embed="rId2"/>
            <a:srcRect l="2929" t="25582" r="71746" b="28829"/>
            <a:stretch>
              <a:fillRect/>
            </a:stretch>
          </p:blipFill>
          <p:spPr>
            <a:xfrm>
              <a:off x="10429" y="3350"/>
              <a:ext cx="1395" cy="1776"/>
            </a:xfrm>
            <a:prstGeom prst="rect">
              <a:avLst/>
            </a:prstGeom>
          </p:spPr>
        </p:pic>
        <p:sp>
          <p:nvSpPr>
            <p:cNvPr id="106" name="Google Shape;1762;p54"/>
            <p:cNvSpPr/>
            <p:nvPr/>
          </p:nvSpPr>
          <p:spPr>
            <a:xfrm>
              <a:off x="9930" y="7111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07" name="Google Shape;1763;p54"/>
            <p:cNvSpPr txBox="1"/>
            <p:nvPr/>
          </p:nvSpPr>
          <p:spPr>
            <a:xfrm>
              <a:off x="10239" y="7066"/>
              <a:ext cx="20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1764" name="Google Shape;1764;p54"/>
            <p:cNvSpPr txBox="1"/>
            <p:nvPr/>
          </p:nvSpPr>
          <p:spPr>
            <a:xfrm>
              <a:off x="10255" y="7376"/>
              <a:ext cx="2032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67370" y="2778125"/>
            <a:ext cx="2044700" cy="3142615"/>
            <a:chOff x="12862" y="4375"/>
            <a:chExt cx="3220" cy="4949"/>
          </a:xfrm>
        </p:grpSpPr>
        <p:grpSp>
          <p:nvGrpSpPr>
            <p:cNvPr id="84" name="Group 13"/>
            <p:cNvGrpSpPr/>
            <p:nvPr/>
          </p:nvGrpSpPr>
          <p:grpSpPr>
            <a:xfrm>
              <a:off x="12862" y="5794"/>
              <a:ext cx="3220" cy="1456"/>
              <a:chOff x="1028701" y="3743779"/>
              <a:chExt cx="2044700" cy="924547"/>
            </a:xfrm>
          </p:grpSpPr>
          <p:sp>
            <p:nvSpPr>
              <p:cNvPr id="85" name="Parallelogram 14"/>
              <p:cNvSpPr/>
              <p:nvPr/>
            </p:nvSpPr>
            <p:spPr>
              <a:xfrm flipH="1">
                <a:off x="1028701" y="3743779"/>
                <a:ext cx="2044700" cy="548578"/>
              </a:xfrm>
              <a:prstGeom prst="roundRect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cs typeface="+mn-ea"/>
                    <a:sym typeface="+mn-lt"/>
                  </a:rPr>
                  <a:t>DAY  4</a:t>
                </a:r>
              </a:p>
            </p:txBody>
          </p:sp>
          <p:cxnSp>
            <p:nvCxnSpPr>
              <p:cNvPr id="86" name="Straight Connector 15"/>
              <p:cNvCxnSpPr/>
              <p:nvPr/>
            </p:nvCxnSpPr>
            <p:spPr>
              <a:xfrm flipV="1">
                <a:off x="2051050" y="4308326"/>
                <a:ext cx="1" cy="360000"/>
              </a:xfrm>
              <a:prstGeom prst="line">
                <a:avLst/>
              </a:prstGeom>
              <a:ln w="28575">
                <a:solidFill>
                  <a:srgbClr val="3B38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Google Shape;1765;p54"/>
            <p:cNvSpPr/>
            <p:nvPr/>
          </p:nvSpPr>
          <p:spPr>
            <a:xfrm>
              <a:off x="13073" y="4421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3B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12" name="Google Shape;1766;p54"/>
            <p:cNvSpPr txBox="1"/>
            <p:nvPr/>
          </p:nvSpPr>
          <p:spPr>
            <a:xfrm>
              <a:off x="13390" y="4375"/>
              <a:ext cx="20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</a:t>
              </a:r>
            </a:p>
          </p:txBody>
        </p:sp>
        <p:sp>
          <p:nvSpPr>
            <p:cNvPr id="113" name="Google Shape;1767;p54"/>
            <p:cNvSpPr txBox="1"/>
            <p:nvPr/>
          </p:nvSpPr>
          <p:spPr>
            <a:xfrm>
              <a:off x="13390" y="4686"/>
              <a:ext cx="2526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 is the biggest planet</a:t>
              </a:r>
            </a:p>
          </p:txBody>
        </p:sp>
        <p:pic>
          <p:nvPicPr>
            <p:cNvPr id="114" name="图片 113" descr="5c4b235c85931"/>
            <p:cNvPicPr>
              <a:picLocks noChangeAspect="1"/>
            </p:cNvPicPr>
            <p:nvPr/>
          </p:nvPicPr>
          <p:blipFill>
            <a:blip r:embed="rId2"/>
            <a:srcRect l="28236" t="20526" r="45440" b="26211"/>
            <a:stretch>
              <a:fillRect/>
            </a:stretch>
          </p:blipFill>
          <p:spPr>
            <a:xfrm>
              <a:off x="13747" y="7250"/>
              <a:ext cx="1450" cy="2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16200000">
            <a:off x="58495" y="9252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3" action="ppaction://hlinksldjump"/>
          </p:cNvPr>
          <p:cNvSpPr/>
          <p:nvPr/>
        </p:nvSpPr>
        <p:spPr>
          <a:xfrm rot="16200000">
            <a:off x="51779" y="1869578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6797" y="2823589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216711" y="376363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332865" y="1524635"/>
            <a:ext cx="8280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PERCENTAGE OF COMPONENTS</a:t>
            </a:r>
          </a:p>
        </p:txBody>
      </p:sp>
      <p:sp>
        <p:nvSpPr>
          <p:cNvPr id="73" name="Google Shape;1088;p40"/>
          <p:cNvSpPr txBox="1"/>
          <p:nvPr/>
        </p:nvSpPr>
        <p:spPr>
          <a:xfrm>
            <a:off x="3277870" y="2834005"/>
            <a:ext cx="1224000" cy="252000"/>
          </a:xfrm>
          <a:prstGeom prst="roundRect">
            <a:avLst/>
          </a:prstGeom>
          <a:solidFill>
            <a:srgbClr val="1EA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 b="1" dirty="0">
                <a:ln>
                  <a:solidFill>
                    <a:schemeClr val="bg1"/>
                  </a:solidFill>
                </a:ln>
                <a:solidFill>
                  <a:srgbClr val="1EA364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30%</a:t>
            </a:r>
          </a:p>
        </p:txBody>
      </p:sp>
      <p:sp>
        <p:nvSpPr>
          <p:cNvPr id="4" name="Google Shape;1088;p40"/>
          <p:cNvSpPr txBox="1"/>
          <p:nvPr/>
        </p:nvSpPr>
        <p:spPr>
          <a:xfrm>
            <a:off x="3277870" y="3898900"/>
            <a:ext cx="1224000" cy="252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50%</a:t>
            </a:r>
          </a:p>
        </p:txBody>
      </p:sp>
      <p:sp>
        <p:nvSpPr>
          <p:cNvPr id="5" name="Google Shape;1088;p40"/>
          <p:cNvSpPr txBox="1"/>
          <p:nvPr/>
        </p:nvSpPr>
        <p:spPr>
          <a:xfrm>
            <a:off x="3277870" y="5071745"/>
            <a:ext cx="1224000" cy="252000"/>
          </a:xfrm>
          <a:prstGeom prst="roundRect">
            <a:avLst/>
          </a:prstGeom>
          <a:solidFill>
            <a:srgbClr val="DA69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 b="1" dirty="0">
                <a:ln>
                  <a:solidFill>
                    <a:schemeClr val="bg1"/>
                  </a:solidFill>
                </a:ln>
                <a:solidFill>
                  <a:srgbClr val="DA6946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70%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855845" y="5117465"/>
            <a:ext cx="5707380" cy="206375"/>
            <a:chOff x="5747" y="7504"/>
            <a:chExt cx="8988" cy="325"/>
          </a:xfrm>
        </p:grpSpPr>
        <p:sp>
          <p:nvSpPr>
            <p:cNvPr id="1762" name="Google Shape;1762;p54"/>
            <p:cNvSpPr/>
            <p:nvPr/>
          </p:nvSpPr>
          <p:spPr>
            <a:xfrm>
              <a:off x="5747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6" name="Google Shape;1762;p54"/>
            <p:cNvSpPr/>
            <p:nvPr/>
          </p:nvSpPr>
          <p:spPr>
            <a:xfrm>
              <a:off x="6203" y="7505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7" name="Google Shape;1762;p54"/>
            <p:cNvSpPr/>
            <p:nvPr/>
          </p:nvSpPr>
          <p:spPr>
            <a:xfrm>
              <a:off x="6659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8" name="Google Shape;1762;p54"/>
            <p:cNvSpPr/>
            <p:nvPr/>
          </p:nvSpPr>
          <p:spPr>
            <a:xfrm>
              <a:off x="7115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9" name="Google Shape;1762;p54"/>
            <p:cNvSpPr/>
            <p:nvPr/>
          </p:nvSpPr>
          <p:spPr>
            <a:xfrm>
              <a:off x="7571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0" name="Google Shape;1762;p54"/>
            <p:cNvSpPr/>
            <p:nvPr/>
          </p:nvSpPr>
          <p:spPr>
            <a:xfrm>
              <a:off x="8027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1" name="Google Shape;1762;p54"/>
            <p:cNvSpPr/>
            <p:nvPr/>
          </p:nvSpPr>
          <p:spPr>
            <a:xfrm>
              <a:off x="8483" y="7505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2" name="Google Shape;1762;p54"/>
            <p:cNvSpPr/>
            <p:nvPr/>
          </p:nvSpPr>
          <p:spPr>
            <a:xfrm>
              <a:off x="8939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3" name="Google Shape;1762;p54"/>
            <p:cNvSpPr/>
            <p:nvPr/>
          </p:nvSpPr>
          <p:spPr>
            <a:xfrm>
              <a:off x="9395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5" name="Google Shape;1762;p54"/>
            <p:cNvSpPr/>
            <p:nvPr/>
          </p:nvSpPr>
          <p:spPr>
            <a:xfrm>
              <a:off x="9851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6" name="Google Shape;1762;p54"/>
            <p:cNvSpPr/>
            <p:nvPr/>
          </p:nvSpPr>
          <p:spPr>
            <a:xfrm>
              <a:off x="10307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7" name="Google Shape;1762;p54"/>
            <p:cNvSpPr/>
            <p:nvPr/>
          </p:nvSpPr>
          <p:spPr>
            <a:xfrm>
              <a:off x="10763" y="7505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8" name="Google Shape;1762;p54"/>
            <p:cNvSpPr/>
            <p:nvPr/>
          </p:nvSpPr>
          <p:spPr>
            <a:xfrm>
              <a:off x="11219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9" name="Google Shape;1762;p54"/>
            <p:cNvSpPr/>
            <p:nvPr/>
          </p:nvSpPr>
          <p:spPr>
            <a:xfrm>
              <a:off x="11675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0" name="Google Shape;1762;p54"/>
            <p:cNvSpPr/>
            <p:nvPr/>
          </p:nvSpPr>
          <p:spPr>
            <a:xfrm>
              <a:off x="12131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1" name="Google Shape;1762;p54"/>
            <p:cNvSpPr/>
            <p:nvPr/>
          </p:nvSpPr>
          <p:spPr>
            <a:xfrm>
              <a:off x="12587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2" name="Google Shape;1762;p54"/>
            <p:cNvSpPr/>
            <p:nvPr/>
          </p:nvSpPr>
          <p:spPr>
            <a:xfrm>
              <a:off x="13043" y="7505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3" name="Google Shape;1762;p54"/>
            <p:cNvSpPr/>
            <p:nvPr/>
          </p:nvSpPr>
          <p:spPr>
            <a:xfrm>
              <a:off x="13499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4" name="Google Shape;1762;p54"/>
            <p:cNvSpPr/>
            <p:nvPr/>
          </p:nvSpPr>
          <p:spPr>
            <a:xfrm>
              <a:off x="13955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5" name="Google Shape;1762;p54"/>
            <p:cNvSpPr/>
            <p:nvPr/>
          </p:nvSpPr>
          <p:spPr>
            <a:xfrm>
              <a:off x="14411" y="7504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55845" y="3944620"/>
            <a:ext cx="5707380" cy="206375"/>
            <a:chOff x="5747" y="5657"/>
            <a:chExt cx="8988" cy="325"/>
          </a:xfrm>
        </p:grpSpPr>
        <p:sp>
          <p:nvSpPr>
            <p:cNvPr id="26" name="Google Shape;1762;p54"/>
            <p:cNvSpPr/>
            <p:nvPr/>
          </p:nvSpPr>
          <p:spPr>
            <a:xfrm>
              <a:off x="5747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7" name="Google Shape;1762;p54"/>
            <p:cNvSpPr/>
            <p:nvPr/>
          </p:nvSpPr>
          <p:spPr>
            <a:xfrm>
              <a:off x="6203" y="5658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8" name="Google Shape;1762;p54"/>
            <p:cNvSpPr/>
            <p:nvPr/>
          </p:nvSpPr>
          <p:spPr>
            <a:xfrm>
              <a:off x="6659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29" name="Google Shape;1762;p54"/>
            <p:cNvSpPr/>
            <p:nvPr/>
          </p:nvSpPr>
          <p:spPr>
            <a:xfrm>
              <a:off x="7115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0" name="Google Shape;1762;p54"/>
            <p:cNvSpPr/>
            <p:nvPr/>
          </p:nvSpPr>
          <p:spPr>
            <a:xfrm>
              <a:off x="7571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1" name="Google Shape;1762;p54"/>
            <p:cNvSpPr/>
            <p:nvPr/>
          </p:nvSpPr>
          <p:spPr>
            <a:xfrm>
              <a:off x="8027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2" name="Google Shape;1762;p54"/>
            <p:cNvSpPr/>
            <p:nvPr/>
          </p:nvSpPr>
          <p:spPr>
            <a:xfrm>
              <a:off x="8483" y="5658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3" name="Google Shape;1762;p54"/>
            <p:cNvSpPr/>
            <p:nvPr/>
          </p:nvSpPr>
          <p:spPr>
            <a:xfrm>
              <a:off x="8939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4" name="Google Shape;1762;p54"/>
            <p:cNvSpPr/>
            <p:nvPr/>
          </p:nvSpPr>
          <p:spPr>
            <a:xfrm>
              <a:off x="9395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5" name="Google Shape;1762;p54"/>
            <p:cNvSpPr/>
            <p:nvPr/>
          </p:nvSpPr>
          <p:spPr>
            <a:xfrm>
              <a:off x="9851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6" name="Google Shape;1762;p54"/>
            <p:cNvSpPr/>
            <p:nvPr/>
          </p:nvSpPr>
          <p:spPr>
            <a:xfrm>
              <a:off x="10307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7" name="Google Shape;1762;p54"/>
            <p:cNvSpPr/>
            <p:nvPr/>
          </p:nvSpPr>
          <p:spPr>
            <a:xfrm>
              <a:off x="10763" y="5658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8" name="Google Shape;1762;p54"/>
            <p:cNvSpPr/>
            <p:nvPr/>
          </p:nvSpPr>
          <p:spPr>
            <a:xfrm>
              <a:off x="11219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39" name="Google Shape;1762;p54"/>
            <p:cNvSpPr/>
            <p:nvPr/>
          </p:nvSpPr>
          <p:spPr>
            <a:xfrm>
              <a:off x="11675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0" name="Google Shape;1762;p54"/>
            <p:cNvSpPr/>
            <p:nvPr/>
          </p:nvSpPr>
          <p:spPr>
            <a:xfrm>
              <a:off x="12131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1" name="Google Shape;1762;p54"/>
            <p:cNvSpPr/>
            <p:nvPr/>
          </p:nvSpPr>
          <p:spPr>
            <a:xfrm>
              <a:off x="12587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2" name="Google Shape;1762;p54"/>
            <p:cNvSpPr/>
            <p:nvPr/>
          </p:nvSpPr>
          <p:spPr>
            <a:xfrm>
              <a:off x="13043" y="5658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3" name="Google Shape;1762;p54"/>
            <p:cNvSpPr/>
            <p:nvPr/>
          </p:nvSpPr>
          <p:spPr>
            <a:xfrm>
              <a:off x="13499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4" name="Google Shape;1762;p54"/>
            <p:cNvSpPr/>
            <p:nvPr/>
          </p:nvSpPr>
          <p:spPr>
            <a:xfrm>
              <a:off x="13955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5" name="Google Shape;1762;p54"/>
            <p:cNvSpPr/>
            <p:nvPr/>
          </p:nvSpPr>
          <p:spPr>
            <a:xfrm>
              <a:off x="14411" y="5657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855845" y="2879725"/>
            <a:ext cx="5707380" cy="206375"/>
            <a:chOff x="5747" y="3980"/>
            <a:chExt cx="8988" cy="325"/>
          </a:xfrm>
        </p:grpSpPr>
        <p:sp>
          <p:nvSpPr>
            <p:cNvPr id="46" name="Google Shape;1762;p54"/>
            <p:cNvSpPr/>
            <p:nvPr/>
          </p:nvSpPr>
          <p:spPr>
            <a:xfrm>
              <a:off x="5747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7" name="Google Shape;1762;p54"/>
            <p:cNvSpPr/>
            <p:nvPr/>
          </p:nvSpPr>
          <p:spPr>
            <a:xfrm>
              <a:off x="6203" y="3981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8" name="Google Shape;1762;p54"/>
            <p:cNvSpPr/>
            <p:nvPr/>
          </p:nvSpPr>
          <p:spPr>
            <a:xfrm>
              <a:off x="6659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49" name="Google Shape;1762;p54"/>
            <p:cNvSpPr/>
            <p:nvPr/>
          </p:nvSpPr>
          <p:spPr>
            <a:xfrm>
              <a:off x="7115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0" name="Google Shape;1762;p54"/>
            <p:cNvSpPr/>
            <p:nvPr/>
          </p:nvSpPr>
          <p:spPr>
            <a:xfrm>
              <a:off x="7571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1" name="Google Shape;1762;p54"/>
            <p:cNvSpPr/>
            <p:nvPr/>
          </p:nvSpPr>
          <p:spPr>
            <a:xfrm>
              <a:off x="8027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2" name="Google Shape;1762;p54"/>
            <p:cNvSpPr/>
            <p:nvPr/>
          </p:nvSpPr>
          <p:spPr>
            <a:xfrm>
              <a:off x="8483" y="3981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3" name="Google Shape;1762;p54"/>
            <p:cNvSpPr/>
            <p:nvPr/>
          </p:nvSpPr>
          <p:spPr>
            <a:xfrm>
              <a:off x="8939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4" name="Google Shape;1762;p54"/>
            <p:cNvSpPr/>
            <p:nvPr/>
          </p:nvSpPr>
          <p:spPr>
            <a:xfrm>
              <a:off x="9395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5" name="Google Shape;1762;p54"/>
            <p:cNvSpPr/>
            <p:nvPr/>
          </p:nvSpPr>
          <p:spPr>
            <a:xfrm>
              <a:off x="9851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6" name="Google Shape;1762;p54"/>
            <p:cNvSpPr/>
            <p:nvPr/>
          </p:nvSpPr>
          <p:spPr>
            <a:xfrm>
              <a:off x="10307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7" name="Google Shape;1762;p54"/>
            <p:cNvSpPr/>
            <p:nvPr/>
          </p:nvSpPr>
          <p:spPr>
            <a:xfrm>
              <a:off x="10763" y="3981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8" name="Google Shape;1762;p54"/>
            <p:cNvSpPr/>
            <p:nvPr/>
          </p:nvSpPr>
          <p:spPr>
            <a:xfrm>
              <a:off x="11219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59" name="Google Shape;1762;p54"/>
            <p:cNvSpPr/>
            <p:nvPr/>
          </p:nvSpPr>
          <p:spPr>
            <a:xfrm>
              <a:off x="11675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60" name="Google Shape;1762;p54"/>
            <p:cNvSpPr/>
            <p:nvPr/>
          </p:nvSpPr>
          <p:spPr>
            <a:xfrm>
              <a:off x="12131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61" name="Google Shape;1762;p54"/>
            <p:cNvSpPr/>
            <p:nvPr/>
          </p:nvSpPr>
          <p:spPr>
            <a:xfrm>
              <a:off x="12587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62" name="Google Shape;1762;p54"/>
            <p:cNvSpPr/>
            <p:nvPr/>
          </p:nvSpPr>
          <p:spPr>
            <a:xfrm>
              <a:off x="13043" y="3981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63" name="Google Shape;1762;p54"/>
            <p:cNvSpPr/>
            <p:nvPr/>
          </p:nvSpPr>
          <p:spPr>
            <a:xfrm>
              <a:off x="13499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64" name="Google Shape;1762;p54"/>
            <p:cNvSpPr/>
            <p:nvPr/>
          </p:nvSpPr>
          <p:spPr>
            <a:xfrm>
              <a:off x="13955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65" name="Google Shape;1762;p54"/>
            <p:cNvSpPr/>
            <p:nvPr/>
          </p:nvSpPr>
          <p:spPr>
            <a:xfrm>
              <a:off x="14411" y="3980"/>
              <a:ext cx="325" cy="32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</p:grpSp>
      <p:sp>
        <p:nvSpPr>
          <p:cNvPr id="69" name="Google Shape;1762;p54"/>
          <p:cNvSpPr/>
          <p:nvPr/>
        </p:nvSpPr>
        <p:spPr>
          <a:xfrm>
            <a:off x="1136337" y="5072050"/>
            <a:ext cx="206400" cy="206400"/>
          </a:xfrm>
          <a:prstGeom prst="roundRect">
            <a:avLst>
              <a:gd name="adj" fmla="val 16667"/>
            </a:avLst>
          </a:prstGeom>
          <a:solidFill>
            <a:srgbClr val="DA69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1763" name="Google Shape;1763;p54"/>
          <p:cNvSpPr txBox="1"/>
          <p:nvPr/>
        </p:nvSpPr>
        <p:spPr>
          <a:xfrm>
            <a:off x="1332865" y="5021345"/>
            <a:ext cx="12906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3B3838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Mars</a:t>
            </a:r>
          </a:p>
        </p:txBody>
      </p:sp>
      <p:sp>
        <p:nvSpPr>
          <p:cNvPr id="1765" name="Google Shape;1765;p54"/>
          <p:cNvSpPr/>
          <p:nvPr/>
        </p:nvSpPr>
        <p:spPr>
          <a:xfrm>
            <a:off x="1136337" y="3946195"/>
            <a:ext cx="206400" cy="206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1766" name="Google Shape;1766;p54"/>
          <p:cNvSpPr txBox="1"/>
          <p:nvPr/>
        </p:nvSpPr>
        <p:spPr>
          <a:xfrm>
            <a:off x="1332865" y="3859530"/>
            <a:ext cx="18770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3B3838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Jupiter</a:t>
            </a:r>
          </a:p>
        </p:txBody>
      </p:sp>
      <p:sp>
        <p:nvSpPr>
          <p:cNvPr id="1768" name="Google Shape;1768;p54"/>
          <p:cNvSpPr/>
          <p:nvPr/>
        </p:nvSpPr>
        <p:spPr>
          <a:xfrm>
            <a:off x="1136337" y="2880030"/>
            <a:ext cx="206400" cy="206400"/>
          </a:xfrm>
          <a:prstGeom prst="roundRect">
            <a:avLst>
              <a:gd name="adj" fmla="val 16667"/>
            </a:avLst>
          </a:prstGeom>
          <a:solidFill>
            <a:srgbClr val="1EA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1769" name="Google Shape;1769;p54"/>
          <p:cNvSpPr txBox="1"/>
          <p:nvPr/>
        </p:nvSpPr>
        <p:spPr>
          <a:xfrm>
            <a:off x="1343024" y="2814085"/>
            <a:ext cx="1443355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Kanit Light" panose="020B0300000000000000" pitchFamily="34" charset="-122"/>
                <a:ea typeface="Kanit Light" panose="020B0300000000000000" pitchFamily="34" charset="-122"/>
                <a:cs typeface="Catamaran"/>
                <a:sym typeface="Catamaran"/>
              </a:rPr>
              <a:t>Venus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 descr="5d026987e26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235" y="1880235"/>
            <a:ext cx="4126865" cy="4126865"/>
          </a:xfrm>
          <a:prstGeom prst="rect">
            <a:avLst/>
          </a:prstGeom>
        </p:spPr>
      </p:pic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8495" y="9252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" action="ppaction://noaction"/>
          </p:cNvPr>
          <p:cNvSpPr/>
          <p:nvPr/>
        </p:nvSpPr>
        <p:spPr>
          <a:xfrm rot="16200000">
            <a:off x="51779" y="1869578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6797" y="2823589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216711" y="376363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332865" y="1524635"/>
            <a:ext cx="7092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BIOLOGICAL INFOGRAPHIC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10945" y="2929890"/>
            <a:ext cx="3407410" cy="1179195"/>
            <a:chOff x="1907" y="4614"/>
            <a:chExt cx="5366" cy="1857"/>
          </a:xfrm>
        </p:grpSpPr>
        <p:sp>
          <p:nvSpPr>
            <p:cNvPr id="90" name="矩形: 圆角 1"/>
            <p:cNvSpPr/>
            <p:nvPr/>
          </p:nvSpPr>
          <p:spPr>
            <a:xfrm>
              <a:off x="1907" y="4949"/>
              <a:ext cx="5366" cy="1523"/>
            </a:xfrm>
            <a:prstGeom prst="roundRect">
              <a:avLst>
                <a:gd name="adj" fmla="val 3351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1" name="图片 90" descr="58c26e956f2d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9" y="4614"/>
              <a:ext cx="514" cy="510"/>
            </a:xfrm>
            <a:prstGeom prst="rect">
              <a:avLst/>
            </a:prstGeom>
          </p:spPr>
        </p:pic>
        <p:sp>
          <p:nvSpPr>
            <p:cNvPr id="92" name="Google Shape;1762;p54"/>
            <p:cNvSpPr/>
            <p:nvPr/>
          </p:nvSpPr>
          <p:spPr>
            <a:xfrm>
              <a:off x="2100" y="5443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93" name="Google Shape;1763;p54"/>
            <p:cNvSpPr txBox="1"/>
            <p:nvPr/>
          </p:nvSpPr>
          <p:spPr>
            <a:xfrm>
              <a:off x="2409" y="5398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94" name="Google Shape;1764;p54"/>
            <p:cNvSpPr txBox="1"/>
            <p:nvPr/>
          </p:nvSpPr>
          <p:spPr>
            <a:xfrm>
              <a:off x="2425" y="5708"/>
              <a:ext cx="4681" cy="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10945" y="4302125"/>
            <a:ext cx="3407410" cy="1179195"/>
            <a:chOff x="1907" y="6775"/>
            <a:chExt cx="5366" cy="1857"/>
          </a:xfrm>
        </p:grpSpPr>
        <p:sp>
          <p:nvSpPr>
            <p:cNvPr id="95" name="矩形: 圆角 1"/>
            <p:cNvSpPr/>
            <p:nvPr/>
          </p:nvSpPr>
          <p:spPr>
            <a:xfrm>
              <a:off x="1907" y="7110"/>
              <a:ext cx="5366" cy="1523"/>
            </a:xfrm>
            <a:prstGeom prst="roundRect">
              <a:avLst>
                <a:gd name="adj" fmla="val 335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6" name="图片 95" descr="58c26e956f2d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9" y="6775"/>
              <a:ext cx="514" cy="510"/>
            </a:xfrm>
            <a:prstGeom prst="rect">
              <a:avLst/>
            </a:prstGeom>
          </p:spPr>
        </p:pic>
        <p:sp>
          <p:nvSpPr>
            <p:cNvPr id="97" name="Google Shape;1762;p54"/>
            <p:cNvSpPr/>
            <p:nvPr/>
          </p:nvSpPr>
          <p:spPr>
            <a:xfrm>
              <a:off x="2100" y="7604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98" name="Google Shape;1763;p54"/>
            <p:cNvSpPr txBox="1"/>
            <p:nvPr/>
          </p:nvSpPr>
          <p:spPr>
            <a:xfrm>
              <a:off x="2409" y="7559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99" name="Google Shape;1764;p54"/>
            <p:cNvSpPr txBox="1"/>
            <p:nvPr/>
          </p:nvSpPr>
          <p:spPr>
            <a:xfrm>
              <a:off x="2425" y="7869"/>
              <a:ext cx="4681" cy="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69200" y="2929890"/>
            <a:ext cx="3407410" cy="1179195"/>
            <a:chOff x="11920" y="4614"/>
            <a:chExt cx="5366" cy="1857"/>
          </a:xfrm>
        </p:grpSpPr>
        <p:sp>
          <p:nvSpPr>
            <p:cNvPr id="105" name="矩形: 圆角 1"/>
            <p:cNvSpPr/>
            <p:nvPr/>
          </p:nvSpPr>
          <p:spPr>
            <a:xfrm>
              <a:off x="11920" y="4949"/>
              <a:ext cx="5366" cy="1523"/>
            </a:xfrm>
            <a:prstGeom prst="roundRect">
              <a:avLst>
                <a:gd name="adj" fmla="val 335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6" name="图片 105" descr="58c26e956f2d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12" y="4614"/>
              <a:ext cx="514" cy="510"/>
            </a:xfrm>
            <a:prstGeom prst="rect">
              <a:avLst/>
            </a:prstGeom>
          </p:spPr>
        </p:pic>
        <p:sp>
          <p:nvSpPr>
            <p:cNvPr id="107" name="Google Shape;1762;p54"/>
            <p:cNvSpPr/>
            <p:nvPr/>
          </p:nvSpPr>
          <p:spPr>
            <a:xfrm>
              <a:off x="12113" y="5443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08" name="Google Shape;1763;p54"/>
            <p:cNvSpPr txBox="1"/>
            <p:nvPr/>
          </p:nvSpPr>
          <p:spPr>
            <a:xfrm>
              <a:off x="12422" y="5398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109" name="Google Shape;1764;p54"/>
            <p:cNvSpPr txBox="1"/>
            <p:nvPr/>
          </p:nvSpPr>
          <p:spPr>
            <a:xfrm>
              <a:off x="12438" y="5708"/>
              <a:ext cx="4681" cy="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69200" y="4262755"/>
            <a:ext cx="3407410" cy="1179195"/>
            <a:chOff x="11920" y="6713"/>
            <a:chExt cx="5366" cy="1857"/>
          </a:xfrm>
        </p:grpSpPr>
        <p:sp>
          <p:nvSpPr>
            <p:cNvPr id="110" name="矩形: 圆角 1"/>
            <p:cNvSpPr/>
            <p:nvPr/>
          </p:nvSpPr>
          <p:spPr>
            <a:xfrm>
              <a:off x="11920" y="7048"/>
              <a:ext cx="5366" cy="1523"/>
            </a:xfrm>
            <a:prstGeom prst="roundRect">
              <a:avLst>
                <a:gd name="adj" fmla="val 335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1" name="图片 110" descr="58c26e956f2d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12" y="6713"/>
              <a:ext cx="514" cy="510"/>
            </a:xfrm>
            <a:prstGeom prst="rect">
              <a:avLst/>
            </a:prstGeom>
          </p:spPr>
        </p:pic>
        <p:sp>
          <p:nvSpPr>
            <p:cNvPr id="112" name="Google Shape;1762;p54"/>
            <p:cNvSpPr/>
            <p:nvPr/>
          </p:nvSpPr>
          <p:spPr>
            <a:xfrm>
              <a:off x="12113" y="7542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13" name="Google Shape;1763;p54"/>
            <p:cNvSpPr txBox="1"/>
            <p:nvPr/>
          </p:nvSpPr>
          <p:spPr>
            <a:xfrm>
              <a:off x="12422" y="7497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114" name="Google Shape;1764;p54"/>
            <p:cNvSpPr txBox="1"/>
            <p:nvPr/>
          </p:nvSpPr>
          <p:spPr>
            <a:xfrm>
              <a:off x="12438" y="7807"/>
              <a:ext cx="4681" cy="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pic>
        <p:nvPicPr>
          <p:cNvPr id="23" name="图片 22" descr="5cf0060cc0a47"/>
          <p:cNvPicPr>
            <a:picLocks noChangeAspect="1"/>
          </p:cNvPicPr>
          <p:nvPr/>
        </p:nvPicPr>
        <p:blipFill>
          <a:blip r:embed="rId4"/>
          <a:srcRect l="19965" t="-281" r="58840" b="91667"/>
          <a:stretch>
            <a:fillRect/>
          </a:stretch>
        </p:blipFill>
        <p:spPr>
          <a:xfrm rot="20880000">
            <a:off x="6693535" y="3169920"/>
            <a:ext cx="1325245" cy="673735"/>
          </a:xfrm>
          <a:prstGeom prst="rect">
            <a:avLst/>
          </a:prstGeom>
        </p:spPr>
      </p:pic>
      <p:pic>
        <p:nvPicPr>
          <p:cNvPr id="24" name="图片 23" descr="5cf0060cc0a47"/>
          <p:cNvPicPr>
            <a:picLocks noChangeAspect="1"/>
          </p:cNvPicPr>
          <p:nvPr/>
        </p:nvPicPr>
        <p:blipFill>
          <a:blip r:embed="rId4"/>
          <a:srcRect l="57126" t="213" r="20633" b="91945"/>
          <a:stretch>
            <a:fillRect/>
          </a:stretch>
        </p:blipFill>
        <p:spPr>
          <a:xfrm rot="20160000" flipH="1">
            <a:off x="3988435" y="2995295"/>
            <a:ext cx="2210435" cy="974725"/>
          </a:xfrm>
          <a:prstGeom prst="rect">
            <a:avLst/>
          </a:prstGeom>
        </p:spPr>
      </p:pic>
      <p:pic>
        <p:nvPicPr>
          <p:cNvPr id="25" name="图片 24" descr="5cf0060cc0a47"/>
          <p:cNvPicPr>
            <a:picLocks noChangeAspect="1"/>
          </p:cNvPicPr>
          <p:nvPr/>
        </p:nvPicPr>
        <p:blipFill>
          <a:blip r:embed="rId4"/>
          <a:srcRect l="55970" t="34687" r="21789" b="57471"/>
          <a:stretch>
            <a:fillRect/>
          </a:stretch>
        </p:blipFill>
        <p:spPr>
          <a:xfrm rot="20280000" flipH="1" flipV="1">
            <a:off x="3980180" y="4025265"/>
            <a:ext cx="1998345" cy="660400"/>
          </a:xfrm>
          <a:prstGeom prst="rect">
            <a:avLst/>
          </a:prstGeom>
        </p:spPr>
      </p:pic>
      <p:pic>
        <p:nvPicPr>
          <p:cNvPr id="26" name="图片 25" descr="5cf0060cc0a47"/>
          <p:cNvPicPr>
            <a:picLocks noChangeAspect="1"/>
          </p:cNvPicPr>
          <p:nvPr/>
        </p:nvPicPr>
        <p:blipFill>
          <a:blip r:embed="rId4"/>
          <a:srcRect l="17107" t="18166" r="60652" b="73992"/>
          <a:stretch>
            <a:fillRect/>
          </a:stretch>
        </p:blipFill>
        <p:spPr>
          <a:xfrm rot="9780000" flipH="1" flipV="1">
            <a:off x="6584950" y="5137150"/>
            <a:ext cx="1497965" cy="66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36" name="Google Shape;1027;p38"/>
          <p:cNvSpPr txBox="1"/>
          <p:nvPr/>
        </p:nvSpPr>
        <p:spPr>
          <a:xfrm>
            <a:off x="1724660" y="1901600"/>
            <a:ext cx="3563620" cy="9467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7200" dirty="0">
                <a:latin typeface="Kanit Medium" panose="00000600000000000000" pitchFamily="2" charset="-34"/>
                <a:ea typeface="思源黑体 Normal" panose="020B0400000000000000" pitchFamily="34" charset="-122"/>
                <a:cs typeface="Kanit Medium" panose="00000600000000000000" pitchFamily="2" charset="-34"/>
              </a:rPr>
              <a:t>WHOA</a:t>
            </a:r>
            <a:r>
              <a:rPr lang="en-US" sz="7200" dirty="0">
                <a:ea typeface="思源黑体 Normal" panose="020B0400000000000000" pitchFamily="34" charset="-122"/>
              </a:rPr>
              <a:t>!</a:t>
            </a:r>
          </a:p>
        </p:txBody>
      </p:sp>
      <p:sp>
        <p:nvSpPr>
          <p:cNvPr id="37" name="Google Shape;1028;p38"/>
          <p:cNvSpPr txBox="1">
            <a:spLocks noGrp="1"/>
          </p:cNvSpPr>
          <p:nvPr>
            <p:ph type="subTitle" idx="4294967295"/>
          </p:nvPr>
        </p:nvSpPr>
        <p:spPr>
          <a:xfrm>
            <a:off x="1724660" y="3469640"/>
            <a:ext cx="3937635" cy="1871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Kanit Light" panose="020B0300000000000000" pitchFamily="34" charset="-122"/>
                <a:ea typeface="Kanit Light" panose="020B0300000000000000" pitchFamily="34" charset="-122"/>
              </a:rPr>
              <a:t>This could be the part of the presentation where you can introduce yourself, write your email…</a:t>
            </a:r>
            <a:endParaRPr dirty="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79" name="Google Shape;1018;p37">
            <a:hlinkClick r:id="rId3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13195" y="1503680"/>
            <a:ext cx="3744595" cy="582930"/>
            <a:chOff x="10257" y="2368"/>
            <a:chExt cx="5897" cy="918"/>
          </a:xfrm>
        </p:grpSpPr>
        <p:sp>
          <p:nvSpPr>
            <p:cNvPr id="2" name="矩形: 圆角 1"/>
            <p:cNvSpPr/>
            <p:nvPr/>
          </p:nvSpPr>
          <p:spPr>
            <a:xfrm>
              <a:off x="11502" y="2417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Google Shape;1017;p37">
              <a:hlinkClick r:id="rId2" action="ppaction://hlinksldjump"/>
            </p:cNvPr>
            <p:cNvSpPr/>
            <p:nvPr/>
          </p:nvSpPr>
          <p:spPr>
            <a:xfrm>
              <a:off x="12446" y="2610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  <a:cs typeface="Catamaran"/>
                  <a:sym typeface="Catamaran"/>
                </a:rPr>
                <a:t>NOTES</a:t>
              </a:r>
              <a:endParaRPr sz="200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0299" y="2969"/>
              <a:ext cx="1008" cy="1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257" y="2368"/>
              <a:ext cx="1136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01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13195" y="2175510"/>
            <a:ext cx="3759200" cy="582930"/>
            <a:chOff x="10257" y="3426"/>
            <a:chExt cx="5920" cy="918"/>
          </a:xfrm>
        </p:grpSpPr>
        <p:sp>
          <p:nvSpPr>
            <p:cNvPr id="38" name="矩形: 圆角 37"/>
            <p:cNvSpPr/>
            <p:nvPr/>
          </p:nvSpPr>
          <p:spPr>
            <a:xfrm>
              <a:off x="11525" y="3497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Google Shape;1018;p37">
              <a:hlinkClick r:id="rId3" action="ppaction://hlinksldjump"/>
            </p:cNvPr>
            <p:cNvSpPr/>
            <p:nvPr/>
          </p:nvSpPr>
          <p:spPr>
            <a:xfrm>
              <a:off x="12513" y="3687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  <a:cs typeface="Catamaran"/>
                  <a:sym typeface="Catamaran"/>
                </a:rPr>
                <a:t>SCIENCE</a:t>
              </a:r>
              <a:endParaRPr sz="200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299" y="4052"/>
              <a:ext cx="1008" cy="193"/>
            </a:xfrm>
            <a:prstGeom prst="rect">
              <a:avLst/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257" y="3426"/>
              <a:ext cx="1136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02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99225" y="2877185"/>
            <a:ext cx="3780790" cy="582930"/>
            <a:chOff x="10235" y="4531"/>
            <a:chExt cx="5954" cy="918"/>
          </a:xfrm>
        </p:grpSpPr>
        <p:sp>
          <p:nvSpPr>
            <p:cNvPr id="39" name="矩形: 圆角 38"/>
            <p:cNvSpPr/>
            <p:nvPr/>
          </p:nvSpPr>
          <p:spPr>
            <a:xfrm>
              <a:off x="11537" y="4571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Google Shape;1019;p37">
              <a:hlinkClick r:id="" action="ppaction://noaction"/>
            </p:cNvPr>
            <p:cNvSpPr/>
            <p:nvPr/>
          </p:nvSpPr>
          <p:spPr>
            <a:xfrm>
              <a:off x="12513" y="4797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  <a:cs typeface="Catamaran"/>
                  <a:sym typeface="Catamaran"/>
                </a:rPr>
                <a:t>MATH</a:t>
              </a:r>
              <a:endParaRPr sz="200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299" y="5135"/>
              <a:ext cx="1008" cy="193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235" y="4531"/>
              <a:ext cx="1136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03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99225" y="3549015"/>
            <a:ext cx="3801110" cy="582930"/>
            <a:chOff x="10235" y="5589"/>
            <a:chExt cx="5986" cy="918"/>
          </a:xfrm>
        </p:grpSpPr>
        <p:sp>
          <p:nvSpPr>
            <p:cNvPr id="40" name="矩形: 圆角 39"/>
            <p:cNvSpPr/>
            <p:nvPr/>
          </p:nvSpPr>
          <p:spPr>
            <a:xfrm>
              <a:off x="11569" y="5658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Google Shape;1020;p37">
              <a:hlinkClick r:id="" action="ppaction://noaction"/>
            </p:cNvPr>
            <p:cNvSpPr/>
            <p:nvPr/>
          </p:nvSpPr>
          <p:spPr>
            <a:xfrm>
              <a:off x="12502" y="5829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  <a:cs typeface="Catamaran"/>
                  <a:sym typeface="Catamaran"/>
                </a:rPr>
                <a:t>BIOLOGY</a:t>
              </a:r>
              <a:endParaRPr sz="200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299" y="6218"/>
              <a:ext cx="1008" cy="1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235" y="5589"/>
              <a:ext cx="1136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04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99225" y="4246880"/>
            <a:ext cx="3816350" cy="582930"/>
            <a:chOff x="10235" y="6688"/>
            <a:chExt cx="6010" cy="918"/>
          </a:xfrm>
        </p:grpSpPr>
        <p:sp>
          <p:nvSpPr>
            <p:cNvPr id="41" name="矩形: 圆角 40"/>
            <p:cNvSpPr/>
            <p:nvPr/>
          </p:nvSpPr>
          <p:spPr>
            <a:xfrm>
              <a:off x="11593" y="6739"/>
              <a:ext cx="4652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Google Shape;1021;p37">
              <a:hlinkClick r:id="" action="ppaction://noaction"/>
            </p:cNvPr>
            <p:cNvSpPr/>
            <p:nvPr/>
          </p:nvSpPr>
          <p:spPr>
            <a:xfrm>
              <a:off x="12502" y="6984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  <a:cs typeface="Catamaran"/>
                  <a:sym typeface="Catamaran"/>
                </a:rPr>
                <a:t>HISTORY</a:t>
              </a:r>
              <a:endParaRPr sz="200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99" y="7301"/>
              <a:ext cx="1008" cy="193"/>
            </a:xfrm>
            <a:prstGeom prst="rect">
              <a:avLst/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235" y="6688"/>
              <a:ext cx="1136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05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99225" y="4918710"/>
            <a:ext cx="3823970" cy="582930"/>
            <a:chOff x="10235" y="7746"/>
            <a:chExt cx="6022" cy="91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299" y="7813"/>
              <a:ext cx="5958" cy="763"/>
              <a:chOff x="10299" y="7813"/>
              <a:chExt cx="5958" cy="763"/>
            </a:xfrm>
          </p:grpSpPr>
          <p:sp>
            <p:nvSpPr>
              <p:cNvPr id="61" name="矩形: 圆角 60"/>
              <p:cNvSpPr/>
              <p:nvPr/>
            </p:nvSpPr>
            <p:spPr>
              <a:xfrm>
                <a:off x="11605" y="7813"/>
                <a:ext cx="4652" cy="737"/>
              </a:xfrm>
              <a:prstGeom prst="roundRect">
                <a:avLst>
                  <a:gd name="adj" fmla="val 45829"/>
                </a:avLst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Google Shape;1022;p37">
                <a:hlinkClick r:id="" action="ppaction://noaction"/>
              </p:cNvPr>
              <p:cNvSpPr/>
              <p:nvPr/>
            </p:nvSpPr>
            <p:spPr>
              <a:xfrm>
                <a:off x="12690" y="7987"/>
                <a:ext cx="2835" cy="397"/>
              </a:xfrm>
              <a:prstGeom prst="roundRect">
                <a:avLst>
                  <a:gd name="adj" fmla="val 9649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1" dirty="0">
                    <a:solidFill>
                      <a:schemeClr val="bg1"/>
                    </a:solidFill>
                    <a:latin typeface="Kanit SemiBold" panose="020B0A00000000000000" pitchFamily="34" charset="-122"/>
                    <a:ea typeface="Kanit SemiBold" panose="020B0A00000000000000" pitchFamily="34" charset="-122"/>
                    <a:cs typeface="Catamaran"/>
                    <a:sym typeface="Catamaran"/>
                  </a:rPr>
                  <a:t>EXTRAS</a:t>
                </a:r>
                <a:endParaRPr sz="2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  <a:cs typeface="Catamaran"/>
                  <a:sym typeface="Catamaran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299" y="8384"/>
                <a:ext cx="1008" cy="193"/>
              </a:xfrm>
              <a:prstGeom prst="rect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19050"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235" y="7746"/>
              <a:ext cx="1136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n w="19050">
                    <a:solidFill>
                      <a:schemeClr val="bg1"/>
                    </a:solidFill>
                  </a:ln>
                  <a:latin typeface="Kanit SemiBold" panose="020B0A00000000000000" pitchFamily="34" charset="-122"/>
                  <a:ea typeface="Kanit SemiBold" panose="020B0A00000000000000" pitchFamily="34" charset="-122"/>
                </a:rPr>
                <a:t>06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build="p"/>
      <p:bldP spid="37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9402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" action="ppaction://noaction"/>
          </p:cNvPr>
          <p:cNvSpPr/>
          <p:nvPr/>
        </p:nvSpPr>
        <p:spPr>
          <a:xfrm rot="16200000">
            <a:off x="52686" y="186656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7704" y="2820572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16200000">
            <a:off x="70685" y="3768846"/>
            <a:ext cx="900001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215804" y="4720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736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HISTORY</a:t>
            </a:r>
          </a:p>
        </p:txBody>
      </p:sp>
      <p:grpSp>
        <p:nvGrpSpPr>
          <p:cNvPr id="3" name="组合 2"/>
          <p:cNvGrpSpPr/>
          <p:nvPr/>
        </p:nvGrpSpPr>
        <p:grpSpPr>
          <a:xfrm rot="840000">
            <a:off x="1291590" y="1896110"/>
            <a:ext cx="4590415" cy="4582160"/>
            <a:chOff x="2293" y="3500"/>
            <a:chExt cx="6358" cy="6358"/>
          </a:xfrm>
        </p:grpSpPr>
        <p:pic>
          <p:nvPicPr>
            <p:cNvPr id="7" name="图片 6" descr="5cf8993053cf5x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3" y="3500"/>
              <a:ext cx="6358" cy="6358"/>
            </a:xfrm>
            <a:prstGeom prst="rect">
              <a:avLst/>
            </a:prstGeom>
          </p:spPr>
        </p:pic>
        <p:pic>
          <p:nvPicPr>
            <p:cNvPr id="8" name="图片 7" descr="5e4e2afa16b4c"/>
            <p:cNvPicPr>
              <a:picLocks noChangeAspect="1"/>
            </p:cNvPicPr>
            <p:nvPr/>
          </p:nvPicPr>
          <p:blipFill>
            <a:blip r:embed="rId3"/>
            <a:srcRect t="21472" b="10381"/>
            <a:stretch>
              <a:fillRect/>
            </a:stretch>
          </p:blipFill>
          <p:spPr>
            <a:xfrm rot="20760000">
              <a:off x="3362" y="5301"/>
              <a:ext cx="4221" cy="2756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789420" y="1555115"/>
            <a:ext cx="3858260" cy="923290"/>
            <a:chOff x="10692" y="2449"/>
            <a:chExt cx="6076" cy="1454"/>
          </a:xfrm>
        </p:grpSpPr>
        <p:sp>
          <p:nvSpPr>
            <p:cNvPr id="2087" name="Google Shape;2087;p59"/>
            <p:cNvSpPr txBox="1">
              <a:spLocks noGrp="1"/>
            </p:cNvSpPr>
            <p:nvPr/>
          </p:nvSpPr>
          <p:spPr>
            <a:xfrm>
              <a:off x="11754" y="2675"/>
              <a:ext cx="5014" cy="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Kanit Light" panose="020B0200000000000000" charset="-122"/>
                  <a:ea typeface="Kanit Light" panose="020B0200000000000000" charset="-122"/>
                </a:rPr>
                <a:t>Images reveal large amounts of data, so remember: use an image instead of long texts</a:t>
              </a:r>
              <a:endParaRPr dirty="0">
                <a:latin typeface="Kanit Light" panose="020B0200000000000000" charset="-122"/>
                <a:ea typeface="Kanit Light" panose="020B0200000000000000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692" y="2449"/>
              <a:ext cx="1675" cy="1454"/>
              <a:chOff x="10692" y="2329"/>
              <a:chExt cx="1675" cy="1454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10750" y="3024"/>
                <a:ext cx="680" cy="680"/>
              </a:xfrm>
              <a:prstGeom prst="ellipse">
                <a:avLst/>
              </a:prstGeom>
              <a:noFill/>
              <a:ln w="53975"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0692" y="2329"/>
                <a:ext cx="1675" cy="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5400" b="1" dirty="0">
                    <a:solidFill>
                      <a:srgbClr val="1EA364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√</a:t>
                </a:r>
                <a:endParaRPr lang="en-US" altLang="zh-CN" sz="5400" b="1" dirty="0">
                  <a:solidFill>
                    <a:srgbClr val="1EA364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27800" y="3034665"/>
            <a:ext cx="4119880" cy="922020"/>
            <a:chOff x="10280" y="4779"/>
            <a:chExt cx="6488" cy="1452"/>
          </a:xfrm>
        </p:grpSpPr>
        <p:sp>
          <p:nvSpPr>
            <p:cNvPr id="10" name="Google Shape;2087;p59"/>
            <p:cNvSpPr txBox="1">
              <a:spLocks noGrp="1"/>
            </p:cNvSpPr>
            <p:nvPr/>
          </p:nvSpPr>
          <p:spPr>
            <a:xfrm>
              <a:off x="11754" y="4800"/>
              <a:ext cx="5014" cy="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Kanit Light" panose="020B0200000000000000" charset="-122"/>
                  <a:ea typeface="Kanit Light" panose="020B0200000000000000" charset="-122"/>
                </a:rPr>
                <a:t>Images reveal large amounts of data, so remember: use an image instead of long texts</a:t>
              </a:r>
              <a:endParaRPr dirty="0">
                <a:latin typeface="Kanit Light" panose="020B0200000000000000" charset="-122"/>
                <a:ea typeface="Kanit Light" panose="020B0200000000000000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280" y="4779"/>
              <a:ext cx="1675" cy="1452"/>
              <a:chOff x="10280" y="2534"/>
              <a:chExt cx="1675" cy="145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0750" y="3024"/>
                <a:ext cx="680" cy="680"/>
              </a:xfrm>
              <a:prstGeom prst="ellipse">
                <a:avLst/>
              </a:prstGeom>
              <a:noFill/>
              <a:ln w="53975"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0280" y="2534"/>
                <a:ext cx="1675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>
                    <a:solidFill>
                      <a:srgbClr val="FFC000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?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506210" y="4317365"/>
            <a:ext cx="4141470" cy="896620"/>
            <a:chOff x="10246" y="6799"/>
            <a:chExt cx="6522" cy="1412"/>
          </a:xfrm>
        </p:grpSpPr>
        <p:sp>
          <p:nvSpPr>
            <p:cNvPr id="15" name="Google Shape;2087;p59"/>
            <p:cNvSpPr txBox="1">
              <a:spLocks noGrp="1"/>
            </p:cNvSpPr>
            <p:nvPr/>
          </p:nvSpPr>
          <p:spPr>
            <a:xfrm>
              <a:off x="11754" y="6799"/>
              <a:ext cx="5014" cy="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6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Kanit Light" panose="020B0200000000000000" charset="-122"/>
                  <a:ea typeface="Kanit Light" panose="020B0200000000000000" charset="-122"/>
                </a:rPr>
                <a:t>Images reveal large amounts of data, so remember: use an image instead of long texts</a:t>
              </a:r>
              <a:endParaRPr dirty="0">
                <a:latin typeface="Kanit Light" panose="020B0200000000000000" charset="-122"/>
                <a:ea typeface="Kanit Light" panose="020B0200000000000000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46" y="6902"/>
              <a:ext cx="1675" cy="1309"/>
              <a:chOff x="10246" y="2658"/>
              <a:chExt cx="1675" cy="130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750" y="3024"/>
                <a:ext cx="680" cy="680"/>
              </a:xfrm>
              <a:prstGeom prst="ellipse">
                <a:avLst/>
              </a:prstGeom>
              <a:noFill/>
              <a:ln w="53975"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246" y="2658"/>
                <a:ext cx="1675" cy="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rgbClr val="DA6946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×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包图网_763696卡通清新手绘学生上课教育矢量元素"/>
          <p:cNvPicPr>
            <a:picLocks noChangeAspect="1"/>
          </p:cNvPicPr>
          <p:nvPr/>
        </p:nvPicPr>
        <p:blipFill>
          <a:blip r:embed="rId2"/>
          <a:srcRect t="2935" b="24648"/>
          <a:stretch>
            <a:fillRect/>
          </a:stretch>
        </p:blipFill>
        <p:spPr>
          <a:xfrm>
            <a:off x="1192530" y="1015365"/>
            <a:ext cx="9748520" cy="4966335"/>
          </a:xfrm>
          <a:prstGeom prst="rect">
            <a:avLst/>
          </a:prstGeom>
        </p:spPr>
      </p:pic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9402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" action="ppaction://noaction"/>
          </p:cNvPr>
          <p:cNvSpPr/>
          <p:nvPr/>
        </p:nvSpPr>
        <p:spPr>
          <a:xfrm rot="16200000">
            <a:off x="52686" y="186656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7704" y="2820572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16200000">
            <a:off x="70685" y="3768846"/>
            <a:ext cx="900001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215804" y="4720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217930" y="5837555"/>
            <a:ext cx="9756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A PICTURE IS WORTH A THOUSANDS WORDS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包图网_19679001世界地图分国设色带河流比例图"/>
          <p:cNvPicPr>
            <a:picLocks noChangeAspect="1"/>
          </p:cNvPicPr>
          <p:nvPr/>
        </p:nvPicPr>
        <p:blipFill>
          <a:blip r:embed="rId2"/>
          <a:srcRect l="18677" t="22926" r="19339" b="20611"/>
          <a:stretch>
            <a:fillRect/>
          </a:stretch>
        </p:blipFill>
        <p:spPr>
          <a:xfrm>
            <a:off x="1332230" y="2149475"/>
            <a:ext cx="5626100" cy="3493135"/>
          </a:xfrm>
          <a:prstGeom prst="rect">
            <a:avLst/>
          </a:prstGeom>
        </p:spPr>
      </p:pic>
      <p:sp>
        <p:nvSpPr>
          <p:cNvPr id="70" name="Google Shape;1017;p37">
            <a:hlinkClick r:id="rId3" action="ppaction://hlinksldjump"/>
          </p:cNvPr>
          <p:cNvSpPr/>
          <p:nvPr/>
        </p:nvSpPr>
        <p:spPr>
          <a:xfrm rot="16200000">
            <a:off x="59402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4" action="ppaction://hlinksldjump"/>
          </p:cNvPr>
          <p:cNvSpPr/>
          <p:nvPr/>
        </p:nvSpPr>
        <p:spPr>
          <a:xfrm rot="16200000">
            <a:off x="52686" y="186656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7704" y="2820572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16200000">
            <a:off x="70685" y="3768846"/>
            <a:ext cx="900001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215804" y="4720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332865" y="1524635"/>
            <a:ext cx="3780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THIS IS A MAP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492490" y="2110740"/>
            <a:ext cx="1941195" cy="808990"/>
            <a:chOff x="13374" y="3324"/>
            <a:chExt cx="3057" cy="1274"/>
          </a:xfrm>
        </p:grpSpPr>
        <p:sp>
          <p:nvSpPr>
            <p:cNvPr id="4" name="Google Shape;1762;p54"/>
            <p:cNvSpPr/>
            <p:nvPr/>
          </p:nvSpPr>
          <p:spPr>
            <a:xfrm rot="8100000">
              <a:off x="13374" y="3369"/>
              <a:ext cx="340" cy="340"/>
            </a:xfrm>
            <a:prstGeom prst="teardrop">
              <a:avLst/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6" name="Google Shape;1763;p54"/>
            <p:cNvSpPr txBox="1"/>
            <p:nvPr/>
          </p:nvSpPr>
          <p:spPr>
            <a:xfrm>
              <a:off x="13683" y="3324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8" name="Google Shape;1764;p54"/>
            <p:cNvSpPr txBox="1"/>
            <p:nvPr/>
          </p:nvSpPr>
          <p:spPr>
            <a:xfrm>
              <a:off x="13699" y="3634"/>
              <a:ext cx="2732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07095" y="3377565"/>
            <a:ext cx="2357755" cy="809625"/>
            <a:chOff x="13397" y="5319"/>
            <a:chExt cx="3713" cy="1275"/>
          </a:xfrm>
        </p:grpSpPr>
        <p:sp>
          <p:nvSpPr>
            <p:cNvPr id="9" name="Google Shape;1765;p54"/>
            <p:cNvSpPr/>
            <p:nvPr/>
          </p:nvSpPr>
          <p:spPr>
            <a:xfrm rot="8100000">
              <a:off x="13397" y="5365"/>
              <a:ext cx="340" cy="34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1" name="Google Shape;1766;p54"/>
            <p:cNvSpPr txBox="1"/>
            <p:nvPr/>
          </p:nvSpPr>
          <p:spPr>
            <a:xfrm>
              <a:off x="13714" y="5319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</a:t>
              </a:r>
            </a:p>
          </p:txBody>
        </p:sp>
        <p:sp>
          <p:nvSpPr>
            <p:cNvPr id="15" name="Google Shape;1767;p54"/>
            <p:cNvSpPr txBox="1"/>
            <p:nvPr/>
          </p:nvSpPr>
          <p:spPr>
            <a:xfrm>
              <a:off x="13714" y="5630"/>
              <a:ext cx="3396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 is the biggest planet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16620" y="4601210"/>
            <a:ext cx="1941195" cy="808990"/>
            <a:chOff x="13412" y="7246"/>
            <a:chExt cx="3057" cy="1274"/>
          </a:xfrm>
        </p:grpSpPr>
        <p:sp>
          <p:nvSpPr>
            <p:cNvPr id="16" name="Google Shape;1762;p54"/>
            <p:cNvSpPr/>
            <p:nvPr/>
          </p:nvSpPr>
          <p:spPr>
            <a:xfrm rot="8100000">
              <a:off x="13412" y="7291"/>
              <a:ext cx="340" cy="340"/>
            </a:xfrm>
            <a:prstGeom prst="teardrop">
              <a:avLst/>
            </a:prstGeom>
            <a:solidFill>
              <a:srgbClr val="1EA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Kanit Light" panose="020B0300000000000000" pitchFamily="34" charset="-122"/>
                <a:ea typeface="Kanit Light" panose="020B0300000000000000" pitchFamily="34" charset="-122"/>
              </a:endParaRPr>
            </a:p>
          </p:txBody>
        </p:sp>
        <p:sp>
          <p:nvSpPr>
            <p:cNvPr id="17" name="Google Shape;1763;p54"/>
            <p:cNvSpPr txBox="1"/>
            <p:nvPr/>
          </p:nvSpPr>
          <p:spPr>
            <a:xfrm>
              <a:off x="13721" y="7246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18" name="Google Shape;1764;p54"/>
            <p:cNvSpPr txBox="1"/>
            <p:nvPr/>
          </p:nvSpPr>
          <p:spPr>
            <a:xfrm>
              <a:off x="13737" y="7556"/>
              <a:ext cx="2732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sp>
        <p:nvSpPr>
          <p:cNvPr id="19" name="Google Shape;1762;p54"/>
          <p:cNvSpPr/>
          <p:nvPr/>
        </p:nvSpPr>
        <p:spPr>
          <a:xfrm rot="8100000">
            <a:off x="2638425" y="4276725"/>
            <a:ext cx="216000" cy="216000"/>
          </a:xfrm>
          <a:prstGeom prst="teardrop">
            <a:avLst/>
          </a:prstGeom>
          <a:solidFill>
            <a:srgbClr val="DA69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20" name="Google Shape;1765;p54"/>
          <p:cNvSpPr/>
          <p:nvPr/>
        </p:nvSpPr>
        <p:spPr>
          <a:xfrm rot="8100000">
            <a:off x="5340350" y="2741295"/>
            <a:ext cx="216000" cy="21600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sp>
        <p:nvSpPr>
          <p:cNvPr id="21" name="Google Shape;1762;p54"/>
          <p:cNvSpPr/>
          <p:nvPr/>
        </p:nvSpPr>
        <p:spPr>
          <a:xfrm rot="8100000">
            <a:off x="6367780" y="4606925"/>
            <a:ext cx="216000" cy="216000"/>
          </a:xfrm>
          <a:prstGeom prst="teardrop">
            <a:avLst/>
          </a:prstGeom>
          <a:solidFill>
            <a:srgbClr val="1EA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pic>
        <p:nvPicPr>
          <p:cNvPr id="13" name="图片 12" descr="图片包含 游戏机, 物体, 钟表, 交通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r="12006" b="86877"/>
          <a:stretch>
            <a:fillRect/>
          </a:stretch>
        </p:blipFill>
        <p:spPr>
          <a:xfrm rot="19080000">
            <a:off x="464820" y="2221865"/>
            <a:ext cx="2576830" cy="563880"/>
          </a:xfrm>
          <a:prstGeom prst="rect">
            <a:avLst/>
          </a:prstGeom>
        </p:spPr>
      </p:pic>
      <p:pic>
        <p:nvPicPr>
          <p:cNvPr id="22" name="图片 21" descr="图片包含 游戏机, 物体, 钟表, 交通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r="12006" b="86877"/>
          <a:stretch>
            <a:fillRect/>
          </a:stretch>
        </p:blipFill>
        <p:spPr>
          <a:xfrm rot="19080000">
            <a:off x="5459095" y="5327650"/>
            <a:ext cx="2576830" cy="56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8666" y="93866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" action="ppaction://noaction"/>
          </p:cNvPr>
          <p:cNvSpPr/>
          <p:nvPr/>
        </p:nvSpPr>
        <p:spPr>
          <a:xfrm rot="16200000">
            <a:off x="51950" y="188298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6968" y="2836992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16200000">
            <a:off x="51950" y="3803265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16200000">
            <a:off x="51950" y="4747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234311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6190615" y="1541145"/>
            <a:ext cx="4896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EXTRA MATERIALS</a:t>
            </a:r>
          </a:p>
        </p:txBody>
      </p:sp>
      <p:sp>
        <p:nvSpPr>
          <p:cNvPr id="5" name="矩形 4"/>
          <p:cNvSpPr/>
          <p:nvPr/>
        </p:nvSpPr>
        <p:spPr>
          <a:xfrm>
            <a:off x="1805305" y="1436370"/>
            <a:ext cx="3810635" cy="4204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游戏机, 物体, 钟表, 交通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r="12006" b="86877"/>
          <a:stretch>
            <a:fillRect/>
          </a:stretch>
        </p:blipFill>
        <p:spPr>
          <a:xfrm rot="19080000">
            <a:off x="796290" y="1499235"/>
            <a:ext cx="2576830" cy="563880"/>
          </a:xfrm>
          <a:prstGeom prst="rect">
            <a:avLst/>
          </a:prstGeom>
        </p:spPr>
      </p:pic>
      <p:pic>
        <p:nvPicPr>
          <p:cNvPr id="4" name="图片 3" descr="图片包含 游戏机, 物体, 钟表, 交通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r="12006" b="86877"/>
          <a:stretch>
            <a:fillRect/>
          </a:stretch>
        </p:blipFill>
        <p:spPr>
          <a:xfrm rot="19080000">
            <a:off x="4019550" y="5195570"/>
            <a:ext cx="2576830" cy="563880"/>
          </a:xfrm>
          <a:prstGeom prst="rect">
            <a:avLst/>
          </a:prstGeom>
        </p:spPr>
      </p:pic>
      <p:pic>
        <p:nvPicPr>
          <p:cNvPr id="6" name="图片 5" descr="包图网_19523464教师节人民教师老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65" y="1046480"/>
            <a:ext cx="5213350" cy="5213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264910" y="2150110"/>
            <a:ext cx="4800600" cy="1584960"/>
            <a:chOff x="9866" y="3386"/>
            <a:chExt cx="7560" cy="2496"/>
          </a:xfrm>
        </p:grpSpPr>
        <p:grpSp>
          <p:nvGrpSpPr>
            <p:cNvPr id="13" name="组合 12"/>
            <p:cNvGrpSpPr/>
            <p:nvPr/>
          </p:nvGrpSpPr>
          <p:grpSpPr>
            <a:xfrm>
              <a:off x="9866" y="3386"/>
              <a:ext cx="7560" cy="2496"/>
              <a:chOff x="2297" y="4382"/>
              <a:chExt cx="7560" cy="2496"/>
            </a:xfrm>
          </p:grpSpPr>
          <p:sp>
            <p:nvSpPr>
              <p:cNvPr id="8" name="矩形: 圆角 1"/>
              <p:cNvSpPr/>
              <p:nvPr/>
            </p:nvSpPr>
            <p:spPr>
              <a:xfrm>
                <a:off x="2297" y="4706"/>
                <a:ext cx="7342" cy="2173"/>
              </a:xfrm>
              <a:prstGeom prst="roundRect">
                <a:avLst>
                  <a:gd name="adj" fmla="val 3351"/>
                </a:avLst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 descr="58c26e956f2d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3" y="4382"/>
                <a:ext cx="514" cy="510"/>
              </a:xfrm>
              <a:prstGeom prst="rect">
                <a:avLst/>
              </a:prstGeom>
            </p:spPr>
          </p:pic>
          <p:sp>
            <p:nvSpPr>
              <p:cNvPr id="10" name="Google Shape;1088;p40"/>
              <p:cNvSpPr txBox="1"/>
              <p:nvPr/>
            </p:nvSpPr>
            <p:spPr>
              <a:xfrm>
                <a:off x="2538" y="5263"/>
                <a:ext cx="1842" cy="155"/>
              </a:xfrm>
              <a:prstGeom prst="roundRect">
                <a:avLst/>
              </a:prstGeom>
              <a:solidFill>
                <a:srgbClr val="DA69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2400" b="1" dirty="0">
                    <a:ln>
                      <a:solidFill>
                        <a:schemeClr val="bg1"/>
                      </a:solidFill>
                    </a:ln>
                    <a:solidFill>
                      <a:srgbClr val="DA6946"/>
                    </a:solidFill>
                    <a:latin typeface="Kanit SemiBold" panose="020B0A00000000000000" pitchFamily="34" charset="-122"/>
                    <a:ea typeface="Kanit SemiBold" panose="020B0A00000000000000" pitchFamily="34" charset="-122"/>
                    <a:cs typeface="Catamaran"/>
                    <a:sym typeface="Catamaran"/>
                  </a:rPr>
                  <a:t>Mars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0164" y="5066"/>
              <a:ext cx="6860" cy="25"/>
            </a:xfrm>
            <a:prstGeom prst="line">
              <a:avLst/>
            </a:prstGeom>
            <a:ln w="3175">
              <a:solidFill>
                <a:srgbClr val="DA69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164" y="5667"/>
              <a:ext cx="6860" cy="25"/>
            </a:xfrm>
            <a:prstGeom prst="line">
              <a:avLst/>
            </a:prstGeom>
            <a:ln w="3175">
              <a:solidFill>
                <a:srgbClr val="DA69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6" name="Google Shape;2186;p63"/>
            <p:cNvSpPr txBox="1">
              <a:spLocks noGrp="1"/>
            </p:cNvSpPr>
            <p:nvPr/>
          </p:nvSpPr>
          <p:spPr>
            <a:xfrm>
              <a:off x="10107" y="4503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  <p:sp>
          <p:nvSpPr>
            <p:cNvPr id="21" name="Google Shape;2186;p63"/>
            <p:cNvSpPr txBox="1">
              <a:spLocks noGrp="1"/>
            </p:cNvSpPr>
            <p:nvPr/>
          </p:nvSpPr>
          <p:spPr>
            <a:xfrm>
              <a:off x="10116" y="5134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64910" y="4055110"/>
            <a:ext cx="4800600" cy="1584960"/>
            <a:chOff x="9866" y="6386"/>
            <a:chExt cx="7560" cy="2496"/>
          </a:xfrm>
        </p:grpSpPr>
        <p:grpSp>
          <p:nvGrpSpPr>
            <p:cNvPr id="11" name="组合 10"/>
            <p:cNvGrpSpPr/>
            <p:nvPr/>
          </p:nvGrpSpPr>
          <p:grpSpPr>
            <a:xfrm>
              <a:off x="9866" y="6386"/>
              <a:ext cx="7560" cy="2496"/>
              <a:chOff x="2297" y="4382"/>
              <a:chExt cx="7560" cy="2496"/>
            </a:xfrm>
          </p:grpSpPr>
          <p:sp>
            <p:nvSpPr>
              <p:cNvPr id="12" name="矩形: 圆角 1"/>
              <p:cNvSpPr/>
              <p:nvPr/>
            </p:nvSpPr>
            <p:spPr>
              <a:xfrm>
                <a:off x="2297" y="4706"/>
                <a:ext cx="7342" cy="2173"/>
              </a:xfrm>
              <a:prstGeom prst="roundRect">
                <a:avLst>
                  <a:gd name="adj" fmla="val 335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14" descr="58c26e956f2d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3" y="4382"/>
                <a:ext cx="514" cy="510"/>
              </a:xfrm>
              <a:prstGeom prst="rect">
                <a:avLst/>
              </a:prstGeom>
            </p:spPr>
          </p:pic>
          <p:sp>
            <p:nvSpPr>
              <p:cNvPr id="16" name="Google Shape;1088;p40"/>
              <p:cNvSpPr txBox="1"/>
              <p:nvPr/>
            </p:nvSpPr>
            <p:spPr>
              <a:xfrm>
                <a:off x="2538" y="5263"/>
                <a:ext cx="1842" cy="15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2400" b="1" dirty="0">
                    <a:ln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  <a:latin typeface="Kanit SemiBold" panose="020B0A00000000000000" pitchFamily="34" charset="-122"/>
                    <a:ea typeface="Kanit SemiBold" panose="020B0A00000000000000" pitchFamily="34" charset="-122"/>
                    <a:cs typeface="Catamaran"/>
                    <a:sym typeface="Catamaran"/>
                  </a:rPr>
                  <a:t>Venus</a:t>
                </a: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10107" y="8104"/>
              <a:ext cx="6860" cy="25"/>
            </a:xfrm>
            <a:prstGeom prst="line">
              <a:avLst/>
            </a:prstGeom>
            <a:ln w="31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107" y="8705"/>
              <a:ext cx="6860" cy="25"/>
            </a:xfrm>
            <a:prstGeom prst="line">
              <a:avLst/>
            </a:prstGeom>
            <a:ln w="31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Google Shape;2186;p63"/>
            <p:cNvSpPr txBox="1">
              <a:spLocks noGrp="1"/>
            </p:cNvSpPr>
            <p:nvPr/>
          </p:nvSpPr>
          <p:spPr>
            <a:xfrm>
              <a:off x="10155" y="7549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  <p:sp>
          <p:nvSpPr>
            <p:cNvPr id="23" name="Google Shape;2186;p63"/>
            <p:cNvSpPr txBox="1">
              <a:spLocks noGrp="1"/>
            </p:cNvSpPr>
            <p:nvPr/>
          </p:nvSpPr>
          <p:spPr>
            <a:xfrm>
              <a:off x="10164" y="8180"/>
              <a:ext cx="6060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tamaran"/>
                <a:buNone/>
                <a:defRPr sz="1400" b="0" i="0" u="none" strike="noStrike" cap="non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Kanit Light" panose="020B0200000000000000" charset="-122"/>
                  <a:ea typeface="Kanit Light" panose="020B0200000000000000" charset="-122"/>
                </a:rPr>
                <a:t>Mercury is the closest to the Sun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16200000">
            <a:off x="58666" y="93866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3" action="ppaction://hlinksldjump"/>
          </p:cNvPr>
          <p:cNvSpPr/>
          <p:nvPr/>
        </p:nvSpPr>
        <p:spPr>
          <a:xfrm rot="16200000">
            <a:off x="51950" y="188298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6968" y="2836992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16200000">
            <a:off x="51950" y="3803265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16200000">
            <a:off x="51950" y="4747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234311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3377565" y="1254125"/>
            <a:ext cx="5436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TEAM OF TEATHERS</a:t>
            </a:r>
          </a:p>
        </p:txBody>
      </p:sp>
      <p:sp>
        <p:nvSpPr>
          <p:cNvPr id="4" name="折角形 3"/>
          <p:cNvSpPr/>
          <p:nvPr/>
        </p:nvSpPr>
        <p:spPr>
          <a:xfrm>
            <a:off x="1602740" y="2073910"/>
            <a:ext cx="1984375" cy="1778000"/>
          </a:xfrm>
          <a:prstGeom prst="foldedCorner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altLang="zh-CN" sz="72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09115" y="2280285"/>
            <a:ext cx="1586865" cy="131762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8c26e956f4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1764030"/>
            <a:ext cx="424815" cy="490855"/>
          </a:xfrm>
          <a:prstGeom prst="rect">
            <a:avLst/>
          </a:prstGeom>
        </p:spPr>
      </p:pic>
      <p:sp>
        <p:nvSpPr>
          <p:cNvPr id="8" name="折角形 7"/>
          <p:cNvSpPr/>
          <p:nvPr/>
        </p:nvSpPr>
        <p:spPr>
          <a:xfrm>
            <a:off x="1601470" y="4279900"/>
            <a:ext cx="1984375" cy="1778000"/>
          </a:xfrm>
          <a:prstGeom prst="foldedCorner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altLang="zh-CN" sz="72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pic>
        <p:nvPicPr>
          <p:cNvPr id="10" name="图片 9" descr="58c26e956f4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980" y="3970020"/>
            <a:ext cx="424815" cy="490855"/>
          </a:xfrm>
          <a:prstGeom prst="rect">
            <a:avLst/>
          </a:prstGeom>
        </p:spPr>
      </p:pic>
      <p:sp>
        <p:nvSpPr>
          <p:cNvPr id="18" name="折角形 17"/>
          <p:cNvSpPr/>
          <p:nvPr/>
        </p:nvSpPr>
        <p:spPr>
          <a:xfrm>
            <a:off x="6428105" y="2073910"/>
            <a:ext cx="1984375" cy="177800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altLang="zh-CN" sz="72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pic>
        <p:nvPicPr>
          <p:cNvPr id="20" name="图片 19" descr="58c26e956f4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615" y="1764030"/>
            <a:ext cx="424815" cy="490855"/>
          </a:xfrm>
          <a:prstGeom prst="rect">
            <a:avLst/>
          </a:prstGeom>
        </p:spPr>
      </p:pic>
      <p:sp>
        <p:nvSpPr>
          <p:cNvPr id="21" name="折角形 20"/>
          <p:cNvSpPr/>
          <p:nvPr/>
        </p:nvSpPr>
        <p:spPr>
          <a:xfrm>
            <a:off x="6426835" y="4279900"/>
            <a:ext cx="1984375" cy="1778000"/>
          </a:xfrm>
          <a:prstGeom prst="foldedCorner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altLang="zh-CN" sz="72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pic>
        <p:nvPicPr>
          <p:cNvPr id="23" name="图片 22" descr="58c26e956f4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345" y="3970020"/>
            <a:ext cx="424815" cy="490855"/>
          </a:xfrm>
          <a:prstGeom prst="rect">
            <a:avLst/>
          </a:prstGeom>
        </p:spPr>
      </p:pic>
      <p:pic>
        <p:nvPicPr>
          <p:cNvPr id="24" name="图片 23" descr="卡通人物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7" t="7395" r="27708" b="41255"/>
          <a:stretch>
            <a:fillRect/>
          </a:stretch>
        </p:blipFill>
        <p:spPr>
          <a:xfrm>
            <a:off x="1990090" y="2317750"/>
            <a:ext cx="1204595" cy="129032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809115" y="4490085"/>
            <a:ext cx="1586865" cy="131762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卡通人物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7" t="7395" r="27708" b="41255"/>
          <a:stretch>
            <a:fillRect/>
          </a:stretch>
        </p:blipFill>
        <p:spPr>
          <a:xfrm>
            <a:off x="1990090" y="4527550"/>
            <a:ext cx="1204595" cy="129032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619240" y="2274570"/>
            <a:ext cx="1586865" cy="131762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卡通人物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7" t="7395" r="27708" b="41255"/>
          <a:stretch>
            <a:fillRect/>
          </a:stretch>
        </p:blipFill>
        <p:spPr>
          <a:xfrm>
            <a:off x="6800215" y="2305050"/>
            <a:ext cx="1204595" cy="129032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626225" y="4478655"/>
            <a:ext cx="1586865" cy="131762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 descr="卡通人物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7" t="7395" r="27708" b="41255"/>
          <a:stretch>
            <a:fillRect/>
          </a:stretch>
        </p:blipFill>
        <p:spPr>
          <a:xfrm>
            <a:off x="6807200" y="4516120"/>
            <a:ext cx="1204595" cy="1290320"/>
          </a:xfrm>
          <a:prstGeom prst="rect">
            <a:avLst/>
          </a:prstGeom>
        </p:spPr>
      </p:pic>
      <p:sp>
        <p:nvSpPr>
          <p:cNvPr id="2370" name="Google Shape;2370;p67"/>
          <p:cNvSpPr txBox="1">
            <a:spLocks noGrp="1"/>
          </p:cNvSpPr>
          <p:nvPr/>
        </p:nvSpPr>
        <p:spPr>
          <a:xfrm>
            <a:off x="3774595" y="2476323"/>
            <a:ext cx="2073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Helena Doe</a:t>
            </a:r>
          </a:p>
        </p:txBody>
      </p:sp>
      <p:sp>
        <p:nvSpPr>
          <p:cNvPr id="2371" name="Google Shape;2371;p67"/>
          <p:cNvSpPr txBox="1">
            <a:spLocks noGrp="1"/>
          </p:cNvSpPr>
          <p:nvPr/>
        </p:nvSpPr>
        <p:spPr>
          <a:xfrm>
            <a:off x="3774595" y="2848433"/>
            <a:ext cx="20736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nit Light" panose="020B0200000000000000" charset="-122"/>
                <a:ea typeface="Kanit Light" panose="020B0200000000000000" charset="-122"/>
              </a:rPr>
              <a:t>You can talk about this person here</a:t>
            </a:r>
          </a:p>
        </p:txBody>
      </p:sp>
      <p:sp>
        <p:nvSpPr>
          <p:cNvPr id="31" name="Google Shape;2370;p67"/>
          <p:cNvSpPr txBox="1">
            <a:spLocks noGrp="1"/>
          </p:cNvSpPr>
          <p:nvPr/>
        </p:nvSpPr>
        <p:spPr>
          <a:xfrm>
            <a:off x="3773960" y="4687393"/>
            <a:ext cx="2073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Helena Doe</a:t>
            </a:r>
          </a:p>
        </p:txBody>
      </p:sp>
      <p:sp>
        <p:nvSpPr>
          <p:cNvPr id="32" name="Google Shape;2371;p67"/>
          <p:cNvSpPr txBox="1">
            <a:spLocks noGrp="1"/>
          </p:cNvSpPr>
          <p:nvPr/>
        </p:nvSpPr>
        <p:spPr>
          <a:xfrm>
            <a:off x="3773960" y="5058868"/>
            <a:ext cx="20736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nit Light" panose="020B0200000000000000" charset="-122"/>
                <a:ea typeface="Kanit Light" panose="020B0200000000000000" charset="-122"/>
              </a:rPr>
              <a:t>You can talk about this person here</a:t>
            </a:r>
          </a:p>
        </p:txBody>
      </p:sp>
      <p:sp>
        <p:nvSpPr>
          <p:cNvPr id="33" name="Google Shape;2370;p67"/>
          <p:cNvSpPr txBox="1">
            <a:spLocks noGrp="1"/>
          </p:cNvSpPr>
          <p:nvPr/>
        </p:nvSpPr>
        <p:spPr>
          <a:xfrm>
            <a:off x="8648220" y="2476323"/>
            <a:ext cx="2073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Helena Doe</a:t>
            </a:r>
          </a:p>
        </p:txBody>
      </p:sp>
      <p:sp>
        <p:nvSpPr>
          <p:cNvPr id="34" name="Google Shape;2371;p67"/>
          <p:cNvSpPr txBox="1">
            <a:spLocks noGrp="1"/>
          </p:cNvSpPr>
          <p:nvPr/>
        </p:nvSpPr>
        <p:spPr>
          <a:xfrm>
            <a:off x="8648220" y="2847798"/>
            <a:ext cx="20736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nit Light" panose="020B0200000000000000" charset="-122"/>
                <a:ea typeface="Kanit Light" panose="020B0200000000000000" charset="-122"/>
              </a:rPr>
              <a:t>You can talk about this person here</a:t>
            </a:r>
          </a:p>
        </p:txBody>
      </p:sp>
      <p:sp>
        <p:nvSpPr>
          <p:cNvPr id="35" name="Google Shape;2370;p67"/>
          <p:cNvSpPr txBox="1">
            <a:spLocks noGrp="1"/>
          </p:cNvSpPr>
          <p:nvPr/>
        </p:nvSpPr>
        <p:spPr>
          <a:xfrm>
            <a:off x="8686955" y="4555948"/>
            <a:ext cx="2073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Helena Doe</a:t>
            </a:r>
          </a:p>
        </p:txBody>
      </p:sp>
      <p:sp>
        <p:nvSpPr>
          <p:cNvPr id="36" name="Google Shape;2371;p67"/>
          <p:cNvSpPr txBox="1">
            <a:spLocks noGrp="1"/>
          </p:cNvSpPr>
          <p:nvPr/>
        </p:nvSpPr>
        <p:spPr>
          <a:xfrm>
            <a:off x="8813955" y="5054423"/>
            <a:ext cx="20736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nit Light" panose="020B0200000000000000" charset="-122"/>
                <a:ea typeface="Kanit Light" panose="020B0200000000000000" charset="-122"/>
              </a:rPr>
              <a:t>You can talk about this person here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33425" y="2305168"/>
            <a:ext cx="4680000" cy="1060331"/>
            <a:chOff x="733425" y="2305168"/>
            <a:chExt cx="4680000" cy="1060331"/>
          </a:xfrm>
        </p:grpSpPr>
        <p:sp>
          <p:nvSpPr>
            <p:cNvPr id="7" name="文本框 6"/>
            <p:cNvSpPr txBox="1"/>
            <p:nvPr/>
          </p:nvSpPr>
          <p:spPr>
            <a:xfrm>
              <a:off x="733425" y="2305347"/>
              <a:ext cx="4457700" cy="1014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en-GB" sz="6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</a:rPr>
                <a:t>THANKS</a:t>
              </a:r>
              <a:r>
                <a:rPr lang="en-GB" altLang="zh-CN" sz="6000" b="1" dirty="0">
                  <a:solidFill>
                    <a:schemeClr val="bg1"/>
                  </a:solidFill>
                  <a:latin typeface="Kanit SemiBold" panose="020B0A00000000000000" pitchFamily="34" charset="-122"/>
                  <a:ea typeface="Kanit SemiBold" panose="020B0A00000000000000" pitchFamily="34" charset="-122"/>
                </a:rPr>
                <a:t> </a:t>
              </a:r>
              <a:endParaRPr lang="zh-CN" altLang="en-US" sz="600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33425" y="2305168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3425" y="3365499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3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1" name="Google Shape;1039;p39"/>
          <p:cNvSpPr txBox="1"/>
          <p:nvPr/>
        </p:nvSpPr>
        <p:spPr>
          <a:xfrm>
            <a:off x="7065194" y="3853497"/>
            <a:ext cx="3319459" cy="16862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Kanit Light" panose="020B0300000000000000" pitchFamily="34" charset="-122"/>
                <a:ea typeface="Kanit Light" panose="020B0300000000000000" pitchFamily="34" charset="-122"/>
              </a:rPr>
              <a:t>Because key words are great for catching your audience</a:t>
            </a:r>
            <a:r>
              <a:rPr lang="en-GB" altLang="zh-CN" dirty="0">
                <a:latin typeface="Kanit Light" panose="020B0300000000000000" pitchFamily="34" charset="-122"/>
                <a:ea typeface="Kanit Light" panose="020B0300000000000000" pitchFamily="34" charset="-122"/>
              </a:rPr>
              <a:t>’</a:t>
            </a:r>
            <a:r>
              <a:rPr lang="en-US" dirty="0">
                <a:latin typeface="Kanit Light" panose="020B0300000000000000" pitchFamily="34" charset="-122"/>
                <a:ea typeface="Kanit Light" panose="020B0300000000000000" pitchFamily="34" charset="-122"/>
              </a:rPr>
              <a:t>s attention</a:t>
            </a:r>
          </a:p>
        </p:txBody>
      </p:sp>
      <p:sp>
        <p:nvSpPr>
          <p:cNvPr id="72" name="Google Shape;1040;p39"/>
          <p:cNvSpPr txBox="1"/>
          <p:nvPr/>
        </p:nvSpPr>
        <p:spPr>
          <a:xfrm>
            <a:off x="6633029" y="1615750"/>
            <a:ext cx="4256914" cy="168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ea typeface="思源黑体 Normal" panose="020B0400000000000000" pitchFamily="34" charset="-122"/>
              </a:rPr>
              <a:t>AWESOME WORDS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82115" y="1327150"/>
            <a:ext cx="3600450" cy="4491990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3" y="2544"/>
              <a:ext cx="5577" cy="66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图片包含 游戏机, 物体, 钟表, 交通&#10;&#10;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>
            <a:xfrm>
              <a:off x="2994" y="2090"/>
              <a:ext cx="4888" cy="1417"/>
            </a:xfrm>
            <a:prstGeom prst="rect">
              <a:avLst/>
            </a:prstGeom>
          </p:spPr>
        </p:pic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5" r="27708" b="41255"/>
            <a:stretch>
              <a:fillRect/>
            </a:stretch>
          </p:blipFill>
          <p:spPr>
            <a:xfrm>
              <a:off x="2649" y="3083"/>
              <a:ext cx="5671" cy="6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3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87;p40"/>
          <p:cNvSpPr txBox="1"/>
          <p:nvPr/>
        </p:nvSpPr>
        <p:spPr>
          <a:xfrm>
            <a:off x="3234055" y="1359535"/>
            <a:ext cx="5724000" cy="144000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MONTHLY CALENDAR</a:t>
            </a:r>
          </a:p>
        </p:txBody>
      </p:sp>
      <p:sp>
        <p:nvSpPr>
          <p:cNvPr id="73" name="Google Shape;1088;p40"/>
          <p:cNvSpPr txBox="1"/>
          <p:nvPr/>
        </p:nvSpPr>
        <p:spPr>
          <a:xfrm>
            <a:off x="2371472" y="1998165"/>
            <a:ext cx="936000" cy="468000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Sun</a:t>
            </a:r>
          </a:p>
        </p:txBody>
      </p:sp>
      <p:sp>
        <p:nvSpPr>
          <p:cNvPr id="74" name="Google Shape;1089;p40"/>
          <p:cNvSpPr txBox="1"/>
          <p:nvPr/>
        </p:nvSpPr>
        <p:spPr>
          <a:xfrm>
            <a:off x="3564647" y="1998165"/>
            <a:ext cx="935990" cy="468000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Mon</a:t>
            </a:r>
          </a:p>
        </p:txBody>
      </p:sp>
      <p:sp>
        <p:nvSpPr>
          <p:cNvPr id="75" name="Google Shape;1090;p40"/>
          <p:cNvSpPr txBox="1"/>
          <p:nvPr/>
        </p:nvSpPr>
        <p:spPr>
          <a:xfrm>
            <a:off x="4757812" y="1998165"/>
            <a:ext cx="935990" cy="468000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Tue</a:t>
            </a:r>
          </a:p>
        </p:txBody>
      </p:sp>
      <p:sp>
        <p:nvSpPr>
          <p:cNvPr id="84" name="Google Shape;1091;p40"/>
          <p:cNvSpPr txBox="1"/>
          <p:nvPr/>
        </p:nvSpPr>
        <p:spPr>
          <a:xfrm>
            <a:off x="5950977" y="1998165"/>
            <a:ext cx="935990" cy="468000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Wed</a:t>
            </a:r>
          </a:p>
        </p:txBody>
      </p:sp>
      <p:sp>
        <p:nvSpPr>
          <p:cNvPr id="85" name="Google Shape;1092;p40"/>
          <p:cNvSpPr txBox="1"/>
          <p:nvPr/>
        </p:nvSpPr>
        <p:spPr>
          <a:xfrm>
            <a:off x="7144142" y="1998165"/>
            <a:ext cx="935990" cy="468000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Thu</a:t>
            </a:r>
          </a:p>
        </p:txBody>
      </p:sp>
      <p:sp>
        <p:nvSpPr>
          <p:cNvPr id="86" name="Google Shape;1093;p40"/>
          <p:cNvSpPr txBox="1"/>
          <p:nvPr/>
        </p:nvSpPr>
        <p:spPr>
          <a:xfrm>
            <a:off x="8337307" y="1998165"/>
            <a:ext cx="935990" cy="468000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Fri</a:t>
            </a:r>
          </a:p>
        </p:txBody>
      </p:sp>
      <p:sp>
        <p:nvSpPr>
          <p:cNvPr id="87" name="Google Shape;1094;p40"/>
          <p:cNvSpPr txBox="1"/>
          <p:nvPr/>
        </p:nvSpPr>
        <p:spPr>
          <a:xfrm>
            <a:off x="9530472" y="1998165"/>
            <a:ext cx="935990" cy="468000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Sat</a:t>
            </a:r>
          </a:p>
        </p:txBody>
      </p:sp>
      <p:sp>
        <p:nvSpPr>
          <p:cNvPr id="88" name="Google Shape;1095;p40">
            <a:hlinkClick r:id="" action="ppaction://noaction"/>
          </p:cNvPr>
          <p:cNvSpPr txBox="1"/>
          <p:nvPr/>
        </p:nvSpPr>
        <p:spPr>
          <a:xfrm>
            <a:off x="900963" y="2566566"/>
            <a:ext cx="1271966" cy="46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195" tIns="91425" rIns="3619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Week 1</a:t>
            </a:r>
          </a:p>
        </p:txBody>
      </p:sp>
      <p:sp>
        <p:nvSpPr>
          <p:cNvPr id="89" name="Google Shape;1096;p40"/>
          <p:cNvSpPr txBox="1"/>
          <p:nvPr/>
        </p:nvSpPr>
        <p:spPr>
          <a:xfrm>
            <a:off x="900963" y="3247291"/>
            <a:ext cx="1271966" cy="4679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Week 2</a:t>
            </a:r>
          </a:p>
        </p:txBody>
      </p:sp>
      <p:sp>
        <p:nvSpPr>
          <p:cNvPr id="90" name="Google Shape;1097;p40"/>
          <p:cNvSpPr txBox="1"/>
          <p:nvPr/>
        </p:nvSpPr>
        <p:spPr>
          <a:xfrm>
            <a:off x="900963" y="3928011"/>
            <a:ext cx="1271966" cy="4679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Week 3</a:t>
            </a:r>
          </a:p>
        </p:txBody>
      </p:sp>
      <p:sp>
        <p:nvSpPr>
          <p:cNvPr id="91" name="Google Shape;1098;p40"/>
          <p:cNvSpPr txBox="1"/>
          <p:nvPr/>
        </p:nvSpPr>
        <p:spPr>
          <a:xfrm>
            <a:off x="900963" y="4608731"/>
            <a:ext cx="1271966" cy="4679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Week 4</a:t>
            </a:r>
          </a:p>
        </p:txBody>
      </p:sp>
      <p:sp>
        <p:nvSpPr>
          <p:cNvPr id="92" name="Google Shape;1099;p40"/>
          <p:cNvSpPr txBox="1"/>
          <p:nvPr/>
        </p:nvSpPr>
        <p:spPr>
          <a:xfrm>
            <a:off x="900963" y="5289451"/>
            <a:ext cx="1271966" cy="4679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3B3838"/>
                </a:solidFill>
                <a:latin typeface="Kanit Light" panose="020B0200000000000000" charset="-122"/>
                <a:ea typeface="Kanit Light" panose="020B0200000000000000" charset="-122"/>
                <a:cs typeface="Catamaran"/>
                <a:sym typeface="Catamaran"/>
              </a:rPr>
              <a:t>Week 5</a:t>
            </a:r>
          </a:p>
        </p:txBody>
      </p:sp>
      <p:sp>
        <p:nvSpPr>
          <p:cNvPr id="14" name="矩形 13"/>
          <p:cNvSpPr/>
          <p:nvPr/>
        </p:nvSpPr>
        <p:spPr>
          <a:xfrm>
            <a:off x="2519680" y="2909570"/>
            <a:ext cx="640080" cy="1225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en-US" altLang="zh-CN" sz="3200">
              <a:ln w="19050">
                <a:solidFill>
                  <a:schemeClr val="bg1"/>
                </a:solidFill>
              </a:ln>
              <a:solidFill>
                <a:srgbClr val="3B3838"/>
              </a:solidFill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2845" y="290703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 dirty="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</a:t>
            </a:r>
          </a:p>
        </p:txBody>
      </p:sp>
      <p:sp>
        <p:nvSpPr>
          <p:cNvPr id="6" name="矩形 5"/>
          <p:cNvSpPr/>
          <p:nvPr/>
        </p:nvSpPr>
        <p:spPr>
          <a:xfrm>
            <a:off x="4906010" y="290957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6099175" y="290703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7292340" y="290957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4</a:t>
            </a:r>
          </a:p>
        </p:txBody>
      </p:sp>
      <p:sp>
        <p:nvSpPr>
          <p:cNvPr id="11" name="矩形 10"/>
          <p:cNvSpPr/>
          <p:nvPr/>
        </p:nvSpPr>
        <p:spPr>
          <a:xfrm>
            <a:off x="8485505" y="291211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5</a:t>
            </a:r>
          </a:p>
        </p:txBody>
      </p:sp>
      <p:sp>
        <p:nvSpPr>
          <p:cNvPr id="15" name="矩形 14"/>
          <p:cNvSpPr/>
          <p:nvPr/>
        </p:nvSpPr>
        <p:spPr>
          <a:xfrm>
            <a:off x="9678670" y="290957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6</a:t>
            </a:r>
          </a:p>
        </p:txBody>
      </p:sp>
      <p:sp>
        <p:nvSpPr>
          <p:cNvPr id="17" name="矩形 16"/>
          <p:cNvSpPr/>
          <p:nvPr/>
        </p:nvSpPr>
        <p:spPr>
          <a:xfrm>
            <a:off x="3712845" y="358775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8</a:t>
            </a:r>
          </a:p>
        </p:txBody>
      </p:sp>
      <p:sp>
        <p:nvSpPr>
          <p:cNvPr id="18" name="矩形 17"/>
          <p:cNvSpPr/>
          <p:nvPr/>
        </p:nvSpPr>
        <p:spPr>
          <a:xfrm>
            <a:off x="4906010" y="359029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9</a:t>
            </a:r>
          </a:p>
        </p:txBody>
      </p:sp>
      <p:sp>
        <p:nvSpPr>
          <p:cNvPr id="20" name="矩形 19"/>
          <p:cNvSpPr/>
          <p:nvPr/>
        </p:nvSpPr>
        <p:spPr>
          <a:xfrm>
            <a:off x="6099175" y="358775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10</a:t>
            </a:r>
          </a:p>
        </p:txBody>
      </p:sp>
      <p:sp>
        <p:nvSpPr>
          <p:cNvPr id="21" name="矩形 20"/>
          <p:cNvSpPr/>
          <p:nvPr/>
        </p:nvSpPr>
        <p:spPr>
          <a:xfrm>
            <a:off x="7292340" y="359029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11</a:t>
            </a:r>
          </a:p>
        </p:txBody>
      </p:sp>
      <p:sp>
        <p:nvSpPr>
          <p:cNvPr id="22" name="矩形 21"/>
          <p:cNvSpPr/>
          <p:nvPr/>
        </p:nvSpPr>
        <p:spPr>
          <a:xfrm>
            <a:off x="8485505" y="359283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12</a:t>
            </a:r>
          </a:p>
        </p:txBody>
      </p:sp>
      <p:sp>
        <p:nvSpPr>
          <p:cNvPr id="23" name="矩形 22"/>
          <p:cNvSpPr/>
          <p:nvPr/>
        </p:nvSpPr>
        <p:spPr>
          <a:xfrm>
            <a:off x="9678670" y="359029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13</a:t>
            </a:r>
          </a:p>
        </p:txBody>
      </p:sp>
      <p:sp>
        <p:nvSpPr>
          <p:cNvPr id="25" name="矩形 24"/>
          <p:cNvSpPr/>
          <p:nvPr/>
        </p:nvSpPr>
        <p:spPr>
          <a:xfrm>
            <a:off x="3712845" y="424942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15</a:t>
            </a:r>
          </a:p>
        </p:txBody>
      </p:sp>
      <p:sp>
        <p:nvSpPr>
          <p:cNvPr id="26" name="矩形 25"/>
          <p:cNvSpPr/>
          <p:nvPr/>
        </p:nvSpPr>
        <p:spPr>
          <a:xfrm>
            <a:off x="4906010" y="425196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16</a:t>
            </a:r>
          </a:p>
        </p:txBody>
      </p:sp>
      <p:sp>
        <p:nvSpPr>
          <p:cNvPr id="27" name="矩形 26"/>
          <p:cNvSpPr/>
          <p:nvPr/>
        </p:nvSpPr>
        <p:spPr>
          <a:xfrm>
            <a:off x="6099175" y="424942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17</a:t>
            </a:r>
          </a:p>
        </p:txBody>
      </p:sp>
      <p:sp>
        <p:nvSpPr>
          <p:cNvPr id="28" name="矩形 27"/>
          <p:cNvSpPr/>
          <p:nvPr/>
        </p:nvSpPr>
        <p:spPr>
          <a:xfrm>
            <a:off x="7292340" y="425196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18</a:t>
            </a:r>
          </a:p>
        </p:txBody>
      </p:sp>
      <p:sp>
        <p:nvSpPr>
          <p:cNvPr id="29" name="矩形 28"/>
          <p:cNvSpPr/>
          <p:nvPr/>
        </p:nvSpPr>
        <p:spPr>
          <a:xfrm>
            <a:off x="8485505" y="425450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19</a:t>
            </a:r>
          </a:p>
        </p:txBody>
      </p:sp>
      <p:sp>
        <p:nvSpPr>
          <p:cNvPr id="30" name="矩形 29"/>
          <p:cNvSpPr/>
          <p:nvPr/>
        </p:nvSpPr>
        <p:spPr>
          <a:xfrm>
            <a:off x="9678670" y="425196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20</a:t>
            </a:r>
          </a:p>
        </p:txBody>
      </p:sp>
      <p:sp>
        <p:nvSpPr>
          <p:cNvPr id="32" name="矩形 31"/>
          <p:cNvSpPr/>
          <p:nvPr/>
        </p:nvSpPr>
        <p:spPr>
          <a:xfrm>
            <a:off x="3712845" y="4920615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22</a:t>
            </a:r>
          </a:p>
        </p:txBody>
      </p:sp>
      <p:sp>
        <p:nvSpPr>
          <p:cNvPr id="33" name="矩形 32"/>
          <p:cNvSpPr/>
          <p:nvPr/>
        </p:nvSpPr>
        <p:spPr>
          <a:xfrm>
            <a:off x="4906010" y="4923155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23</a:t>
            </a:r>
          </a:p>
        </p:txBody>
      </p:sp>
      <p:sp>
        <p:nvSpPr>
          <p:cNvPr id="34" name="矩形 33"/>
          <p:cNvSpPr/>
          <p:nvPr/>
        </p:nvSpPr>
        <p:spPr>
          <a:xfrm>
            <a:off x="6099175" y="4920615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24</a:t>
            </a:r>
          </a:p>
        </p:txBody>
      </p:sp>
      <p:sp>
        <p:nvSpPr>
          <p:cNvPr id="35" name="矩形 34"/>
          <p:cNvSpPr/>
          <p:nvPr/>
        </p:nvSpPr>
        <p:spPr>
          <a:xfrm>
            <a:off x="7292340" y="4923155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25</a:t>
            </a:r>
          </a:p>
        </p:txBody>
      </p:sp>
      <p:sp>
        <p:nvSpPr>
          <p:cNvPr id="36" name="矩形 35"/>
          <p:cNvSpPr/>
          <p:nvPr/>
        </p:nvSpPr>
        <p:spPr>
          <a:xfrm>
            <a:off x="8485505" y="4925695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26</a:t>
            </a:r>
          </a:p>
        </p:txBody>
      </p:sp>
      <p:sp>
        <p:nvSpPr>
          <p:cNvPr id="37" name="矩形 36"/>
          <p:cNvSpPr/>
          <p:nvPr/>
        </p:nvSpPr>
        <p:spPr>
          <a:xfrm>
            <a:off x="9678670" y="4923155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27</a:t>
            </a:r>
          </a:p>
        </p:txBody>
      </p:sp>
      <p:sp>
        <p:nvSpPr>
          <p:cNvPr id="39" name="矩形 38"/>
          <p:cNvSpPr/>
          <p:nvPr/>
        </p:nvSpPr>
        <p:spPr>
          <a:xfrm>
            <a:off x="3712845" y="563753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29</a:t>
            </a:r>
          </a:p>
        </p:txBody>
      </p:sp>
      <p:sp>
        <p:nvSpPr>
          <p:cNvPr id="40" name="矩形 39"/>
          <p:cNvSpPr/>
          <p:nvPr/>
        </p:nvSpPr>
        <p:spPr>
          <a:xfrm>
            <a:off x="4906010" y="564007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30</a:t>
            </a:r>
          </a:p>
        </p:txBody>
      </p:sp>
      <p:sp>
        <p:nvSpPr>
          <p:cNvPr id="41" name="矩形 40"/>
          <p:cNvSpPr/>
          <p:nvPr/>
        </p:nvSpPr>
        <p:spPr>
          <a:xfrm>
            <a:off x="6099175" y="563753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31</a:t>
            </a:r>
          </a:p>
        </p:txBody>
      </p:sp>
      <p:sp>
        <p:nvSpPr>
          <p:cNvPr id="61" name="矩形 60"/>
          <p:cNvSpPr/>
          <p:nvPr/>
        </p:nvSpPr>
        <p:spPr>
          <a:xfrm>
            <a:off x="7292340" y="5640070"/>
            <a:ext cx="640080" cy="1225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endParaRPr lang="en-US" altLang="zh-CN" sz="3200">
              <a:ln w="19050">
                <a:solidFill>
                  <a:schemeClr val="bg1"/>
                </a:solidFill>
              </a:ln>
              <a:solidFill>
                <a:srgbClr val="3B3838"/>
              </a:solidFill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485505" y="5642610"/>
            <a:ext cx="640080" cy="1225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endParaRPr lang="en-US" altLang="zh-CN" sz="3200">
              <a:ln w="19050">
                <a:solidFill>
                  <a:schemeClr val="bg1"/>
                </a:solidFill>
              </a:ln>
              <a:solidFill>
                <a:srgbClr val="3B3838"/>
              </a:solidFill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678670" y="5640070"/>
            <a:ext cx="640080" cy="1225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endParaRPr lang="en-US" altLang="zh-CN" sz="3200">
              <a:ln w="19050">
                <a:solidFill>
                  <a:schemeClr val="bg1"/>
                </a:solidFill>
              </a:ln>
              <a:solidFill>
                <a:srgbClr val="3B3838"/>
              </a:solidFill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521585" y="359283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7</a:t>
            </a:r>
          </a:p>
        </p:txBody>
      </p:sp>
      <p:sp>
        <p:nvSpPr>
          <p:cNvPr id="76" name="矩形 75"/>
          <p:cNvSpPr/>
          <p:nvPr/>
        </p:nvSpPr>
        <p:spPr>
          <a:xfrm>
            <a:off x="2521585" y="425450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14</a:t>
            </a:r>
          </a:p>
        </p:txBody>
      </p:sp>
      <p:sp>
        <p:nvSpPr>
          <p:cNvPr id="77" name="矩形 76"/>
          <p:cNvSpPr/>
          <p:nvPr/>
        </p:nvSpPr>
        <p:spPr>
          <a:xfrm>
            <a:off x="2521585" y="4925695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21</a:t>
            </a:r>
          </a:p>
        </p:txBody>
      </p:sp>
      <p:sp>
        <p:nvSpPr>
          <p:cNvPr id="78" name="矩形 77"/>
          <p:cNvSpPr/>
          <p:nvPr/>
        </p:nvSpPr>
        <p:spPr>
          <a:xfrm>
            <a:off x="2521585" y="5642610"/>
            <a:ext cx="640080" cy="122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>
                <a:ln w="19050"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28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3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87;p40"/>
          <p:cNvSpPr txBox="1"/>
          <p:nvPr/>
        </p:nvSpPr>
        <p:spPr>
          <a:xfrm>
            <a:off x="3591560" y="1503680"/>
            <a:ext cx="4968000" cy="144000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WEEKLY PLANNER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1459230" y="2033270"/>
            <a:ext cx="1538605" cy="3848735"/>
          </a:xfrm>
          <a:prstGeom prst="roundRect">
            <a:avLst>
              <a:gd name="adj" fmla="val 3351"/>
            </a:avLst>
          </a:prstGeom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1"/>
          <p:cNvSpPr/>
          <p:nvPr/>
        </p:nvSpPr>
        <p:spPr>
          <a:xfrm>
            <a:off x="3382645" y="2045970"/>
            <a:ext cx="1538605" cy="3848735"/>
          </a:xfrm>
          <a:prstGeom prst="roundRect">
            <a:avLst>
              <a:gd name="adj" fmla="val 3351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1"/>
          <p:cNvSpPr/>
          <p:nvPr/>
        </p:nvSpPr>
        <p:spPr>
          <a:xfrm>
            <a:off x="5306060" y="2045970"/>
            <a:ext cx="1538605" cy="3848735"/>
          </a:xfrm>
          <a:prstGeom prst="roundRect">
            <a:avLst>
              <a:gd name="adj" fmla="val 33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1"/>
          <p:cNvSpPr/>
          <p:nvPr/>
        </p:nvSpPr>
        <p:spPr>
          <a:xfrm>
            <a:off x="7229475" y="2045970"/>
            <a:ext cx="1538605" cy="3848735"/>
          </a:xfrm>
          <a:prstGeom prst="roundRect">
            <a:avLst>
              <a:gd name="adj" fmla="val 335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1"/>
          <p:cNvSpPr/>
          <p:nvPr/>
        </p:nvSpPr>
        <p:spPr>
          <a:xfrm>
            <a:off x="9152890" y="2045970"/>
            <a:ext cx="1538605" cy="3848735"/>
          </a:xfrm>
          <a:prstGeom prst="roundRect">
            <a:avLst>
              <a:gd name="adj" fmla="val 3351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58c26e956f2d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840" y="1958340"/>
            <a:ext cx="326385" cy="324000"/>
          </a:xfrm>
          <a:prstGeom prst="rect">
            <a:avLst/>
          </a:prstGeom>
        </p:spPr>
      </p:pic>
      <p:pic>
        <p:nvPicPr>
          <p:cNvPr id="9" name="图片 8" descr="58c26e956f2d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660" y="1958340"/>
            <a:ext cx="326385" cy="324000"/>
          </a:xfrm>
          <a:prstGeom prst="rect">
            <a:avLst/>
          </a:prstGeom>
        </p:spPr>
      </p:pic>
      <p:pic>
        <p:nvPicPr>
          <p:cNvPr id="11" name="图片 10" descr="58c26e956f2d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960" y="1958340"/>
            <a:ext cx="326385" cy="324000"/>
          </a:xfrm>
          <a:prstGeom prst="rect">
            <a:avLst/>
          </a:prstGeom>
        </p:spPr>
      </p:pic>
      <p:pic>
        <p:nvPicPr>
          <p:cNvPr id="14" name="图片 13" descr="58c26e956f2d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958340"/>
            <a:ext cx="326385" cy="324000"/>
          </a:xfrm>
          <a:prstGeom prst="rect">
            <a:avLst/>
          </a:prstGeom>
        </p:spPr>
      </p:pic>
      <p:pic>
        <p:nvPicPr>
          <p:cNvPr id="15" name="图片 14" descr="58c26e956f2d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900" y="1958340"/>
            <a:ext cx="326385" cy="324000"/>
          </a:xfrm>
          <a:prstGeom prst="rect">
            <a:avLst/>
          </a:prstGeom>
        </p:spPr>
      </p:pic>
      <p:sp>
        <p:nvSpPr>
          <p:cNvPr id="73" name="Google Shape;1088;p40"/>
          <p:cNvSpPr txBox="1"/>
          <p:nvPr/>
        </p:nvSpPr>
        <p:spPr>
          <a:xfrm>
            <a:off x="1643380" y="2486659"/>
            <a:ext cx="1169670" cy="108000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b="1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Mon</a:t>
            </a:r>
          </a:p>
        </p:txBody>
      </p:sp>
      <p:sp>
        <p:nvSpPr>
          <p:cNvPr id="17" name="Google Shape;1088;p40"/>
          <p:cNvSpPr txBox="1"/>
          <p:nvPr/>
        </p:nvSpPr>
        <p:spPr>
          <a:xfrm>
            <a:off x="3567430" y="2486660"/>
            <a:ext cx="1169670" cy="98425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b="1" dirty="0">
                <a:ln>
                  <a:solidFill>
                    <a:schemeClr val="bg1"/>
                  </a:solidFill>
                </a:ln>
                <a:solidFill>
                  <a:srgbClr val="DA6946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Tue</a:t>
            </a:r>
          </a:p>
        </p:txBody>
      </p:sp>
      <p:sp>
        <p:nvSpPr>
          <p:cNvPr id="18" name="Google Shape;1088;p40"/>
          <p:cNvSpPr txBox="1"/>
          <p:nvPr/>
        </p:nvSpPr>
        <p:spPr>
          <a:xfrm>
            <a:off x="5511165" y="2486660"/>
            <a:ext cx="1169670" cy="98425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Wed</a:t>
            </a:r>
          </a:p>
        </p:txBody>
      </p:sp>
      <p:sp>
        <p:nvSpPr>
          <p:cNvPr id="19" name="Google Shape;1088;p40"/>
          <p:cNvSpPr txBox="1"/>
          <p:nvPr/>
        </p:nvSpPr>
        <p:spPr>
          <a:xfrm>
            <a:off x="7413625" y="2486660"/>
            <a:ext cx="1169670" cy="98425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b="1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Thu</a:t>
            </a:r>
          </a:p>
        </p:txBody>
      </p:sp>
      <p:sp>
        <p:nvSpPr>
          <p:cNvPr id="20" name="Google Shape;1088;p40"/>
          <p:cNvSpPr txBox="1"/>
          <p:nvPr/>
        </p:nvSpPr>
        <p:spPr>
          <a:xfrm>
            <a:off x="9337675" y="2486660"/>
            <a:ext cx="1169670" cy="98425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b="1" dirty="0">
                <a:ln>
                  <a:solidFill>
                    <a:schemeClr val="bg1"/>
                  </a:solidFill>
                </a:ln>
                <a:solidFill>
                  <a:srgbClr val="DA6946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Fri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668780" y="3190875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668780" y="3778250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668780" y="4365625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668780" y="5540375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668780" y="4953000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625850" y="3206750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625850" y="3794125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625850" y="4381500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625850" y="5556250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625850" y="4968875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540375" y="3222625"/>
            <a:ext cx="1111250" cy="15875"/>
          </a:xfrm>
          <a:prstGeom prst="line">
            <a:avLst/>
          </a:prstGeom>
          <a:ln w="31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540375" y="3810000"/>
            <a:ext cx="1111250" cy="15875"/>
          </a:xfrm>
          <a:prstGeom prst="line">
            <a:avLst/>
          </a:prstGeom>
          <a:ln w="31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540375" y="4397375"/>
            <a:ext cx="1111250" cy="15875"/>
          </a:xfrm>
          <a:prstGeom prst="line">
            <a:avLst/>
          </a:prstGeom>
          <a:ln w="31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40375" y="5572125"/>
            <a:ext cx="1111250" cy="15875"/>
          </a:xfrm>
          <a:prstGeom prst="line">
            <a:avLst/>
          </a:prstGeom>
          <a:ln w="31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0375" y="4984750"/>
            <a:ext cx="1111250" cy="15875"/>
          </a:xfrm>
          <a:prstGeom prst="line">
            <a:avLst/>
          </a:prstGeom>
          <a:ln w="31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409815" y="3222625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409815" y="3810000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409815" y="4397375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409815" y="5572125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409815" y="4984750"/>
            <a:ext cx="1111250" cy="15875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9366885" y="3238500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366885" y="3825875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9366885" y="4413250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9366885" y="5588000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9366885" y="5000625"/>
            <a:ext cx="1111250" cy="15875"/>
          </a:xfrm>
          <a:prstGeom prst="line">
            <a:avLst/>
          </a:prstGeom>
          <a:ln w="3175">
            <a:solidFill>
              <a:srgbClr val="DA69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3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497330" y="1969770"/>
            <a:ext cx="1884680" cy="3971925"/>
          </a:xfrm>
          <a:prstGeom prst="roundRect">
            <a:avLst>
              <a:gd name="adj" fmla="val 3351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Google Shape;1087;p40"/>
          <p:cNvSpPr txBox="1"/>
          <p:nvPr/>
        </p:nvSpPr>
        <p:spPr>
          <a:xfrm>
            <a:off x="3863975" y="1359535"/>
            <a:ext cx="4464000" cy="144000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DAYLY PLANNER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1714500" y="2067560"/>
            <a:ext cx="1485900" cy="419100"/>
          </a:xfrm>
          <a:prstGeom prst="roundRect">
            <a:avLst/>
          </a:prstGeom>
          <a:noFill/>
          <a:ln w="4127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Google Shape;1220;p43"/>
          <p:cNvSpPr txBox="1">
            <a:spLocks noGrp="1"/>
          </p:cNvSpPr>
          <p:nvPr>
            <p:ph type="subTitle" idx="4294967295"/>
          </p:nvPr>
        </p:nvSpPr>
        <p:spPr>
          <a:xfrm>
            <a:off x="1681083" y="2116962"/>
            <a:ext cx="1545590" cy="3202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b="1" dirty="0">
                <a:solidFill>
                  <a:schemeClr val="bg1"/>
                </a:solidFill>
                <a:latin typeface="Kanit Light" panose="020B0300000000000000" pitchFamily="34" charset="-122"/>
                <a:ea typeface="Kanit Light" panose="020B0300000000000000" pitchFamily="34" charset="-122"/>
              </a:rPr>
              <a:t>To Do List</a:t>
            </a:r>
          </a:p>
        </p:txBody>
      </p:sp>
      <p:sp>
        <p:nvSpPr>
          <p:cNvPr id="6" name="椭圆 5"/>
          <p:cNvSpPr/>
          <p:nvPr/>
        </p:nvSpPr>
        <p:spPr>
          <a:xfrm>
            <a:off x="1613535" y="2753995"/>
            <a:ext cx="252000" cy="2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872615" y="2988310"/>
            <a:ext cx="1337945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603375" y="3289935"/>
            <a:ext cx="252000" cy="2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862455" y="3524250"/>
            <a:ext cx="1337945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606550" y="3833495"/>
            <a:ext cx="252000" cy="2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865630" y="4067810"/>
            <a:ext cx="1337945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606550" y="4361180"/>
            <a:ext cx="252000" cy="2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865630" y="4595495"/>
            <a:ext cx="1337945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606550" y="4918075"/>
            <a:ext cx="252000" cy="2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865630" y="5152390"/>
            <a:ext cx="1337945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596390" y="5460365"/>
            <a:ext cx="252000" cy="2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855470" y="5694680"/>
            <a:ext cx="1337945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597275" y="2143760"/>
            <a:ext cx="7306310" cy="359410"/>
            <a:chOff x="5665" y="3376"/>
            <a:chExt cx="11506" cy="566"/>
          </a:xfrm>
        </p:grpSpPr>
        <p:sp>
          <p:nvSpPr>
            <p:cNvPr id="27" name="Google Shape;1307;p45"/>
            <p:cNvSpPr txBox="1"/>
            <p:nvPr/>
          </p:nvSpPr>
          <p:spPr>
            <a:xfrm>
              <a:off x="5665" y="3376"/>
              <a:ext cx="1474" cy="567"/>
            </a:xfrm>
            <a:prstGeom prst="roundRect">
              <a:avLst/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09</a:t>
              </a: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:</a:t>
              </a: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00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7179" y="3853"/>
              <a:ext cx="9992" cy="46"/>
            </a:xfrm>
            <a:prstGeom prst="line">
              <a:avLst/>
            </a:prstGeom>
            <a:ln>
              <a:solidFill>
                <a:srgbClr val="DA69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597275" y="2757170"/>
            <a:ext cx="7306310" cy="359410"/>
            <a:chOff x="5665" y="3376"/>
            <a:chExt cx="11506" cy="566"/>
          </a:xfrm>
        </p:grpSpPr>
        <p:sp>
          <p:nvSpPr>
            <p:cNvPr id="31" name="Google Shape;1307;p45"/>
            <p:cNvSpPr txBox="1"/>
            <p:nvPr/>
          </p:nvSpPr>
          <p:spPr>
            <a:xfrm>
              <a:off x="5665" y="3376"/>
              <a:ext cx="1474" cy="5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10</a:t>
              </a: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:</a:t>
              </a: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00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7179" y="3853"/>
              <a:ext cx="9992" cy="4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3597275" y="3402330"/>
            <a:ext cx="7306310" cy="359410"/>
            <a:chOff x="5665" y="3376"/>
            <a:chExt cx="11506" cy="566"/>
          </a:xfrm>
        </p:grpSpPr>
        <p:sp>
          <p:nvSpPr>
            <p:cNvPr id="34" name="Google Shape;1307;p45"/>
            <p:cNvSpPr txBox="1"/>
            <p:nvPr/>
          </p:nvSpPr>
          <p:spPr>
            <a:xfrm>
              <a:off x="5665" y="3376"/>
              <a:ext cx="1474" cy="567"/>
            </a:xfrm>
            <a:prstGeom prst="roundRect">
              <a:avLst/>
            </a:prstGeom>
            <a:solidFill>
              <a:srgbClr val="3B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11</a:t>
              </a: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:</a:t>
              </a: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00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7179" y="3853"/>
              <a:ext cx="9992" cy="46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3588385" y="4085590"/>
            <a:ext cx="7306310" cy="359410"/>
            <a:chOff x="5665" y="3376"/>
            <a:chExt cx="11506" cy="566"/>
          </a:xfrm>
        </p:grpSpPr>
        <p:sp>
          <p:nvSpPr>
            <p:cNvPr id="37" name="Google Shape;1307;p45"/>
            <p:cNvSpPr txBox="1"/>
            <p:nvPr/>
          </p:nvSpPr>
          <p:spPr>
            <a:xfrm>
              <a:off x="5665" y="3376"/>
              <a:ext cx="1474" cy="567"/>
            </a:xfrm>
            <a:prstGeom prst="roundRect">
              <a:avLst/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14</a:t>
              </a: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:</a:t>
              </a: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00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7179" y="3853"/>
              <a:ext cx="9992" cy="46"/>
            </a:xfrm>
            <a:prstGeom prst="line">
              <a:avLst/>
            </a:prstGeom>
            <a:ln>
              <a:solidFill>
                <a:srgbClr val="DA69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588385" y="4792980"/>
            <a:ext cx="7306310" cy="359410"/>
            <a:chOff x="5665" y="3376"/>
            <a:chExt cx="11506" cy="566"/>
          </a:xfrm>
        </p:grpSpPr>
        <p:sp>
          <p:nvSpPr>
            <p:cNvPr id="40" name="Google Shape;1307;p45"/>
            <p:cNvSpPr txBox="1"/>
            <p:nvPr/>
          </p:nvSpPr>
          <p:spPr>
            <a:xfrm>
              <a:off x="5665" y="3376"/>
              <a:ext cx="1474" cy="56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15</a:t>
              </a: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:</a:t>
              </a: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00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 flipV="1">
              <a:off x="7179" y="3853"/>
              <a:ext cx="9992" cy="4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3588385" y="5442585"/>
            <a:ext cx="7306310" cy="359410"/>
            <a:chOff x="5665" y="3376"/>
            <a:chExt cx="11506" cy="566"/>
          </a:xfrm>
        </p:grpSpPr>
        <p:sp>
          <p:nvSpPr>
            <p:cNvPr id="62" name="Google Shape;1307;p45"/>
            <p:cNvSpPr txBox="1"/>
            <p:nvPr/>
          </p:nvSpPr>
          <p:spPr>
            <a:xfrm>
              <a:off x="5665" y="3376"/>
              <a:ext cx="1474" cy="567"/>
            </a:xfrm>
            <a:prstGeom prst="roundRect">
              <a:avLst/>
            </a:prstGeom>
            <a:solidFill>
              <a:srgbClr val="3B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16</a:t>
              </a: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:</a:t>
              </a:r>
              <a:r>
                <a:rPr lang="en-US" alt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00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 flipV="1">
              <a:off x="7179" y="3853"/>
              <a:ext cx="9992" cy="46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8272780" y="2857500"/>
            <a:ext cx="2990850" cy="3059430"/>
            <a:chOff x="13028" y="4500"/>
            <a:chExt cx="4710" cy="4818"/>
          </a:xfrm>
        </p:grpSpPr>
        <p:pic>
          <p:nvPicPr>
            <p:cNvPr id="24" name="图片 23" descr="5c7e2124d8495yy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20000">
              <a:off x="13028" y="4500"/>
              <a:ext cx="4710" cy="4819"/>
            </a:xfrm>
            <a:prstGeom prst="rect">
              <a:avLst/>
            </a:prstGeom>
          </p:spPr>
        </p:pic>
        <p:sp>
          <p:nvSpPr>
            <p:cNvPr id="25" name="Google Shape;1307;p45"/>
            <p:cNvSpPr txBox="1"/>
            <p:nvPr/>
          </p:nvSpPr>
          <p:spPr>
            <a:xfrm rot="1441715">
              <a:off x="13700" y="6202"/>
              <a:ext cx="2842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Notes: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 rot="1440000">
              <a:off x="13200" y="6620"/>
              <a:ext cx="34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FFFFFF"/>
                  </a:solidFill>
                  <a:sym typeface="+mn-ea"/>
                </a:rPr>
                <a:t>Here you can describe your most important tasks or your homework</a:t>
              </a: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rId2" action="ppaction://hlinksldjump"/>
          </p:cNvPr>
          <p:cNvSpPr/>
          <p:nvPr/>
        </p:nvSpPr>
        <p:spPr>
          <a:xfrm rot="5400000">
            <a:off x="11242452" y="9056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1" name="Google Shape;1018;p37">
            <a:hlinkClick r:id="rId3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4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5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220;p43"/>
          <p:cNvSpPr txBox="1">
            <a:spLocks noGrp="1"/>
          </p:cNvSpPr>
          <p:nvPr>
            <p:ph type="subTitle" idx="4294967295"/>
          </p:nvPr>
        </p:nvSpPr>
        <p:spPr>
          <a:xfrm>
            <a:off x="0" y="2504440"/>
            <a:ext cx="2308225" cy="295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Kanit Light" panose="020B0300000000000000" pitchFamily="34" charset="-122"/>
                <a:ea typeface="Kanit Light" panose="020B0300000000000000" pitchFamily="34" charset="-122"/>
              </a:rPr>
              <a:t>Mercury</a:t>
            </a:r>
            <a:endParaRPr sz="2000" b="1" dirty="0">
              <a:solidFill>
                <a:schemeClr val="bg1"/>
              </a:solidFill>
              <a:latin typeface="Kanit Light" panose="020B0300000000000000" pitchFamily="34" charset="-122"/>
              <a:ea typeface="Kanit Light" panose="020B03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12865" y="2270760"/>
            <a:ext cx="3557270" cy="3205480"/>
            <a:chOff x="10099" y="3576"/>
            <a:chExt cx="5602" cy="5048"/>
          </a:xfrm>
        </p:grpSpPr>
        <p:sp>
          <p:nvSpPr>
            <p:cNvPr id="85" name="矩形: 圆角 84"/>
            <p:cNvSpPr/>
            <p:nvPr/>
          </p:nvSpPr>
          <p:spPr>
            <a:xfrm>
              <a:off x="10099" y="3576"/>
              <a:ext cx="5602" cy="5048"/>
            </a:xfrm>
            <a:prstGeom prst="roundRect">
              <a:avLst>
                <a:gd name="adj" fmla="val 318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矩形: 圆角 85"/>
            <p:cNvSpPr/>
            <p:nvPr/>
          </p:nvSpPr>
          <p:spPr>
            <a:xfrm>
              <a:off x="10439" y="3834"/>
              <a:ext cx="4946" cy="660"/>
            </a:xfrm>
            <a:prstGeom prst="roundRect">
              <a:avLst/>
            </a:prstGeom>
            <a:noFill/>
            <a:ln w="412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: 圆角 86"/>
            <p:cNvSpPr/>
            <p:nvPr/>
          </p:nvSpPr>
          <p:spPr>
            <a:xfrm>
              <a:off x="10439" y="4621"/>
              <a:ext cx="4946" cy="3746"/>
            </a:xfrm>
            <a:prstGeom prst="roundRect">
              <a:avLst>
                <a:gd name="adj" fmla="val 23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Google Shape;1220;p43"/>
            <p:cNvSpPr txBox="1"/>
            <p:nvPr/>
          </p:nvSpPr>
          <p:spPr>
            <a:xfrm>
              <a:off x="10955" y="3944"/>
              <a:ext cx="3634" cy="465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Kanit Light" panose="020B0300000000000000" pitchFamily="34" charset="-122"/>
                  <a:ea typeface="Kanit Light" panose="020B0300000000000000" pitchFamily="34" charset="-122"/>
                </a:rPr>
                <a:t>Venus</a:t>
              </a:r>
            </a:p>
          </p:txBody>
        </p:sp>
        <p:grpSp>
          <p:nvGrpSpPr>
            <p:cNvPr id="89" name="Google Shape;1224;p43"/>
            <p:cNvGrpSpPr/>
            <p:nvPr/>
          </p:nvGrpSpPr>
          <p:grpSpPr>
            <a:xfrm>
              <a:off x="11060" y="7082"/>
              <a:ext cx="3425" cy="853"/>
              <a:chOff x="1038125" y="3587525"/>
              <a:chExt cx="1809000" cy="541467"/>
            </a:xfrm>
          </p:grpSpPr>
          <p:cxnSp>
            <p:nvCxnSpPr>
              <p:cNvPr id="90" name="Google Shape;1225;p43"/>
              <p:cNvCxnSpPr/>
              <p:nvPr/>
            </p:nvCxnSpPr>
            <p:spPr>
              <a:xfrm>
                <a:off x="1038125" y="3587525"/>
                <a:ext cx="18090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BE5D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1226;p43"/>
              <p:cNvCxnSpPr/>
              <p:nvPr/>
            </p:nvCxnSpPr>
            <p:spPr>
              <a:xfrm>
                <a:off x="1038125" y="3868307"/>
                <a:ext cx="18090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BE5D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1227;p43"/>
              <p:cNvCxnSpPr/>
              <p:nvPr/>
            </p:nvCxnSpPr>
            <p:spPr>
              <a:xfrm>
                <a:off x="1038125" y="4128992"/>
                <a:ext cx="18090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BE5D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" name="Google Shape;1221;p43"/>
            <p:cNvSpPr txBox="1"/>
            <p:nvPr/>
          </p:nvSpPr>
          <p:spPr>
            <a:xfrm>
              <a:off x="10946" y="6569"/>
              <a:ext cx="3717" cy="147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600" dirty="0">
                  <a:latin typeface="Kanit Light" panose="020B0300000000000000" pitchFamily="34" charset="-122"/>
                  <a:ea typeface="Kanit Light" panose="020B0300000000000000" pitchFamily="34" charset="-122"/>
                </a:rPr>
                <a:t>Venus has a good </a:t>
              </a:r>
              <a:br>
                <a:rPr lang="en-US" sz="1600" dirty="0">
                  <a:latin typeface="Kanit Light" panose="020B0300000000000000" pitchFamily="34" charset="-122"/>
                  <a:ea typeface="Kanit Light" panose="020B0300000000000000" pitchFamily="34" charset="-122"/>
                </a:rPr>
              </a:br>
              <a:r>
                <a:rPr lang="en-US" sz="1600" dirty="0">
                  <a:latin typeface="Kanit Light" panose="020B0300000000000000" pitchFamily="34" charset="-122"/>
                  <a:ea typeface="Kanit Light" panose="020B0300000000000000" pitchFamily="34" charset="-122"/>
                </a:rPr>
                <a:t>name and is the second planet from the Sun </a:t>
              </a:r>
            </a:p>
          </p:txBody>
        </p:sp>
        <p:pic>
          <p:nvPicPr>
            <p:cNvPr id="3" name="图片 2" descr="5f4e564a805e4"/>
            <p:cNvPicPr>
              <a:picLocks noChangeAspect="1"/>
            </p:cNvPicPr>
            <p:nvPr/>
          </p:nvPicPr>
          <p:blipFill>
            <a:blip r:embed="rId4"/>
            <a:srcRect l="-2653" t="39787" r="71054" b="45111"/>
            <a:stretch>
              <a:fillRect/>
            </a:stretch>
          </p:blipFill>
          <p:spPr>
            <a:xfrm>
              <a:off x="12001" y="4938"/>
              <a:ext cx="1822" cy="1631"/>
            </a:xfrm>
            <a:prstGeom prst="rect">
              <a:avLst/>
            </a:prstGeom>
          </p:spPr>
        </p:pic>
      </p:grpSp>
      <p:sp>
        <p:nvSpPr>
          <p:cNvPr id="5" name="Google Shape;1087;p40"/>
          <p:cNvSpPr txBox="1"/>
          <p:nvPr/>
        </p:nvSpPr>
        <p:spPr>
          <a:xfrm>
            <a:off x="1332865" y="1534795"/>
            <a:ext cx="2052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NOTES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29130" y="2270760"/>
            <a:ext cx="3557270" cy="3205480"/>
            <a:chOff x="3038" y="3576"/>
            <a:chExt cx="5602" cy="5048"/>
          </a:xfrm>
        </p:grpSpPr>
        <p:sp>
          <p:nvSpPr>
            <p:cNvPr id="14" name="矩形: 圆角 13"/>
            <p:cNvSpPr/>
            <p:nvPr/>
          </p:nvSpPr>
          <p:spPr>
            <a:xfrm>
              <a:off x="3038" y="3576"/>
              <a:ext cx="5602" cy="5048"/>
            </a:xfrm>
            <a:prstGeom prst="roundRect">
              <a:avLst>
                <a:gd name="adj" fmla="val 3187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3378" y="3834"/>
              <a:ext cx="4946" cy="660"/>
            </a:xfrm>
            <a:prstGeom prst="roundRect">
              <a:avLst/>
            </a:prstGeom>
            <a:noFill/>
            <a:ln w="412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/>
            <p:cNvSpPr/>
            <p:nvPr/>
          </p:nvSpPr>
          <p:spPr>
            <a:xfrm>
              <a:off x="3378" y="4621"/>
              <a:ext cx="4946" cy="3746"/>
            </a:xfrm>
            <a:prstGeom prst="roundRect">
              <a:avLst>
                <a:gd name="adj" fmla="val 23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Google Shape;1224;p43"/>
            <p:cNvGrpSpPr/>
            <p:nvPr/>
          </p:nvGrpSpPr>
          <p:grpSpPr>
            <a:xfrm>
              <a:off x="3999" y="7082"/>
              <a:ext cx="3425" cy="853"/>
              <a:chOff x="1038125" y="3587525"/>
              <a:chExt cx="1809000" cy="541467"/>
            </a:xfrm>
          </p:grpSpPr>
          <p:cxnSp>
            <p:nvCxnSpPr>
              <p:cNvPr id="82" name="Google Shape;1225;p43"/>
              <p:cNvCxnSpPr/>
              <p:nvPr/>
            </p:nvCxnSpPr>
            <p:spPr>
              <a:xfrm>
                <a:off x="1038125" y="3587525"/>
                <a:ext cx="18090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BE5D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1226;p43"/>
              <p:cNvCxnSpPr/>
              <p:nvPr/>
            </p:nvCxnSpPr>
            <p:spPr>
              <a:xfrm>
                <a:off x="1038125" y="3868307"/>
                <a:ext cx="18090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BE5D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1227;p43"/>
              <p:cNvCxnSpPr/>
              <p:nvPr/>
            </p:nvCxnSpPr>
            <p:spPr>
              <a:xfrm>
                <a:off x="1038125" y="4128992"/>
                <a:ext cx="18090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BE5D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0" name="Google Shape;1221;p43"/>
            <p:cNvSpPr txBox="1"/>
            <p:nvPr/>
          </p:nvSpPr>
          <p:spPr>
            <a:xfrm>
              <a:off x="3968" y="6569"/>
              <a:ext cx="3634" cy="147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600" dirty="0">
                  <a:latin typeface="Kanit Light" panose="020B0300000000000000" pitchFamily="34" charset="-122"/>
                  <a:ea typeface="Kanit Light" panose="020B0300000000000000" pitchFamily="34" charset="-122"/>
                </a:rPr>
                <a:t>Mercury is the closest planet to the Sun and</a:t>
              </a:r>
              <a:br>
                <a:rPr lang="en-US" sz="1600" dirty="0">
                  <a:latin typeface="Kanit Light" panose="020B0300000000000000" pitchFamily="34" charset="-122"/>
                  <a:ea typeface="Kanit Light" panose="020B0300000000000000" pitchFamily="34" charset="-122"/>
                </a:rPr>
              </a:br>
              <a:r>
                <a:rPr lang="en-US" sz="1600" dirty="0">
                  <a:latin typeface="Kanit Light" panose="020B0300000000000000" pitchFamily="34" charset="-122"/>
                  <a:ea typeface="Kanit Light" panose="020B0300000000000000" pitchFamily="34" charset="-122"/>
                </a:rPr>
                <a:t>the smallest one</a:t>
              </a:r>
            </a:p>
          </p:txBody>
        </p:sp>
        <p:pic>
          <p:nvPicPr>
            <p:cNvPr id="2" name="图片 1" descr="5f4e564a805e4"/>
            <p:cNvPicPr>
              <a:picLocks noChangeAspect="1"/>
            </p:cNvPicPr>
            <p:nvPr/>
          </p:nvPicPr>
          <p:blipFill>
            <a:blip r:embed="rId4"/>
            <a:srcRect l="35068" t="39639" r="33333" b="45259"/>
            <a:stretch>
              <a:fillRect/>
            </a:stretch>
          </p:blipFill>
          <p:spPr>
            <a:xfrm>
              <a:off x="4940" y="4938"/>
              <a:ext cx="1822" cy="1631"/>
            </a:xfrm>
            <a:prstGeom prst="rect">
              <a:avLst/>
            </a:prstGeom>
          </p:spPr>
        </p:pic>
        <p:sp>
          <p:nvSpPr>
            <p:cNvPr id="4" name="Google Shape;1220;p43"/>
            <p:cNvSpPr txBox="1"/>
            <p:nvPr/>
          </p:nvSpPr>
          <p:spPr>
            <a:xfrm>
              <a:off x="3975" y="3960"/>
              <a:ext cx="3634" cy="465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latin typeface="Kanit Light" panose="020B0300000000000000" pitchFamily="34" charset="-122"/>
                  <a:ea typeface="Kanit Light" panose="020B0300000000000000" pitchFamily="34" charset="-122"/>
                </a:rPr>
                <a:t>Mercury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018;p37">
            <a:hlinkClick r:id="" action="ppaction://noaction"/>
          </p:cNvPr>
          <p:cNvSpPr/>
          <p:nvPr/>
        </p:nvSpPr>
        <p:spPr>
          <a:xfrm rot="5400000">
            <a:off x="11147003" y="18827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4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5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36" name="Google Shape;1017;p37">
            <a:hlinkClick r:id="" action="ppaction://noaction"/>
          </p:cNvPr>
          <p:cNvSpPr/>
          <p:nvPr/>
        </p:nvSpPr>
        <p:spPr>
          <a:xfrm rot="5400000">
            <a:off x="11251786" y="89731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332865" y="1534795"/>
            <a:ext cx="3780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MORE NOTES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37055" y="2476500"/>
            <a:ext cx="3053715" cy="1073150"/>
            <a:chOff x="2893" y="3900"/>
            <a:chExt cx="4809" cy="1690"/>
          </a:xfrm>
        </p:grpSpPr>
        <p:pic>
          <p:nvPicPr>
            <p:cNvPr id="12" name="图片 11" descr="5f4e564a805e4"/>
            <p:cNvPicPr>
              <a:picLocks noChangeAspect="1"/>
            </p:cNvPicPr>
            <p:nvPr/>
          </p:nvPicPr>
          <p:blipFill>
            <a:blip r:embed="rId2"/>
            <a:srcRect r="75061" b="88120"/>
            <a:stretch>
              <a:fillRect/>
            </a:stretch>
          </p:blipFill>
          <p:spPr>
            <a:xfrm>
              <a:off x="2893" y="3900"/>
              <a:ext cx="1895" cy="1691"/>
            </a:xfrm>
            <a:prstGeom prst="rect">
              <a:avLst/>
            </a:prstGeom>
          </p:spPr>
        </p:pic>
        <p:sp>
          <p:nvSpPr>
            <p:cNvPr id="17" name="Google Shape;1763;p54"/>
            <p:cNvSpPr txBox="1"/>
            <p:nvPr/>
          </p:nvSpPr>
          <p:spPr>
            <a:xfrm>
              <a:off x="4970" y="4148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18" name="Google Shape;1764;p54"/>
            <p:cNvSpPr txBox="1"/>
            <p:nvPr/>
          </p:nvSpPr>
          <p:spPr>
            <a:xfrm>
              <a:off x="4970" y="4458"/>
              <a:ext cx="2732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45615" y="4117975"/>
            <a:ext cx="3566795" cy="1230630"/>
            <a:chOff x="2749" y="6485"/>
            <a:chExt cx="5617" cy="1938"/>
          </a:xfrm>
        </p:grpSpPr>
        <p:pic>
          <p:nvPicPr>
            <p:cNvPr id="13" name="图片 12" descr="5f4e564a805e4"/>
            <p:cNvPicPr>
              <a:picLocks noChangeAspect="1"/>
            </p:cNvPicPr>
            <p:nvPr/>
          </p:nvPicPr>
          <p:blipFill>
            <a:blip r:embed="rId2"/>
            <a:srcRect l="-2567" t="19815" r="75737" b="66573"/>
            <a:stretch>
              <a:fillRect/>
            </a:stretch>
          </p:blipFill>
          <p:spPr>
            <a:xfrm>
              <a:off x="2749" y="6485"/>
              <a:ext cx="2039" cy="1938"/>
            </a:xfrm>
            <a:prstGeom prst="rect">
              <a:avLst/>
            </a:prstGeom>
          </p:spPr>
        </p:pic>
        <p:sp>
          <p:nvSpPr>
            <p:cNvPr id="19" name="Google Shape;1766;p54"/>
            <p:cNvSpPr txBox="1"/>
            <p:nvPr/>
          </p:nvSpPr>
          <p:spPr>
            <a:xfrm>
              <a:off x="4970" y="6836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</a:t>
              </a:r>
            </a:p>
          </p:txBody>
        </p:sp>
        <p:sp>
          <p:nvSpPr>
            <p:cNvPr id="20" name="Google Shape;1767;p54"/>
            <p:cNvSpPr txBox="1"/>
            <p:nvPr/>
          </p:nvSpPr>
          <p:spPr>
            <a:xfrm>
              <a:off x="4970" y="7147"/>
              <a:ext cx="3396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 dirty="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 is the biggest planet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32805" y="2320290"/>
            <a:ext cx="3115945" cy="1290320"/>
            <a:chOff x="9343" y="3654"/>
            <a:chExt cx="4907" cy="2032"/>
          </a:xfrm>
        </p:grpSpPr>
        <p:pic>
          <p:nvPicPr>
            <p:cNvPr id="15" name="图片 14" descr="5f4e564a805e4"/>
            <p:cNvPicPr>
              <a:picLocks noChangeAspect="1"/>
            </p:cNvPicPr>
            <p:nvPr/>
          </p:nvPicPr>
          <p:blipFill>
            <a:blip r:embed="rId2"/>
            <a:srcRect l="36697" t="-1361" r="36092" b="87259"/>
            <a:stretch>
              <a:fillRect/>
            </a:stretch>
          </p:blipFill>
          <p:spPr>
            <a:xfrm>
              <a:off x="9343" y="3654"/>
              <a:ext cx="2093" cy="2032"/>
            </a:xfrm>
            <a:prstGeom prst="rect">
              <a:avLst/>
            </a:prstGeom>
          </p:spPr>
        </p:pic>
        <p:sp>
          <p:nvSpPr>
            <p:cNvPr id="21" name="Google Shape;1763;p54"/>
            <p:cNvSpPr txBox="1"/>
            <p:nvPr/>
          </p:nvSpPr>
          <p:spPr>
            <a:xfrm>
              <a:off x="11502" y="4148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</a:t>
              </a:r>
            </a:p>
          </p:txBody>
        </p:sp>
        <p:sp>
          <p:nvSpPr>
            <p:cNvPr id="22" name="Google Shape;1764;p54"/>
            <p:cNvSpPr txBox="1"/>
            <p:nvPr/>
          </p:nvSpPr>
          <p:spPr>
            <a:xfrm>
              <a:off x="11518" y="4458"/>
              <a:ext cx="2732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Mars is a very cold place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38850" y="4102735"/>
            <a:ext cx="3421380" cy="1245870"/>
            <a:chOff x="9510" y="6461"/>
            <a:chExt cx="5388" cy="1962"/>
          </a:xfrm>
        </p:grpSpPr>
        <p:pic>
          <p:nvPicPr>
            <p:cNvPr id="16" name="图片 15" descr="5f4e564a805e4"/>
            <p:cNvPicPr>
              <a:picLocks noChangeAspect="1"/>
            </p:cNvPicPr>
            <p:nvPr/>
          </p:nvPicPr>
          <p:blipFill>
            <a:blip r:embed="rId2"/>
            <a:srcRect l="38346" t="61716" r="34824" b="24672"/>
            <a:stretch>
              <a:fillRect/>
            </a:stretch>
          </p:blipFill>
          <p:spPr>
            <a:xfrm>
              <a:off x="9510" y="6461"/>
              <a:ext cx="2064" cy="1962"/>
            </a:xfrm>
            <a:prstGeom prst="rect">
              <a:avLst/>
            </a:prstGeom>
          </p:spPr>
        </p:pic>
        <p:sp>
          <p:nvSpPr>
            <p:cNvPr id="23" name="Google Shape;1766;p54"/>
            <p:cNvSpPr txBox="1"/>
            <p:nvPr/>
          </p:nvSpPr>
          <p:spPr>
            <a:xfrm>
              <a:off x="11502" y="6836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</a:t>
              </a:r>
            </a:p>
          </p:txBody>
        </p:sp>
        <p:sp>
          <p:nvSpPr>
            <p:cNvPr id="24" name="Google Shape;1767;p54"/>
            <p:cNvSpPr txBox="1"/>
            <p:nvPr/>
          </p:nvSpPr>
          <p:spPr>
            <a:xfrm>
              <a:off x="11502" y="7147"/>
              <a:ext cx="3396" cy="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Kanit Light" panose="020B0300000000000000" pitchFamily="34" charset="-122"/>
                  <a:ea typeface="Kanit Light" panose="020B0300000000000000" pitchFamily="34" charset="-122"/>
                  <a:cs typeface="Catamaran"/>
                  <a:sym typeface="Catamaran"/>
                </a:rPr>
                <a:t>Jupiter is the biggest planet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018;p37">
            <a:hlinkClick r:id="rId2" action="ppaction://hlinksldjump"/>
          </p:cNvPr>
          <p:cNvSpPr/>
          <p:nvPr/>
        </p:nvSpPr>
        <p:spPr>
          <a:xfrm rot="5400000">
            <a:off x="11147003" y="18827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2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4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5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36" name="Google Shape;1017;p37">
            <a:hlinkClick r:id="rId3" action="ppaction://hlinksldjump"/>
          </p:cNvPr>
          <p:cNvSpPr/>
          <p:nvPr/>
        </p:nvSpPr>
        <p:spPr>
          <a:xfrm rot="5400000">
            <a:off x="11251786" y="89731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Kanit SemiBold" panose="020B0A00000000000000" pitchFamily="34" charset="-122"/>
                <a:ea typeface="Kanit SemiBold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Kanit SemiBold" panose="020B0A00000000000000" pitchFamily="34" charset="-122"/>
              <a:ea typeface="Kanit SemiBold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4750" y="2209165"/>
            <a:ext cx="2990850" cy="3060065"/>
            <a:chOff x="1850" y="3479"/>
            <a:chExt cx="4710" cy="4819"/>
          </a:xfrm>
        </p:grpSpPr>
        <p:pic>
          <p:nvPicPr>
            <p:cNvPr id="3" name="图片 2" descr="5c7e2124d8495r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0000">
              <a:off x="1850" y="3479"/>
              <a:ext cx="4710" cy="4819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2282" y="4731"/>
              <a:ext cx="3518" cy="2419"/>
              <a:chOff x="2282" y="4731"/>
              <a:chExt cx="3518" cy="2419"/>
            </a:xfrm>
          </p:grpSpPr>
          <p:sp>
            <p:nvSpPr>
              <p:cNvPr id="1307" name="Google Shape;1307;p45"/>
              <p:cNvSpPr txBox="1"/>
              <p:nvPr/>
            </p:nvSpPr>
            <p:spPr>
              <a:xfrm rot="1715">
                <a:off x="2282" y="4731"/>
                <a:ext cx="2842" cy="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1" dirty="0">
                    <a:solidFill>
                      <a:schemeClr val="bg1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  <a:cs typeface="Catamaran"/>
                    <a:sym typeface="Catamaran"/>
                  </a:rPr>
                  <a:t>Notes: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305" y="5262"/>
                <a:ext cx="3495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>
                    <a:solidFill>
                      <a:srgbClr val="FFFFFF"/>
                    </a:solidFill>
                    <a:latin typeface="Kanit Light" panose="020B0200000000000000" charset="-122"/>
                    <a:ea typeface="Kanit Light" panose="020B0200000000000000" charset="-122"/>
                    <a:sym typeface="+mn-ea"/>
                  </a:rPr>
                  <a:t>Here you can describe your most important tasks or your homework</a:t>
                </a:r>
                <a:endParaRPr lang="zh-CN" altLang="en-US" dirty="0">
                  <a:latin typeface="Kanit Light" panose="020B0200000000000000" charset="-122"/>
                  <a:ea typeface="Kanit Light" panose="020B0200000000000000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600575" y="2209165"/>
            <a:ext cx="2990850" cy="3059430"/>
            <a:chOff x="7245" y="3479"/>
            <a:chExt cx="4710" cy="4818"/>
          </a:xfrm>
        </p:grpSpPr>
        <p:pic>
          <p:nvPicPr>
            <p:cNvPr id="2" name="图片 1" descr="5c7e2124d8495bn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180000">
              <a:off x="7245" y="3479"/>
              <a:ext cx="4710" cy="4819"/>
            </a:xfrm>
            <a:prstGeom prst="rect">
              <a:avLst/>
            </a:prstGeom>
          </p:spPr>
        </p:pic>
        <p:sp>
          <p:nvSpPr>
            <p:cNvPr id="6" name="Google Shape;1307;p45"/>
            <p:cNvSpPr txBox="1"/>
            <p:nvPr/>
          </p:nvSpPr>
          <p:spPr>
            <a:xfrm rot="1715">
              <a:off x="7605" y="4731"/>
              <a:ext cx="2842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Notes: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31" y="5288"/>
              <a:ext cx="34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FFFFFF"/>
                  </a:solidFill>
                  <a:latin typeface="Kanit Light" panose="020B0200000000000000" charset="-122"/>
                  <a:ea typeface="Kanit Light" panose="020B0200000000000000" charset="-122"/>
                  <a:sym typeface="+mn-ea"/>
                </a:rPr>
                <a:t>Here you can describe your most important tasks or your homework</a:t>
              </a:r>
              <a:endParaRPr lang="zh-CN" altLang="en-US" dirty="0">
                <a:latin typeface="Kanit Light" panose="020B0200000000000000" charset="-122"/>
                <a:ea typeface="Kanit Light" panose="020B020000000000000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07680" y="2110740"/>
            <a:ext cx="2990850" cy="3059430"/>
            <a:chOff x="12768" y="3324"/>
            <a:chExt cx="4710" cy="4818"/>
          </a:xfrm>
        </p:grpSpPr>
        <p:pic>
          <p:nvPicPr>
            <p:cNvPr id="4" name="图片 3" descr="5c7e2124d8495yyy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80000">
              <a:off x="12768" y="3324"/>
              <a:ext cx="4710" cy="4819"/>
            </a:xfrm>
            <a:prstGeom prst="rect">
              <a:avLst/>
            </a:prstGeom>
          </p:spPr>
        </p:pic>
        <p:sp>
          <p:nvSpPr>
            <p:cNvPr id="8" name="Google Shape;1307;p45"/>
            <p:cNvSpPr txBox="1"/>
            <p:nvPr/>
          </p:nvSpPr>
          <p:spPr>
            <a:xfrm rot="1715">
              <a:off x="13180" y="4553"/>
              <a:ext cx="2842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Catamaran"/>
                  <a:sym typeface="Catamaran"/>
                </a:rPr>
                <a:t>Notes: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203" y="5110"/>
              <a:ext cx="34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FFFFFF"/>
                  </a:solidFill>
                  <a:latin typeface="Kanit Light" panose="020B0200000000000000" charset="-122"/>
                  <a:ea typeface="Kanit Light" panose="020B0200000000000000" charset="-122"/>
                  <a:sym typeface="+mn-ea"/>
                </a:rPr>
                <a:t>Here you can describe your most important tasks or your homework</a:t>
              </a:r>
              <a:endParaRPr lang="zh-CN" altLang="en-US" dirty="0">
                <a:latin typeface="Kanit Light" panose="020B0200000000000000" charset="-122"/>
                <a:ea typeface="Kanit Light" panose="020B0200000000000000" charset="-122"/>
              </a:endParaRPr>
            </a:p>
          </p:txBody>
        </p:sp>
      </p:grpSp>
      <p:sp>
        <p:nvSpPr>
          <p:cNvPr id="14" name="Google Shape;1087;p40"/>
          <p:cNvSpPr txBox="1"/>
          <p:nvPr/>
        </p:nvSpPr>
        <p:spPr>
          <a:xfrm>
            <a:off x="1332865" y="1534795"/>
            <a:ext cx="5220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Kanit SemiBold" panose="020B0A00000000000000" pitchFamily="34" charset="-122"/>
                <a:ea typeface="Kanit SemiBold" panose="020B0A00000000000000" pitchFamily="34" charset="-122"/>
              </a:rPr>
              <a:t>AND STICKY NOTES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9345_1*i*1"/>
  <p:tag name="KSO_WM_TEMPLATE_CATEGORY" val="diagram"/>
  <p:tag name="KSO_WM_TEMPLATE_INDEX" val="2020934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21332f97fbba4e12806446ed40358a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ecbcf1a758c1ec0b708d3e"/>
  <p:tag name="KSO_WM_CHIP_XID" val="5eecbcf1a758c1ec0b708d3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"/>
  <p:tag name="KSO_WM_TEMPLATE_ASSEMBLE_XID" val="60656e8c4054ed1e2fb7fb37"/>
  <p:tag name="KSO_WM_TEMPLATE_ASSEMBLE_GROUPID" val="60656e8c4054ed1e2fb7fb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345_1*i*2"/>
  <p:tag name="KSO_WM_TEMPLATE_CATEGORY" val="diagram"/>
  <p:tag name="KSO_WM_TEMPLATE_INDEX" val="2020934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449436611fd4da6bb61f062c2f41787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ecbcf1a758c1ec0b708d3e"/>
  <p:tag name="KSO_WM_CHIP_XID" val="5eecbcf1a758c1ec0b708d3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"/>
  <p:tag name="KSO_WM_TEMPLATE_ASSEMBLE_XID" val="60656e8c4054ed1e2fb7fb37"/>
  <p:tag name="KSO_WM_TEMPLATE_ASSEMBLE_GROUPID" val="60656e8c4054ed1e2fb7fb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345_1*f*1"/>
  <p:tag name="KSO_WM_TEMPLATE_CATEGORY" val="diagram"/>
  <p:tag name="KSO_WM_TEMPLATE_INDEX" val="2020934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0"/>
  <p:tag name="KSO_WM_UNIT_SHOW_EDIT_AREA_INDICATION" val="1"/>
  <p:tag name="KSO_WM_CHIP_GROUPID" val="5e6b05596848fb12bee65ac8"/>
  <p:tag name="KSO_WM_CHIP_XID" val="5e6b05596848fb12bee65aca"/>
  <p:tag name="KSO_WM_UNIT_DEC_AREA_ID" val="5384e76793b24466a5e71d1939b72f0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f1d13dcc404ff49166f4903eafb1f8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8c4054ed1e2fb7fb37"/>
  <p:tag name="KSO_WM_TEMPLATE_ASSEMBLE_GROUPID" val="60656e8c4054ed1e2fb7fb3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Kanit Bold"/>
        <a:ea typeface=""/>
        <a:cs typeface="Kanit Bold"/>
      </a:majorFont>
      <a:minorFont>
        <a:latin typeface="Kanit Light"/>
        <a:ea typeface=""/>
        <a:cs typeface="Kani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865</Words>
  <Application>Microsoft Office PowerPoint</Application>
  <PresentationFormat>Widescreen</PresentationFormat>
  <Paragraphs>359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DengXian</vt:lpstr>
      <vt:lpstr>DengXian Light</vt:lpstr>
      <vt:lpstr>Microsoft YaHei</vt:lpstr>
      <vt:lpstr>Arial</vt:lpstr>
      <vt:lpstr>Catamaran</vt:lpstr>
      <vt:lpstr>Kanit Bold</vt:lpstr>
      <vt:lpstr>Kanit Light</vt:lpstr>
      <vt:lpstr>Kanit Medium</vt:lpstr>
      <vt:lpstr>Kanit SemiBold</vt:lpstr>
      <vt:lpstr>Special Elite</vt:lpstr>
      <vt:lpstr>Wingdings</vt:lpstr>
      <vt:lpstr>思源黑体 Medium</vt:lpstr>
      <vt:lpstr>思源黑体 Normal</vt:lpstr>
      <vt:lpstr>Office 主题​​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 无</dc:creator>
  <dcterms:created xsi:type="dcterms:W3CDTF">2021-06-03T21:14:00Z</dcterms:created>
  <dcterms:modified xsi:type="dcterms:W3CDTF">2021-09-05T07:38:52Z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9B99D3FDDC244095964FD91E87753BB7</vt:lpwstr>
  </property>
  <property fmtid="{D5CDD505-2E9C-101B-9397-08002B2CF9AE}" pid="3" name="KSOProductBuildVer">
    <vt:lpwstr>2052-11.1.0.10577</vt:lpwstr>
  </property>
</Properties>
</file>