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82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67" r:id="rId13"/>
    <p:sldId id="268" r:id="rId14"/>
    <p:sldId id="270" r:id="rId15"/>
    <p:sldId id="284" r:id="rId16"/>
    <p:sldId id="269" r:id="rId17"/>
    <p:sldId id="273" r:id="rId18"/>
    <p:sldId id="274" r:id="rId19"/>
    <p:sldId id="272" r:id="rId20"/>
    <p:sldId id="275" r:id="rId21"/>
    <p:sldId id="276" r:id="rId22"/>
    <p:sldId id="277" r:id="rId23"/>
    <p:sldId id="283" r:id="rId24"/>
    <p:sldId id="279" r:id="rId25"/>
    <p:sldId id="280" r:id="rId26"/>
    <p:sldId id="281" r:id="rId2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ritsara monsiri" initials="vm" lastIdx="1" clrIdx="0">
    <p:extLst>
      <p:ext uri="{19B8F6BF-5375-455C-9EA6-DF929625EA0E}">
        <p15:presenceInfo xmlns:p15="http://schemas.microsoft.com/office/powerpoint/2012/main" userId="d21832565e14aca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52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65" autoAdjust="0"/>
    <p:restoredTop sz="95165" autoAdjust="0"/>
  </p:normalViewPr>
  <p:slideViewPr>
    <p:cSldViewPr snapToGrid="0">
      <p:cViewPr varScale="1">
        <p:scale>
          <a:sx n="105" d="100"/>
          <a:sy n="105" d="100"/>
        </p:scale>
        <p:origin x="850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Working 01</c:v>
                </c:pt>
              </c:strCache>
            </c:strRef>
          </c:tx>
          <c:spPr>
            <a:solidFill>
              <a:schemeClr val="accent4"/>
            </a:solidFill>
            <a:ln w="9525">
              <a:solidFill>
                <a:schemeClr val="tx1"/>
              </a:solidFill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85-4174-9872-C929D428F62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Working 02</c:v>
                </c:pt>
              </c:strCache>
            </c:strRef>
          </c:tx>
          <c:spPr>
            <a:solidFill>
              <a:schemeClr val="accent2"/>
            </a:solidFill>
            <a:ln w="9525">
              <a:solidFill>
                <a:schemeClr val="tx1"/>
              </a:solidFill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985-4174-9872-C929D428F62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Working 03</c:v>
                </c:pt>
              </c:strCache>
            </c:strRef>
          </c:tx>
          <c:spPr>
            <a:solidFill>
              <a:schemeClr val="accent3"/>
            </a:solidFill>
            <a:ln w="9525">
              <a:solidFill>
                <a:schemeClr val="tx1"/>
              </a:solidFill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985-4174-9872-C929D428F6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64538479"/>
        <c:axId val="264547215"/>
      </c:barChart>
      <c:catAx>
        <c:axId val="26453847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25400" cap="rnd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2"/>
                </a:solidFill>
                <a:latin typeface="+mj-lt"/>
                <a:ea typeface="+mn-ea"/>
                <a:cs typeface="+mj-cs"/>
              </a:defRPr>
            </a:pPr>
            <a:endParaRPr lang="en-US"/>
          </a:p>
        </c:txPr>
        <c:crossAx val="264547215"/>
        <c:crosses val="autoZero"/>
        <c:auto val="1"/>
        <c:lblAlgn val="ctr"/>
        <c:lblOffset val="100"/>
        <c:noMultiLvlLbl val="0"/>
      </c:catAx>
      <c:valAx>
        <c:axId val="264547215"/>
        <c:scaling>
          <c:orientation val="minMax"/>
          <c:max val="14"/>
          <c:min val="1"/>
        </c:scaling>
        <c:delete val="0"/>
        <c:axPos val="b"/>
        <c:majorGridlines>
          <c:spPr>
            <a:ln w="9525" cap="flat" cmpd="sng" algn="ctr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+mj-lt"/>
                <a:ea typeface="+mn-ea"/>
                <a:cs typeface="+mj-cs"/>
              </a:defRPr>
            </a:pPr>
            <a:endParaRPr lang="en-US"/>
          </a:p>
        </c:txPr>
        <c:crossAx val="2645384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7062725368480459E-2"/>
          <c:y val="0.89430429215618312"/>
          <c:w val="0.93741703440014901"/>
          <c:h val="8.15908356827273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2"/>
              </a:solidFill>
              <a:latin typeface="+mj-lt"/>
              <a:ea typeface="+mn-ea"/>
              <a:cs typeface="+mj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aseline="0">
          <a:solidFill>
            <a:schemeClr val="tx1"/>
          </a:solidFill>
          <a:latin typeface="+mj-lt"/>
          <a:cs typeface="+mj-cs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329530380779887E-2"/>
          <c:y val="6.9801980198019795E-2"/>
          <c:w val="0.92818928437860948"/>
          <c:h val="0.759839108910891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2"/>
            </a:solidFill>
            <a:ln w="12700">
              <a:solidFill>
                <a:srgbClr val="000000"/>
              </a:solidFill>
            </a:ln>
            <a:effectLst/>
          </c:spPr>
          <c:invertIfNegative val="0"/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ABP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70</c:v>
                </c:pt>
                <c:pt idx="1">
                  <c:v>80</c:v>
                </c:pt>
                <c:pt idx="2">
                  <c:v>60</c:v>
                </c:pt>
                <c:pt idx="3">
                  <c:v>50</c:v>
                </c:pt>
                <c:pt idx="4">
                  <c:v>75</c:v>
                </c:pt>
                <c:pt idx="5">
                  <c:v>85</c:v>
                </c:pt>
                <c:pt idx="6">
                  <c:v>45</c:v>
                </c:pt>
                <c:pt idx="7">
                  <c:v>65</c:v>
                </c:pt>
                <c:pt idx="8">
                  <c:v>35</c:v>
                </c:pt>
                <c:pt idx="9">
                  <c:v>55</c:v>
                </c:pt>
                <c:pt idx="10">
                  <c:v>70</c:v>
                </c:pt>
                <c:pt idx="11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CA-4111-A6A5-45D0512AA6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0"/>
        <c:overlap val="-27"/>
        <c:axId val="2145096687"/>
        <c:axId val="2145105423"/>
      </c:barChart>
      <c:catAx>
        <c:axId val="21450966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54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2"/>
                </a:solidFill>
                <a:latin typeface="+mj-lt"/>
                <a:ea typeface="+mn-ea"/>
                <a:cs typeface="+mj-cs"/>
              </a:defRPr>
            </a:pPr>
            <a:endParaRPr lang="en-US"/>
          </a:p>
        </c:txPr>
        <c:crossAx val="2145105423"/>
        <c:crosses val="autoZero"/>
        <c:auto val="1"/>
        <c:lblAlgn val="ctr"/>
        <c:lblOffset val="100"/>
        <c:noMultiLvlLbl val="0"/>
      </c:catAx>
      <c:valAx>
        <c:axId val="21451054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2"/>
                </a:solidFill>
                <a:latin typeface="+mj-lt"/>
                <a:ea typeface="+mn-ea"/>
                <a:cs typeface="+mj-cs"/>
              </a:defRPr>
            </a:pPr>
            <a:endParaRPr lang="en-US"/>
          </a:p>
        </c:txPr>
        <c:crossAx val="2145096687"/>
        <c:crosses val="autoZero"/>
        <c:crossBetween val="between"/>
        <c:majorUnit val="5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 b="1" baseline="0">
          <a:solidFill>
            <a:schemeClr val="tx1"/>
          </a:solidFill>
          <a:latin typeface="+mj-lt"/>
          <a:cs typeface="+mj-cs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tx1"/>
            </a:solidFill>
            <a:ln w="1270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chemeClr val="accent2"/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3BC-4F42-A477-1D62463342ED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3BC-4F42-A477-1D62463342ED}"/>
              </c:ext>
            </c:extLst>
          </c:dPt>
          <c:dPt>
            <c:idx val="2"/>
            <c:bubble3D val="0"/>
            <c:spPr>
              <a:solidFill>
                <a:schemeClr val="tx1"/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3BC-4F42-A477-1D62463342ED}"/>
              </c:ext>
            </c:extLst>
          </c:dPt>
          <c:dPt>
            <c:idx val="3"/>
            <c:bubble3D val="0"/>
            <c:spPr>
              <a:solidFill>
                <a:schemeClr val="tx1"/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3BC-4F42-A477-1D62463342ED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75</c:v>
                </c:pt>
                <c:pt idx="1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3BC-4F42-A477-1D62463342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tx1"/>
            </a:solidFill>
            <a:ln w="1270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chemeClr val="accent3"/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167-4111-8592-062150119207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167-4111-8592-062150119207}"/>
              </c:ext>
            </c:extLst>
          </c:dPt>
          <c:dPt>
            <c:idx val="2"/>
            <c:bubble3D val="0"/>
            <c:spPr>
              <a:solidFill>
                <a:schemeClr val="tx1"/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167-4111-8592-062150119207}"/>
              </c:ext>
            </c:extLst>
          </c:dPt>
          <c:dPt>
            <c:idx val="3"/>
            <c:bubble3D val="0"/>
            <c:spPr>
              <a:solidFill>
                <a:schemeClr val="tx1"/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167-4111-8592-062150119207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50</c:v>
                </c:pt>
                <c:pt idx="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167-4111-8592-0621501192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tx1"/>
            </a:solidFill>
            <a:ln w="1270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chemeClr val="accent4"/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76A-4D3A-AC52-3F6A8DC195D1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76A-4D3A-AC52-3F6A8DC195D1}"/>
              </c:ext>
            </c:extLst>
          </c:dPt>
          <c:dPt>
            <c:idx val="2"/>
            <c:bubble3D val="0"/>
            <c:spPr>
              <a:solidFill>
                <a:schemeClr val="tx1"/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76A-4D3A-AC52-3F6A8DC195D1}"/>
              </c:ext>
            </c:extLst>
          </c:dPt>
          <c:dPt>
            <c:idx val="3"/>
            <c:bubble3D val="0"/>
            <c:spPr>
              <a:solidFill>
                <a:schemeClr val="tx1"/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76A-4D3A-AC52-3F6A8DC195D1}"/>
              </c:ext>
            </c:extLst>
          </c:dPt>
          <c:cat>
            <c:strRef>
              <c:f>Sheet1!$A$2:$A$5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40</c:v>
                </c:pt>
                <c:pt idx="1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76A-4D3A-AC52-3F6A8DC195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A2B5A6-6D81-40EA-92BD-34D49CBE4D09}" type="datetimeFigureOut">
              <a:rPr lang="en-US" smtClean="0"/>
              <a:t>7/21/2025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E901E4-CA54-4FAE-A22B-9CE65F16D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242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901E4-CA54-4FAE-A22B-9CE65F16DA8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928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901E4-CA54-4FAE-A22B-9CE65F16DA8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182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901E4-CA54-4FAE-A22B-9CE65F16DA8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703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901E4-CA54-4FAE-A22B-9CE65F16DA8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53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ตัวแทนข้อความ 257">
            <a:extLst>
              <a:ext uri="{FF2B5EF4-FFF2-40B4-BE49-F238E27FC236}">
                <a16:creationId xmlns:a16="http://schemas.microsoft.com/office/drawing/2014/main" id="{94A7BB62-48BC-4DF0-8A2A-2D220EA9B6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6325" y="1177377"/>
            <a:ext cx="4652813" cy="629221"/>
          </a:xfrm>
        </p:spPr>
        <p:txBody>
          <a:bodyPr>
            <a:noAutofit/>
          </a:bodyPr>
          <a:lstStyle>
            <a:lvl1pPr marL="0" indent="0" algn="l">
              <a:buNone/>
              <a:defRPr sz="5200" b="1" baseline="0">
                <a:ln w="12700">
                  <a:solidFill>
                    <a:schemeClr val="tx1"/>
                  </a:solidFill>
                </a:ln>
                <a:solidFill>
                  <a:schemeClr val="accent1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SOCIAL MEDIA</a:t>
            </a:r>
          </a:p>
        </p:txBody>
      </p:sp>
      <p:sp>
        <p:nvSpPr>
          <p:cNvPr id="8" name="ตัวแทนข้อความ 257">
            <a:extLst>
              <a:ext uri="{FF2B5EF4-FFF2-40B4-BE49-F238E27FC236}">
                <a16:creationId xmlns:a16="http://schemas.microsoft.com/office/drawing/2014/main" id="{BA947189-EEE5-4229-81A9-24DBC7D8CD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8562" y="3643705"/>
            <a:ext cx="2856104" cy="220979"/>
          </a:xfrm>
        </p:spPr>
        <p:txBody>
          <a:bodyPr>
            <a:noAutofit/>
          </a:bodyPr>
          <a:lstStyle>
            <a:lvl1pPr marL="0" indent="0" algn="ctr">
              <a:buNone/>
              <a:defRPr sz="1400" b="1" spc="300" baseline="0">
                <a:solidFill>
                  <a:schemeClr val="bg1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POWERPOINTHUB.COM</a:t>
            </a:r>
          </a:p>
        </p:txBody>
      </p:sp>
      <p:sp>
        <p:nvSpPr>
          <p:cNvPr id="9" name="ตัวแทนข้อความ 386">
            <a:extLst>
              <a:ext uri="{FF2B5EF4-FFF2-40B4-BE49-F238E27FC236}">
                <a16:creationId xmlns:a16="http://schemas.microsoft.com/office/drawing/2014/main" id="{66EF0557-1BA3-422D-B24A-63C605D19E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6324" y="2822649"/>
            <a:ext cx="4572000" cy="498839"/>
          </a:xfrm>
        </p:spPr>
        <p:txBody>
          <a:bodyPr>
            <a:noAutofit/>
          </a:bodyPr>
          <a:lstStyle>
            <a:lvl1pPr marL="0" indent="0" algn="thaiDist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None/>
              <a:defRPr sz="12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11" name="ตัวแทนข้อความ 257">
            <a:extLst>
              <a:ext uri="{FF2B5EF4-FFF2-40B4-BE49-F238E27FC236}">
                <a16:creationId xmlns:a16="http://schemas.microsoft.com/office/drawing/2014/main" id="{3D2D2FAB-FAE3-4398-9640-2847B31596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6325" y="1879233"/>
            <a:ext cx="4652813" cy="629220"/>
          </a:xfrm>
        </p:spPr>
        <p:txBody>
          <a:bodyPr>
            <a:noAutofit/>
          </a:bodyPr>
          <a:lstStyle>
            <a:lvl1pPr marL="0" indent="0" algn="l">
              <a:buNone/>
              <a:defRPr sz="5400" b="1" baseline="0">
                <a:ln w="12700">
                  <a:noFill/>
                </a:ln>
                <a:solidFill>
                  <a:schemeClr val="tx2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ADVERTISING</a:t>
            </a:r>
          </a:p>
        </p:txBody>
      </p:sp>
    </p:spTree>
    <p:extLst>
      <p:ext uri="{BB962C8B-B14F-4D97-AF65-F5344CB8AC3E}">
        <p14:creationId xmlns:p14="http://schemas.microsoft.com/office/powerpoint/2010/main" val="627829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ข้อความ 6">
            <a:extLst>
              <a:ext uri="{FF2B5EF4-FFF2-40B4-BE49-F238E27FC236}">
                <a16:creationId xmlns:a16="http://schemas.microsoft.com/office/drawing/2014/main" id="{034A577A-54E8-4703-BC08-4E737D28F8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36263" y="3632677"/>
            <a:ext cx="6071475" cy="579209"/>
          </a:xfrm>
        </p:spPr>
        <p:txBody>
          <a:bodyPr>
            <a:noAutofit/>
          </a:bodyPr>
          <a:lstStyle>
            <a:lvl1pPr marL="0" indent="0" algn="ctr">
              <a:lnSpc>
                <a:spcPct val="105000"/>
              </a:lnSpc>
              <a:buNone/>
              <a:defRPr sz="10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3" name="ตัวแทนข้อความ 386">
            <a:extLst>
              <a:ext uri="{FF2B5EF4-FFF2-40B4-BE49-F238E27FC236}">
                <a16:creationId xmlns:a16="http://schemas.microsoft.com/office/drawing/2014/main" id="{5DBC2328-6F6C-4FBF-9C1B-EA08974A51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258" y="2590607"/>
            <a:ext cx="8989484" cy="6154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>
              <a:buNone/>
              <a:defRPr lang="en-US" sz="4800" b="1" baseline="0" dirty="0">
                <a:ln w="12700">
                  <a:solidFill>
                    <a:schemeClr val="tx1"/>
                  </a:solidFill>
                </a:ln>
                <a:solidFill>
                  <a:schemeClr val="accent1"/>
                </a:solidFill>
                <a:effectLst/>
                <a:latin typeface="+mj-lt"/>
                <a:cs typeface="+mj-cs"/>
              </a:defRPr>
            </a:lvl1pPr>
          </a:lstStyle>
          <a:p>
            <a:r>
              <a:rPr lang="en-US" dirty="0"/>
              <a:t>SOCIAL MEDIA ADVERTISING</a:t>
            </a:r>
          </a:p>
        </p:txBody>
      </p:sp>
    </p:spTree>
    <p:extLst>
      <p:ext uri="{BB962C8B-B14F-4D97-AF65-F5344CB8AC3E}">
        <p14:creationId xmlns:p14="http://schemas.microsoft.com/office/powerpoint/2010/main" val="4150731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ข้อความ 6">
            <a:extLst>
              <a:ext uri="{FF2B5EF4-FFF2-40B4-BE49-F238E27FC236}">
                <a16:creationId xmlns:a16="http://schemas.microsoft.com/office/drawing/2014/main" id="{BF01D390-AC4C-43E6-BC43-7D2276A1599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24085" y="4049986"/>
            <a:ext cx="1973583" cy="5546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thaiDist">
              <a:defRPr lang="en-US" sz="1100" spc="20" baseline="0" dirty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thaiDist" fontAlgn="auto">
              <a:lnSpc>
                <a:spcPct val="105000"/>
              </a:lnSpc>
              <a:spcAft>
                <a:spcPts val="0"/>
              </a:spcAft>
              <a:buClrTx/>
              <a:buSzTx/>
              <a:buNone/>
              <a:tabLst/>
            </a:pPr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3" name="ตัวแทนข้อความ 6">
            <a:extLst>
              <a:ext uri="{FF2B5EF4-FFF2-40B4-BE49-F238E27FC236}">
                <a16:creationId xmlns:a16="http://schemas.microsoft.com/office/drawing/2014/main" id="{CA84BF96-34B8-46B1-87FD-20DA79A045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77819" y="3745983"/>
            <a:ext cx="2066114" cy="29978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200" b="1" spc="0" baseline="0">
                <a:ln>
                  <a:solidFill>
                    <a:srgbClr val="000000"/>
                  </a:solidFill>
                </a:ln>
                <a:solidFill>
                  <a:schemeClr val="accent4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 IPSUM</a:t>
            </a:r>
          </a:p>
        </p:txBody>
      </p:sp>
      <p:sp>
        <p:nvSpPr>
          <p:cNvPr id="4" name="ตัวแทนข้อความ 6">
            <a:extLst>
              <a:ext uri="{FF2B5EF4-FFF2-40B4-BE49-F238E27FC236}">
                <a16:creationId xmlns:a16="http://schemas.microsoft.com/office/drawing/2014/main" id="{0622E21B-D59F-46F3-A98A-9F57671E1A1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79965" y="4045768"/>
            <a:ext cx="1973583" cy="5546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thaiDist">
              <a:defRPr lang="en-US" sz="1100" spc="20" baseline="0" dirty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thaiDist" fontAlgn="auto">
              <a:lnSpc>
                <a:spcPct val="105000"/>
              </a:lnSpc>
              <a:spcAft>
                <a:spcPts val="0"/>
              </a:spcAft>
              <a:buClrTx/>
              <a:buSzTx/>
              <a:buNone/>
              <a:tabLst/>
            </a:pPr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5" name="ตัวแทนข้อความ 6">
            <a:extLst>
              <a:ext uri="{FF2B5EF4-FFF2-40B4-BE49-F238E27FC236}">
                <a16:creationId xmlns:a16="http://schemas.microsoft.com/office/drawing/2014/main" id="{83B84C05-5889-49AB-A9CF-FFC053787C2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533699" y="3745983"/>
            <a:ext cx="2066114" cy="29978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200" b="1" spc="0" baseline="0">
                <a:ln>
                  <a:solidFill>
                    <a:srgbClr val="000000"/>
                  </a:solidFill>
                </a:ln>
                <a:solidFill>
                  <a:schemeClr val="accent3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 IPSUM</a:t>
            </a:r>
          </a:p>
        </p:txBody>
      </p:sp>
      <p:sp>
        <p:nvSpPr>
          <p:cNvPr id="6" name="ตัวแทนข้อความ 6">
            <a:extLst>
              <a:ext uri="{FF2B5EF4-FFF2-40B4-BE49-F238E27FC236}">
                <a16:creationId xmlns:a16="http://schemas.microsoft.com/office/drawing/2014/main" id="{855233A0-6200-45AD-ABC6-068B1832DBB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46332" y="4045768"/>
            <a:ext cx="1973583" cy="5546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thaiDist">
              <a:defRPr lang="en-US" sz="1100" spc="20" baseline="0" dirty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thaiDist" fontAlgn="auto">
              <a:lnSpc>
                <a:spcPct val="105000"/>
              </a:lnSpc>
              <a:spcAft>
                <a:spcPts val="0"/>
              </a:spcAft>
              <a:buClrTx/>
              <a:buSzTx/>
              <a:buNone/>
              <a:tabLst/>
            </a:pPr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7" name="ตัวแทนข้อความ 6">
            <a:extLst>
              <a:ext uri="{FF2B5EF4-FFF2-40B4-BE49-F238E27FC236}">
                <a16:creationId xmlns:a16="http://schemas.microsoft.com/office/drawing/2014/main" id="{CAEE47DA-6FB8-4D49-B6F4-8B69600C805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00066" y="3745983"/>
            <a:ext cx="2066114" cy="29978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200" b="1" spc="0" baseline="0">
                <a:ln>
                  <a:solidFill>
                    <a:srgbClr val="000000"/>
                  </a:solidFill>
                </a:ln>
                <a:solidFill>
                  <a:schemeClr val="accent2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 IPSUM</a:t>
            </a:r>
          </a:p>
        </p:txBody>
      </p:sp>
      <p:sp>
        <p:nvSpPr>
          <p:cNvPr id="8" name="ตัวแทนข้อความ 6">
            <a:extLst>
              <a:ext uri="{FF2B5EF4-FFF2-40B4-BE49-F238E27FC236}">
                <a16:creationId xmlns:a16="http://schemas.microsoft.com/office/drawing/2014/main" id="{78D5B66F-61FD-4B75-83D8-1ED8BA37C70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24085" y="1799115"/>
            <a:ext cx="1973583" cy="5546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thaiDist">
              <a:defRPr lang="en-US" sz="1100" spc="20" baseline="0" dirty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thaiDist" fontAlgn="auto">
              <a:lnSpc>
                <a:spcPct val="105000"/>
              </a:lnSpc>
              <a:spcAft>
                <a:spcPts val="0"/>
              </a:spcAft>
              <a:buClrTx/>
              <a:buSzTx/>
              <a:buNone/>
              <a:tabLst/>
            </a:pPr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9" name="ตัวแทนข้อความ 6">
            <a:extLst>
              <a:ext uri="{FF2B5EF4-FFF2-40B4-BE49-F238E27FC236}">
                <a16:creationId xmlns:a16="http://schemas.microsoft.com/office/drawing/2014/main" id="{91DE6788-F623-4D1F-BBFE-B87D2D8C878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77819" y="1482183"/>
            <a:ext cx="2066114" cy="29978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200" b="1" spc="0" baseline="0">
                <a:ln>
                  <a:solidFill>
                    <a:srgbClr val="000000"/>
                  </a:solidFill>
                </a:ln>
                <a:solidFill>
                  <a:schemeClr val="accent2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 IPSUM</a:t>
            </a:r>
          </a:p>
        </p:txBody>
      </p:sp>
      <p:sp>
        <p:nvSpPr>
          <p:cNvPr id="10" name="ตัวแทนข้อความ 6">
            <a:extLst>
              <a:ext uri="{FF2B5EF4-FFF2-40B4-BE49-F238E27FC236}">
                <a16:creationId xmlns:a16="http://schemas.microsoft.com/office/drawing/2014/main" id="{3F5278F7-CE7E-4595-9712-697DE0482AD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579965" y="1794897"/>
            <a:ext cx="1973583" cy="5546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thaiDist">
              <a:defRPr lang="en-US" sz="1100" spc="20" baseline="0" dirty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thaiDist" fontAlgn="auto">
              <a:lnSpc>
                <a:spcPct val="105000"/>
              </a:lnSpc>
              <a:spcAft>
                <a:spcPts val="0"/>
              </a:spcAft>
              <a:buClrTx/>
              <a:buSzTx/>
              <a:buNone/>
              <a:tabLst/>
            </a:pPr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11" name="ตัวแทนข้อความ 6">
            <a:extLst>
              <a:ext uri="{FF2B5EF4-FFF2-40B4-BE49-F238E27FC236}">
                <a16:creationId xmlns:a16="http://schemas.microsoft.com/office/drawing/2014/main" id="{7CF855C9-2EBB-4561-BA2C-0640CDE5F02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533699" y="1482183"/>
            <a:ext cx="2066114" cy="29978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200" b="1" spc="0" baseline="0">
                <a:ln>
                  <a:solidFill>
                    <a:srgbClr val="000000"/>
                  </a:solidFill>
                </a:ln>
                <a:solidFill>
                  <a:schemeClr val="accent4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 IPSUM</a:t>
            </a:r>
          </a:p>
        </p:txBody>
      </p:sp>
      <p:sp>
        <p:nvSpPr>
          <p:cNvPr id="12" name="ตัวแทนข้อความ 6">
            <a:extLst>
              <a:ext uri="{FF2B5EF4-FFF2-40B4-BE49-F238E27FC236}">
                <a16:creationId xmlns:a16="http://schemas.microsoft.com/office/drawing/2014/main" id="{21940325-88D9-4B5B-B243-D7A9F2B3A73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46332" y="1794897"/>
            <a:ext cx="1973583" cy="5546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thaiDist">
              <a:defRPr lang="en-US" sz="1100" spc="20" baseline="0" dirty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thaiDist" fontAlgn="auto">
              <a:lnSpc>
                <a:spcPct val="105000"/>
              </a:lnSpc>
              <a:spcAft>
                <a:spcPts val="0"/>
              </a:spcAft>
              <a:buClrTx/>
              <a:buSzTx/>
              <a:buNone/>
              <a:tabLst/>
            </a:pPr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13" name="ตัวแทนข้อความ 6">
            <a:extLst>
              <a:ext uri="{FF2B5EF4-FFF2-40B4-BE49-F238E27FC236}">
                <a16:creationId xmlns:a16="http://schemas.microsoft.com/office/drawing/2014/main" id="{DA3AA6AB-F4F6-4635-9AE1-D0F7CBE62C2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000066" y="1482183"/>
            <a:ext cx="2066114" cy="29978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200" b="1" spc="0" baseline="0">
                <a:ln>
                  <a:solidFill>
                    <a:srgbClr val="000000"/>
                  </a:solidFill>
                </a:ln>
                <a:solidFill>
                  <a:schemeClr val="accent3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 IPSUM</a:t>
            </a:r>
          </a:p>
        </p:txBody>
      </p:sp>
    </p:spTree>
    <p:extLst>
      <p:ext uri="{BB962C8B-B14F-4D97-AF65-F5344CB8AC3E}">
        <p14:creationId xmlns:p14="http://schemas.microsoft.com/office/powerpoint/2010/main" val="20838616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ข้อความ 6">
            <a:extLst>
              <a:ext uri="{FF2B5EF4-FFF2-40B4-BE49-F238E27FC236}">
                <a16:creationId xmlns:a16="http://schemas.microsoft.com/office/drawing/2014/main" id="{B2B0E580-256B-4F2A-A63B-A80FA81399A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73439" y="485485"/>
            <a:ext cx="2104644" cy="1880643"/>
          </a:xfrm>
        </p:spPr>
        <p:txBody>
          <a:bodyPr>
            <a:noAutofit/>
          </a:bodyPr>
          <a:lstStyle>
            <a:lvl1pPr marL="0" indent="0" algn="thaiDist">
              <a:lnSpc>
                <a:spcPct val="105000"/>
              </a:lnSpc>
              <a:buNone/>
              <a:defRPr sz="11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5" name="ตัวแทนข้อความ 257">
            <a:extLst>
              <a:ext uri="{FF2B5EF4-FFF2-40B4-BE49-F238E27FC236}">
                <a16:creationId xmlns:a16="http://schemas.microsoft.com/office/drawing/2014/main" id="{93D5B1D4-F842-4BDF-9624-EBFA296D79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05235" y="3107891"/>
            <a:ext cx="4652813" cy="629221"/>
          </a:xfrm>
        </p:spPr>
        <p:txBody>
          <a:bodyPr>
            <a:noAutofit/>
          </a:bodyPr>
          <a:lstStyle>
            <a:lvl1pPr marL="0" indent="0" algn="l">
              <a:buNone/>
              <a:defRPr sz="5200" b="1" baseline="0">
                <a:ln w="12700">
                  <a:solidFill>
                    <a:schemeClr val="tx1"/>
                  </a:solidFill>
                </a:ln>
                <a:solidFill>
                  <a:schemeClr val="accent1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SOCIAL MEDIA</a:t>
            </a:r>
          </a:p>
        </p:txBody>
      </p:sp>
      <p:sp>
        <p:nvSpPr>
          <p:cNvPr id="6" name="ตัวแทนข้อความ 257">
            <a:extLst>
              <a:ext uri="{FF2B5EF4-FFF2-40B4-BE49-F238E27FC236}">
                <a16:creationId xmlns:a16="http://schemas.microsoft.com/office/drawing/2014/main" id="{03322766-2AF9-4B1B-B13C-D10D74E27D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05235" y="3809747"/>
            <a:ext cx="4652813" cy="629220"/>
          </a:xfrm>
        </p:spPr>
        <p:txBody>
          <a:bodyPr>
            <a:noAutofit/>
          </a:bodyPr>
          <a:lstStyle>
            <a:lvl1pPr marL="0" indent="0" algn="l">
              <a:buNone/>
              <a:defRPr sz="5400" b="1" baseline="0">
                <a:ln w="12700">
                  <a:noFill/>
                </a:ln>
                <a:solidFill>
                  <a:schemeClr val="tx2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ADVERTISING</a:t>
            </a:r>
          </a:p>
        </p:txBody>
      </p:sp>
    </p:spTree>
    <p:extLst>
      <p:ext uri="{BB962C8B-B14F-4D97-AF65-F5344CB8AC3E}">
        <p14:creationId xmlns:p14="http://schemas.microsoft.com/office/powerpoint/2010/main" val="22700549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ข้อความ 9">
            <a:extLst>
              <a:ext uri="{FF2B5EF4-FFF2-40B4-BE49-F238E27FC236}">
                <a16:creationId xmlns:a16="http://schemas.microsoft.com/office/drawing/2014/main" id="{068F519E-8097-4BEC-BBA2-0F2F1B5465F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8602" y="1368888"/>
            <a:ext cx="7766796" cy="134638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lang="en-US" sz="11500" b="1" baseline="0" dirty="0">
                <a:ln w="15875">
                  <a:solidFill>
                    <a:srgbClr val="2F263A"/>
                  </a:solidFill>
                </a:ln>
                <a:solidFill>
                  <a:schemeClr val="accent2"/>
                </a:solidFill>
                <a:effectLst/>
                <a:latin typeface="+mj-lt"/>
                <a:cs typeface="+mj-cs"/>
              </a:defRPr>
            </a:lvl1pPr>
          </a:lstStyle>
          <a:p>
            <a:pPr marL="0" lvl="0" indent="0">
              <a:buNone/>
            </a:pPr>
            <a:r>
              <a:rPr lang="en-US" dirty="0"/>
              <a:t>7,235,000!</a:t>
            </a:r>
          </a:p>
        </p:txBody>
      </p:sp>
      <p:sp>
        <p:nvSpPr>
          <p:cNvPr id="3" name="ตัวแทนข้อความ 9">
            <a:extLst>
              <a:ext uri="{FF2B5EF4-FFF2-40B4-BE49-F238E27FC236}">
                <a16:creationId xmlns:a16="http://schemas.microsoft.com/office/drawing/2014/main" id="{1791FAF1-320B-405D-AFAD-E15FC73863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64105" y="3187143"/>
            <a:ext cx="6415790" cy="6123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thaiDist">
              <a:lnSpc>
                <a:spcPct val="105000"/>
              </a:lnSpc>
              <a:buNone/>
              <a:defRPr sz="1200" i="0" baseline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has been the industry's standard dummy text ever since the 1500s, when an unknown printer took a galley of type and scrambled it to make a type specimen book.</a:t>
            </a:r>
          </a:p>
        </p:txBody>
      </p:sp>
    </p:spTree>
    <p:extLst>
      <p:ext uri="{BB962C8B-B14F-4D97-AF65-F5344CB8AC3E}">
        <p14:creationId xmlns:p14="http://schemas.microsoft.com/office/powerpoint/2010/main" val="3835294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ข้อความ 6">
            <a:extLst>
              <a:ext uri="{FF2B5EF4-FFF2-40B4-BE49-F238E27FC236}">
                <a16:creationId xmlns:a16="http://schemas.microsoft.com/office/drawing/2014/main" id="{21EEF69B-A7B9-46E2-B755-862A50D7F1A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81083" y="3723347"/>
            <a:ext cx="2894793" cy="6872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thaiDist">
              <a:lnSpc>
                <a:spcPct val="105000"/>
              </a:lnSpc>
              <a:buNone/>
              <a:defRPr sz="1100" i="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3" name="ตัวแทนข้อความ 6">
            <a:extLst>
              <a:ext uri="{FF2B5EF4-FFF2-40B4-BE49-F238E27FC236}">
                <a16:creationId xmlns:a16="http://schemas.microsoft.com/office/drawing/2014/main" id="{49263D2E-0C10-4969-ABD0-6AA204FDC00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93355" y="2636224"/>
            <a:ext cx="4270248" cy="8686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8000" b="1" i="0" spc="0" baseline="0">
                <a:ln w="12700">
                  <a:solidFill>
                    <a:srgbClr val="000000"/>
                  </a:solidFill>
                </a:ln>
                <a:solidFill>
                  <a:schemeClr val="accent1"/>
                </a:solidFill>
                <a:effectLst/>
                <a:latin typeface="+mj-lt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3.2 M</a:t>
            </a:r>
          </a:p>
        </p:txBody>
      </p:sp>
      <p:sp>
        <p:nvSpPr>
          <p:cNvPr id="4" name="ตัวแทนข้อความ 6">
            <a:extLst>
              <a:ext uri="{FF2B5EF4-FFF2-40B4-BE49-F238E27FC236}">
                <a16:creationId xmlns:a16="http://schemas.microsoft.com/office/drawing/2014/main" id="{9B44777F-35FA-4435-B1F9-2872A09B364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81083" y="1639163"/>
            <a:ext cx="2894793" cy="6872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thaiDist">
              <a:lnSpc>
                <a:spcPct val="105000"/>
              </a:lnSpc>
              <a:buNone/>
              <a:defRPr sz="1100" i="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5" name="ตัวแทนข้อความ 6">
            <a:extLst>
              <a:ext uri="{FF2B5EF4-FFF2-40B4-BE49-F238E27FC236}">
                <a16:creationId xmlns:a16="http://schemas.microsoft.com/office/drawing/2014/main" id="{CB8320F3-1171-4B98-AF1B-90215B5300F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94989" y="553051"/>
            <a:ext cx="4266980" cy="8676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8000" b="1" i="0" spc="0" baseline="0">
                <a:ln w="12700">
                  <a:solidFill>
                    <a:srgbClr val="000000"/>
                  </a:solidFill>
                </a:ln>
                <a:solidFill>
                  <a:schemeClr val="accent4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1 IN 3</a:t>
            </a:r>
          </a:p>
        </p:txBody>
      </p:sp>
    </p:spTree>
    <p:extLst>
      <p:ext uri="{BB962C8B-B14F-4D97-AF65-F5344CB8AC3E}">
        <p14:creationId xmlns:p14="http://schemas.microsoft.com/office/powerpoint/2010/main" val="3630760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ข้อความ 9">
            <a:extLst>
              <a:ext uri="{FF2B5EF4-FFF2-40B4-BE49-F238E27FC236}">
                <a16:creationId xmlns:a16="http://schemas.microsoft.com/office/drawing/2014/main" id="{0ECDF595-D1EA-42B6-A9A3-2644273518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44432" y="1303878"/>
            <a:ext cx="5855136" cy="29978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sz="1200" b="0" baseline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r>
              <a:rPr lang="en-US" dirty="0"/>
              <a:t>Lorem Ipsum has been the industry's standard dummy text.</a:t>
            </a:r>
          </a:p>
        </p:txBody>
      </p:sp>
      <p:sp>
        <p:nvSpPr>
          <p:cNvPr id="3" name="ตัวแทนข้อความ 520">
            <a:extLst>
              <a:ext uri="{FF2B5EF4-FFF2-40B4-BE49-F238E27FC236}">
                <a16:creationId xmlns:a16="http://schemas.microsoft.com/office/drawing/2014/main" id="{FCE77932-43A6-4EE9-93E0-ECAF9DF1A4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75793" y="2418282"/>
            <a:ext cx="2048256" cy="6886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thaiDist">
              <a:lnSpc>
                <a:spcPct val="100000"/>
              </a:lnSpc>
              <a:buNone/>
              <a:defRPr sz="1100" baseline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semper ante vitae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. </a:t>
            </a:r>
          </a:p>
        </p:txBody>
      </p:sp>
      <p:sp>
        <p:nvSpPr>
          <p:cNvPr id="4" name="ตัวแทนข้อความ 520">
            <a:extLst>
              <a:ext uri="{FF2B5EF4-FFF2-40B4-BE49-F238E27FC236}">
                <a16:creationId xmlns:a16="http://schemas.microsoft.com/office/drawing/2014/main" id="{63734B58-6C89-48D5-AE28-08CF253929C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75793" y="2062412"/>
            <a:ext cx="2048256" cy="2945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5000"/>
              </a:lnSpc>
              <a:buNone/>
              <a:defRPr sz="2200" b="1" baseline="0">
                <a:ln>
                  <a:solidFill>
                    <a:srgbClr val="000000"/>
                  </a:solidFill>
                </a:ln>
                <a:solidFill>
                  <a:schemeClr val="accent2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5" name="ตัวแทนข้อความ 520">
            <a:extLst>
              <a:ext uri="{FF2B5EF4-FFF2-40B4-BE49-F238E27FC236}">
                <a16:creationId xmlns:a16="http://schemas.microsoft.com/office/drawing/2014/main" id="{2A5AE54C-630E-4412-A9B7-B093B807418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75793" y="3767348"/>
            <a:ext cx="2048256" cy="6886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thaiDist">
              <a:lnSpc>
                <a:spcPct val="100000"/>
              </a:lnSpc>
              <a:buNone/>
              <a:defRPr sz="1100" baseline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semper ante vitae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. </a:t>
            </a:r>
          </a:p>
        </p:txBody>
      </p:sp>
      <p:sp>
        <p:nvSpPr>
          <p:cNvPr id="6" name="ตัวแทนข้อความ 520">
            <a:extLst>
              <a:ext uri="{FF2B5EF4-FFF2-40B4-BE49-F238E27FC236}">
                <a16:creationId xmlns:a16="http://schemas.microsoft.com/office/drawing/2014/main" id="{B45C4721-648C-447B-84CF-E6308B85287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75793" y="3408116"/>
            <a:ext cx="2048256" cy="2890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5000"/>
              </a:lnSpc>
              <a:buNone/>
              <a:defRPr sz="2200" b="1" baseline="0">
                <a:ln>
                  <a:solidFill>
                    <a:srgbClr val="000000"/>
                  </a:solidFill>
                </a:ln>
                <a:solidFill>
                  <a:schemeClr val="accent1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7" name="ตัวแทนข้อความ 520">
            <a:extLst>
              <a:ext uri="{FF2B5EF4-FFF2-40B4-BE49-F238E27FC236}">
                <a16:creationId xmlns:a16="http://schemas.microsoft.com/office/drawing/2014/main" id="{7B285FF8-3BF8-45C3-81D7-1F6D2EF89CC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7766" y="2417052"/>
            <a:ext cx="2044319" cy="6886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thaiDist">
              <a:lnSpc>
                <a:spcPct val="100000"/>
              </a:lnSpc>
              <a:buNone/>
              <a:defRPr sz="1100" baseline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semper ante vitae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. </a:t>
            </a:r>
          </a:p>
        </p:txBody>
      </p:sp>
      <p:sp>
        <p:nvSpPr>
          <p:cNvPr id="8" name="ตัวแทนข้อความ 520">
            <a:extLst>
              <a:ext uri="{FF2B5EF4-FFF2-40B4-BE49-F238E27FC236}">
                <a16:creationId xmlns:a16="http://schemas.microsoft.com/office/drawing/2014/main" id="{A19917DB-86E4-400A-B0E7-0787935B2B3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7766" y="2061182"/>
            <a:ext cx="2044319" cy="2945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5000"/>
              </a:lnSpc>
              <a:buNone/>
              <a:defRPr sz="2200" b="1" baseline="0">
                <a:ln>
                  <a:solidFill>
                    <a:srgbClr val="000000"/>
                  </a:solidFill>
                </a:ln>
                <a:solidFill>
                  <a:schemeClr val="accent4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9" name="ตัวแทนข้อความ 520">
            <a:extLst>
              <a:ext uri="{FF2B5EF4-FFF2-40B4-BE49-F238E27FC236}">
                <a16:creationId xmlns:a16="http://schemas.microsoft.com/office/drawing/2014/main" id="{F122BE09-74FF-4B2A-A4A9-D270596E190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7766" y="3767348"/>
            <a:ext cx="2044319" cy="6886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thaiDist">
              <a:lnSpc>
                <a:spcPct val="100000"/>
              </a:lnSpc>
              <a:buNone/>
              <a:defRPr sz="1100" baseline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semper ante vitae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. </a:t>
            </a:r>
          </a:p>
        </p:txBody>
      </p:sp>
      <p:sp>
        <p:nvSpPr>
          <p:cNvPr id="10" name="ตัวแทนข้อความ 520">
            <a:extLst>
              <a:ext uri="{FF2B5EF4-FFF2-40B4-BE49-F238E27FC236}">
                <a16:creationId xmlns:a16="http://schemas.microsoft.com/office/drawing/2014/main" id="{799D4435-64C0-40FA-9BDB-B2BC555FD3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27766" y="3408116"/>
            <a:ext cx="2044319" cy="2890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5000"/>
              </a:lnSpc>
              <a:buNone/>
              <a:defRPr sz="2200" b="1" baseline="0">
                <a:ln>
                  <a:solidFill>
                    <a:srgbClr val="000000"/>
                  </a:solidFill>
                </a:ln>
                <a:solidFill>
                  <a:schemeClr val="accent3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1" name="ตัวแทนข้อความ 386">
            <a:extLst>
              <a:ext uri="{FF2B5EF4-FFF2-40B4-BE49-F238E27FC236}">
                <a16:creationId xmlns:a16="http://schemas.microsoft.com/office/drawing/2014/main" id="{ACFE0CD0-DFDB-441B-8EE3-92490B59B0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258" y="469783"/>
            <a:ext cx="8989484" cy="6154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>
              <a:buNone/>
              <a:defRPr lang="en-US" sz="4400" b="1" baseline="0" dirty="0">
                <a:ln w="12700">
                  <a:solidFill>
                    <a:schemeClr val="tx1"/>
                  </a:solidFill>
                </a:ln>
                <a:solidFill>
                  <a:schemeClr val="accent1"/>
                </a:solidFill>
                <a:effectLst/>
                <a:latin typeface="+mj-lt"/>
                <a:cs typeface="+mj-cs"/>
              </a:defRPr>
            </a:lvl1pPr>
          </a:lstStyle>
          <a:p>
            <a:r>
              <a:rPr lang="en-US" dirty="0"/>
              <a:t>SOCIAL MEDIA ADVERTISING</a:t>
            </a:r>
          </a:p>
        </p:txBody>
      </p:sp>
    </p:spTree>
    <p:extLst>
      <p:ext uri="{BB962C8B-B14F-4D97-AF65-F5344CB8AC3E}">
        <p14:creationId xmlns:p14="http://schemas.microsoft.com/office/powerpoint/2010/main" val="35450929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ข้อความ 6">
            <a:extLst>
              <a:ext uri="{FF2B5EF4-FFF2-40B4-BE49-F238E27FC236}">
                <a16:creationId xmlns:a16="http://schemas.microsoft.com/office/drawing/2014/main" id="{0B8DB9BB-B48B-419C-A5C6-ABCE26A8087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85207" y="4189710"/>
            <a:ext cx="1973583" cy="554674"/>
          </a:xfrm>
        </p:spPr>
        <p:txBody>
          <a:bodyPr vert="horz" lIns="91440" tIns="45720" rIns="91440" bIns="45720" rtlCol="0">
            <a:noAutofit/>
          </a:bodyPr>
          <a:lstStyle>
            <a:lvl1pPr algn="thaiDist">
              <a:defRPr lang="en-US" sz="1100" spc="20" baseline="0" dirty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thaiDist" fontAlgn="auto">
              <a:lnSpc>
                <a:spcPct val="105000"/>
              </a:lnSpc>
              <a:spcAft>
                <a:spcPts val="0"/>
              </a:spcAft>
              <a:buClrTx/>
              <a:buSzTx/>
              <a:buNone/>
              <a:tabLst/>
            </a:pPr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3" name="ตัวแทนข้อความ 6">
            <a:extLst>
              <a:ext uri="{FF2B5EF4-FFF2-40B4-BE49-F238E27FC236}">
                <a16:creationId xmlns:a16="http://schemas.microsoft.com/office/drawing/2014/main" id="{AC1838AC-4B95-42E0-8466-FA93442946C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538941" y="3852334"/>
            <a:ext cx="2066114" cy="299785"/>
          </a:xfrm>
        </p:spPr>
        <p:txBody>
          <a:bodyPr>
            <a:noAutofit/>
          </a:bodyPr>
          <a:lstStyle>
            <a:lvl1pPr marL="0" indent="0" algn="ctr">
              <a:buNone/>
              <a:defRPr sz="2200" b="1" spc="0" baseline="0">
                <a:ln w="9525">
                  <a:solidFill>
                    <a:srgbClr val="000000"/>
                  </a:solidFill>
                </a:ln>
                <a:solidFill>
                  <a:schemeClr val="accent3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 IPSUM</a:t>
            </a:r>
          </a:p>
        </p:txBody>
      </p:sp>
      <p:sp>
        <p:nvSpPr>
          <p:cNvPr id="4" name="ตัวแทนข้อความ 6">
            <a:extLst>
              <a:ext uri="{FF2B5EF4-FFF2-40B4-BE49-F238E27FC236}">
                <a16:creationId xmlns:a16="http://schemas.microsoft.com/office/drawing/2014/main" id="{658F36D3-4150-41D9-B318-7CB602A051A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01729" y="4189710"/>
            <a:ext cx="1973583" cy="554674"/>
          </a:xfrm>
        </p:spPr>
        <p:txBody>
          <a:bodyPr vert="horz" lIns="91440" tIns="45720" rIns="91440" bIns="45720" rtlCol="0">
            <a:noAutofit/>
          </a:bodyPr>
          <a:lstStyle>
            <a:lvl1pPr algn="thaiDist">
              <a:defRPr lang="en-US" sz="1100" spc="20" baseline="0" dirty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thaiDist" fontAlgn="auto">
              <a:lnSpc>
                <a:spcPct val="105000"/>
              </a:lnSpc>
              <a:spcAft>
                <a:spcPts val="0"/>
              </a:spcAft>
              <a:buClrTx/>
              <a:buSzTx/>
              <a:buNone/>
              <a:tabLst/>
            </a:pPr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5" name="ตัวแทนข้อความ 6">
            <a:extLst>
              <a:ext uri="{FF2B5EF4-FFF2-40B4-BE49-F238E27FC236}">
                <a16:creationId xmlns:a16="http://schemas.microsoft.com/office/drawing/2014/main" id="{E5579116-E708-4BF7-AB8F-D9FAACE799E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55463" y="3852334"/>
            <a:ext cx="2066114" cy="299785"/>
          </a:xfrm>
        </p:spPr>
        <p:txBody>
          <a:bodyPr>
            <a:noAutofit/>
          </a:bodyPr>
          <a:lstStyle>
            <a:lvl1pPr marL="0" indent="0" algn="ctr">
              <a:buNone/>
              <a:defRPr sz="2200" b="1" spc="0" baseline="0">
                <a:ln w="9525">
                  <a:solidFill>
                    <a:srgbClr val="000000"/>
                  </a:solidFill>
                </a:ln>
                <a:solidFill>
                  <a:schemeClr val="accent2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 IPSUM</a:t>
            </a:r>
          </a:p>
        </p:txBody>
      </p:sp>
      <p:sp>
        <p:nvSpPr>
          <p:cNvPr id="6" name="ตัวแทนข้อความ 6">
            <a:extLst>
              <a:ext uri="{FF2B5EF4-FFF2-40B4-BE49-F238E27FC236}">
                <a16:creationId xmlns:a16="http://schemas.microsoft.com/office/drawing/2014/main" id="{C4C32312-A978-4937-A777-3477C958EDA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68685" y="4189710"/>
            <a:ext cx="1973583" cy="554674"/>
          </a:xfrm>
        </p:spPr>
        <p:txBody>
          <a:bodyPr vert="horz" lIns="91440" tIns="45720" rIns="91440" bIns="45720" rtlCol="0">
            <a:noAutofit/>
          </a:bodyPr>
          <a:lstStyle>
            <a:lvl1pPr algn="thaiDist">
              <a:defRPr lang="en-US" sz="1100" spc="20" baseline="0" dirty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thaiDist" fontAlgn="auto">
              <a:lnSpc>
                <a:spcPct val="105000"/>
              </a:lnSpc>
              <a:spcAft>
                <a:spcPts val="0"/>
              </a:spcAft>
              <a:buClrTx/>
              <a:buSzTx/>
              <a:buNone/>
              <a:tabLst/>
            </a:pPr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7" name="ตัวแทนข้อความ 6">
            <a:extLst>
              <a:ext uri="{FF2B5EF4-FFF2-40B4-BE49-F238E27FC236}">
                <a16:creationId xmlns:a16="http://schemas.microsoft.com/office/drawing/2014/main" id="{C6F55213-7ADB-4358-AFDA-D85B772DE80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22419" y="3852334"/>
            <a:ext cx="2066114" cy="299785"/>
          </a:xfrm>
        </p:spPr>
        <p:txBody>
          <a:bodyPr>
            <a:noAutofit/>
          </a:bodyPr>
          <a:lstStyle>
            <a:lvl1pPr marL="0" indent="0" algn="ctr">
              <a:buNone/>
              <a:defRPr sz="2200" b="1" spc="0" baseline="0">
                <a:ln w="9525">
                  <a:solidFill>
                    <a:srgbClr val="000000"/>
                  </a:solidFill>
                </a:ln>
                <a:solidFill>
                  <a:schemeClr val="accent4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 IPSUM</a:t>
            </a:r>
          </a:p>
        </p:txBody>
      </p:sp>
      <p:sp>
        <p:nvSpPr>
          <p:cNvPr id="9" name="ตัวแทนข้อความ 9">
            <a:extLst>
              <a:ext uri="{FF2B5EF4-FFF2-40B4-BE49-F238E27FC236}">
                <a16:creationId xmlns:a16="http://schemas.microsoft.com/office/drawing/2014/main" id="{0DBEB3A1-D872-46A2-847B-56C247E4C37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44432" y="1303878"/>
            <a:ext cx="5855136" cy="29978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sz="1200" b="0" baseline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r>
              <a:rPr lang="en-US" dirty="0"/>
              <a:t>Lorem Ipsum has been the industry's standard dummy text.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052445C9-04AB-4987-B854-9F187F69F96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141688" y="1909482"/>
            <a:ext cx="1686686" cy="1785179"/>
          </a:xfrm>
          <a:prstGeom prst="round1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617C407D-E717-440D-AAB4-791096DE940A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3728655" y="1909195"/>
            <a:ext cx="1686686" cy="178517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12" name="Picture Placeholder 14">
            <a:extLst>
              <a:ext uri="{FF2B5EF4-FFF2-40B4-BE49-F238E27FC236}">
                <a16:creationId xmlns:a16="http://schemas.microsoft.com/office/drawing/2014/main" id="{184CDF32-927F-45EF-9E19-A0D06EB20DE2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1312133" y="1905696"/>
            <a:ext cx="1686686" cy="1785179"/>
          </a:xfrm>
          <a:custGeom>
            <a:avLst/>
            <a:gdLst>
              <a:gd name="connsiteX0" fmla="*/ 0 w 1686686"/>
              <a:gd name="connsiteY0" fmla="*/ 0 h 1785179"/>
              <a:gd name="connsiteX1" fmla="*/ 1686686 w 1686686"/>
              <a:gd name="connsiteY1" fmla="*/ 0 h 1785179"/>
              <a:gd name="connsiteX2" fmla="*/ 1686686 w 1686686"/>
              <a:gd name="connsiteY2" fmla="*/ 1785179 h 1785179"/>
              <a:gd name="connsiteX3" fmla="*/ 843343 w 1686686"/>
              <a:gd name="connsiteY3" fmla="*/ 1785179 h 1785179"/>
              <a:gd name="connsiteX4" fmla="*/ 0 w 1686686"/>
              <a:gd name="connsiteY4" fmla="*/ 941836 h 1785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6686" h="1785179">
                <a:moveTo>
                  <a:pt x="0" y="0"/>
                </a:moveTo>
                <a:lnTo>
                  <a:pt x="1686686" y="0"/>
                </a:lnTo>
                <a:lnTo>
                  <a:pt x="1686686" y="1785179"/>
                </a:lnTo>
                <a:lnTo>
                  <a:pt x="843343" y="1785179"/>
                </a:lnTo>
                <a:cubicBezTo>
                  <a:pt x="377578" y="1785179"/>
                  <a:pt x="0" y="1407601"/>
                  <a:pt x="0" y="94183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14" name="ตัวแทนข้อความ 386">
            <a:extLst>
              <a:ext uri="{FF2B5EF4-FFF2-40B4-BE49-F238E27FC236}">
                <a16:creationId xmlns:a16="http://schemas.microsoft.com/office/drawing/2014/main" id="{07480705-957E-415F-86C8-703E48E3D8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258" y="469783"/>
            <a:ext cx="8989484" cy="6154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>
              <a:buNone/>
              <a:defRPr lang="en-US" sz="4400" b="1" baseline="0" dirty="0">
                <a:ln w="12700">
                  <a:solidFill>
                    <a:schemeClr val="tx1"/>
                  </a:solidFill>
                </a:ln>
                <a:solidFill>
                  <a:schemeClr val="accent1"/>
                </a:solidFill>
                <a:effectLst/>
                <a:latin typeface="+mj-lt"/>
                <a:cs typeface="+mj-cs"/>
              </a:defRPr>
            </a:lvl1pPr>
          </a:lstStyle>
          <a:p>
            <a:r>
              <a:rPr lang="en-US" dirty="0"/>
              <a:t>SOCIAL MEDIA ADVERTISING</a:t>
            </a:r>
          </a:p>
        </p:txBody>
      </p:sp>
    </p:spTree>
    <p:extLst>
      <p:ext uri="{BB962C8B-B14F-4D97-AF65-F5344CB8AC3E}">
        <p14:creationId xmlns:p14="http://schemas.microsoft.com/office/powerpoint/2010/main" val="13059983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8281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46447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ข้อความ 6">
            <a:extLst>
              <a:ext uri="{FF2B5EF4-FFF2-40B4-BE49-F238E27FC236}">
                <a16:creationId xmlns:a16="http://schemas.microsoft.com/office/drawing/2014/main" id="{2FDDEFFF-E8F7-4A4C-8426-D0FC30CB864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85207" y="4082158"/>
            <a:ext cx="1973583" cy="554674"/>
          </a:xfrm>
        </p:spPr>
        <p:txBody>
          <a:bodyPr vert="horz" lIns="91440" tIns="45720" rIns="91440" bIns="45720" rtlCol="0">
            <a:noAutofit/>
          </a:bodyPr>
          <a:lstStyle>
            <a:lvl1pPr algn="thaiDist">
              <a:defRPr lang="en-US" sz="1100" spc="20" baseline="0" dirty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thaiDist" fontAlgn="auto">
              <a:lnSpc>
                <a:spcPct val="105000"/>
              </a:lnSpc>
              <a:spcAft>
                <a:spcPts val="0"/>
              </a:spcAft>
              <a:buClrTx/>
              <a:buSzTx/>
              <a:buNone/>
              <a:tabLst/>
            </a:pPr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3" name="ตัวแทนข้อความ 6">
            <a:extLst>
              <a:ext uri="{FF2B5EF4-FFF2-40B4-BE49-F238E27FC236}">
                <a16:creationId xmlns:a16="http://schemas.microsoft.com/office/drawing/2014/main" id="{F58B15EA-654D-4DE0-A37F-04C2ED2106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538941" y="3744782"/>
            <a:ext cx="2066114" cy="299785"/>
          </a:xfrm>
        </p:spPr>
        <p:txBody>
          <a:bodyPr>
            <a:noAutofit/>
          </a:bodyPr>
          <a:lstStyle>
            <a:lvl1pPr marL="0" indent="0" algn="ctr">
              <a:buNone/>
              <a:defRPr sz="2200" b="1" spc="0" baseline="0">
                <a:ln w="9525">
                  <a:solidFill>
                    <a:schemeClr val="tx1"/>
                  </a:solidFill>
                </a:ln>
                <a:solidFill>
                  <a:schemeClr val="accent3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 IPSUM</a:t>
            </a:r>
          </a:p>
        </p:txBody>
      </p:sp>
      <p:sp>
        <p:nvSpPr>
          <p:cNvPr id="4" name="ตัวแทนข้อความ 6">
            <a:extLst>
              <a:ext uri="{FF2B5EF4-FFF2-40B4-BE49-F238E27FC236}">
                <a16:creationId xmlns:a16="http://schemas.microsoft.com/office/drawing/2014/main" id="{E13A8BA5-AD96-4056-9F39-73CE83015ED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35004" y="4082158"/>
            <a:ext cx="1973583" cy="554674"/>
          </a:xfrm>
        </p:spPr>
        <p:txBody>
          <a:bodyPr vert="horz" lIns="91440" tIns="45720" rIns="91440" bIns="45720" rtlCol="0">
            <a:noAutofit/>
          </a:bodyPr>
          <a:lstStyle>
            <a:lvl1pPr algn="thaiDist">
              <a:defRPr lang="en-US" sz="1100" spc="20" baseline="0" dirty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thaiDist" fontAlgn="auto">
              <a:lnSpc>
                <a:spcPct val="105000"/>
              </a:lnSpc>
              <a:spcAft>
                <a:spcPts val="0"/>
              </a:spcAft>
              <a:buClrTx/>
              <a:buSzTx/>
              <a:buNone/>
              <a:tabLst/>
            </a:pPr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5" name="ตัวแทนข้อความ 6">
            <a:extLst>
              <a:ext uri="{FF2B5EF4-FFF2-40B4-BE49-F238E27FC236}">
                <a16:creationId xmlns:a16="http://schemas.microsoft.com/office/drawing/2014/main" id="{05E8659E-64C3-4DBB-9C2F-38075DFEBF1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88738" y="3744782"/>
            <a:ext cx="2066114" cy="299785"/>
          </a:xfrm>
        </p:spPr>
        <p:txBody>
          <a:bodyPr>
            <a:noAutofit/>
          </a:bodyPr>
          <a:lstStyle>
            <a:lvl1pPr marL="0" indent="0" algn="ctr">
              <a:buNone/>
              <a:defRPr sz="2200" b="1" spc="0" baseline="0">
                <a:ln w="9525">
                  <a:solidFill>
                    <a:schemeClr val="tx1"/>
                  </a:solidFill>
                </a:ln>
                <a:solidFill>
                  <a:schemeClr val="accent4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 IPSUM</a:t>
            </a:r>
          </a:p>
        </p:txBody>
      </p:sp>
      <p:sp>
        <p:nvSpPr>
          <p:cNvPr id="6" name="ตัวแทนข้อความ 6">
            <a:extLst>
              <a:ext uri="{FF2B5EF4-FFF2-40B4-BE49-F238E27FC236}">
                <a16:creationId xmlns:a16="http://schemas.microsoft.com/office/drawing/2014/main" id="{156EA644-A8D0-41D9-AB8B-49E84083F6D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5410" y="4082158"/>
            <a:ext cx="1973583" cy="554674"/>
          </a:xfrm>
        </p:spPr>
        <p:txBody>
          <a:bodyPr vert="horz" lIns="91440" tIns="45720" rIns="91440" bIns="45720" rtlCol="0">
            <a:noAutofit/>
          </a:bodyPr>
          <a:lstStyle>
            <a:lvl1pPr algn="thaiDist">
              <a:defRPr lang="en-US" sz="1100" spc="20" baseline="0" dirty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thaiDist" fontAlgn="auto">
              <a:lnSpc>
                <a:spcPct val="105000"/>
              </a:lnSpc>
              <a:spcAft>
                <a:spcPts val="0"/>
              </a:spcAft>
              <a:buClrTx/>
              <a:buSzTx/>
              <a:buNone/>
              <a:tabLst/>
            </a:pPr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7" name="ตัวแทนข้อความ 6">
            <a:extLst>
              <a:ext uri="{FF2B5EF4-FFF2-40B4-BE49-F238E27FC236}">
                <a16:creationId xmlns:a16="http://schemas.microsoft.com/office/drawing/2014/main" id="{00AC24D7-E892-42F3-B45B-1DE98B259B8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9144" y="3744782"/>
            <a:ext cx="2066114" cy="299785"/>
          </a:xfrm>
        </p:spPr>
        <p:txBody>
          <a:bodyPr>
            <a:noAutofit/>
          </a:bodyPr>
          <a:lstStyle>
            <a:lvl1pPr marL="0" indent="0" algn="ctr">
              <a:buNone/>
              <a:defRPr sz="2200" b="1" spc="0" baseline="0">
                <a:ln w="9525">
                  <a:solidFill>
                    <a:schemeClr val="tx1"/>
                  </a:solidFill>
                </a:ln>
                <a:solidFill>
                  <a:schemeClr val="accent2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 IPSUM</a:t>
            </a:r>
          </a:p>
        </p:txBody>
      </p:sp>
      <p:sp>
        <p:nvSpPr>
          <p:cNvPr id="10" name="ตัวแทนข้อความ 386">
            <a:extLst>
              <a:ext uri="{FF2B5EF4-FFF2-40B4-BE49-F238E27FC236}">
                <a16:creationId xmlns:a16="http://schemas.microsoft.com/office/drawing/2014/main" id="{FA3B8743-971B-4F84-88E8-49D006CFCD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258" y="469783"/>
            <a:ext cx="8989484" cy="6154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>
              <a:buNone/>
              <a:defRPr lang="en-US" sz="4400" b="1" baseline="0" dirty="0">
                <a:ln w="12700">
                  <a:solidFill>
                    <a:schemeClr val="tx1"/>
                  </a:solidFill>
                </a:ln>
                <a:solidFill>
                  <a:schemeClr val="accent1"/>
                </a:solidFill>
                <a:effectLst/>
                <a:latin typeface="+mj-lt"/>
                <a:cs typeface="+mj-cs"/>
              </a:defRPr>
            </a:lvl1pPr>
          </a:lstStyle>
          <a:p>
            <a:r>
              <a:rPr lang="en-US" dirty="0"/>
              <a:t>SOCIAL MEDIA ADVERTISING</a:t>
            </a:r>
          </a:p>
        </p:txBody>
      </p:sp>
      <p:sp>
        <p:nvSpPr>
          <p:cNvPr id="11" name="ตัวแทนข้อความ 9">
            <a:extLst>
              <a:ext uri="{FF2B5EF4-FFF2-40B4-BE49-F238E27FC236}">
                <a16:creationId xmlns:a16="http://schemas.microsoft.com/office/drawing/2014/main" id="{D8FBE588-8C30-4BB3-9E45-4E52D0DC26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44432" y="1303878"/>
            <a:ext cx="5855136" cy="29978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sz="1200" b="0" baseline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r>
              <a:rPr lang="en-US" dirty="0"/>
              <a:t>Lorem Ipsum has been the industry's standard dummy text.</a:t>
            </a:r>
          </a:p>
        </p:txBody>
      </p:sp>
    </p:spTree>
    <p:extLst>
      <p:ext uri="{BB962C8B-B14F-4D97-AF65-F5344CB8AC3E}">
        <p14:creationId xmlns:p14="http://schemas.microsoft.com/office/powerpoint/2010/main" val="1326924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ข้อความ 6">
            <a:extLst>
              <a:ext uri="{FF2B5EF4-FFF2-40B4-BE49-F238E27FC236}">
                <a16:creationId xmlns:a16="http://schemas.microsoft.com/office/drawing/2014/main" id="{204D20FE-67F9-45ED-ADEC-9203D3F4EF0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14969" y="2180000"/>
            <a:ext cx="2338042" cy="6933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thaiDist">
              <a:lnSpc>
                <a:spcPct val="105000"/>
              </a:lnSpc>
              <a:buNone/>
              <a:defRPr sz="1100" b="0" spc="0" baseline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3" name="ตัวแทนข้อความ 6">
            <a:extLst>
              <a:ext uri="{FF2B5EF4-FFF2-40B4-BE49-F238E27FC236}">
                <a16:creationId xmlns:a16="http://schemas.microsoft.com/office/drawing/2014/main" id="{623ADCBA-6D7F-4EA8-ADA3-9C929E6B9B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14969" y="1792034"/>
            <a:ext cx="2338042" cy="3244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 spc="0" baseline="0">
                <a:ln w="9525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accent1"/>
                </a:solidFill>
                <a:effectLst/>
                <a:latin typeface="+mj-lt"/>
                <a:cs typeface="+mj-cs"/>
              </a:defRPr>
            </a:lvl1pPr>
          </a:lstStyle>
          <a:p>
            <a:r>
              <a:rPr lang="en-US" dirty="0"/>
              <a:t>LOREM  IPSUM</a:t>
            </a:r>
          </a:p>
        </p:txBody>
      </p:sp>
      <p:sp>
        <p:nvSpPr>
          <p:cNvPr id="4" name="ตัวแทนข้อความ 6">
            <a:extLst>
              <a:ext uri="{FF2B5EF4-FFF2-40B4-BE49-F238E27FC236}">
                <a16:creationId xmlns:a16="http://schemas.microsoft.com/office/drawing/2014/main" id="{16A91056-1817-45C9-A71F-079A72624BD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5840" y="1933600"/>
            <a:ext cx="865241" cy="4482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ctr">
              <a:defRPr lang="en-US" sz="2800" b="1" spc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+mj-cs"/>
              </a:defRPr>
            </a:lvl1pPr>
          </a:lstStyle>
          <a:p>
            <a:pPr marL="0" lvl="0" indent="0" algn="r">
              <a:buNone/>
            </a:pPr>
            <a:r>
              <a:rPr lang="en-US" dirty="0"/>
              <a:t>01</a:t>
            </a:r>
          </a:p>
        </p:txBody>
      </p:sp>
      <p:sp>
        <p:nvSpPr>
          <p:cNvPr id="5" name="ตัวแทนข้อความ 6">
            <a:extLst>
              <a:ext uri="{FF2B5EF4-FFF2-40B4-BE49-F238E27FC236}">
                <a16:creationId xmlns:a16="http://schemas.microsoft.com/office/drawing/2014/main" id="{B5F1BF96-290E-44F8-B507-585EB48BE3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714969" y="3564351"/>
            <a:ext cx="2338042" cy="6933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thaiDist">
              <a:lnSpc>
                <a:spcPct val="105000"/>
              </a:lnSpc>
              <a:buNone/>
              <a:defRPr sz="1100" spc="0" baseline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6" name="ตัวแทนข้อความ 6">
            <a:extLst>
              <a:ext uri="{FF2B5EF4-FFF2-40B4-BE49-F238E27FC236}">
                <a16:creationId xmlns:a16="http://schemas.microsoft.com/office/drawing/2014/main" id="{8BB044CB-3790-490D-A3F0-6763BA85D66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14969" y="3176385"/>
            <a:ext cx="2338042" cy="3244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 spc="0" baseline="0">
                <a:ln w="9525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accent1"/>
                </a:solidFill>
                <a:effectLst/>
                <a:latin typeface="+mj-lt"/>
                <a:cs typeface="+mj-cs"/>
              </a:defRPr>
            </a:lvl1pPr>
          </a:lstStyle>
          <a:p>
            <a:r>
              <a:rPr lang="en-US" dirty="0"/>
              <a:t>LOREM  IPSUM</a:t>
            </a:r>
          </a:p>
        </p:txBody>
      </p:sp>
      <p:sp>
        <p:nvSpPr>
          <p:cNvPr id="7" name="ตัวแทนข้อความ 6">
            <a:extLst>
              <a:ext uri="{FF2B5EF4-FFF2-40B4-BE49-F238E27FC236}">
                <a16:creationId xmlns:a16="http://schemas.microsoft.com/office/drawing/2014/main" id="{A1DF8DCF-4373-4350-A457-DB8F3F6F7B6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5840" y="3317951"/>
            <a:ext cx="865241" cy="4482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ctr">
              <a:defRPr lang="en-US" sz="2800" b="1" spc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+mj-cs"/>
              </a:defRPr>
            </a:lvl1pPr>
          </a:lstStyle>
          <a:p>
            <a:pPr marL="0" lvl="0" indent="0" algn="r">
              <a:buNone/>
            </a:pPr>
            <a:r>
              <a:rPr lang="en-US" dirty="0"/>
              <a:t>03</a:t>
            </a:r>
          </a:p>
        </p:txBody>
      </p:sp>
      <p:sp>
        <p:nvSpPr>
          <p:cNvPr id="8" name="ตัวแทนข้อความ 6">
            <a:extLst>
              <a:ext uri="{FF2B5EF4-FFF2-40B4-BE49-F238E27FC236}">
                <a16:creationId xmlns:a16="http://schemas.microsoft.com/office/drawing/2014/main" id="{AAB4BDBE-E999-4CE7-B721-8E3CAEA2DBC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734515" y="2180000"/>
            <a:ext cx="2338042" cy="6933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thaiDist">
              <a:lnSpc>
                <a:spcPct val="105000"/>
              </a:lnSpc>
              <a:buNone/>
              <a:defRPr sz="1100" b="0" spc="0" baseline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9" name="ตัวแทนข้อความ 6">
            <a:extLst>
              <a:ext uri="{FF2B5EF4-FFF2-40B4-BE49-F238E27FC236}">
                <a16:creationId xmlns:a16="http://schemas.microsoft.com/office/drawing/2014/main" id="{9263768C-EC72-48B9-8964-196478CFA20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734515" y="1792034"/>
            <a:ext cx="2338042" cy="3244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 spc="0" baseline="0">
                <a:ln w="9525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accent1"/>
                </a:solidFill>
                <a:effectLst/>
                <a:latin typeface="+mj-lt"/>
                <a:cs typeface="+mj-cs"/>
              </a:defRPr>
            </a:lvl1pPr>
          </a:lstStyle>
          <a:p>
            <a:r>
              <a:rPr lang="en-US" dirty="0"/>
              <a:t>LOREM  IPSUM</a:t>
            </a:r>
          </a:p>
        </p:txBody>
      </p:sp>
      <p:sp>
        <p:nvSpPr>
          <p:cNvPr id="10" name="ตัวแทนข้อความ 6">
            <a:extLst>
              <a:ext uri="{FF2B5EF4-FFF2-40B4-BE49-F238E27FC236}">
                <a16:creationId xmlns:a16="http://schemas.microsoft.com/office/drawing/2014/main" id="{8C133BA6-7638-4C67-9DD4-72A1CE50B50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829253" y="1933600"/>
            <a:ext cx="892189" cy="4482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ctr">
              <a:defRPr lang="en-US" sz="2800" b="1" spc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+mj-cs"/>
              </a:defRPr>
            </a:lvl1pPr>
          </a:lstStyle>
          <a:p>
            <a:pPr marL="0" lvl="0" indent="0" algn="r">
              <a:buNone/>
            </a:pPr>
            <a:r>
              <a:rPr lang="en-US" dirty="0"/>
              <a:t>02</a:t>
            </a:r>
          </a:p>
        </p:txBody>
      </p:sp>
      <p:sp>
        <p:nvSpPr>
          <p:cNvPr id="11" name="ตัวแทนข้อความ 6">
            <a:extLst>
              <a:ext uri="{FF2B5EF4-FFF2-40B4-BE49-F238E27FC236}">
                <a16:creationId xmlns:a16="http://schemas.microsoft.com/office/drawing/2014/main" id="{1E489D5F-259D-4CA7-95B2-471D82B2F67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734515" y="3564351"/>
            <a:ext cx="2338042" cy="6933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thaiDist">
              <a:lnSpc>
                <a:spcPct val="105000"/>
              </a:lnSpc>
              <a:buNone/>
              <a:defRPr sz="1100" spc="0" baseline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12" name="ตัวแทนข้อความ 6">
            <a:extLst>
              <a:ext uri="{FF2B5EF4-FFF2-40B4-BE49-F238E27FC236}">
                <a16:creationId xmlns:a16="http://schemas.microsoft.com/office/drawing/2014/main" id="{1467A7B5-65E9-49C4-8EE6-6138F68CA68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734515" y="3176385"/>
            <a:ext cx="2338042" cy="3244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 spc="0" baseline="0">
                <a:ln w="9525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accent1"/>
                </a:solidFill>
                <a:effectLst/>
                <a:latin typeface="+mj-lt"/>
                <a:cs typeface="+mj-cs"/>
              </a:defRPr>
            </a:lvl1pPr>
          </a:lstStyle>
          <a:p>
            <a:r>
              <a:rPr lang="en-US" dirty="0"/>
              <a:t>LOREM  IPSUM</a:t>
            </a:r>
          </a:p>
        </p:txBody>
      </p:sp>
      <p:sp>
        <p:nvSpPr>
          <p:cNvPr id="13" name="ตัวแทนข้อความ 6">
            <a:extLst>
              <a:ext uri="{FF2B5EF4-FFF2-40B4-BE49-F238E27FC236}">
                <a16:creationId xmlns:a16="http://schemas.microsoft.com/office/drawing/2014/main" id="{1BFB0DB8-D98A-4A7E-AAA0-C30C8197312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829253" y="3317951"/>
            <a:ext cx="892189" cy="4482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ctr">
              <a:defRPr lang="en-US" sz="2800" b="1" spc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+mj-cs"/>
              </a:defRPr>
            </a:lvl1pPr>
          </a:lstStyle>
          <a:p>
            <a:pPr marL="0" lvl="0" indent="0" algn="r">
              <a:buNone/>
            </a:pPr>
            <a:r>
              <a:rPr lang="en-US" dirty="0"/>
              <a:t>04</a:t>
            </a:r>
          </a:p>
        </p:txBody>
      </p:sp>
      <p:sp>
        <p:nvSpPr>
          <p:cNvPr id="14" name="ตัวแทนข้อความ 386">
            <a:extLst>
              <a:ext uri="{FF2B5EF4-FFF2-40B4-BE49-F238E27FC236}">
                <a16:creationId xmlns:a16="http://schemas.microsoft.com/office/drawing/2014/main" id="{BC7FFA3F-5E14-41C6-AB7B-3EA66DBD84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0477" y="609962"/>
            <a:ext cx="6632318" cy="60033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4400" b="1" spc="0" baseline="0">
                <a:solidFill>
                  <a:schemeClr val="bg1"/>
                </a:solidFill>
                <a:effectLst/>
                <a:latin typeface="+mj-lt"/>
                <a:cs typeface="+mj-cs"/>
              </a:defRPr>
            </a:lvl1pPr>
          </a:lstStyle>
          <a:p>
            <a:r>
              <a:rPr lang="en" dirty="0"/>
              <a:t>TABLE OF CONTENTS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361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ข้อความ 9">
            <a:extLst>
              <a:ext uri="{FF2B5EF4-FFF2-40B4-BE49-F238E27FC236}">
                <a16:creationId xmlns:a16="http://schemas.microsoft.com/office/drawing/2014/main" id="{D41DDA3E-596C-4E2F-88D7-C0D9BED06F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24737" y="1117964"/>
            <a:ext cx="2049778" cy="770781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thaiDist">
              <a:lnSpc>
                <a:spcPct val="95000"/>
              </a:lnSpc>
              <a:spcBef>
                <a:spcPts val="0"/>
              </a:spcBef>
              <a:buNone/>
              <a:defRPr sz="1100" b="0" spc="0" baseline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3" name="ตัวแทนข้อความ 9">
            <a:extLst>
              <a:ext uri="{FF2B5EF4-FFF2-40B4-BE49-F238E27FC236}">
                <a16:creationId xmlns:a16="http://schemas.microsoft.com/office/drawing/2014/main" id="{F93F9FB3-5623-4786-8E8B-E777A87BA0D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24737" y="762029"/>
            <a:ext cx="2049778" cy="27795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buNone/>
              <a:defRPr sz="2200" b="1" spc="0" baseline="0">
                <a:ln>
                  <a:solidFill>
                    <a:schemeClr val="tx1"/>
                  </a:solidFill>
                </a:ln>
                <a:solidFill>
                  <a:schemeClr val="accent4"/>
                </a:solidFill>
                <a:effectLst/>
                <a:latin typeface="+mj-lt"/>
                <a:cs typeface="+mj-cs"/>
              </a:defRPr>
            </a:lvl1pPr>
          </a:lstStyle>
          <a:p>
            <a:r>
              <a:rPr lang="en-US" dirty="0"/>
              <a:t>LOREM IPSUM</a:t>
            </a:r>
          </a:p>
        </p:txBody>
      </p:sp>
      <p:sp>
        <p:nvSpPr>
          <p:cNvPr id="4" name="ตัวแทนข้อความ 9">
            <a:extLst>
              <a:ext uri="{FF2B5EF4-FFF2-40B4-BE49-F238E27FC236}">
                <a16:creationId xmlns:a16="http://schemas.microsoft.com/office/drawing/2014/main" id="{AADD2F6E-6047-4F1C-A044-E4810A70795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24737" y="2632509"/>
            <a:ext cx="2049778" cy="770781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thaiDist">
              <a:lnSpc>
                <a:spcPct val="95000"/>
              </a:lnSpc>
              <a:spcBef>
                <a:spcPts val="0"/>
              </a:spcBef>
              <a:buNone/>
              <a:defRPr sz="1100" b="0" spc="0" baseline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5" name="ตัวแทนข้อความ 9">
            <a:extLst>
              <a:ext uri="{FF2B5EF4-FFF2-40B4-BE49-F238E27FC236}">
                <a16:creationId xmlns:a16="http://schemas.microsoft.com/office/drawing/2014/main" id="{DA8C8CBF-753A-4661-B89B-1D53EDCD4D2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24737" y="2276574"/>
            <a:ext cx="2049778" cy="27795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buNone/>
              <a:defRPr sz="2200" b="1" spc="0" baseline="0">
                <a:ln>
                  <a:solidFill>
                    <a:schemeClr val="tx1"/>
                  </a:solidFill>
                </a:ln>
                <a:solidFill>
                  <a:schemeClr val="accent4"/>
                </a:solidFill>
                <a:effectLst/>
                <a:latin typeface="+mj-lt"/>
                <a:cs typeface="+mj-cs"/>
              </a:defRPr>
            </a:lvl1pPr>
          </a:lstStyle>
          <a:p>
            <a:r>
              <a:rPr lang="en-US" dirty="0"/>
              <a:t>LOREM IPSUM</a:t>
            </a:r>
          </a:p>
        </p:txBody>
      </p:sp>
      <p:sp>
        <p:nvSpPr>
          <p:cNvPr id="6" name="ตัวแทนรูปภาพ 35">
            <a:extLst>
              <a:ext uri="{FF2B5EF4-FFF2-40B4-BE49-F238E27FC236}">
                <a16:creationId xmlns:a16="http://schemas.microsoft.com/office/drawing/2014/main" id="{74D26B67-69AE-4D3A-8AEB-DE7EEFF40E6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221554" y="825560"/>
            <a:ext cx="3364849" cy="1894907"/>
          </a:xfrm>
          <a:prstGeom prst="roundRect">
            <a:avLst>
              <a:gd name="adj" fmla="val 2660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>
            <a:normAutofit/>
          </a:bodyPr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4159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160BE7CE-5206-4F93-8725-E2ED1627B7A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36811" y="471657"/>
            <a:ext cx="1683972" cy="3571855"/>
          </a:xfrm>
          <a:prstGeom prst="roundRect">
            <a:avLst>
              <a:gd name="adj" fmla="val 8898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0866B891-CA4D-4C78-A35E-4EF21D6BA00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840856" y="782174"/>
            <a:ext cx="1530883" cy="3247142"/>
          </a:xfrm>
          <a:prstGeom prst="roundRect">
            <a:avLst>
              <a:gd name="adj" fmla="val 8215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ตัวแทนข้อความ 9">
            <a:extLst>
              <a:ext uri="{FF2B5EF4-FFF2-40B4-BE49-F238E27FC236}">
                <a16:creationId xmlns:a16="http://schemas.microsoft.com/office/drawing/2014/main" id="{9A6CF645-E2C3-456F-8E6E-994CE60BD2B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69249" y="2283101"/>
            <a:ext cx="3448646" cy="10379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thaiDist">
              <a:lnSpc>
                <a:spcPct val="105000"/>
              </a:lnSpc>
              <a:spcBef>
                <a:spcPts val="0"/>
              </a:spcBef>
              <a:buNone/>
              <a:defRPr sz="1100" b="0" i="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marL="0" marR="0" lvl="0" indent="0" algn="thaiDist" defTabSz="6858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has been the industry's standard dummy text ever since the 1500s, when an unknown printer took a galley of type and scrambled it to make a type specimen book. Lorem Ipsum is simply dummy text of the printing and typesetting industry.</a:t>
            </a:r>
          </a:p>
          <a:p>
            <a:endParaRPr lang="en-US" dirty="0"/>
          </a:p>
        </p:txBody>
      </p:sp>
      <p:sp>
        <p:nvSpPr>
          <p:cNvPr id="5" name="ตัวแทนข้อความ 9">
            <a:extLst>
              <a:ext uri="{FF2B5EF4-FFF2-40B4-BE49-F238E27FC236}">
                <a16:creationId xmlns:a16="http://schemas.microsoft.com/office/drawing/2014/main" id="{FF2FEFE5-D1B9-4FE0-AA24-7EE4C32D77A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40818" y="1180828"/>
            <a:ext cx="4105507" cy="6202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None/>
              <a:defRPr sz="4500" b="1" i="0" spc="0" baseline="0">
                <a:ln w="12700">
                  <a:solidFill>
                    <a:srgbClr val="000000"/>
                  </a:solidFill>
                </a:ln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SOCIAL MEDIA</a:t>
            </a:r>
          </a:p>
        </p:txBody>
      </p:sp>
    </p:spTree>
    <p:extLst>
      <p:ext uri="{BB962C8B-B14F-4D97-AF65-F5344CB8AC3E}">
        <p14:creationId xmlns:p14="http://schemas.microsoft.com/office/powerpoint/2010/main" val="41501574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36026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ข้อความ 257">
            <a:extLst>
              <a:ext uri="{FF2B5EF4-FFF2-40B4-BE49-F238E27FC236}">
                <a16:creationId xmlns:a16="http://schemas.microsoft.com/office/drawing/2014/main" id="{934AB36C-F669-4C70-ADF0-87F6DBA167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92924" y="3382263"/>
            <a:ext cx="3958152" cy="3673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 b="1" spc="300" baseline="0">
                <a:solidFill>
                  <a:schemeClr val="bg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POWERPOINTHUB.COM</a:t>
            </a:r>
          </a:p>
        </p:txBody>
      </p:sp>
      <p:sp>
        <p:nvSpPr>
          <p:cNvPr id="3" name="ตัวแทนข้อความ 7">
            <a:extLst>
              <a:ext uri="{FF2B5EF4-FFF2-40B4-BE49-F238E27FC236}">
                <a16:creationId xmlns:a16="http://schemas.microsoft.com/office/drawing/2014/main" id="{06ED6A40-8AE2-4E9F-8AB6-A656C68E71A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0858" y="1316204"/>
            <a:ext cx="8202285" cy="12783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ctr">
              <a:defRPr lang="en-US" sz="9600" b="1" baseline="0" dirty="0">
                <a:ln w="19050">
                  <a:solidFill>
                    <a:schemeClr val="bg2"/>
                  </a:solidFill>
                </a:ln>
                <a:solidFill>
                  <a:schemeClr val="accent1"/>
                </a:solidFill>
                <a:effectLst/>
                <a:latin typeface="+mj-lt"/>
                <a:cs typeface="+mj-cs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0318574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27072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05614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9707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ข้อความ 9">
            <a:extLst>
              <a:ext uri="{FF2B5EF4-FFF2-40B4-BE49-F238E27FC236}">
                <a16:creationId xmlns:a16="http://schemas.microsoft.com/office/drawing/2014/main" id="{B5A88392-D9CB-41B3-8C23-92751E535B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73936" y="1113647"/>
            <a:ext cx="6193222" cy="1486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3000" b="1" baseline="0">
                <a:solidFill>
                  <a:schemeClr val="tx2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WHOA!</a:t>
            </a:r>
          </a:p>
        </p:txBody>
      </p:sp>
      <p:sp>
        <p:nvSpPr>
          <p:cNvPr id="3" name="ตัวแทนข้อความ 9">
            <a:extLst>
              <a:ext uri="{FF2B5EF4-FFF2-40B4-BE49-F238E27FC236}">
                <a16:creationId xmlns:a16="http://schemas.microsoft.com/office/drawing/2014/main" id="{A5DE7843-6DCF-4AF5-BCCA-800FB2E34DD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44432" y="3105238"/>
            <a:ext cx="5855136" cy="7517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sz="1200" b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dirty="0"/>
              <a:t>Lorem Ipsum has been the industry's standard dummy text ever since the 1500s, when an unknown printer took a galley of type and scrambled it to make a type specimen book.</a:t>
            </a:r>
          </a:p>
        </p:txBody>
      </p:sp>
    </p:spTree>
    <p:extLst>
      <p:ext uri="{BB962C8B-B14F-4D97-AF65-F5344CB8AC3E}">
        <p14:creationId xmlns:p14="http://schemas.microsoft.com/office/powerpoint/2010/main" val="2023862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ข้อความ 397">
            <a:extLst>
              <a:ext uri="{FF2B5EF4-FFF2-40B4-BE49-F238E27FC236}">
                <a16:creationId xmlns:a16="http://schemas.microsoft.com/office/drawing/2014/main" id="{E224592F-C200-4206-8E19-FC7577FEE6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05234" y="1989805"/>
            <a:ext cx="4557503" cy="629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thaiDist">
              <a:lnSpc>
                <a:spcPct val="105000"/>
              </a:lnSpc>
              <a:buNone/>
              <a:defRPr sz="1100" spc="20" baseline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 marL="0" marR="0" lvl="0" indent="0" algn="thaiDist" defTabSz="685800" rtl="0" eaLnBrk="1" fontAlgn="auto" latinLnBrk="0" hangingPunct="1">
              <a:lnSpc>
                <a:spcPct val="105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Lorem Ipsum is simply dummy text. Lorem Ipsum is simply dummy text of the printing industry.</a:t>
            </a:r>
          </a:p>
          <a:p>
            <a:endParaRPr lang="en-US" dirty="0"/>
          </a:p>
        </p:txBody>
      </p:sp>
      <p:sp>
        <p:nvSpPr>
          <p:cNvPr id="3" name="ตัวแทนข้อความ 257">
            <a:extLst>
              <a:ext uri="{FF2B5EF4-FFF2-40B4-BE49-F238E27FC236}">
                <a16:creationId xmlns:a16="http://schemas.microsoft.com/office/drawing/2014/main" id="{7FB8AEEE-BD08-43B6-9DB2-72B812E6F2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5513" y="3011629"/>
            <a:ext cx="2341431" cy="3526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 b="1" baseline="0">
                <a:ln w="9525">
                  <a:solidFill>
                    <a:srgbClr val="000000"/>
                  </a:solidFill>
                </a:ln>
                <a:solidFill>
                  <a:schemeClr val="accent2"/>
                </a:solidFill>
                <a:effectLst/>
                <a:latin typeface="+mj-lt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:</a:t>
            </a:r>
          </a:p>
        </p:txBody>
      </p:sp>
      <p:sp>
        <p:nvSpPr>
          <p:cNvPr id="4" name="ตัวแทนข้อความ 6">
            <a:extLst>
              <a:ext uri="{FF2B5EF4-FFF2-40B4-BE49-F238E27FC236}">
                <a16:creationId xmlns:a16="http://schemas.microsoft.com/office/drawing/2014/main" id="{8232272A-86D5-4FCC-806C-63E20E0A5A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5514" y="3460067"/>
            <a:ext cx="2744631" cy="11986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thaiDist">
              <a:buNone/>
              <a:defRPr lang="en-US" sz="1100" spc="20" baseline="0" dirty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thaiDist" defTabSz="685800" rtl="0" eaLnBrk="1" fontAlgn="auto" latinLnBrk="0" hangingPunct="1">
              <a:lnSpc>
                <a:spcPct val="105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Lorem Ipsum is simply dummy text. Lorem Ipsum is simply dummy text of the printing industry.</a:t>
            </a:r>
          </a:p>
        </p:txBody>
      </p:sp>
      <p:sp>
        <p:nvSpPr>
          <p:cNvPr id="5" name="ตัวแทนข้อความ 257">
            <a:extLst>
              <a:ext uri="{FF2B5EF4-FFF2-40B4-BE49-F238E27FC236}">
                <a16:creationId xmlns:a16="http://schemas.microsoft.com/office/drawing/2014/main" id="{9217014D-1A33-4EDC-9D2F-A6049FE36D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05235" y="391318"/>
            <a:ext cx="4652813" cy="629221"/>
          </a:xfrm>
        </p:spPr>
        <p:txBody>
          <a:bodyPr>
            <a:noAutofit/>
          </a:bodyPr>
          <a:lstStyle>
            <a:lvl1pPr marL="0" indent="0" algn="l">
              <a:buNone/>
              <a:defRPr sz="5200" b="1" baseline="0">
                <a:ln w="12700">
                  <a:solidFill>
                    <a:schemeClr val="tx1"/>
                  </a:solidFill>
                </a:ln>
                <a:solidFill>
                  <a:schemeClr val="accent1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SOCIAL MEDIA</a:t>
            </a:r>
          </a:p>
        </p:txBody>
      </p:sp>
      <p:sp>
        <p:nvSpPr>
          <p:cNvPr id="6" name="ตัวแทนข้อความ 257">
            <a:extLst>
              <a:ext uri="{FF2B5EF4-FFF2-40B4-BE49-F238E27FC236}">
                <a16:creationId xmlns:a16="http://schemas.microsoft.com/office/drawing/2014/main" id="{154CB937-2453-4996-A0FC-E99EC8D714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05235" y="1093174"/>
            <a:ext cx="4652813" cy="629220"/>
          </a:xfrm>
        </p:spPr>
        <p:txBody>
          <a:bodyPr>
            <a:noAutofit/>
          </a:bodyPr>
          <a:lstStyle>
            <a:lvl1pPr marL="0" indent="0" algn="l">
              <a:buNone/>
              <a:defRPr sz="5400" b="1" baseline="0">
                <a:ln w="12700">
                  <a:noFill/>
                </a:ln>
                <a:solidFill>
                  <a:schemeClr val="tx2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ADVERTISING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2D591D-B6DA-4C7A-A682-2BBEBFE554A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105275" y="3063791"/>
            <a:ext cx="4533900" cy="1744662"/>
          </a:xfrm>
          <a:prstGeom prst="roundRect">
            <a:avLst>
              <a:gd name="adj" fmla="val 14368"/>
            </a:avLst>
          </a:prstGeom>
          <a:solidFill>
            <a:schemeClr val="bg1">
              <a:lumMod val="95000"/>
            </a:schemeClr>
          </a:solidFill>
          <a:ln w="12700">
            <a:solidFill>
              <a:srgbClr val="000000"/>
            </a:solidFill>
          </a:ln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891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ข้อความ 386">
            <a:extLst>
              <a:ext uri="{FF2B5EF4-FFF2-40B4-BE49-F238E27FC236}">
                <a16:creationId xmlns:a16="http://schemas.microsoft.com/office/drawing/2014/main" id="{9B42D5A1-6D32-4D65-BFF4-7AEB498ACE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258" y="469783"/>
            <a:ext cx="8989484" cy="6154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>
              <a:buNone/>
              <a:defRPr lang="en-US" sz="4400" b="1" baseline="0" dirty="0">
                <a:ln w="12700">
                  <a:solidFill>
                    <a:schemeClr val="tx1"/>
                  </a:solidFill>
                </a:ln>
                <a:solidFill>
                  <a:schemeClr val="accent1"/>
                </a:solidFill>
                <a:effectLst/>
                <a:latin typeface="+mj-lt"/>
                <a:cs typeface="+mj-cs"/>
              </a:defRPr>
            </a:lvl1pPr>
          </a:lstStyle>
          <a:p>
            <a:r>
              <a:rPr lang="en-US" dirty="0"/>
              <a:t>SOCIAL MEDIA ADVERTISING</a:t>
            </a:r>
          </a:p>
        </p:txBody>
      </p:sp>
      <p:sp>
        <p:nvSpPr>
          <p:cNvPr id="3" name="ตัวแทนข้อความ 9">
            <a:extLst>
              <a:ext uri="{FF2B5EF4-FFF2-40B4-BE49-F238E27FC236}">
                <a16:creationId xmlns:a16="http://schemas.microsoft.com/office/drawing/2014/main" id="{50564DEC-2903-48AE-A2C0-C086E557E2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44432" y="1303878"/>
            <a:ext cx="5855136" cy="29978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sz="1200" b="0" baseline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r>
              <a:rPr lang="en-US" dirty="0"/>
              <a:t>Lorem Ipsum has been the industry's standard dummy text.</a:t>
            </a:r>
          </a:p>
        </p:txBody>
      </p:sp>
      <p:sp>
        <p:nvSpPr>
          <p:cNvPr id="4" name="ตัวแทนข้อความ 6">
            <a:extLst>
              <a:ext uri="{FF2B5EF4-FFF2-40B4-BE49-F238E27FC236}">
                <a16:creationId xmlns:a16="http://schemas.microsoft.com/office/drawing/2014/main" id="{C29A4325-08AA-4B57-8597-6993A6E6ED3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3728" y="2755460"/>
            <a:ext cx="1692320" cy="14474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thaiDist">
              <a:defRPr lang="en-US" sz="1050" spc="20" baseline="0" dirty="0">
                <a:solidFill>
                  <a:sysClr val="windowText" lastClr="000000"/>
                </a:solidFill>
                <a:effectLst/>
              </a:defRPr>
            </a:lvl1pPr>
          </a:lstStyle>
          <a:p>
            <a:pPr marL="0" marR="0" lvl="0" indent="0" algn="thaiDist" defTabSz="685800" rtl="0" eaLnBrk="1" fontAlgn="auto" latinLnBrk="0" hangingPunct="1">
              <a:lnSpc>
                <a:spcPct val="105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is simply dummy text of the printing and typesetting industry. 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pPr marL="0" marR="0" lvl="0" indent="0" algn="thaiDist" fontAlgn="auto">
              <a:lnSpc>
                <a:spcPct val="105000"/>
              </a:lnSpc>
              <a:spcAft>
                <a:spcPts val="0"/>
              </a:spcAft>
              <a:buClrTx/>
              <a:buSzTx/>
              <a:buNone/>
              <a:tabLst/>
            </a:pPr>
            <a:endParaRPr lang="en-US" dirty="0"/>
          </a:p>
        </p:txBody>
      </p:sp>
      <p:sp>
        <p:nvSpPr>
          <p:cNvPr id="5" name="ตัวแทนข้อความ 6">
            <a:extLst>
              <a:ext uri="{FF2B5EF4-FFF2-40B4-BE49-F238E27FC236}">
                <a16:creationId xmlns:a16="http://schemas.microsoft.com/office/drawing/2014/main" id="{D75E5992-BA4B-436F-985B-218C1B3B0B4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43728" y="2346250"/>
            <a:ext cx="1692320" cy="29978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 spc="0" baseline="0">
                <a:ln>
                  <a:noFill/>
                </a:ln>
                <a:solidFill>
                  <a:sysClr val="windowText" lastClr="000000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SUBTITLE 01</a:t>
            </a:r>
          </a:p>
        </p:txBody>
      </p:sp>
      <p:sp>
        <p:nvSpPr>
          <p:cNvPr id="6" name="ตัวแทนข้อความ 6">
            <a:extLst>
              <a:ext uri="{FF2B5EF4-FFF2-40B4-BE49-F238E27FC236}">
                <a16:creationId xmlns:a16="http://schemas.microsoft.com/office/drawing/2014/main" id="{B4961B06-7F8A-43D3-B115-293AF2343BC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667540" y="2755460"/>
            <a:ext cx="1692320" cy="14474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thaiDist">
              <a:defRPr lang="en-US" sz="1050" spc="20" baseline="0" dirty="0">
                <a:solidFill>
                  <a:sysClr val="windowText" lastClr="000000"/>
                </a:solidFill>
                <a:effectLst/>
              </a:defRPr>
            </a:lvl1pPr>
          </a:lstStyle>
          <a:p>
            <a:pPr marL="0" marR="0" lvl="0" indent="0" algn="thaiDist" defTabSz="685800" rtl="0" eaLnBrk="1" fontAlgn="auto" latinLnBrk="0" hangingPunct="1">
              <a:lnSpc>
                <a:spcPct val="105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is simply dummy text of the printing and typesetting industry. 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7" name="ตัวแทนข้อความ 6">
            <a:extLst>
              <a:ext uri="{FF2B5EF4-FFF2-40B4-BE49-F238E27FC236}">
                <a16:creationId xmlns:a16="http://schemas.microsoft.com/office/drawing/2014/main" id="{C8730416-8096-46AA-A074-25543467DDB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667540" y="2346250"/>
            <a:ext cx="1692320" cy="29978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 spc="0" baseline="0">
                <a:ln>
                  <a:noFill/>
                </a:ln>
                <a:solidFill>
                  <a:sysClr val="windowText" lastClr="000000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SUBTITLE 02</a:t>
            </a:r>
          </a:p>
        </p:txBody>
      </p:sp>
      <p:sp>
        <p:nvSpPr>
          <p:cNvPr id="8" name="ตัวแทนข้อความ 6">
            <a:extLst>
              <a:ext uri="{FF2B5EF4-FFF2-40B4-BE49-F238E27FC236}">
                <a16:creationId xmlns:a16="http://schemas.microsoft.com/office/drawing/2014/main" id="{AA711847-4631-49BA-AE32-A8DBB221283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781566" y="2755460"/>
            <a:ext cx="1692320" cy="14474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thaiDist">
              <a:defRPr lang="en-US" sz="1050" spc="20" baseline="0" dirty="0">
                <a:solidFill>
                  <a:sysClr val="windowText" lastClr="000000"/>
                </a:solidFill>
                <a:effectLst/>
              </a:defRPr>
            </a:lvl1pPr>
          </a:lstStyle>
          <a:p>
            <a:pPr marL="0" marR="0" lvl="0" indent="0" algn="thaiDist" defTabSz="685800" rtl="0" eaLnBrk="1" fontAlgn="auto" latinLnBrk="0" hangingPunct="1">
              <a:lnSpc>
                <a:spcPct val="105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is simply dummy text of the printing and typesetting industry. 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pPr marL="0" marR="0" lvl="0" indent="0" algn="thaiDist" fontAlgn="auto">
              <a:lnSpc>
                <a:spcPct val="105000"/>
              </a:lnSpc>
              <a:spcAft>
                <a:spcPts val="0"/>
              </a:spcAft>
              <a:buClrTx/>
              <a:buSzTx/>
              <a:buNone/>
              <a:tabLst/>
            </a:pPr>
            <a:endParaRPr lang="en-US" dirty="0"/>
          </a:p>
        </p:txBody>
      </p:sp>
      <p:sp>
        <p:nvSpPr>
          <p:cNvPr id="9" name="ตัวแทนข้อความ 6">
            <a:extLst>
              <a:ext uri="{FF2B5EF4-FFF2-40B4-BE49-F238E27FC236}">
                <a16:creationId xmlns:a16="http://schemas.microsoft.com/office/drawing/2014/main" id="{748A6F08-0E26-48B6-B45B-E38CAE73FAA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781566" y="2346250"/>
            <a:ext cx="1692320" cy="29978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 spc="0" baseline="0">
                <a:ln>
                  <a:noFill/>
                </a:ln>
                <a:solidFill>
                  <a:sysClr val="windowText" lastClr="000000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SUBTITLE 03</a:t>
            </a:r>
          </a:p>
        </p:txBody>
      </p:sp>
      <p:sp>
        <p:nvSpPr>
          <p:cNvPr id="10" name="ตัวแทนข้อความ 6">
            <a:extLst>
              <a:ext uri="{FF2B5EF4-FFF2-40B4-BE49-F238E27FC236}">
                <a16:creationId xmlns:a16="http://schemas.microsoft.com/office/drawing/2014/main" id="{815938C0-FC55-49E6-98A0-CCCD807CEDA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907952" y="2755460"/>
            <a:ext cx="1692320" cy="14474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thaiDist">
              <a:defRPr lang="en-US" sz="1050" spc="20" baseline="0" dirty="0">
                <a:solidFill>
                  <a:sysClr val="windowText" lastClr="000000"/>
                </a:solidFill>
                <a:effectLst/>
              </a:defRPr>
            </a:lvl1pPr>
          </a:lstStyle>
          <a:p>
            <a:pPr marL="0" marR="0" lvl="0" indent="0" algn="thaiDist" defTabSz="685800" rtl="0" eaLnBrk="1" fontAlgn="auto" latinLnBrk="0" hangingPunct="1">
              <a:lnSpc>
                <a:spcPct val="105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is simply dummy text of the printing and typesetting industry. 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pPr marL="0" marR="0" lvl="0" indent="0" algn="thaiDist" fontAlgn="auto">
              <a:lnSpc>
                <a:spcPct val="105000"/>
              </a:lnSpc>
              <a:spcAft>
                <a:spcPts val="0"/>
              </a:spcAft>
              <a:buClrTx/>
              <a:buSzTx/>
              <a:buNone/>
              <a:tabLst/>
            </a:pPr>
            <a:endParaRPr lang="en-US" dirty="0"/>
          </a:p>
        </p:txBody>
      </p:sp>
      <p:sp>
        <p:nvSpPr>
          <p:cNvPr id="11" name="ตัวแทนข้อความ 6">
            <a:extLst>
              <a:ext uri="{FF2B5EF4-FFF2-40B4-BE49-F238E27FC236}">
                <a16:creationId xmlns:a16="http://schemas.microsoft.com/office/drawing/2014/main" id="{0CE311C4-6F0F-44FE-A5E1-9C03B82FC30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907952" y="2346250"/>
            <a:ext cx="1692320" cy="29978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 spc="0" baseline="0">
                <a:ln>
                  <a:noFill/>
                </a:ln>
                <a:solidFill>
                  <a:sysClr val="windowText" lastClr="000000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SUBTITLE 04</a:t>
            </a:r>
          </a:p>
        </p:txBody>
      </p:sp>
    </p:spTree>
    <p:extLst>
      <p:ext uri="{BB962C8B-B14F-4D97-AF65-F5344CB8AC3E}">
        <p14:creationId xmlns:p14="http://schemas.microsoft.com/office/powerpoint/2010/main" val="3543228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ข้อความ 6">
            <a:extLst>
              <a:ext uri="{FF2B5EF4-FFF2-40B4-BE49-F238E27FC236}">
                <a16:creationId xmlns:a16="http://schemas.microsoft.com/office/drawing/2014/main" id="{780DF407-C2CB-48BD-850E-078F266F05A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6325" y="2322316"/>
            <a:ext cx="1496663" cy="1574534"/>
          </a:xfrm>
        </p:spPr>
        <p:txBody>
          <a:bodyPr>
            <a:noAutofit/>
          </a:bodyPr>
          <a:lstStyle>
            <a:lvl1pPr marL="0" indent="0" algn="thaiDist">
              <a:lnSpc>
                <a:spcPct val="105000"/>
              </a:lnSpc>
              <a:buNone/>
              <a:defRPr sz="11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</a:p>
        </p:txBody>
      </p:sp>
      <p:sp>
        <p:nvSpPr>
          <p:cNvPr id="3" name="ตัวแทนข้อความ 6">
            <a:extLst>
              <a:ext uri="{FF2B5EF4-FFF2-40B4-BE49-F238E27FC236}">
                <a16:creationId xmlns:a16="http://schemas.microsoft.com/office/drawing/2014/main" id="{4F2559F0-DC60-4A27-A464-C340ADC63B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67668" y="3896850"/>
            <a:ext cx="2324664" cy="833720"/>
          </a:xfrm>
        </p:spPr>
        <p:txBody>
          <a:bodyPr>
            <a:noAutofit/>
          </a:bodyPr>
          <a:lstStyle>
            <a:lvl1pPr marL="0" indent="0" algn="thaiDist">
              <a:lnSpc>
                <a:spcPct val="105000"/>
              </a:lnSpc>
              <a:buNone/>
              <a:defRPr sz="1100" spc="0" baseline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4" name="ตัวแทนข้อความ 6">
            <a:extLst>
              <a:ext uri="{FF2B5EF4-FFF2-40B4-BE49-F238E27FC236}">
                <a16:creationId xmlns:a16="http://schemas.microsoft.com/office/drawing/2014/main" id="{D1DF7481-2459-4BC2-97B3-A715617CCE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67668" y="3620209"/>
            <a:ext cx="2324664" cy="324471"/>
          </a:xfrm>
        </p:spPr>
        <p:txBody>
          <a:bodyPr>
            <a:noAutofit/>
          </a:bodyPr>
          <a:lstStyle>
            <a:lvl1pPr marL="0" indent="0">
              <a:buNone/>
              <a:defRPr sz="2000" b="1" spc="0" baseline="0">
                <a:solidFill>
                  <a:schemeClr val="bg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5" name="ตัวแทนข้อความ 6">
            <a:extLst>
              <a:ext uri="{FF2B5EF4-FFF2-40B4-BE49-F238E27FC236}">
                <a16:creationId xmlns:a16="http://schemas.microsoft.com/office/drawing/2014/main" id="{05D15516-4253-46E7-B356-6E588DFD0F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40864" y="3532787"/>
            <a:ext cx="798787" cy="448263"/>
          </a:xfrm>
        </p:spPr>
        <p:txBody>
          <a:bodyPr>
            <a:noAutofit/>
          </a:bodyPr>
          <a:lstStyle>
            <a:lvl1pPr marL="0" indent="0" algn="ctr">
              <a:buNone/>
              <a:defRPr sz="3600" b="1" spc="0" baseline="0">
                <a:solidFill>
                  <a:schemeClr val="bg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6" name="ตัวแทนข้อความ 6">
            <a:extLst>
              <a:ext uri="{FF2B5EF4-FFF2-40B4-BE49-F238E27FC236}">
                <a16:creationId xmlns:a16="http://schemas.microsoft.com/office/drawing/2014/main" id="{3789140D-6956-42F3-B93A-A8FB78FA41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67668" y="2465784"/>
            <a:ext cx="2324664" cy="833720"/>
          </a:xfrm>
        </p:spPr>
        <p:txBody>
          <a:bodyPr>
            <a:noAutofit/>
          </a:bodyPr>
          <a:lstStyle>
            <a:lvl1pPr marL="0" indent="0" algn="thaiDist">
              <a:lnSpc>
                <a:spcPct val="105000"/>
              </a:lnSpc>
              <a:buNone/>
              <a:defRPr sz="1100" spc="0" baseline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7" name="ตัวแทนข้อความ 6">
            <a:extLst>
              <a:ext uri="{FF2B5EF4-FFF2-40B4-BE49-F238E27FC236}">
                <a16:creationId xmlns:a16="http://schemas.microsoft.com/office/drawing/2014/main" id="{9BDE5EC9-A72B-4474-8F73-0D437810DA0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67668" y="2189143"/>
            <a:ext cx="2324664" cy="324471"/>
          </a:xfrm>
        </p:spPr>
        <p:txBody>
          <a:bodyPr>
            <a:noAutofit/>
          </a:bodyPr>
          <a:lstStyle>
            <a:lvl1pPr marL="0" indent="0">
              <a:buNone/>
              <a:defRPr sz="2000" b="1" spc="0" baseline="0">
                <a:solidFill>
                  <a:schemeClr val="bg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8" name="ตัวแทนข้อความ 6">
            <a:extLst>
              <a:ext uri="{FF2B5EF4-FFF2-40B4-BE49-F238E27FC236}">
                <a16:creationId xmlns:a16="http://schemas.microsoft.com/office/drawing/2014/main" id="{9FE4F529-656A-452C-9D76-00D8C9D0D5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40864" y="2101721"/>
            <a:ext cx="798787" cy="448263"/>
          </a:xfrm>
        </p:spPr>
        <p:txBody>
          <a:bodyPr>
            <a:noAutofit/>
          </a:bodyPr>
          <a:lstStyle>
            <a:lvl1pPr marL="0" indent="0" algn="ctr">
              <a:buNone/>
              <a:defRPr sz="3600" b="1" spc="0" baseline="0">
                <a:solidFill>
                  <a:schemeClr val="bg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9" name="ตัวแทนข้อความ 6">
            <a:extLst>
              <a:ext uri="{FF2B5EF4-FFF2-40B4-BE49-F238E27FC236}">
                <a16:creationId xmlns:a16="http://schemas.microsoft.com/office/drawing/2014/main" id="{93910298-87F2-485C-9D03-E3B87695125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67668" y="1034718"/>
            <a:ext cx="2324664" cy="833720"/>
          </a:xfrm>
        </p:spPr>
        <p:txBody>
          <a:bodyPr>
            <a:noAutofit/>
          </a:bodyPr>
          <a:lstStyle>
            <a:lvl1pPr marL="0" indent="0" algn="thaiDist">
              <a:lnSpc>
                <a:spcPct val="105000"/>
              </a:lnSpc>
              <a:buNone/>
              <a:defRPr sz="1100" spc="0" baseline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10" name="ตัวแทนข้อความ 6">
            <a:extLst>
              <a:ext uri="{FF2B5EF4-FFF2-40B4-BE49-F238E27FC236}">
                <a16:creationId xmlns:a16="http://schemas.microsoft.com/office/drawing/2014/main" id="{6B5A40C1-DD0B-416F-B1D9-05F2DDE0DD4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67668" y="758077"/>
            <a:ext cx="2324664" cy="324471"/>
          </a:xfrm>
        </p:spPr>
        <p:txBody>
          <a:bodyPr>
            <a:noAutofit/>
          </a:bodyPr>
          <a:lstStyle>
            <a:lvl1pPr marL="0" indent="0">
              <a:buNone/>
              <a:defRPr sz="2000" b="1" spc="0" baseline="0">
                <a:solidFill>
                  <a:schemeClr val="bg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1" name="ตัวแทนข้อความ 6">
            <a:extLst>
              <a:ext uri="{FF2B5EF4-FFF2-40B4-BE49-F238E27FC236}">
                <a16:creationId xmlns:a16="http://schemas.microsoft.com/office/drawing/2014/main" id="{71FF5F11-B179-44F8-8EA1-995572B3338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40864" y="670655"/>
            <a:ext cx="798787" cy="448263"/>
          </a:xfrm>
        </p:spPr>
        <p:txBody>
          <a:bodyPr>
            <a:noAutofit/>
          </a:bodyPr>
          <a:lstStyle>
            <a:lvl1pPr marL="0" indent="0" algn="ctr">
              <a:buNone/>
              <a:defRPr sz="3600" b="1" spc="0" baseline="0">
                <a:solidFill>
                  <a:schemeClr val="bg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5" name="ตัวแทนข้อความ 257">
            <a:extLst>
              <a:ext uri="{FF2B5EF4-FFF2-40B4-BE49-F238E27FC236}">
                <a16:creationId xmlns:a16="http://schemas.microsoft.com/office/drawing/2014/main" id="{42239865-F3D1-4C96-85A8-361957D6769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56325" y="653595"/>
            <a:ext cx="4652813" cy="629221"/>
          </a:xfrm>
        </p:spPr>
        <p:txBody>
          <a:bodyPr>
            <a:noAutofit/>
          </a:bodyPr>
          <a:lstStyle>
            <a:lvl1pPr marL="0" indent="0" algn="l">
              <a:buNone/>
              <a:defRPr sz="5200" b="1" baseline="0">
                <a:ln w="12700">
                  <a:solidFill>
                    <a:schemeClr val="tx1"/>
                  </a:solidFill>
                </a:ln>
                <a:solidFill>
                  <a:schemeClr val="accent1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SOCIAL MEDIA</a:t>
            </a:r>
          </a:p>
        </p:txBody>
      </p:sp>
      <p:sp>
        <p:nvSpPr>
          <p:cNvPr id="16" name="ตัวแทนข้อความ 257">
            <a:extLst>
              <a:ext uri="{FF2B5EF4-FFF2-40B4-BE49-F238E27FC236}">
                <a16:creationId xmlns:a16="http://schemas.microsoft.com/office/drawing/2014/main" id="{A0FC9777-D8C8-4648-A32D-77221B74C7A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6325" y="1355451"/>
            <a:ext cx="4652813" cy="629220"/>
          </a:xfrm>
        </p:spPr>
        <p:txBody>
          <a:bodyPr>
            <a:noAutofit/>
          </a:bodyPr>
          <a:lstStyle>
            <a:lvl1pPr marL="0" indent="0" algn="l">
              <a:buNone/>
              <a:defRPr sz="5400" b="1" baseline="0">
                <a:ln w="12700">
                  <a:noFill/>
                </a:ln>
                <a:solidFill>
                  <a:schemeClr val="tx2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ADVERTISING</a:t>
            </a:r>
          </a:p>
        </p:txBody>
      </p:sp>
    </p:spTree>
    <p:extLst>
      <p:ext uri="{BB962C8B-B14F-4D97-AF65-F5344CB8AC3E}">
        <p14:creationId xmlns:p14="http://schemas.microsoft.com/office/powerpoint/2010/main" val="98996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ข้อความ 9">
            <a:extLst>
              <a:ext uri="{FF2B5EF4-FFF2-40B4-BE49-F238E27FC236}">
                <a16:creationId xmlns:a16="http://schemas.microsoft.com/office/drawing/2014/main" id="{3DD43238-A874-43A2-AFEF-FB8154D40F3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44432" y="1303878"/>
            <a:ext cx="5855136" cy="29978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sz="1200" b="0" baseline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r>
              <a:rPr lang="en-US" dirty="0"/>
              <a:t>Lorem Ipsum has been the industry's standard dummy text.</a:t>
            </a:r>
          </a:p>
        </p:txBody>
      </p:sp>
      <p:sp>
        <p:nvSpPr>
          <p:cNvPr id="4" name="ตัวแทนข้อความ 520">
            <a:extLst>
              <a:ext uri="{FF2B5EF4-FFF2-40B4-BE49-F238E27FC236}">
                <a16:creationId xmlns:a16="http://schemas.microsoft.com/office/drawing/2014/main" id="{CE37B03B-77BD-47C6-B647-B1B3E0A84E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53333" y="2418282"/>
            <a:ext cx="2048256" cy="6886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thaiDist">
              <a:lnSpc>
                <a:spcPct val="100000"/>
              </a:lnSpc>
              <a:buNone/>
              <a:defRPr sz="1100" baseline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semper ante vitae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. </a:t>
            </a:r>
          </a:p>
        </p:txBody>
      </p:sp>
      <p:sp>
        <p:nvSpPr>
          <p:cNvPr id="5" name="ตัวแทนข้อความ 520">
            <a:extLst>
              <a:ext uri="{FF2B5EF4-FFF2-40B4-BE49-F238E27FC236}">
                <a16:creationId xmlns:a16="http://schemas.microsoft.com/office/drawing/2014/main" id="{F6EF6808-E18B-4409-8D86-C5966CB9C2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53333" y="2062412"/>
            <a:ext cx="2048256" cy="2945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5000"/>
              </a:lnSpc>
              <a:buNone/>
              <a:defRPr sz="2200" b="1" baseline="0">
                <a:ln>
                  <a:solidFill>
                    <a:srgbClr val="000000"/>
                  </a:solidFill>
                </a:ln>
                <a:solidFill>
                  <a:schemeClr val="accent2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6" name="ตัวแทนข้อความ 520">
            <a:extLst>
              <a:ext uri="{FF2B5EF4-FFF2-40B4-BE49-F238E27FC236}">
                <a16:creationId xmlns:a16="http://schemas.microsoft.com/office/drawing/2014/main" id="{6D6E8805-B423-4850-BF96-21B49B72B0A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53333" y="3767348"/>
            <a:ext cx="2048256" cy="6886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thaiDist">
              <a:lnSpc>
                <a:spcPct val="100000"/>
              </a:lnSpc>
              <a:buNone/>
              <a:defRPr sz="1100" baseline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semper ante vitae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. </a:t>
            </a:r>
          </a:p>
        </p:txBody>
      </p:sp>
      <p:sp>
        <p:nvSpPr>
          <p:cNvPr id="7" name="ตัวแทนข้อความ 520">
            <a:extLst>
              <a:ext uri="{FF2B5EF4-FFF2-40B4-BE49-F238E27FC236}">
                <a16:creationId xmlns:a16="http://schemas.microsoft.com/office/drawing/2014/main" id="{7F071863-5400-4769-8FF9-642A324C946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53333" y="3408116"/>
            <a:ext cx="2048256" cy="2890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5000"/>
              </a:lnSpc>
              <a:buNone/>
              <a:defRPr sz="2200" b="1" baseline="0">
                <a:ln>
                  <a:solidFill>
                    <a:srgbClr val="000000"/>
                  </a:solidFill>
                </a:ln>
                <a:solidFill>
                  <a:schemeClr val="accent1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8" name="ตัวแทนข้อความ 520">
            <a:extLst>
              <a:ext uri="{FF2B5EF4-FFF2-40B4-BE49-F238E27FC236}">
                <a16:creationId xmlns:a16="http://schemas.microsoft.com/office/drawing/2014/main" id="{B4D137A0-E38F-403A-A0B8-55B64A166F5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50226" y="2417052"/>
            <a:ext cx="2044319" cy="6886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thaiDist">
              <a:lnSpc>
                <a:spcPct val="100000"/>
              </a:lnSpc>
              <a:buNone/>
              <a:defRPr sz="1100" baseline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semper ante vitae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. </a:t>
            </a:r>
          </a:p>
        </p:txBody>
      </p:sp>
      <p:sp>
        <p:nvSpPr>
          <p:cNvPr id="9" name="ตัวแทนข้อความ 520">
            <a:extLst>
              <a:ext uri="{FF2B5EF4-FFF2-40B4-BE49-F238E27FC236}">
                <a16:creationId xmlns:a16="http://schemas.microsoft.com/office/drawing/2014/main" id="{F5F09258-F094-4CC8-A944-AA63BCF13CE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50226" y="2061182"/>
            <a:ext cx="2044319" cy="2945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5000"/>
              </a:lnSpc>
              <a:buNone/>
              <a:defRPr sz="2200" b="1" baseline="0">
                <a:ln>
                  <a:solidFill>
                    <a:srgbClr val="000000"/>
                  </a:solidFill>
                </a:ln>
                <a:solidFill>
                  <a:schemeClr val="accent4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0" name="ตัวแทนข้อความ 520">
            <a:extLst>
              <a:ext uri="{FF2B5EF4-FFF2-40B4-BE49-F238E27FC236}">
                <a16:creationId xmlns:a16="http://schemas.microsoft.com/office/drawing/2014/main" id="{36D62BC1-27F1-4DEB-AE3C-8AA24598827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50226" y="3767348"/>
            <a:ext cx="2044319" cy="6886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thaiDist">
              <a:lnSpc>
                <a:spcPct val="100000"/>
              </a:lnSpc>
              <a:buNone/>
              <a:defRPr sz="1100" baseline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semper ante vitae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. </a:t>
            </a:r>
          </a:p>
        </p:txBody>
      </p:sp>
      <p:sp>
        <p:nvSpPr>
          <p:cNvPr id="11" name="ตัวแทนข้อความ 520">
            <a:extLst>
              <a:ext uri="{FF2B5EF4-FFF2-40B4-BE49-F238E27FC236}">
                <a16:creationId xmlns:a16="http://schemas.microsoft.com/office/drawing/2014/main" id="{847314DE-222C-40BC-BCFF-A8EA397B6FF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50226" y="3408116"/>
            <a:ext cx="2044319" cy="2890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5000"/>
              </a:lnSpc>
              <a:buNone/>
              <a:defRPr sz="2200" b="1" baseline="0">
                <a:ln>
                  <a:solidFill>
                    <a:srgbClr val="000000"/>
                  </a:solidFill>
                </a:ln>
                <a:solidFill>
                  <a:schemeClr val="accent3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2" name="ตัวแทนข้อความ 386">
            <a:extLst>
              <a:ext uri="{FF2B5EF4-FFF2-40B4-BE49-F238E27FC236}">
                <a16:creationId xmlns:a16="http://schemas.microsoft.com/office/drawing/2014/main" id="{0986E254-7C0E-4542-A826-931C385756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258" y="469783"/>
            <a:ext cx="8989484" cy="6154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>
              <a:buNone/>
              <a:defRPr lang="en-US" sz="4400" b="1" baseline="0" dirty="0">
                <a:ln w="12700">
                  <a:solidFill>
                    <a:schemeClr val="tx1"/>
                  </a:solidFill>
                </a:ln>
                <a:solidFill>
                  <a:schemeClr val="accent1"/>
                </a:solidFill>
                <a:effectLst/>
                <a:latin typeface="+mj-lt"/>
                <a:cs typeface="+mj-cs"/>
              </a:defRPr>
            </a:lvl1pPr>
          </a:lstStyle>
          <a:p>
            <a:r>
              <a:rPr lang="en-US" dirty="0"/>
              <a:t>SOCIAL MEDIA ADVERTISING</a:t>
            </a:r>
          </a:p>
        </p:txBody>
      </p:sp>
    </p:spTree>
    <p:extLst>
      <p:ext uri="{BB962C8B-B14F-4D97-AF65-F5344CB8AC3E}">
        <p14:creationId xmlns:p14="http://schemas.microsoft.com/office/powerpoint/2010/main" val="1937284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ข้อความ 397">
            <a:extLst>
              <a:ext uri="{FF2B5EF4-FFF2-40B4-BE49-F238E27FC236}">
                <a16:creationId xmlns:a16="http://schemas.microsoft.com/office/drawing/2014/main" id="{15A1825C-2EEC-406F-A9FF-D3A57464DB6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6326" y="2135230"/>
            <a:ext cx="4579660" cy="4897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thaiDist">
              <a:lnSpc>
                <a:spcPct val="105000"/>
              </a:lnSpc>
              <a:buNone/>
              <a:defRPr sz="1100" b="0" spc="2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3" name="ตัวแทนข้อความ 397">
            <a:extLst>
              <a:ext uri="{FF2B5EF4-FFF2-40B4-BE49-F238E27FC236}">
                <a16:creationId xmlns:a16="http://schemas.microsoft.com/office/drawing/2014/main" id="{9EB830FF-6000-48C7-8A9A-AD983A0286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83906" y="2763332"/>
            <a:ext cx="2752079" cy="38345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thaiDist">
              <a:lnSpc>
                <a:spcPct val="105000"/>
              </a:lnSpc>
              <a:buNone/>
              <a:defRPr sz="1100" b="0" spc="2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</p:txBody>
      </p:sp>
      <p:sp>
        <p:nvSpPr>
          <p:cNvPr id="4" name="ตัวแทนข้อความ 397">
            <a:extLst>
              <a:ext uri="{FF2B5EF4-FFF2-40B4-BE49-F238E27FC236}">
                <a16:creationId xmlns:a16="http://schemas.microsoft.com/office/drawing/2014/main" id="{1471FD26-5618-4342-95EA-456D1B4E8EF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83906" y="3316986"/>
            <a:ext cx="2752079" cy="38345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thaiDist">
              <a:lnSpc>
                <a:spcPct val="105000"/>
              </a:lnSpc>
              <a:buNone/>
              <a:defRPr sz="1100" b="0" spc="2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</p:txBody>
      </p:sp>
      <p:sp>
        <p:nvSpPr>
          <p:cNvPr id="5" name="ตัวแทนข้อความ 397">
            <a:extLst>
              <a:ext uri="{FF2B5EF4-FFF2-40B4-BE49-F238E27FC236}">
                <a16:creationId xmlns:a16="http://schemas.microsoft.com/office/drawing/2014/main" id="{7679945B-2D03-4355-98E7-E0967FB4E1F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183906" y="3870637"/>
            <a:ext cx="2752079" cy="38345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thaiDist">
              <a:lnSpc>
                <a:spcPct val="105000"/>
              </a:lnSpc>
              <a:buNone/>
              <a:defRPr sz="1100" b="0" spc="2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</p:txBody>
      </p:sp>
      <p:sp>
        <p:nvSpPr>
          <p:cNvPr id="6" name="ตัวแทนข้อความ 257">
            <a:extLst>
              <a:ext uri="{FF2B5EF4-FFF2-40B4-BE49-F238E27FC236}">
                <a16:creationId xmlns:a16="http://schemas.microsoft.com/office/drawing/2014/main" id="{48B69DFB-7FCA-4EC5-B8F2-63078425FD4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56325" y="571955"/>
            <a:ext cx="4652813" cy="629221"/>
          </a:xfrm>
        </p:spPr>
        <p:txBody>
          <a:bodyPr>
            <a:noAutofit/>
          </a:bodyPr>
          <a:lstStyle>
            <a:lvl1pPr marL="0" indent="0" algn="l">
              <a:buNone/>
              <a:defRPr sz="5200" b="1" baseline="0">
                <a:ln w="12700">
                  <a:solidFill>
                    <a:schemeClr val="tx1"/>
                  </a:solidFill>
                </a:ln>
                <a:solidFill>
                  <a:schemeClr val="accent1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SOCIAL MEDIA</a:t>
            </a:r>
          </a:p>
        </p:txBody>
      </p:sp>
      <p:sp>
        <p:nvSpPr>
          <p:cNvPr id="7" name="ตัวแทนข้อความ 257">
            <a:extLst>
              <a:ext uri="{FF2B5EF4-FFF2-40B4-BE49-F238E27FC236}">
                <a16:creationId xmlns:a16="http://schemas.microsoft.com/office/drawing/2014/main" id="{324E857B-F13C-4D50-B497-446EA56BA65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56325" y="1273811"/>
            <a:ext cx="4652813" cy="629220"/>
          </a:xfrm>
        </p:spPr>
        <p:txBody>
          <a:bodyPr>
            <a:noAutofit/>
          </a:bodyPr>
          <a:lstStyle>
            <a:lvl1pPr marL="0" indent="0" algn="l">
              <a:buNone/>
              <a:defRPr sz="5400" b="1" baseline="0">
                <a:ln w="12700">
                  <a:noFill/>
                </a:ln>
                <a:solidFill>
                  <a:schemeClr val="tx2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ADVERTISING</a:t>
            </a:r>
          </a:p>
        </p:txBody>
      </p:sp>
    </p:spTree>
    <p:extLst>
      <p:ext uri="{BB962C8B-B14F-4D97-AF65-F5344CB8AC3E}">
        <p14:creationId xmlns:p14="http://schemas.microsoft.com/office/powerpoint/2010/main" val="1572449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ข้อความ 9">
            <a:extLst>
              <a:ext uri="{FF2B5EF4-FFF2-40B4-BE49-F238E27FC236}">
                <a16:creationId xmlns:a16="http://schemas.microsoft.com/office/drawing/2014/main" id="{83EC9205-19F5-48BE-B983-1CD78B6CAC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1013" y="3690062"/>
            <a:ext cx="1653390" cy="57409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thaiDist">
              <a:lnSpc>
                <a:spcPct val="95000"/>
              </a:lnSpc>
              <a:spcBef>
                <a:spcPts val="0"/>
              </a:spcBef>
              <a:buNone/>
              <a:defRPr sz="1100" b="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industry.</a:t>
            </a:r>
          </a:p>
        </p:txBody>
      </p:sp>
      <p:sp>
        <p:nvSpPr>
          <p:cNvPr id="3" name="ตัวแทนข้อความ 9">
            <a:extLst>
              <a:ext uri="{FF2B5EF4-FFF2-40B4-BE49-F238E27FC236}">
                <a16:creationId xmlns:a16="http://schemas.microsoft.com/office/drawing/2014/main" id="{00085D39-5EFA-48CD-A57E-4872E684B7F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1013" y="3359971"/>
            <a:ext cx="1653390" cy="2570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None/>
              <a:defRPr sz="1800" b="1" spc="0" baseline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accent4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4" name="ตัวแทนข้อความ 9">
            <a:extLst>
              <a:ext uri="{FF2B5EF4-FFF2-40B4-BE49-F238E27FC236}">
                <a16:creationId xmlns:a16="http://schemas.microsoft.com/office/drawing/2014/main" id="{FB2B8FE0-A4EE-431F-BF20-5BA370FA5F1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33890" y="3690062"/>
            <a:ext cx="1653390" cy="57409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thaiDist">
              <a:lnSpc>
                <a:spcPct val="95000"/>
              </a:lnSpc>
              <a:spcBef>
                <a:spcPts val="0"/>
              </a:spcBef>
              <a:buNone/>
              <a:defRPr sz="1100" b="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industry.</a:t>
            </a:r>
          </a:p>
        </p:txBody>
      </p:sp>
      <p:sp>
        <p:nvSpPr>
          <p:cNvPr id="5" name="ตัวแทนข้อความ 9">
            <a:extLst>
              <a:ext uri="{FF2B5EF4-FFF2-40B4-BE49-F238E27FC236}">
                <a16:creationId xmlns:a16="http://schemas.microsoft.com/office/drawing/2014/main" id="{B18C4C21-85C4-4F9E-A1CC-6D0FE879CD0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33890" y="3359971"/>
            <a:ext cx="1653390" cy="2570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None/>
              <a:defRPr sz="1800" b="1" spc="0" baseline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accent3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6" name="ตัวแทนข้อความ 9">
            <a:extLst>
              <a:ext uri="{FF2B5EF4-FFF2-40B4-BE49-F238E27FC236}">
                <a16:creationId xmlns:a16="http://schemas.microsoft.com/office/drawing/2014/main" id="{44EA9EB7-38EE-43E6-8B65-5529A987C38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6767" y="3690062"/>
            <a:ext cx="1653390" cy="57409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thaiDist">
              <a:lnSpc>
                <a:spcPct val="95000"/>
              </a:lnSpc>
              <a:spcBef>
                <a:spcPts val="0"/>
              </a:spcBef>
              <a:buNone/>
              <a:defRPr sz="1100" b="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industry.</a:t>
            </a:r>
          </a:p>
        </p:txBody>
      </p:sp>
      <p:sp>
        <p:nvSpPr>
          <p:cNvPr id="7" name="ตัวแทนข้อความ 9">
            <a:extLst>
              <a:ext uri="{FF2B5EF4-FFF2-40B4-BE49-F238E27FC236}">
                <a16:creationId xmlns:a16="http://schemas.microsoft.com/office/drawing/2014/main" id="{03213B13-7EFE-449C-B2FA-CC9FB547ADB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6767" y="3359971"/>
            <a:ext cx="1653390" cy="2570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None/>
              <a:defRPr sz="1800" b="1" spc="0" baseline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8" name="ตัวแทนข้อความ 9">
            <a:extLst>
              <a:ext uri="{FF2B5EF4-FFF2-40B4-BE49-F238E27FC236}">
                <a16:creationId xmlns:a16="http://schemas.microsoft.com/office/drawing/2014/main" id="{81C5CDA2-C57D-4D45-9A97-EBB9410DD25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17927" y="3690062"/>
            <a:ext cx="1653390" cy="57409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thaiDist">
              <a:lnSpc>
                <a:spcPct val="95000"/>
              </a:lnSpc>
              <a:spcBef>
                <a:spcPts val="0"/>
              </a:spcBef>
              <a:buNone/>
              <a:defRPr sz="1100" b="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industry.</a:t>
            </a:r>
          </a:p>
        </p:txBody>
      </p:sp>
      <p:sp>
        <p:nvSpPr>
          <p:cNvPr id="9" name="ตัวแทนข้อความ 9">
            <a:extLst>
              <a:ext uri="{FF2B5EF4-FFF2-40B4-BE49-F238E27FC236}">
                <a16:creationId xmlns:a16="http://schemas.microsoft.com/office/drawing/2014/main" id="{E1DCD5E3-D6BF-4251-BB5F-90FE0BF77FF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17927" y="3359971"/>
            <a:ext cx="1653390" cy="2570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None/>
              <a:defRPr sz="1800" b="1" spc="0" baseline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accent2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0" name="ตัวแทนข้อความ 113">
            <a:extLst>
              <a:ext uri="{FF2B5EF4-FFF2-40B4-BE49-F238E27FC236}">
                <a16:creationId xmlns:a16="http://schemas.microsoft.com/office/drawing/2014/main" id="{A6102B59-93D6-45CC-8812-D8BDCF874A7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201451" y="2301374"/>
            <a:ext cx="790631" cy="34594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ctr">
              <a:buNone/>
              <a:defRPr sz="2800" b="1" baseline="0">
                <a:solidFill>
                  <a:schemeClr val="bg1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1" name="ตัวแทนข้อความ 113">
            <a:extLst>
              <a:ext uri="{FF2B5EF4-FFF2-40B4-BE49-F238E27FC236}">
                <a16:creationId xmlns:a16="http://schemas.microsoft.com/office/drawing/2014/main" id="{ED7CF2FF-11EB-420B-B66E-3AC6CD66D13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144328" y="2301602"/>
            <a:ext cx="790631" cy="34594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ctr">
              <a:buNone/>
              <a:defRPr sz="2800" b="1" baseline="0">
                <a:solidFill>
                  <a:schemeClr val="tx1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12" name="ตัวแทนข้อความ 113">
            <a:extLst>
              <a:ext uri="{FF2B5EF4-FFF2-40B4-BE49-F238E27FC236}">
                <a16:creationId xmlns:a16="http://schemas.microsoft.com/office/drawing/2014/main" id="{0042E9A3-13BA-4344-90BB-876E8C15A7D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87205" y="2301602"/>
            <a:ext cx="790631" cy="34594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ctr">
              <a:buNone/>
              <a:defRPr sz="2800" b="1" baseline="0">
                <a:solidFill>
                  <a:schemeClr val="bg1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13" name="ตัวแทนข้อความ 113">
            <a:extLst>
              <a:ext uri="{FF2B5EF4-FFF2-40B4-BE49-F238E27FC236}">
                <a16:creationId xmlns:a16="http://schemas.microsoft.com/office/drawing/2014/main" id="{C51E9A5C-4BCC-4BF2-87FE-EDE79E915E9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028365" y="2301602"/>
            <a:ext cx="790631" cy="34594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ctr">
              <a:buNone/>
              <a:defRPr sz="2800" b="1" baseline="0">
                <a:solidFill>
                  <a:schemeClr val="tx1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14" name="ตัวแทนข้อความ 9">
            <a:extLst>
              <a:ext uri="{FF2B5EF4-FFF2-40B4-BE49-F238E27FC236}">
                <a16:creationId xmlns:a16="http://schemas.microsoft.com/office/drawing/2014/main" id="{22A1F863-EDE7-470F-ADC9-9E16CC2CEC7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44432" y="1303878"/>
            <a:ext cx="5855136" cy="29978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sz="1200" b="0" baseline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r>
              <a:rPr lang="en-US" dirty="0"/>
              <a:t>Lorem Ipsum has been the industry's standard dummy text.</a:t>
            </a:r>
          </a:p>
        </p:txBody>
      </p:sp>
      <p:sp>
        <p:nvSpPr>
          <p:cNvPr id="15" name="ตัวแทนข้อความ 386">
            <a:extLst>
              <a:ext uri="{FF2B5EF4-FFF2-40B4-BE49-F238E27FC236}">
                <a16:creationId xmlns:a16="http://schemas.microsoft.com/office/drawing/2014/main" id="{E8C82A57-223E-4DAC-8BF3-EFB50D07A9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258" y="469783"/>
            <a:ext cx="8989484" cy="6154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>
              <a:buNone/>
              <a:defRPr lang="en-US" sz="4400" b="1" baseline="0" dirty="0">
                <a:ln w="12700">
                  <a:solidFill>
                    <a:schemeClr val="tx1"/>
                  </a:solidFill>
                </a:ln>
                <a:solidFill>
                  <a:schemeClr val="accent1"/>
                </a:solidFill>
                <a:effectLst/>
                <a:latin typeface="+mj-lt"/>
                <a:cs typeface="+mj-cs"/>
              </a:defRPr>
            </a:lvl1pPr>
          </a:lstStyle>
          <a:p>
            <a:r>
              <a:rPr lang="en-US" dirty="0"/>
              <a:t>SOCIAL MEDIA ADVERTISING</a:t>
            </a:r>
          </a:p>
        </p:txBody>
      </p:sp>
    </p:spTree>
    <p:extLst>
      <p:ext uri="{BB962C8B-B14F-4D97-AF65-F5344CB8AC3E}">
        <p14:creationId xmlns:p14="http://schemas.microsoft.com/office/powerpoint/2010/main" val="173449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1B900-1C64-4BD2-8B0D-F937A7AD8B97}" type="datetimeFigureOut">
              <a:rPr lang="en-US" smtClean="0"/>
              <a:t>7/21/2025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BDE56-18B0-441B-B540-407D16542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419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9" r:id="rId8"/>
    <p:sldLayoutId id="2147483668" r:id="rId9"/>
    <p:sldLayoutId id="2147483670" r:id="rId10"/>
    <p:sldLayoutId id="2147483671" r:id="rId11"/>
    <p:sldLayoutId id="2147483672" r:id="rId12"/>
    <p:sldLayoutId id="2147483673" r:id="rId13"/>
    <p:sldLayoutId id="2147483675" r:id="rId14"/>
    <p:sldLayoutId id="2147483676" r:id="rId15"/>
    <p:sldLayoutId id="2147483674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.svg"/><Relationship Id="rId18" Type="http://schemas.openxmlformats.org/officeDocument/2006/relationships/image" Target="../media/image41.png"/><Relationship Id="rId26" Type="http://schemas.openxmlformats.org/officeDocument/2006/relationships/image" Target="../media/image51.png"/><Relationship Id="rId39" Type="http://schemas.openxmlformats.org/officeDocument/2006/relationships/image" Target="../media/image14.svg"/><Relationship Id="rId21" Type="http://schemas.openxmlformats.org/officeDocument/2006/relationships/image" Target="../media/image16.svg"/><Relationship Id="rId34" Type="http://schemas.openxmlformats.org/officeDocument/2006/relationships/image" Target="../media/image5.png"/><Relationship Id="rId42" Type="http://schemas.openxmlformats.org/officeDocument/2006/relationships/image" Target="../media/image59.png"/><Relationship Id="rId47" Type="http://schemas.openxmlformats.org/officeDocument/2006/relationships/image" Target="../media/image64.svg"/><Relationship Id="rId50" Type="http://schemas.openxmlformats.org/officeDocument/2006/relationships/image" Target="../media/image69.png"/><Relationship Id="rId55" Type="http://schemas.openxmlformats.org/officeDocument/2006/relationships/image" Target="../media/image50.svg"/><Relationship Id="rId7" Type="http://schemas.openxmlformats.org/officeDocument/2006/relationships/image" Target="../media/image36.svg"/><Relationship Id="rId2" Type="http://schemas.openxmlformats.org/officeDocument/2006/relationships/image" Target="../media/image80.png"/><Relationship Id="rId16" Type="http://schemas.openxmlformats.org/officeDocument/2006/relationships/image" Target="../media/image39.png"/><Relationship Id="rId29" Type="http://schemas.openxmlformats.org/officeDocument/2006/relationships/image" Target="../media/image54.svg"/><Relationship Id="rId11" Type="http://schemas.openxmlformats.org/officeDocument/2006/relationships/image" Target="../media/image38.svg"/><Relationship Id="rId24" Type="http://schemas.openxmlformats.org/officeDocument/2006/relationships/image" Target="../media/image45.png"/><Relationship Id="rId32" Type="http://schemas.openxmlformats.org/officeDocument/2006/relationships/image" Target="../media/image27.png"/><Relationship Id="rId37" Type="http://schemas.openxmlformats.org/officeDocument/2006/relationships/image" Target="../media/image58.svg"/><Relationship Id="rId40" Type="http://schemas.openxmlformats.org/officeDocument/2006/relationships/image" Target="../media/image17.png"/><Relationship Id="rId45" Type="http://schemas.openxmlformats.org/officeDocument/2006/relationships/image" Target="../media/image62.svg"/><Relationship Id="rId53" Type="http://schemas.openxmlformats.org/officeDocument/2006/relationships/image" Target="../media/image72.svg"/><Relationship Id="rId5" Type="http://schemas.openxmlformats.org/officeDocument/2006/relationships/image" Target="../media/image2.svg"/><Relationship Id="rId10" Type="http://schemas.openxmlformats.org/officeDocument/2006/relationships/image" Target="../media/image37.png"/><Relationship Id="rId19" Type="http://schemas.openxmlformats.org/officeDocument/2006/relationships/image" Target="../media/image42.svg"/><Relationship Id="rId31" Type="http://schemas.openxmlformats.org/officeDocument/2006/relationships/image" Target="../media/image56.svg"/><Relationship Id="rId44" Type="http://schemas.openxmlformats.org/officeDocument/2006/relationships/image" Target="../media/image61.png"/><Relationship Id="rId52" Type="http://schemas.openxmlformats.org/officeDocument/2006/relationships/image" Target="../media/image71.png"/><Relationship Id="rId4" Type="http://schemas.openxmlformats.org/officeDocument/2006/relationships/image" Target="../media/image1.png"/><Relationship Id="rId9" Type="http://schemas.openxmlformats.org/officeDocument/2006/relationships/image" Target="../media/image26.svg"/><Relationship Id="rId14" Type="http://schemas.openxmlformats.org/officeDocument/2006/relationships/image" Target="../media/image9.png"/><Relationship Id="rId22" Type="http://schemas.openxmlformats.org/officeDocument/2006/relationships/image" Target="../media/image43.png"/><Relationship Id="rId27" Type="http://schemas.openxmlformats.org/officeDocument/2006/relationships/image" Target="../media/image52.svg"/><Relationship Id="rId30" Type="http://schemas.openxmlformats.org/officeDocument/2006/relationships/image" Target="../media/image55.png"/><Relationship Id="rId35" Type="http://schemas.openxmlformats.org/officeDocument/2006/relationships/image" Target="../media/image6.svg"/><Relationship Id="rId43" Type="http://schemas.openxmlformats.org/officeDocument/2006/relationships/image" Target="../media/image60.svg"/><Relationship Id="rId48" Type="http://schemas.openxmlformats.org/officeDocument/2006/relationships/image" Target="../media/image65.png"/><Relationship Id="rId8" Type="http://schemas.openxmlformats.org/officeDocument/2006/relationships/image" Target="../media/image25.png"/><Relationship Id="rId51" Type="http://schemas.openxmlformats.org/officeDocument/2006/relationships/image" Target="../media/image70.svg"/><Relationship Id="rId3" Type="http://schemas.openxmlformats.org/officeDocument/2006/relationships/image" Target="../media/image81.svg"/><Relationship Id="rId12" Type="http://schemas.openxmlformats.org/officeDocument/2006/relationships/image" Target="../media/image3.png"/><Relationship Id="rId17" Type="http://schemas.openxmlformats.org/officeDocument/2006/relationships/image" Target="../media/image40.svg"/><Relationship Id="rId25" Type="http://schemas.openxmlformats.org/officeDocument/2006/relationships/image" Target="../media/image46.svg"/><Relationship Id="rId33" Type="http://schemas.openxmlformats.org/officeDocument/2006/relationships/image" Target="../media/image28.svg"/><Relationship Id="rId38" Type="http://schemas.openxmlformats.org/officeDocument/2006/relationships/image" Target="../media/image13.png"/><Relationship Id="rId46" Type="http://schemas.openxmlformats.org/officeDocument/2006/relationships/image" Target="../media/image63.png"/><Relationship Id="rId20" Type="http://schemas.openxmlformats.org/officeDocument/2006/relationships/image" Target="../media/image15.png"/><Relationship Id="rId41" Type="http://schemas.openxmlformats.org/officeDocument/2006/relationships/image" Target="../media/image18.svg"/><Relationship Id="rId54" Type="http://schemas.openxmlformats.org/officeDocument/2006/relationships/image" Target="../media/image4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5.png"/><Relationship Id="rId15" Type="http://schemas.openxmlformats.org/officeDocument/2006/relationships/image" Target="../media/image10.svg"/><Relationship Id="rId23" Type="http://schemas.openxmlformats.org/officeDocument/2006/relationships/image" Target="../media/image44.svg"/><Relationship Id="rId28" Type="http://schemas.openxmlformats.org/officeDocument/2006/relationships/image" Target="../media/image53.png"/><Relationship Id="rId36" Type="http://schemas.openxmlformats.org/officeDocument/2006/relationships/image" Target="../media/image57.png"/><Relationship Id="rId49" Type="http://schemas.openxmlformats.org/officeDocument/2006/relationships/image" Target="../media/image66.sv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svg"/><Relationship Id="rId18" Type="http://schemas.openxmlformats.org/officeDocument/2006/relationships/image" Target="../media/image9.png"/><Relationship Id="rId26" Type="http://schemas.openxmlformats.org/officeDocument/2006/relationships/image" Target="../media/image25.png"/><Relationship Id="rId21" Type="http://schemas.openxmlformats.org/officeDocument/2006/relationships/image" Target="../media/image20.svg"/><Relationship Id="rId34" Type="http://schemas.openxmlformats.org/officeDocument/2006/relationships/image" Target="../media/image3.png"/><Relationship Id="rId7" Type="http://schemas.openxmlformats.org/officeDocument/2006/relationships/image" Target="../media/image14.svg"/><Relationship Id="rId12" Type="http://schemas.openxmlformats.org/officeDocument/2006/relationships/image" Target="../media/image17.png"/><Relationship Id="rId17" Type="http://schemas.openxmlformats.org/officeDocument/2006/relationships/image" Target="../media/image8.svg"/><Relationship Id="rId25" Type="http://schemas.openxmlformats.org/officeDocument/2006/relationships/image" Target="../media/image24.svg"/><Relationship Id="rId33" Type="http://schemas.openxmlformats.org/officeDocument/2006/relationships/image" Target="../media/image32.svg"/><Relationship Id="rId2" Type="http://schemas.openxmlformats.org/officeDocument/2006/relationships/image" Target="../media/image57.png"/><Relationship Id="rId16" Type="http://schemas.openxmlformats.org/officeDocument/2006/relationships/image" Target="../media/image7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11" Type="http://schemas.openxmlformats.org/officeDocument/2006/relationships/image" Target="../media/image98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4.svg"/><Relationship Id="rId5" Type="http://schemas.openxmlformats.org/officeDocument/2006/relationships/image" Target="../media/image94.svg"/><Relationship Id="rId15" Type="http://schemas.openxmlformats.org/officeDocument/2006/relationships/image" Target="../media/image2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36" Type="http://schemas.openxmlformats.org/officeDocument/2006/relationships/image" Target="../media/image33.png"/><Relationship Id="rId10" Type="http://schemas.openxmlformats.org/officeDocument/2006/relationships/image" Target="../media/image97.png"/><Relationship Id="rId19" Type="http://schemas.openxmlformats.org/officeDocument/2006/relationships/image" Target="../media/image10.svg"/><Relationship Id="rId31" Type="http://schemas.openxmlformats.org/officeDocument/2006/relationships/image" Target="../media/image30.svg"/><Relationship Id="rId4" Type="http://schemas.openxmlformats.org/officeDocument/2006/relationships/image" Target="../media/image93.png"/><Relationship Id="rId9" Type="http://schemas.openxmlformats.org/officeDocument/2006/relationships/image" Target="../media/image96.svg"/><Relationship Id="rId14" Type="http://schemas.openxmlformats.org/officeDocument/2006/relationships/image" Target="../media/image1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35" Type="http://schemas.openxmlformats.org/officeDocument/2006/relationships/image" Target="../media/image4.svg"/><Relationship Id="rId8" Type="http://schemas.openxmlformats.org/officeDocument/2006/relationships/image" Target="../media/image95.png"/><Relationship Id="rId3" Type="http://schemas.openxmlformats.org/officeDocument/2006/relationships/image" Target="../media/image5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4.svg"/><Relationship Id="rId18" Type="http://schemas.openxmlformats.org/officeDocument/2006/relationships/image" Target="../media/image41.png"/><Relationship Id="rId3" Type="http://schemas.openxmlformats.org/officeDocument/2006/relationships/image" Target="../media/image100.svg"/><Relationship Id="rId7" Type="http://schemas.openxmlformats.org/officeDocument/2006/relationships/image" Target="../media/image89.svg"/><Relationship Id="rId12" Type="http://schemas.openxmlformats.org/officeDocument/2006/relationships/image" Target="../media/image33.png"/><Relationship Id="rId17" Type="http://schemas.openxmlformats.org/officeDocument/2006/relationships/image" Target="../media/image66.svg"/><Relationship Id="rId2" Type="http://schemas.openxmlformats.org/officeDocument/2006/relationships/image" Target="../media/image99.png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8.png"/><Relationship Id="rId11" Type="http://schemas.openxmlformats.org/officeDocument/2006/relationships/image" Target="../media/image4.svg"/><Relationship Id="rId5" Type="http://schemas.openxmlformats.org/officeDocument/2006/relationships/image" Target="../media/image20.svg"/><Relationship Id="rId15" Type="http://schemas.openxmlformats.org/officeDocument/2006/relationships/image" Target="../media/image44.svg"/><Relationship Id="rId10" Type="http://schemas.openxmlformats.org/officeDocument/2006/relationships/image" Target="../media/image3.png"/><Relationship Id="rId19" Type="http://schemas.openxmlformats.org/officeDocument/2006/relationships/image" Target="../media/image42.svg"/><Relationship Id="rId4" Type="http://schemas.openxmlformats.org/officeDocument/2006/relationships/image" Target="../media/image19.png"/><Relationship Id="rId9" Type="http://schemas.openxmlformats.org/officeDocument/2006/relationships/image" Target="../media/image10.svg"/><Relationship Id="rId1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0.svg"/><Relationship Id="rId18" Type="http://schemas.openxmlformats.org/officeDocument/2006/relationships/image" Target="../media/image43.png"/><Relationship Id="rId26" Type="http://schemas.openxmlformats.org/officeDocument/2006/relationships/image" Target="../media/image49.png"/><Relationship Id="rId39" Type="http://schemas.openxmlformats.org/officeDocument/2006/relationships/image" Target="../media/image58.svg"/><Relationship Id="rId21" Type="http://schemas.openxmlformats.org/officeDocument/2006/relationships/image" Target="../media/image46.svg"/><Relationship Id="rId34" Type="http://schemas.openxmlformats.org/officeDocument/2006/relationships/image" Target="../media/image27.png"/><Relationship Id="rId42" Type="http://schemas.openxmlformats.org/officeDocument/2006/relationships/image" Target="../media/image17.png"/><Relationship Id="rId47" Type="http://schemas.openxmlformats.org/officeDocument/2006/relationships/image" Target="../media/image62.svg"/><Relationship Id="rId50" Type="http://schemas.openxmlformats.org/officeDocument/2006/relationships/image" Target="../media/image65.png"/><Relationship Id="rId55" Type="http://schemas.openxmlformats.org/officeDocument/2006/relationships/image" Target="../media/image70.svg"/><Relationship Id="rId7" Type="http://schemas.openxmlformats.org/officeDocument/2006/relationships/image" Target="../media/image38.svg"/><Relationship Id="rId2" Type="http://schemas.openxmlformats.org/officeDocument/2006/relationships/image" Target="../media/image35.png"/><Relationship Id="rId16" Type="http://schemas.openxmlformats.org/officeDocument/2006/relationships/image" Target="../media/image15.png"/><Relationship Id="rId29" Type="http://schemas.openxmlformats.org/officeDocument/2006/relationships/image" Target="../media/image52.svg"/><Relationship Id="rId11" Type="http://schemas.openxmlformats.org/officeDocument/2006/relationships/image" Target="../media/image10.svg"/><Relationship Id="rId24" Type="http://schemas.openxmlformats.org/officeDocument/2006/relationships/image" Target="../media/image29.png"/><Relationship Id="rId32" Type="http://schemas.openxmlformats.org/officeDocument/2006/relationships/image" Target="../media/image55.png"/><Relationship Id="rId37" Type="http://schemas.openxmlformats.org/officeDocument/2006/relationships/image" Target="../media/image6.svg"/><Relationship Id="rId40" Type="http://schemas.openxmlformats.org/officeDocument/2006/relationships/image" Target="../media/image13.png"/><Relationship Id="rId45" Type="http://schemas.openxmlformats.org/officeDocument/2006/relationships/image" Target="../media/image60.svg"/><Relationship Id="rId53" Type="http://schemas.openxmlformats.org/officeDocument/2006/relationships/image" Target="../media/image68.svg"/><Relationship Id="rId5" Type="http://schemas.openxmlformats.org/officeDocument/2006/relationships/image" Target="../media/image26.svg"/><Relationship Id="rId19" Type="http://schemas.openxmlformats.org/officeDocument/2006/relationships/image" Target="../media/image44.svg"/><Relationship Id="rId4" Type="http://schemas.openxmlformats.org/officeDocument/2006/relationships/image" Target="../media/image25.png"/><Relationship Id="rId9" Type="http://schemas.openxmlformats.org/officeDocument/2006/relationships/image" Target="../media/image4.svg"/><Relationship Id="rId14" Type="http://schemas.openxmlformats.org/officeDocument/2006/relationships/image" Target="../media/image41.png"/><Relationship Id="rId22" Type="http://schemas.openxmlformats.org/officeDocument/2006/relationships/image" Target="../media/image47.png"/><Relationship Id="rId27" Type="http://schemas.openxmlformats.org/officeDocument/2006/relationships/image" Target="../media/image50.svg"/><Relationship Id="rId30" Type="http://schemas.openxmlformats.org/officeDocument/2006/relationships/image" Target="../media/image53.png"/><Relationship Id="rId35" Type="http://schemas.openxmlformats.org/officeDocument/2006/relationships/image" Target="../media/image28.svg"/><Relationship Id="rId43" Type="http://schemas.openxmlformats.org/officeDocument/2006/relationships/image" Target="../media/image18.svg"/><Relationship Id="rId48" Type="http://schemas.openxmlformats.org/officeDocument/2006/relationships/image" Target="../media/image63.png"/><Relationship Id="rId56" Type="http://schemas.openxmlformats.org/officeDocument/2006/relationships/image" Target="../media/image71.png"/><Relationship Id="rId8" Type="http://schemas.openxmlformats.org/officeDocument/2006/relationships/image" Target="../media/image3.png"/><Relationship Id="rId51" Type="http://schemas.openxmlformats.org/officeDocument/2006/relationships/image" Target="../media/image66.svg"/><Relationship Id="rId3" Type="http://schemas.openxmlformats.org/officeDocument/2006/relationships/image" Target="../media/image36.svg"/><Relationship Id="rId12" Type="http://schemas.openxmlformats.org/officeDocument/2006/relationships/image" Target="../media/image39.png"/><Relationship Id="rId17" Type="http://schemas.openxmlformats.org/officeDocument/2006/relationships/image" Target="../media/image16.svg"/><Relationship Id="rId25" Type="http://schemas.openxmlformats.org/officeDocument/2006/relationships/image" Target="../media/image30.svg"/><Relationship Id="rId33" Type="http://schemas.openxmlformats.org/officeDocument/2006/relationships/image" Target="../media/image56.svg"/><Relationship Id="rId38" Type="http://schemas.openxmlformats.org/officeDocument/2006/relationships/image" Target="../media/image57.png"/><Relationship Id="rId46" Type="http://schemas.openxmlformats.org/officeDocument/2006/relationships/image" Target="../media/image61.png"/><Relationship Id="rId20" Type="http://schemas.openxmlformats.org/officeDocument/2006/relationships/image" Target="../media/image45.png"/><Relationship Id="rId41" Type="http://schemas.openxmlformats.org/officeDocument/2006/relationships/image" Target="../media/image14.svg"/><Relationship Id="rId54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15" Type="http://schemas.openxmlformats.org/officeDocument/2006/relationships/image" Target="../media/image42.svg"/><Relationship Id="rId23" Type="http://schemas.openxmlformats.org/officeDocument/2006/relationships/image" Target="../media/image48.svg"/><Relationship Id="rId28" Type="http://schemas.openxmlformats.org/officeDocument/2006/relationships/image" Target="../media/image51.png"/><Relationship Id="rId36" Type="http://schemas.openxmlformats.org/officeDocument/2006/relationships/image" Target="../media/image5.png"/><Relationship Id="rId49" Type="http://schemas.openxmlformats.org/officeDocument/2006/relationships/image" Target="../media/image64.svg"/><Relationship Id="rId57" Type="http://schemas.openxmlformats.org/officeDocument/2006/relationships/image" Target="../media/image72.svg"/><Relationship Id="rId10" Type="http://schemas.openxmlformats.org/officeDocument/2006/relationships/image" Target="../media/image9.png"/><Relationship Id="rId31" Type="http://schemas.openxmlformats.org/officeDocument/2006/relationships/image" Target="../media/image54.svg"/><Relationship Id="rId44" Type="http://schemas.openxmlformats.org/officeDocument/2006/relationships/image" Target="../media/image59.png"/><Relationship Id="rId52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89.svg"/><Relationship Id="rId18" Type="http://schemas.openxmlformats.org/officeDocument/2006/relationships/image" Target="../media/image33.png"/><Relationship Id="rId3" Type="http://schemas.openxmlformats.org/officeDocument/2006/relationships/image" Target="../media/image102.svg"/><Relationship Id="rId21" Type="http://schemas.openxmlformats.org/officeDocument/2006/relationships/image" Target="../media/image62.svg"/><Relationship Id="rId7" Type="http://schemas.openxmlformats.org/officeDocument/2006/relationships/image" Target="../media/image32.svg"/><Relationship Id="rId12" Type="http://schemas.openxmlformats.org/officeDocument/2006/relationships/image" Target="../media/image88.png"/><Relationship Id="rId17" Type="http://schemas.openxmlformats.org/officeDocument/2006/relationships/image" Target="../media/image4.svg"/><Relationship Id="rId2" Type="http://schemas.openxmlformats.org/officeDocument/2006/relationships/image" Target="../media/image101.png"/><Relationship Id="rId16" Type="http://schemas.openxmlformats.org/officeDocument/2006/relationships/image" Target="../media/image3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11" Type="http://schemas.openxmlformats.org/officeDocument/2006/relationships/image" Target="../media/image10.svg"/><Relationship Id="rId5" Type="http://schemas.openxmlformats.org/officeDocument/2006/relationships/image" Target="../media/image20.svg"/><Relationship Id="rId15" Type="http://schemas.openxmlformats.org/officeDocument/2006/relationships/image" Target="../media/image28.svg"/><Relationship Id="rId23" Type="http://schemas.openxmlformats.org/officeDocument/2006/relationships/image" Target="../media/image60.svg"/><Relationship Id="rId10" Type="http://schemas.openxmlformats.org/officeDocument/2006/relationships/image" Target="../media/image9.png"/><Relationship Id="rId19" Type="http://schemas.openxmlformats.org/officeDocument/2006/relationships/image" Target="../media/image34.svg"/><Relationship Id="rId4" Type="http://schemas.openxmlformats.org/officeDocument/2006/relationships/image" Target="../media/image19.png"/><Relationship Id="rId9" Type="http://schemas.openxmlformats.org/officeDocument/2006/relationships/image" Target="../media/image54.svg"/><Relationship Id="rId14" Type="http://schemas.openxmlformats.org/officeDocument/2006/relationships/image" Target="../media/image27.png"/><Relationship Id="rId22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60.svg"/><Relationship Id="rId18" Type="http://schemas.openxmlformats.org/officeDocument/2006/relationships/image" Target="../media/image21.png"/><Relationship Id="rId3" Type="http://schemas.openxmlformats.org/officeDocument/2006/relationships/image" Target="../media/image104.svg"/><Relationship Id="rId21" Type="http://schemas.openxmlformats.org/officeDocument/2006/relationships/image" Target="../media/image48.svg"/><Relationship Id="rId7" Type="http://schemas.openxmlformats.org/officeDocument/2006/relationships/image" Target="../media/image4.svg"/><Relationship Id="rId12" Type="http://schemas.openxmlformats.org/officeDocument/2006/relationships/image" Target="../media/image59.png"/><Relationship Id="rId17" Type="http://schemas.openxmlformats.org/officeDocument/2006/relationships/image" Target="../media/image32.svg"/><Relationship Id="rId2" Type="http://schemas.openxmlformats.org/officeDocument/2006/relationships/image" Target="../media/image103.png"/><Relationship Id="rId16" Type="http://schemas.openxmlformats.org/officeDocument/2006/relationships/image" Target="../media/image31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.png"/><Relationship Id="rId11" Type="http://schemas.openxmlformats.org/officeDocument/2006/relationships/image" Target="../media/image62.svg"/><Relationship Id="rId5" Type="http://schemas.openxmlformats.org/officeDocument/2006/relationships/image" Target="../media/image8.svg"/><Relationship Id="rId15" Type="http://schemas.openxmlformats.org/officeDocument/2006/relationships/image" Target="../media/image20.svg"/><Relationship Id="rId23" Type="http://schemas.openxmlformats.org/officeDocument/2006/relationships/image" Target="../media/image16.svg"/><Relationship Id="rId10" Type="http://schemas.openxmlformats.org/officeDocument/2006/relationships/image" Target="../media/image61.png"/><Relationship Id="rId19" Type="http://schemas.openxmlformats.org/officeDocument/2006/relationships/image" Target="../media/image22.svg"/><Relationship Id="rId4" Type="http://schemas.openxmlformats.org/officeDocument/2006/relationships/image" Target="../media/image7.png"/><Relationship Id="rId9" Type="http://schemas.openxmlformats.org/officeDocument/2006/relationships/image" Target="../media/image10.svg"/><Relationship Id="rId14" Type="http://schemas.openxmlformats.org/officeDocument/2006/relationships/image" Target="../media/image19.png"/><Relationship Id="rId2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9.png"/><Relationship Id="rId18" Type="http://schemas.openxmlformats.org/officeDocument/2006/relationships/image" Target="../media/image20.svg"/><Relationship Id="rId3" Type="http://schemas.openxmlformats.org/officeDocument/2006/relationships/image" Target="../media/image22.svg"/><Relationship Id="rId21" Type="http://schemas.openxmlformats.org/officeDocument/2006/relationships/image" Target="../media/image37.png"/><Relationship Id="rId7" Type="http://schemas.openxmlformats.org/officeDocument/2006/relationships/image" Target="../media/image17.png"/><Relationship Id="rId12" Type="http://schemas.openxmlformats.org/officeDocument/2006/relationships/image" Target="../media/image4.svg"/><Relationship Id="rId17" Type="http://schemas.openxmlformats.org/officeDocument/2006/relationships/image" Target="../media/image19.png"/><Relationship Id="rId2" Type="http://schemas.openxmlformats.org/officeDocument/2006/relationships/image" Target="../media/image21.png"/><Relationship Id="rId16" Type="http://schemas.openxmlformats.org/officeDocument/2006/relationships/image" Target="../media/image16.svg"/><Relationship Id="rId20" Type="http://schemas.openxmlformats.org/officeDocument/2006/relationships/image" Target="../media/image107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5.jpeg"/><Relationship Id="rId11" Type="http://schemas.openxmlformats.org/officeDocument/2006/relationships/image" Target="../media/image3.png"/><Relationship Id="rId24" Type="http://schemas.openxmlformats.org/officeDocument/2006/relationships/image" Target="../media/image74.svg"/><Relationship Id="rId5" Type="http://schemas.openxmlformats.org/officeDocument/2006/relationships/image" Target="../media/image32.svg"/><Relationship Id="rId15" Type="http://schemas.openxmlformats.org/officeDocument/2006/relationships/image" Target="../media/image15.png"/><Relationship Id="rId23" Type="http://schemas.openxmlformats.org/officeDocument/2006/relationships/image" Target="../media/image73.png"/><Relationship Id="rId10" Type="http://schemas.openxmlformats.org/officeDocument/2006/relationships/image" Target="../media/image6.svg"/><Relationship Id="rId19" Type="http://schemas.openxmlformats.org/officeDocument/2006/relationships/image" Target="../media/image106.jpeg"/><Relationship Id="rId4" Type="http://schemas.openxmlformats.org/officeDocument/2006/relationships/image" Target="../media/image31.png"/><Relationship Id="rId9" Type="http://schemas.openxmlformats.org/officeDocument/2006/relationships/image" Target="../media/image5.png"/><Relationship Id="rId14" Type="http://schemas.openxmlformats.org/officeDocument/2006/relationships/image" Target="../media/image10.svg"/><Relationship Id="rId22" Type="http://schemas.openxmlformats.org/officeDocument/2006/relationships/image" Target="../media/image3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13" Type="http://schemas.openxmlformats.org/officeDocument/2006/relationships/image" Target="../media/image3.png"/><Relationship Id="rId18" Type="http://schemas.openxmlformats.org/officeDocument/2006/relationships/image" Target="../media/image60.svg"/><Relationship Id="rId3" Type="http://schemas.openxmlformats.org/officeDocument/2006/relationships/image" Target="../media/image22.svg"/><Relationship Id="rId21" Type="http://schemas.openxmlformats.org/officeDocument/2006/relationships/image" Target="../media/image45.png"/><Relationship Id="rId7" Type="http://schemas.openxmlformats.org/officeDocument/2006/relationships/image" Target="../media/image73.png"/><Relationship Id="rId12" Type="http://schemas.openxmlformats.org/officeDocument/2006/relationships/image" Target="../media/image10.svg"/><Relationship Id="rId17" Type="http://schemas.openxmlformats.org/officeDocument/2006/relationships/image" Target="../media/image59.png"/><Relationship Id="rId2" Type="http://schemas.openxmlformats.org/officeDocument/2006/relationships/image" Target="../media/image21.png"/><Relationship Id="rId16" Type="http://schemas.openxmlformats.org/officeDocument/2006/relationships/image" Target="../media/image34.svg"/><Relationship Id="rId20" Type="http://schemas.openxmlformats.org/officeDocument/2006/relationships/image" Target="../media/image62.svg"/><Relationship Id="rId1" Type="http://schemas.openxmlformats.org/officeDocument/2006/relationships/slideLayout" Target="../slideLayouts/slideLayout17.xml"/><Relationship Id="rId6" Type="http://schemas.openxmlformats.org/officeDocument/2006/relationships/chart" Target="../charts/chart1.xml"/><Relationship Id="rId11" Type="http://schemas.openxmlformats.org/officeDocument/2006/relationships/image" Target="../media/image9.png"/><Relationship Id="rId5" Type="http://schemas.openxmlformats.org/officeDocument/2006/relationships/image" Target="../media/image89.svg"/><Relationship Id="rId15" Type="http://schemas.openxmlformats.org/officeDocument/2006/relationships/image" Target="../media/image33.png"/><Relationship Id="rId10" Type="http://schemas.openxmlformats.org/officeDocument/2006/relationships/image" Target="../media/image20.svg"/><Relationship Id="rId19" Type="http://schemas.openxmlformats.org/officeDocument/2006/relationships/image" Target="../media/image61.png"/><Relationship Id="rId4" Type="http://schemas.openxmlformats.org/officeDocument/2006/relationships/image" Target="../media/image88.png"/><Relationship Id="rId9" Type="http://schemas.openxmlformats.org/officeDocument/2006/relationships/image" Target="../media/image19.png"/><Relationship Id="rId14" Type="http://schemas.openxmlformats.org/officeDocument/2006/relationships/image" Target="../media/image4.svg"/><Relationship Id="rId22" Type="http://schemas.openxmlformats.org/officeDocument/2006/relationships/image" Target="../media/image4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13" Type="http://schemas.openxmlformats.org/officeDocument/2006/relationships/image" Target="../media/image9.png"/><Relationship Id="rId18" Type="http://schemas.openxmlformats.org/officeDocument/2006/relationships/image" Target="../media/image20.svg"/><Relationship Id="rId3" Type="http://schemas.openxmlformats.org/officeDocument/2006/relationships/image" Target="../media/image32.svg"/><Relationship Id="rId7" Type="http://schemas.openxmlformats.org/officeDocument/2006/relationships/image" Target="../media/image83.svg"/><Relationship Id="rId12" Type="http://schemas.openxmlformats.org/officeDocument/2006/relationships/image" Target="../media/image4.svg"/><Relationship Id="rId17" Type="http://schemas.openxmlformats.org/officeDocument/2006/relationships/image" Target="../media/image19.png"/><Relationship Id="rId2" Type="http://schemas.openxmlformats.org/officeDocument/2006/relationships/image" Target="../media/image31.png"/><Relationship Id="rId16" Type="http://schemas.openxmlformats.org/officeDocument/2006/relationships/image" Target="../media/image16.svg"/><Relationship Id="rId20" Type="http://schemas.openxmlformats.org/officeDocument/2006/relationships/image" Target="../media/image60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2.png"/><Relationship Id="rId11" Type="http://schemas.openxmlformats.org/officeDocument/2006/relationships/image" Target="../media/image3.png"/><Relationship Id="rId5" Type="http://schemas.openxmlformats.org/officeDocument/2006/relationships/image" Target="../media/image22.svg"/><Relationship Id="rId15" Type="http://schemas.openxmlformats.org/officeDocument/2006/relationships/image" Target="../media/image15.png"/><Relationship Id="rId10" Type="http://schemas.openxmlformats.org/officeDocument/2006/relationships/image" Target="../media/image18.svg"/><Relationship Id="rId19" Type="http://schemas.openxmlformats.org/officeDocument/2006/relationships/image" Target="../media/image59.png"/><Relationship Id="rId4" Type="http://schemas.openxmlformats.org/officeDocument/2006/relationships/image" Target="../media/image21.png"/><Relationship Id="rId9" Type="http://schemas.openxmlformats.org/officeDocument/2006/relationships/image" Target="../media/image17.png"/><Relationship Id="rId14" Type="http://schemas.openxmlformats.org/officeDocument/2006/relationships/image" Target="../media/image10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13" Type="http://schemas.openxmlformats.org/officeDocument/2006/relationships/image" Target="../media/image45.png"/><Relationship Id="rId18" Type="http://schemas.openxmlformats.org/officeDocument/2006/relationships/image" Target="../media/image4.svg"/><Relationship Id="rId26" Type="http://schemas.openxmlformats.org/officeDocument/2006/relationships/image" Target="../media/image50.svg"/><Relationship Id="rId3" Type="http://schemas.openxmlformats.org/officeDocument/2006/relationships/image" Target="../media/image83.svg"/><Relationship Id="rId21" Type="http://schemas.openxmlformats.org/officeDocument/2006/relationships/image" Target="../media/image23.png"/><Relationship Id="rId7" Type="http://schemas.openxmlformats.org/officeDocument/2006/relationships/chart" Target="../charts/chart4.xml"/><Relationship Id="rId12" Type="http://schemas.openxmlformats.org/officeDocument/2006/relationships/image" Target="../media/image111.svg"/><Relationship Id="rId17" Type="http://schemas.openxmlformats.org/officeDocument/2006/relationships/image" Target="../media/image3.png"/><Relationship Id="rId25" Type="http://schemas.openxmlformats.org/officeDocument/2006/relationships/image" Target="../media/image49.png"/><Relationship Id="rId2" Type="http://schemas.openxmlformats.org/officeDocument/2006/relationships/image" Target="../media/image82.png"/><Relationship Id="rId16" Type="http://schemas.openxmlformats.org/officeDocument/2006/relationships/image" Target="../media/image8.svg"/><Relationship Id="rId20" Type="http://schemas.openxmlformats.org/officeDocument/2006/relationships/image" Target="../media/image10.svg"/><Relationship Id="rId29" Type="http://schemas.openxmlformats.org/officeDocument/2006/relationships/image" Target="../media/image33.png"/><Relationship Id="rId1" Type="http://schemas.openxmlformats.org/officeDocument/2006/relationships/slideLayout" Target="../slideLayouts/slideLayout19.xml"/><Relationship Id="rId6" Type="http://schemas.openxmlformats.org/officeDocument/2006/relationships/chart" Target="../charts/chart3.xml"/><Relationship Id="rId11" Type="http://schemas.openxmlformats.org/officeDocument/2006/relationships/image" Target="../media/image110.png"/><Relationship Id="rId24" Type="http://schemas.openxmlformats.org/officeDocument/2006/relationships/image" Target="../media/image113.svg"/><Relationship Id="rId5" Type="http://schemas.openxmlformats.org/officeDocument/2006/relationships/image" Target="../media/image22.svg"/><Relationship Id="rId15" Type="http://schemas.openxmlformats.org/officeDocument/2006/relationships/image" Target="../media/image7.png"/><Relationship Id="rId23" Type="http://schemas.openxmlformats.org/officeDocument/2006/relationships/image" Target="../media/image112.png"/><Relationship Id="rId28" Type="http://schemas.openxmlformats.org/officeDocument/2006/relationships/image" Target="../media/image62.svg"/><Relationship Id="rId10" Type="http://schemas.openxmlformats.org/officeDocument/2006/relationships/image" Target="../media/image109.svg"/><Relationship Id="rId19" Type="http://schemas.openxmlformats.org/officeDocument/2006/relationships/image" Target="../media/image9.png"/><Relationship Id="rId4" Type="http://schemas.openxmlformats.org/officeDocument/2006/relationships/image" Target="../media/image21.png"/><Relationship Id="rId9" Type="http://schemas.openxmlformats.org/officeDocument/2006/relationships/image" Target="../media/image108.png"/><Relationship Id="rId14" Type="http://schemas.openxmlformats.org/officeDocument/2006/relationships/image" Target="../media/image46.svg"/><Relationship Id="rId22" Type="http://schemas.openxmlformats.org/officeDocument/2006/relationships/image" Target="../media/image24.svg"/><Relationship Id="rId27" Type="http://schemas.openxmlformats.org/officeDocument/2006/relationships/image" Target="../media/image61.png"/><Relationship Id="rId30" Type="http://schemas.openxmlformats.org/officeDocument/2006/relationships/image" Target="../media/image3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2.svg"/><Relationship Id="rId18" Type="http://schemas.openxmlformats.org/officeDocument/2006/relationships/image" Target="../media/image27.png"/><Relationship Id="rId3" Type="http://schemas.openxmlformats.org/officeDocument/2006/relationships/image" Target="../media/image2.svg"/><Relationship Id="rId21" Type="http://schemas.openxmlformats.org/officeDocument/2006/relationships/image" Target="../media/image30.svg"/><Relationship Id="rId7" Type="http://schemas.openxmlformats.org/officeDocument/2006/relationships/image" Target="../media/image8.svg"/><Relationship Id="rId12" Type="http://schemas.openxmlformats.org/officeDocument/2006/relationships/image" Target="../media/image21.png"/><Relationship Id="rId17" Type="http://schemas.openxmlformats.org/officeDocument/2006/relationships/image" Target="../media/image26.svg"/><Relationship Id="rId25" Type="http://schemas.openxmlformats.org/officeDocument/2006/relationships/image" Target="../media/image34.svg"/><Relationship Id="rId2" Type="http://schemas.openxmlformats.org/officeDocument/2006/relationships/image" Target="../media/image1.png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20.svg"/><Relationship Id="rId24" Type="http://schemas.openxmlformats.org/officeDocument/2006/relationships/image" Target="../media/image33.png"/><Relationship Id="rId5" Type="http://schemas.openxmlformats.org/officeDocument/2006/relationships/image" Target="../media/image4.svg"/><Relationship Id="rId15" Type="http://schemas.openxmlformats.org/officeDocument/2006/relationships/image" Target="../media/image24.svg"/><Relationship Id="rId23" Type="http://schemas.openxmlformats.org/officeDocument/2006/relationships/image" Target="../media/image32.svg"/><Relationship Id="rId10" Type="http://schemas.openxmlformats.org/officeDocument/2006/relationships/image" Target="../media/image19.png"/><Relationship Id="rId19" Type="http://schemas.openxmlformats.org/officeDocument/2006/relationships/image" Target="../media/image28.svg"/><Relationship Id="rId4" Type="http://schemas.openxmlformats.org/officeDocument/2006/relationships/image" Target="../media/image3.png"/><Relationship Id="rId9" Type="http://schemas.openxmlformats.org/officeDocument/2006/relationships/image" Target="../media/image10.svg"/><Relationship Id="rId14" Type="http://schemas.openxmlformats.org/officeDocument/2006/relationships/image" Target="../media/image23.png"/><Relationship Id="rId22" Type="http://schemas.openxmlformats.org/officeDocument/2006/relationships/image" Target="../media/image31.pn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.svg"/><Relationship Id="rId18" Type="http://schemas.openxmlformats.org/officeDocument/2006/relationships/image" Target="../media/image41.png"/><Relationship Id="rId26" Type="http://schemas.openxmlformats.org/officeDocument/2006/relationships/image" Target="../media/image114.png"/><Relationship Id="rId39" Type="http://schemas.openxmlformats.org/officeDocument/2006/relationships/image" Target="../media/image14.svg"/><Relationship Id="rId21" Type="http://schemas.openxmlformats.org/officeDocument/2006/relationships/image" Target="../media/image16.svg"/><Relationship Id="rId34" Type="http://schemas.openxmlformats.org/officeDocument/2006/relationships/image" Target="../media/image5.png"/><Relationship Id="rId42" Type="http://schemas.openxmlformats.org/officeDocument/2006/relationships/image" Target="../media/image59.png"/><Relationship Id="rId47" Type="http://schemas.openxmlformats.org/officeDocument/2006/relationships/image" Target="../media/image64.svg"/><Relationship Id="rId50" Type="http://schemas.openxmlformats.org/officeDocument/2006/relationships/image" Target="../media/image69.png"/><Relationship Id="rId55" Type="http://schemas.openxmlformats.org/officeDocument/2006/relationships/image" Target="../media/image117.png"/><Relationship Id="rId7" Type="http://schemas.openxmlformats.org/officeDocument/2006/relationships/image" Target="../media/image36.svg"/><Relationship Id="rId2" Type="http://schemas.openxmlformats.org/officeDocument/2006/relationships/image" Target="../media/image71.png"/><Relationship Id="rId16" Type="http://schemas.openxmlformats.org/officeDocument/2006/relationships/image" Target="../media/image39.png"/><Relationship Id="rId29" Type="http://schemas.openxmlformats.org/officeDocument/2006/relationships/image" Target="../media/image54.svg"/><Relationship Id="rId11" Type="http://schemas.openxmlformats.org/officeDocument/2006/relationships/image" Target="../media/image38.svg"/><Relationship Id="rId24" Type="http://schemas.openxmlformats.org/officeDocument/2006/relationships/image" Target="../media/image45.png"/><Relationship Id="rId32" Type="http://schemas.openxmlformats.org/officeDocument/2006/relationships/image" Target="../media/image27.png"/><Relationship Id="rId37" Type="http://schemas.openxmlformats.org/officeDocument/2006/relationships/image" Target="../media/image58.svg"/><Relationship Id="rId40" Type="http://schemas.openxmlformats.org/officeDocument/2006/relationships/image" Target="../media/image17.png"/><Relationship Id="rId45" Type="http://schemas.openxmlformats.org/officeDocument/2006/relationships/image" Target="../media/image62.svg"/><Relationship Id="rId53" Type="http://schemas.openxmlformats.org/officeDocument/2006/relationships/image" Target="../media/image50.svg"/><Relationship Id="rId58" Type="http://schemas.openxmlformats.org/officeDocument/2006/relationships/image" Target="../media/image120.svg"/><Relationship Id="rId5" Type="http://schemas.openxmlformats.org/officeDocument/2006/relationships/image" Target="../media/image2.svg"/><Relationship Id="rId19" Type="http://schemas.openxmlformats.org/officeDocument/2006/relationships/image" Target="../media/image42.svg"/><Relationship Id="rId4" Type="http://schemas.openxmlformats.org/officeDocument/2006/relationships/image" Target="../media/image1.png"/><Relationship Id="rId9" Type="http://schemas.openxmlformats.org/officeDocument/2006/relationships/image" Target="../media/image26.svg"/><Relationship Id="rId14" Type="http://schemas.openxmlformats.org/officeDocument/2006/relationships/image" Target="../media/image9.png"/><Relationship Id="rId22" Type="http://schemas.openxmlformats.org/officeDocument/2006/relationships/image" Target="../media/image43.png"/><Relationship Id="rId27" Type="http://schemas.openxmlformats.org/officeDocument/2006/relationships/image" Target="../media/image115.svg"/><Relationship Id="rId30" Type="http://schemas.openxmlformats.org/officeDocument/2006/relationships/image" Target="../media/image55.png"/><Relationship Id="rId35" Type="http://schemas.openxmlformats.org/officeDocument/2006/relationships/image" Target="../media/image6.svg"/><Relationship Id="rId43" Type="http://schemas.openxmlformats.org/officeDocument/2006/relationships/image" Target="../media/image60.svg"/><Relationship Id="rId48" Type="http://schemas.openxmlformats.org/officeDocument/2006/relationships/image" Target="../media/image65.png"/><Relationship Id="rId56" Type="http://schemas.openxmlformats.org/officeDocument/2006/relationships/image" Target="../media/image118.svg"/><Relationship Id="rId8" Type="http://schemas.openxmlformats.org/officeDocument/2006/relationships/image" Target="../media/image25.png"/><Relationship Id="rId51" Type="http://schemas.openxmlformats.org/officeDocument/2006/relationships/image" Target="../media/image70.svg"/><Relationship Id="rId3" Type="http://schemas.openxmlformats.org/officeDocument/2006/relationships/image" Target="../media/image72.svg"/><Relationship Id="rId12" Type="http://schemas.openxmlformats.org/officeDocument/2006/relationships/image" Target="../media/image3.png"/><Relationship Id="rId17" Type="http://schemas.openxmlformats.org/officeDocument/2006/relationships/image" Target="../media/image40.svg"/><Relationship Id="rId25" Type="http://schemas.openxmlformats.org/officeDocument/2006/relationships/image" Target="../media/image46.svg"/><Relationship Id="rId33" Type="http://schemas.openxmlformats.org/officeDocument/2006/relationships/image" Target="../media/image28.svg"/><Relationship Id="rId38" Type="http://schemas.openxmlformats.org/officeDocument/2006/relationships/image" Target="../media/image13.png"/><Relationship Id="rId46" Type="http://schemas.openxmlformats.org/officeDocument/2006/relationships/image" Target="../media/image63.png"/><Relationship Id="rId20" Type="http://schemas.openxmlformats.org/officeDocument/2006/relationships/image" Target="../media/image15.png"/><Relationship Id="rId41" Type="http://schemas.openxmlformats.org/officeDocument/2006/relationships/image" Target="../media/image18.svg"/><Relationship Id="rId54" Type="http://schemas.openxmlformats.org/officeDocument/2006/relationships/image" Target="../media/image11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5.png"/><Relationship Id="rId15" Type="http://schemas.openxmlformats.org/officeDocument/2006/relationships/image" Target="../media/image10.svg"/><Relationship Id="rId23" Type="http://schemas.openxmlformats.org/officeDocument/2006/relationships/image" Target="../media/image44.svg"/><Relationship Id="rId28" Type="http://schemas.openxmlformats.org/officeDocument/2006/relationships/image" Target="../media/image53.png"/><Relationship Id="rId36" Type="http://schemas.openxmlformats.org/officeDocument/2006/relationships/image" Target="../media/image57.png"/><Relationship Id="rId49" Type="http://schemas.openxmlformats.org/officeDocument/2006/relationships/image" Target="../media/image66.svg"/><Relationship Id="rId57" Type="http://schemas.openxmlformats.org/officeDocument/2006/relationships/image" Target="../media/image119.png"/><Relationship Id="rId10" Type="http://schemas.openxmlformats.org/officeDocument/2006/relationships/image" Target="../media/image37.png"/><Relationship Id="rId31" Type="http://schemas.openxmlformats.org/officeDocument/2006/relationships/image" Target="../media/image56.svg"/><Relationship Id="rId44" Type="http://schemas.openxmlformats.org/officeDocument/2006/relationships/image" Target="../media/image61.png"/><Relationship Id="rId52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svg"/><Relationship Id="rId18" Type="http://schemas.openxmlformats.org/officeDocument/2006/relationships/image" Target="../media/image3.png"/><Relationship Id="rId26" Type="http://schemas.openxmlformats.org/officeDocument/2006/relationships/image" Target="../media/image23.png"/><Relationship Id="rId39" Type="http://schemas.openxmlformats.org/officeDocument/2006/relationships/image" Target="../media/image60.svg"/><Relationship Id="rId21" Type="http://schemas.openxmlformats.org/officeDocument/2006/relationships/image" Target="../media/image8.svg"/><Relationship Id="rId34" Type="http://schemas.openxmlformats.org/officeDocument/2006/relationships/image" Target="../media/image33.png"/><Relationship Id="rId7" Type="http://schemas.openxmlformats.org/officeDocument/2006/relationships/image" Target="../media/image20.svg"/><Relationship Id="rId12" Type="http://schemas.openxmlformats.org/officeDocument/2006/relationships/image" Target="../media/image47.png"/><Relationship Id="rId17" Type="http://schemas.openxmlformats.org/officeDocument/2006/relationships/image" Target="../media/image54.svg"/><Relationship Id="rId25" Type="http://schemas.openxmlformats.org/officeDocument/2006/relationships/image" Target="../media/image22.svg"/><Relationship Id="rId33" Type="http://schemas.openxmlformats.org/officeDocument/2006/relationships/image" Target="../media/image62.svg"/><Relationship Id="rId38" Type="http://schemas.openxmlformats.org/officeDocument/2006/relationships/image" Target="../media/image59.png"/><Relationship Id="rId2" Type="http://schemas.openxmlformats.org/officeDocument/2006/relationships/image" Target="../media/image1.png"/><Relationship Id="rId16" Type="http://schemas.openxmlformats.org/officeDocument/2006/relationships/image" Target="../media/image53.png"/><Relationship Id="rId20" Type="http://schemas.openxmlformats.org/officeDocument/2006/relationships/image" Target="../media/image7.png"/><Relationship Id="rId29" Type="http://schemas.openxmlformats.org/officeDocument/2006/relationships/image" Target="../media/image26.sv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9.png"/><Relationship Id="rId11" Type="http://schemas.openxmlformats.org/officeDocument/2006/relationships/image" Target="../media/image122.png"/><Relationship Id="rId24" Type="http://schemas.openxmlformats.org/officeDocument/2006/relationships/image" Target="../media/image21.png"/><Relationship Id="rId32" Type="http://schemas.openxmlformats.org/officeDocument/2006/relationships/image" Target="../media/image61.png"/><Relationship Id="rId37" Type="http://schemas.openxmlformats.org/officeDocument/2006/relationships/image" Target="../media/image124.svg"/><Relationship Id="rId5" Type="http://schemas.openxmlformats.org/officeDocument/2006/relationships/image" Target="../media/image32.svg"/><Relationship Id="rId15" Type="http://schemas.openxmlformats.org/officeDocument/2006/relationships/image" Target="../media/image28.svg"/><Relationship Id="rId23" Type="http://schemas.openxmlformats.org/officeDocument/2006/relationships/image" Target="../media/image10.svg"/><Relationship Id="rId28" Type="http://schemas.openxmlformats.org/officeDocument/2006/relationships/image" Target="../media/image25.png"/><Relationship Id="rId36" Type="http://schemas.openxmlformats.org/officeDocument/2006/relationships/image" Target="../media/image123.png"/><Relationship Id="rId10" Type="http://schemas.openxmlformats.org/officeDocument/2006/relationships/image" Target="../media/image121.png"/><Relationship Id="rId19" Type="http://schemas.openxmlformats.org/officeDocument/2006/relationships/image" Target="../media/image4.svg"/><Relationship Id="rId31" Type="http://schemas.openxmlformats.org/officeDocument/2006/relationships/image" Target="../media/image30.svg"/><Relationship Id="rId4" Type="http://schemas.openxmlformats.org/officeDocument/2006/relationships/image" Target="../media/image31.png"/><Relationship Id="rId9" Type="http://schemas.openxmlformats.org/officeDocument/2006/relationships/image" Target="../media/image36.svg"/><Relationship Id="rId14" Type="http://schemas.openxmlformats.org/officeDocument/2006/relationships/image" Target="../media/image27.png"/><Relationship Id="rId22" Type="http://schemas.openxmlformats.org/officeDocument/2006/relationships/image" Target="../media/image9.png"/><Relationship Id="rId27" Type="http://schemas.openxmlformats.org/officeDocument/2006/relationships/image" Target="../media/image24.svg"/><Relationship Id="rId30" Type="http://schemas.openxmlformats.org/officeDocument/2006/relationships/image" Target="../media/image29.png"/><Relationship Id="rId35" Type="http://schemas.openxmlformats.org/officeDocument/2006/relationships/image" Target="../media/image34.svg"/><Relationship Id="rId8" Type="http://schemas.openxmlformats.org/officeDocument/2006/relationships/image" Target="../media/image35.png"/><Relationship Id="rId3" Type="http://schemas.openxmlformats.org/officeDocument/2006/relationships/image" Target="../media/image2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0.svg"/><Relationship Id="rId18" Type="http://schemas.openxmlformats.org/officeDocument/2006/relationships/image" Target="../media/image43.png"/><Relationship Id="rId3" Type="http://schemas.openxmlformats.org/officeDocument/2006/relationships/image" Target="../media/image22.svg"/><Relationship Id="rId7" Type="http://schemas.openxmlformats.org/officeDocument/2006/relationships/image" Target="../media/image126.svg"/><Relationship Id="rId12" Type="http://schemas.openxmlformats.org/officeDocument/2006/relationships/image" Target="../media/image9.png"/><Relationship Id="rId17" Type="http://schemas.openxmlformats.org/officeDocument/2006/relationships/image" Target="../media/image34.svg"/><Relationship Id="rId2" Type="http://schemas.openxmlformats.org/officeDocument/2006/relationships/image" Target="../media/image21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25.png"/><Relationship Id="rId11" Type="http://schemas.openxmlformats.org/officeDocument/2006/relationships/image" Target="../media/image128.svg"/><Relationship Id="rId5" Type="http://schemas.openxmlformats.org/officeDocument/2006/relationships/image" Target="../media/image2.svg"/><Relationship Id="rId15" Type="http://schemas.openxmlformats.org/officeDocument/2006/relationships/image" Target="../media/image4.svg"/><Relationship Id="rId10" Type="http://schemas.openxmlformats.org/officeDocument/2006/relationships/image" Target="../media/image127.png"/><Relationship Id="rId19" Type="http://schemas.openxmlformats.org/officeDocument/2006/relationships/image" Target="../media/image44.svg"/><Relationship Id="rId4" Type="http://schemas.openxmlformats.org/officeDocument/2006/relationships/image" Target="../media/image1.png"/><Relationship Id="rId9" Type="http://schemas.openxmlformats.org/officeDocument/2006/relationships/image" Target="../media/image20.svg"/><Relationship Id="rId1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0.svg"/><Relationship Id="rId18" Type="http://schemas.openxmlformats.org/officeDocument/2006/relationships/image" Target="../media/image43.png"/><Relationship Id="rId26" Type="http://schemas.openxmlformats.org/officeDocument/2006/relationships/image" Target="../media/image49.png"/><Relationship Id="rId39" Type="http://schemas.openxmlformats.org/officeDocument/2006/relationships/image" Target="../media/image58.svg"/><Relationship Id="rId21" Type="http://schemas.openxmlformats.org/officeDocument/2006/relationships/image" Target="../media/image46.svg"/><Relationship Id="rId34" Type="http://schemas.openxmlformats.org/officeDocument/2006/relationships/image" Target="../media/image27.png"/><Relationship Id="rId42" Type="http://schemas.openxmlformats.org/officeDocument/2006/relationships/image" Target="../media/image17.png"/><Relationship Id="rId47" Type="http://schemas.openxmlformats.org/officeDocument/2006/relationships/image" Target="../media/image62.svg"/><Relationship Id="rId50" Type="http://schemas.openxmlformats.org/officeDocument/2006/relationships/image" Target="../media/image65.png"/><Relationship Id="rId55" Type="http://schemas.openxmlformats.org/officeDocument/2006/relationships/image" Target="../media/image70.svg"/><Relationship Id="rId7" Type="http://schemas.openxmlformats.org/officeDocument/2006/relationships/image" Target="../media/image38.svg"/><Relationship Id="rId2" Type="http://schemas.openxmlformats.org/officeDocument/2006/relationships/image" Target="../media/image35.png"/><Relationship Id="rId16" Type="http://schemas.openxmlformats.org/officeDocument/2006/relationships/image" Target="../media/image15.png"/><Relationship Id="rId29" Type="http://schemas.openxmlformats.org/officeDocument/2006/relationships/image" Target="../media/image52.svg"/><Relationship Id="rId11" Type="http://schemas.openxmlformats.org/officeDocument/2006/relationships/image" Target="../media/image10.svg"/><Relationship Id="rId24" Type="http://schemas.openxmlformats.org/officeDocument/2006/relationships/image" Target="../media/image29.png"/><Relationship Id="rId32" Type="http://schemas.openxmlformats.org/officeDocument/2006/relationships/image" Target="../media/image55.png"/><Relationship Id="rId37" Type="http://schemas.openxmlformats.org/officeDocument/2006/relationships/image" Target="../media/image6.svg"/><Relationship Id="rId40" Type="http://schemas.openxmlformats.org/officeDocument/2006/relationships/image" Target="../media/image13.png"/><Relationship Id="rId45" Type="http://schemas.openxmlformats.org/officeDocument/2006/relationships/image" Target="../media/image60.svg"/><Relationship Id="rId53" Type="http://schemas.openxmlformats.org/officeDocument/2006/relationships/image" Target="../media/image68.svg"/><Relationship Id="rId5" Type="http://schemas.openxmlformats.org/officeDocument/2006/relationships/image" Target="../media/image26.svg"/><Relationship Id="rId19" Type="http://schemas.openxmlformats.org/officeDocument/2006/relationships/image" Target="../media/image44.svg"/><Relationship Id="rId4" Type="http://schemas.openxmlformats.org/officeDocument/2006/relationships/image" Target="../media/image25.png"/><Relationship Id="rId9" Type="http://schemas.openxmlformats.org/officeDocument/2006/relationships/image" Target="../media/image4.svg"/><Relationship Id="rId14" Type="http://schemas.openxmlformats.org/officeDocument/2006/relationships/image" Target="../media/image41.png"/><Relationship Id="rId22" Type="http://schemas.openxmlformats.org/officeDocument/2006/relationships/image" Target="../media/image47.png"/><Relationship Id="rId27" Type="http://schemas.openxmlformats.org/officeDocument/2006/relationships/image" Target="../media/image50.svg"/><Relationship Id="rId30" Type="http://schemas.openxmlformats.org/officeDocument/2006/relationships/image" Target="../media/image53.png"/><Relationship Id="rId35" Type="http://schemas.openxmlformats.org/officeDocument/2006/relationships/image" Target="../media/image28.svg"/><Relationship Id="rId43" Type="http://schemas.openxmlformats.org/officeDocument/2006/relationships/image" Target="../media/image18.svg"/><Relationship Id="rId48" Type="http://schemas.openxmlformats.org/officeDocument/2006/relationships/image" Target="../media/image63.png"/><Relationship Id="rId56" Type="http://schemas.openxmlformats.org/officeDocument/2006/relationships/image" Target="../media/image71.png"/><Relationship Id="rId8" Type="http://schemas.openxmlformats.org/officeDocument/2006/relationships/image" Target="../media/image3.png"/><Relationship Id="rId51" Type="http://schemas.openxmlformats.org/officeDocument/2006/relationships/image" Target="../media/image66.svg"/><Relationship Id="rId3" Type="http://schemas.openxmlformats.org/officeDocument/2006/relationships/image" Target="../media/image36.svg"/><Relationship Id="rId12" Type="http://schemas.openxmlformats.org/officeDocument/2006/relationships/image" Target="../media/image39.png"/><Relationship Id="rId17" Type="http://schemas.openxmlformats.org/officeDocument/2006/relationships/image" Target="../media/image16.svg"/><Relationship Id="rId25" Type="http://schemas.openxmlformats.org/officeDocument/2006/relationships/image" Target="../media/image30.svg"/><Relationship Id="rId33" Type="http://schemas.openxmlformats.org/officeDocument/2006/relationships/image" Target="../media/image56.svg"/><Relationship Id="rId38" Type="http://schemas.openxmlformats.org/officeDocument/2006/relationships/image" Target="../media/image57.png"/><Relationship Id="rId46" Type="http://schemas.openxmlformats.org/officeDocument/2006/relationships/image" Target="../media/image61.png"/><Relationship Id="rId20" Type="http://schemas.openxmlformats.org/officeDocument/2006/relationships/image" Target="../media/image45.png"/><Relationship Id="rId41" Type="http://schemas.openxmlformats.org/officeDocument/2006/relationships/image" Target="../media/image14.svg"/><Relationship Id="rId54" Type="http://schemas.openxmlformats.org/officeDocument/2006/relationships/image" Target="../media/image6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png"/><Relationship Id="rId15" Type="http://schemas.openxmlformats.org/officeDocument/2006/relationships/image" Target="../media/image42.svg"/><Relationship Id="rId23" Type="http://schemas.openxmlformats.org/officeDocument/2006/relationships/image" Target="../media/image48.svg"/><Relationship Id="rId28" Type="http://schemas.openxmlformats.org/officeDocument/2006/relationships/image" Target="../media/image51.png"/><Relationship Id="rId36" Type="http://schemas.openxmlformats.org/officeDocument/2006/relationships/image" Target="../media/image5.png"/><Relationship Id="rId49" Type="http://schemas.openxmlformats.org/officeDocument/2006/relationships/image" Target="../media/image64.svg"/><Relationship Id="rId57" Type="http://schemas.openxmlformats.org/officeDocument/2006/relationships/image" Target="../media/image72.svg"/><Relationship Id="rId10" Type="http://schemas.openxmlformats.org/officeDocument/2006/relationships/image" Target="../media/image9.png"/><Relationship Id="rId31" Type="http://schemas.openxmlformats.org/officeDocument/2006/relationships/image" Target="../media/image54.svg"/><Relationship Id="rId44" Type="http://schemas.openxmlformats.org/officeDocument/2006/relationships/image" Target="../media/image59.png"/><Relationship Id="rId52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svg"/><Relationship Id="rId13" Type="http://schemas.openxmlformats.org/officeDocument/2006/relationships/image" Target="../media/image80.png"/><Relationship Id="rId18" Type="http://schemas.openxmlformats.org/officeDocument/2006/relationships/image" Target="../media/image12.svg"/><Relationship Id="rId3" Type="http://schemas.openxmlformats.org/officeDocument/2006/relationships/image" Target="../media/image101.png"/><Relationship Id="rId7" Type="http://schemas.openxmlformats.org/officeDocument/2006/relationships/image" Target="../media/image99.png"/><Relationship Id="rId12" Type="http://schemas.openxmlformats.org/officeDocument/2006/relationships/image" Target="../media/image77.svg"/><Relationship Id="rId17" Type="http://schemas.openxmlformats.org/officeDocument/2006/relationships/image" Target="../media/image12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04.sv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7.svg"/><Relationship Id="rId11" Type="http://schemas.openxmlformats.org/officeDocument/2006/relationships/image" Target="../media/image76.png"/><Relationship Id="rId5" Type="http://schemas.openxmlformats.org/officeDocument/2006/relationships/image" Target="../media/image86.png"/><Relationship Id="rId15" Type="http://schemas.openxmlformats.org/officeDocument/2006/relationships/image" Target="../media/image103.png"/><Relationship Id="rId10" Type="http://schemas.openxmlformats.org/officeDocument/2006/relationships/image" Target="../media/image126.svg"/><Relationship Id="rId4" Type="http://schemas.openxmlformats.org/officeDocument/2006/relationships/image" Target="../media/image102.svg"/><Relationship Id="rId9" Type="http://schemas.openxmlformats.org/officeDocument/2006/relationships/image" Target="../media/image125.png"/><Relationship Id="rId14" Type="http://schemas.openxmlformats.org/officeDocument/2006/relationships/image" Target="../media/image81.sv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.svg"/><Relationship Id="rId18" Type="http://schemas.openxmlformats.org/officeDocument/2006/relationships/image" Target="../media/image95.png"/><Relationship Id="rId26" Type="http://schemas.openxmlformats.org/officeDocument/2006/relationships/image" Target="../media/image9.png"/><Relationship Id="rId39" Type="http://schemas.openxmlformats.org/officeDocument/2006/relationships/image" Target="../media/image64.svg"/><Relationship Id="rId21" Type="http://schemas.openxmlformats.org/officeDocument/2006/relationships/image" Target="../media/image98.svg"/><Relationship Id="rId34" Type="http://schemas.openxmlformats.org/officeDocument/2006/relationships/image" Target="../media/image43.png"/><Relationship Id="rId42" Type="http://schemas.openxmlformats.org/officeDocument/2006/relationships/image" Target="../media/image45.png"/><Relationship Id="rId47" Type="http://schemas.openxmlformats.org/officeDocument/2006/relationships/image" Target="../media/image30.svg"/><Relationship Id="rId50" Type="http://schemas.openxmlformats.org/officeDocument/2006/relationships/image" Target="../media/image51.png"/><Relationship Id="rId55" Type="http://schemas.openxmlformats.org/officeDocument/2006/relationships/image" Target="../media/image56.svg"/><Relationship Id="rId7" Type="http://schemas.openxmlformats.org/officeDocument/2006/relationships/image" Target="../media/image131.svg"/><Relationship Id="rId2" Type="http://schemas.openxmlformats.org/officeDocument/2006/relationships/image" Target="../media/image35.png"/><Relationship Id="rId16" Type="http://schemas.openxmlformats.org/officeDocument/2006/relationships/image" Target="../media/image13.png"/><Relationship Id="rId29" Type="http://schemas.openxmlformats.org/officeDocument/2006/relationships/image" Target="../media/image137.svg"/><Relationship Id="rId11" Type="http://schemas.openxmlformats.org/officeDocument/2006/relationships/image" Target="../media/image133.svg"/><Relationship Id="rId24" Type="http://schemas.openxmlformats.org/officeDocument/2006/relationships/image" Target="../media/image117.png"/><Relationship Id="rId32" Type="http://schemas.openxmlformats.org/officeDocument/2006/relationships/image" Target="../media/image15.png"/><Relationship Id="rId37" Type="http://schemas.openxmlformats.org/officeDocument/2006/relationships/image" Target="../media/image141.svg"/><Relationship Id="rId40" Type="http://schemas.openxmlformats.org/officeDocument/2006/relationships/image" Target="../media/image17.png"/><Relationship Id="rId45" Type="http://schemas.openxmlformats.org/officeDocument/2006/relationships/image" Target="../media/image48.svg"/><Relationship Id="rId53" Type="http://schemas.openxmlformats.org/officeDocument/2006/relationships/image" Target="../media/image54.svg"/><Relationship Id="rId58" Type="http://schemas.openxmlformats.org/officeDocument/2006/relationships/image" Target="../media/image5.png"/><Relationship Id="rId5" Type="http://schemas.openxmlformats.org/officeDocument/2006/relationships/image" Target="../media/image26.svg"/><Relationship Id="rId19" Type="http://schemas.openxmlformats.org/officeDocument/2006/relationships/image" Target="../media/image96.svg"/><Relationship Id="rId4" Type="http://schemas.openxmlformats.org/officeDocument/2006/relationships/image" Target="../media/image25.png"/><Relationship Id="rId9" Type="http://schemas.openxmlformats.org/officeDocument/2006/relationships/image" Target="../media/image4.svg"/><Relationship Id="rId14" Type="http://schemas.openxmlformats.org/officeDocument/2006/relationships/image" Target="../media/image93.png"/><Relationship Id="rId22" Type="http://schemas.openxmlformats.org/officeDocument/2006/relationships/image" Target="../media/image134.png"/><Relationship Id="rId27" Type="http://schemas.openxmlformats.org/officeDocument/2006/relationships/image" Target="../media/image10.svg"/><Relationship Id="rId30" Type="http://schemas.openxmlformats.org/officeDocument/2006/relationships/image" Target="../media/image138.png"/><Relationship Id="rId35" Type="http://schemas.openxmlformats.org/officeDocument/2006/relationships/image" Target="../media/image44.svg"/><Relationship Id="rId43" Type="http://schemas.openxmlformats.org/officeDocument/2006/relationships/image" Target="../media/image46.svg"/><Relationship Id="rId48" Type="http://schemas.openxmlformats.org/officeDocument/2006/relationships/image" Target="../media/image49.png"/><Relationship Id="rId56" Type="http://schemas.openxmlformats.org/officeDocument/2006/relationships/image" Target="../media/image27.png"/><Relationship Id="rId8" Type="http://schemas.openxmlformats.org/officeDocument/2006/relationships/image" Target="../media/image3.png"/><Relationship Id="rId51" Type="http://schemas.openxmlformats.org/officeDocument/2006/relationships/image" Target="../media/image52.svg"/><Relationship Id="rId3" Type="http://schemas.openxmlformats.org/officeDocument/2006/relationships/image" Target="../media/image36.svg"/><Relationship Id="rId12" Type="http://schemas.openxmlformats.org/officeDocument/2006/relationships/image" Target="../media/image57.png"/><Relationship Id="rId17" Type="http://schemas.openxmlformats.org/officeDocument/2006/relationships/image" Target="../media/image14.svg"/><Relationship Id="rId25" Type="http://schemas.openxmlformats.org/officeDocument/2006/relationships/image" Target="../media/image118.svg"/><Relationship Id="rId33" Type="http://schemas.openxmlformats.org/officeDocument/2006/relationships/image" Target="../media/image16.svg"/><Relationship Id="rId38" Type="http://schemas.openxmlformats.org/officeDocument/2006/relationships/image" Target="../media/image63.png"/><Relationship Id="rId46" Type="http://schemas.openxmlformats.org/officeDocument/2006/relationships/image" Target="../media/image29.png"/><Relationship Id="rId59" Type="http://schemas.openxmlformats.org/officeDocument/2006/relationships/image" Target="../media/image6.svg"/><Relationship Id="rId20" Type="http://schemas.openxmlformats.org/officeDocument/2006/relationships/image" Target="../media/image97.png"/><Relationship Id="rId41" Type="http://schemas.openxmlformats.org/officeDocument/2006/relationships/image" Target="../media/image18.svg"/><Relationship Id="rId54" Type="http://schemas.openxmlformats.org/officeDocument/2006/relationships/image" Target="../media/image5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30.png"/><Relationship Id="rId15" Type="http://schemas.openxmlformats.org/officeDocument/2006/relationships/image" Target="../media/image94.svg"/><Relationship Id="rId23" Type="http://schemas.openxmlformats.org/officeDocument/2006/relationships/image" Target="../media/image135.svg"/><Relationship Id="rId28" Type="http://schemas.openxmlformats.org/officeDocument/2006/relationships/image" Target="../media/image136.png"/><Relationship Id="rId36" Type="http://schemas.openxmlformats.org/officeDocument/2006/relationships/image" Target="../media/image140.png"/><Relationship Id="rId49" Type="http://schemas.openxmlformats.org/officeDocument/2006/relationships/image" Target="../media/image50.svg"/><Relationship Id="rId57" Type="http://schemas.openxmlformats.org/officeDocument/2006/relationships/image" Target="../media/image28.svg"/><Relationship Id="rId10" Type="http://schemas.openxmlformats.org/officeDocument/2006/relationships/image" Target="../media/image132.png"/><Relationship Id="rId31" Type="http://schemas.openxmlformats.org/officeDocument/2006/relationships/image" Target="../media/image139.svg"/><Relationship Id="rId44" Type="http://schemas.openxmlformats.org/officeDocument/2006/relationships/image" Target="../media/image47.png"/><Relationship Id="rId52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18" Type="http://schemas.openxmlformats.org/officeDocument/2006/relationships/image" Target="../media/image22.svg"/><Relationship Id="rId26" Type="http://schemas.openxmlformats.org/officeDocument/2006/relationships/image" Target="../media/image30.svg"/><Relationship Id="rId3" Type="http://schemas.openxmlformats.org/officeDocument/2006/relationships/image" Target="../media/image141.svg"/><Relationship Id="rId21" Type="http://schemas.openxmlformats.org/officeDocument/2006/relationships/image" Target="../media/image25.png"/><Relationship Id="rId34" Type="http://schemas.openxmlformats.org/officeDocument/2006/relationships/image" Target="../media/image143.svg"/><Relationship Id="rId7" Type="http://schemas.openxmlformats.org/officeDocument/2006/relationships/image" Target="../media/image1.png"/><Relationship Id="rId12" Type="http://schemas.openxmlformats.org/officeDocument/2006/relationships/image" Target="../media/image8.sv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33" Type="http://schemas.openxmlformats.org/officeDocument/2006/relationships/image" Target="../media/image142.png"/><Relationship Id="rId2" Type="http://schemas.openxmlformats.org/officeDocument/2006/relationships/image" Target="../media/image140.png"/><Relationship Id="rId16" Type="http://schemas.openxmlformats.org/officeDocument/2006/relationships/image" Target="../media/image20.svg"/><Relationship Id="rId20" Type="http://schemas.openxmlformats.org/officeDocument/2006/relationships/image" Target="../media/image24.svg"/><Relationship Id="rId29" Type="http://schemas.openxmlformats.org/officeDocument/2006/relationships/image" Target="../media/image33.png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www.freepik.com/serie/63901847" TargetMode="External"/><Relationship Id="rId11" Type="http://schemas.openxmlformats.org/officeDocument/2006/relationships/image" Target="../media/image7.png"/><Relationship Id="rId24" Type="http://schemas.openxmlformats.org/officeDocument/2006/relationships/image" Target="../media/image28.svg"/><Relationship Id="rId32" Type="http://schemas.openxmlformats.org/officeDocument/2006/relationships/image" Target="../media/image50.svg"/><Relationship Id="rId5" Type="http://schemas.openxmlformats.org/officeDocument/2006/relationships/hyperlink" Target="http://www.freepik.com/" TargetMode="External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28" Type="http://schemas.openxmlformats.org/officeDocument/2006/relationships/image" Target="../media/image32.svg"/><Relationship Id="rId10" Type="http://schemas.openxmlformats.org/officeDocument/2006/relationships/image" Target="../media/image4.svg"/><Relationship Id="rId19" Type="http://schemas.openxmlformats.org/officeDocument/2006/relationships/image" Target="../media/image23.png"/><Relationship Id="rId31" Type="http://schemas.openxmlformats.org/officeDocument/2006/relationships/image" Target="../media/image49.png"/><Relationship Id="rId4" Type="http://schemas.openxmlformats.org/officeDocument/2006/relationships/hyperlink" Target="http://www.powerpointhub.com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10.svg"/><Relationship Id="rId22" Type="http://schemas.openxmlformats.org/officeDocument/2006/relationships/image" Target="../media/image26.svg"/><Relationship Id="rId27" Type="http://schemas.openxmlformats.org/officeDocument/2006/relationships/image" Target="../media/image31.png"/><Relationship Id="rId30" Type="http://schemas.openxmlformats.org/officeDocument/2006/relationships/image" Target="../media/image34.svg"/><Relationship Id="rId8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9.png"/><Relationship Id="rId18" Type="http://schemas.openxmlformats.org/officeDocument/2006/relationships/image" Target="../media/image16.svg"/><Relationship Id="rId26" Type="http://schemas.openxmlformats.org/officeDocument/2006/relationships/image" Target="../media/image30.svg"/><Relationship Id="rId39" Type="http://schemas.openxmlformats.org/officeDocument/2006/relationships/image" Target="../media/image57.png"/><Relationship Id="rId21" Type="http://schemas.openxmlformats.org/officeDocument/2006/relationships/image" Target="../media/image45.png"/><Relationship Id="rId34" Type="http://schemas.openxmlformats.org/officeDocument/2006/relationships/image" Target="../media/image56.svg"/><Relationship Id="rId42" Type="http://schemas.openxmlformats.org/officeDocument/2006/relationships/image" Target="../media/image14.svg"/><Relationship Id="rId47" Type="http://schemas.openxmlformats.org/officeDocument/2006/relationships/image" Target="../media/image61.png"/><Relationship Id="rId50" Type="http://schemas.openxmlformats.org/officeDocument/2006/relationships/image" Target="../media/image64.svg"/><Relationship Id="rId55" Type="http://schemas.openxmlformats.org/officeDocument/2006/relationships/image" Target="../media/image69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2.svg"/><Relationship Id="rId29" Type="http://schemas.openxmlformats.org/officeDocument/2006/relationships/image" Target="../media/image51.png"/><Relationship Id="rId11" Type="http://schemas.openxmlformats.org/officeDocument/2006/relationships/image" Target="../media/image9.png"/><Relationship Id="rId24" Type="http://schemas.openxmlformats.org/officeDocument/2006/relationships/image" Target="../media/image48.svg"/><Relationship Id="rId32" Type="http://schemas.openxmlformats.org/officeDocument/2006/relationships/image" Target="../media/image54.svg"/><Relationship Id="rId37" Type="http://schemas.openxmlformats.org/officeDocument/2006/relationships/image" Target="../media/image5.png"/><Relationship Id="rId40" Type="http://schemas.openxmlformats.org/officeDocument/2006/relationships/image" Target="../media/image58.svg"/><Relationship Id="rId45" Type="http://schemas.openxmlformats.org/officeDocument/2006/relationships/image" Target="../media/image59.png"/><Relationship Id="rId53" Type="http://schemas.openxmlformats.org/officeDocument/2006/relationships/image" Target="../media/image67.png"/><Relationship Id="rId58" Type="http://schemas.openxmlformats.org/officeDocument/2006/relationships/image" Target="../media/image72.svg"/><Relationship Id="rId5" Type="http://schemas.openxmlformats.org/officeDocument/2006/relationships/image" Target="../media/image25.png"/><Relationship Id="rId19" Type="http://schemas.openxmlformats.org/officeDocument/2006/relationships/image" Target="../media/image43.png"/><Relationship Id="rId4" Type="http://schemas.openxmlformats.org/officeDocument/2006/relationships/image" Target="../media/image36.svg"/><Relationship Id="rId9" Type="http://schemas.openxmlformats.org/officeDocument/2006/relationships/image" Target="../media/image3.png"/><Relationship Id="rId14" Type="http://schemas.openxmlformats.org/officeDocument/2006/relationships/image" Target="../media/image40.svg"/><Relationship Id="rId22" Type="http://schemas.openxmlformats.org/officeDocument/2006/relationships/image" Target="../media/image46.svg"/><Relationship Id="rId27" Type="http://schemas.openxmlformats.org/officeDocument/2006/relationships/image" Target="../media/image49.png"/><Relationship Id="rId30" Type="http://schemas.openxmlformats.org/officeDocument/2006/relationships/image" Target="../media/image52.svg"/><Relationship Id="rId35" Type="http://schemas.openxmlformats.org/officeDocument/2006/relationships/image" Target="../media/image27.png"/><Relationship Id="rId43" Type="http://schemas.openxmlformats.org/officeDocument/2006/relationships/image" Target="../media/image17.png"/><Relationship Id="rId48" Type="http://schemas.openxmlformats.org/officeDocument/2006/relationships/image" Target="../media/image62.svg"/><Relationship Id="rId56" Type="http://schemas.openxmlformats.org/officeDocument/2006/relationships/image" Target="../media/image70.svg"/><Relationship Id="rId8" Type="http://schemas.openxmlformats.org/officeDocument/2006/relationships/image" Target="../media/image38.svg"/><Relationship Id="rId51" Type="http://schemas.openxmlformats.org/officeDocument/2006/relationships/image" Target="../media/image65.png"/><Relationship Id="rId3" Type="http://schemas.openxmlformats.org/officeDocument/2006/relationships/image" Target="../media/image35.png"/><Relationship Id="rId12" Type="http://schemas.openxmlformats.org/officeDocument/2006/relationships/image" Target="../media/image10.svg"/><Relationship Id="rId17" Type="http://schemas.openxmlformats.org/officeDocument/2006/relationships/image" Target="../media/image15.png"/><Relationship Id="rId25" Type="http://schemas.openxmlformats.org/officeDocument/2006/relationships/image" Target="../media/image29.png"/><Relationship Id="rId33" Type="http://schemas.openxmlformats.org/officeDocument/2006/relationships/image" Target="../media/image55.png"/><Relationship Id="rId38" Type="http://schemas.openxmlformats.org/officeDocument/2006/relationships/image" Target="../media/image6.svg"/><Relationship Id="rId46" Type="http://schemas.openxmlformats.org/officeDocument/2006/relationships/image" Target="../media/image60.svg"/><Relationship Id="rId20" Type="http://schemas.openxmlformats.org/officeDocument/2006/relationships/image" Target="../media/image44.svg"/><Relationship Id="rId41" Type="http://schemas.openxmlformats.org/officeDocument/2006/relationships/image" Target="../media/image13.png"/><Relationship Id="rId54" Type="http://schemas.openxmlformats.org/officeDocument/2006/relationships/image" Target="../media/image68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svg"/><Relationship Id="rId15" Type="http://schemas.openxmlformats.org/officeDocument/2006/relationships/image" Target="../media/image41.png"/><Relationship Id="rId23" Type="http://schemas.openxmlformats.org/officeDocument/2006/relationships/image" Target="../media/image47.png"/><Relationship Id="rId28" Type="http://schemas.openxmlformats.org/officeDocument/2006/relationships/image" Target="../media/image50.svg"/><Relationship Id="rId36" Type="http://schemas.openxmlformats.org/officeDocument/2006/relationships/image" Target="../media/image28.svg"/><Relationship Id="rId49" Type="http://schemas.openxmlformats.org/officeDocument/2006/relationships/image" Target="../media/image63.png"/><Relationship Id="rId57" Type="http://schemas.openxmlformats.org/officeDocument/2006/relationships/image" Target="../media/image71.png"/><Relationship Id="rId10" Type="http://schemas.openxmlformats.org/officeDocument/2006/relationships/image" Target="../media/image4.svg"/><Relationship Id="rId31" Type="http://schemas.openxmlformats.org/officeDocument/2006/relationships/image" Target="../media/image53.png"/><Relationship Id="rId44" Type="http://schemas.openxmlformats.org/officeDocument/2006/relationships/image" Target="../media/image18.svg"/><Relationship Id="rId52" Type="http://schemas.openxmlformats.org/officeDocument/2006/relationships/image" Target="../media/image6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6.svg"/><Relationship Id="rId3" Type="http://schemas.openxmlformats.org/officeDocument/2006/relationships/image" Target="../media/image73.png"/><Relationship Id="rId7" Type="http://schemas.openxmlformats.org/officeDocument/2006/relationships/image" Target="../media/image77.sv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png"/><Relationship Id="rId11" Type="http://schemas.openxmlformats.org/officeDocument/2006/relationships/image" Target="../media/image10.svg"/><Relationship Id="rId5" Type="http://schemas.openxmlformats.org/officeDocument/2006/relationships/image" Target="../media/image75.jpeg"/><Relationship Id="rId10" Type="http://schemas.openxmlformats.org/officeDocument/2006/relationships/image" Target="../media/image9.png"/><Relationship Id="rId4" Type="http://schemas.openxmlformats.org/officeDocument/2006/relationships/image" Target="../media/image74.svg"/><Relationship Id="rId9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6.svg"/><Relationship Id="rId3" Type="http://schemas.openxmlformats.org/officeDocument/2006/relationships/image" Target="../media/image18.svg"/><Relationship Id="rId7" Type="http://schemas.openxmlformats.org/officeDocument/2006/relationships/image" Target="../media/image79.svg"/><Relationship Id="rId12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8.png"/><Relationship Id="rId11" Type="http://schemas.openxmlformats.org/officeDocument/2006/relationships/image" Target="../media/image10.svg"/><Relationship Id="rId5" Type="http://schemas.openxmlformats.org/officeDocument/2006/relationships/image" Target="../media/image6.sv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4.svg"/><Relationship Id="rId3" Type="http://schemas.openxmlformats.org/officeDocument/2006/relationships/image" Target="../media/image81.svg"/><Relationship Id="rId7" Type="http://schemas.openxmlformats.org/officeDocument/2006/relationships/image" Target="../media/image83.svg"/><Relationship Id="rId12" Type="http://schemas.openxmlformats.org/officeDocument/2006/relationships/image" Target="../media/image33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png"/><Relationship Id="rId11" Type="http://schemas.openxmlformats.org/officeDocument/2006/relationships/image" Target="../media/image22.svg"/><Relationship Id="rId5" Type="http://schemas.openxmlformats.org/officeDocument/2006/relationships/image" Target="../media/image4.svg"/><Relationship Id="rId15" Type="http://schemas.openxmlformats.org/officeDocument/2006/relationships/image" Target="../media/image16.svg"/><Relationship Id="rId10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4.svg"/><Relationship Id="rId18" Type="http://schemas.openxmlformats.org/officeDocument/2006/relationships/image" Target="../media/image61.png"/><Relationship Id="rId3" Type="http://schemas.openxmlformats.org/officeDocument/2006/relationships/image" Target="../media/image83.svg"/><Relationship Id="rId21" Type="http://schemas.openxmlformats.org/officeDocument/2006/relationships/image" Target="../media/image34.svg"/><Relationship Id="rId7" Type="http://schemas.openxmlformats.org/officeDocument/2006/relationships/image" Target="../media/image4.svg"/><Relationship Id="rId12" Type="http://schemas.openxmlformats.org/officeDocument/2006/relationships/image" Target="../media/image23.png"/><Relationship Id="rId17" Type="http://schemas.openxmlformats.org/officeDocument/2006/relationships/image" Target="../media/image50.svg"/><Relationship Id="rId2" Type="http://schemas.openxmlformats.org/officeDocument/2006/relationships/image" Target="../media/image82.png"/><Relationship Id="rId16" Type="http://schemas.openxmlformats.org/officeDocument/2006/relationships/image" Target="../media/image49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2.svg"/><Relationship Id="rId5" Type="http://schemas.openxmlformats.org/officeDocument/2006/relationships/image" Target="../media/image8.svg"/><Relationship Id="rId15" Type="http://schemas.openxmlformats.org/officeDocument/2006/relationships/image" Target="../media/image85.svg"/><Relationship Id="rId10" Type="http://schemas.openxmlformats.org/officeDocument/2006/relationships/image" Target="../media/image21.png"/><Relationship Id="rId19" Type="http://schemas.openxmlformats.org/officeDocument/2006/relationships/image" Target="../media/image62.svg"/><Relationship Id="rId4" Type="http://schemas.openxmlformats.org/officeDocument/2006/relationships/image" Target="../media/image7.png"/><Relationship Id="rId9" Type="http://schemas.openxmlformats.org/officeDocument/2006/relationships/image" Target="../media/image10.svg"/><Relationship Id="rId14" Type="http://schemas.openxmlformats.org/officeDocument/2006/relationships/image" Target="../media/image8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89.svg"/><Relationship Id="rId3" Type="http://schemas.openxmlformats.org/officeDocument/2006/relationships/image" Target="../media/image87.svg"/><Relationship Id="rId7" Type="http://schemas.openxmlformats.org/officeDocument/2006/relationships/image" Target="../media/image32.svg"/><Relationship Id="rId12" Type="http://schemas.openxmlformats.org/officeDocument/2006/relationships/image" Target="../media/image88.png"/><Relationship Id="rId17" Type="http://schemas.openxmlformats.org/officeDocument/2006/relationships/image" Target="../media/image34.svg"/><Relationship Id="rId2" Type="http://schemas.openxmlformats.org/officeDocument/2006/relationships/image" Target="../media/image86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11" Type="http://schemas.openxmlformats.org/officeDocument/2006/relationships/image" Target="../media/image10.svg"/><Relationship Id="rId5" Type="http://schemas.openxmlformats.org/officeDocument/2006/relationships/image" Target="../media/image20.svg"/><Relationship Id="rId15" Type="http://schemas.openxmlformats.org/officeDocument/2006/relationships/image" Target="../media/image83.svg"/><Relationship Id="rId10" Type="http://schemas.openxmlformats.org/officeDocument/2006/relationships/image" Target="../media/image9.png"/><Relationship Id="rId4" Type="http://schemas.openxmlformats.org/officeDocument/2006/relationships/image" Target="../media/image19.png"/><Relationship Id="rId9" Type="http://schemas.openxmlformats.org/officeDocument/2006/relationships/image" Target="../media/image54.svg"/><Relationship Id="rId14" Type="http://schemas.openxmlformats.org/officeDocument/2006/relationships/image" Target="../media/image8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9.png"/><Relationship Id="rId18" Type="http://schemas.openxmlformats.org/officeDocument/2006/relationships/image" Target="../media/image22.svg"/><Relationship Id="rId26" Type="http://schemas.openxmlformats.org/officeDocument/2006/relationships/image" Target="../media/image66.svg"/><Relationship Id="rId3" Type="http://schemas.openxmlformats.org/officeDocument/2006/relationships/image" Target="../media/image82.png"/><Relationship Id="rId21" Type="http://schemas.openxmlformats.org/officeDocument/2006/relationships/image" Target="../media/image43.png"/><Relationship Id="rId7" Type="http://schemas.openxmlformats.org/officeDocument/2006/relationships/image" Target="../media/image9.png"/><Relationship Id="rId12" Type="http://schemas.openxmlformats.org/officeDocument/2006/relationships/image" Target="../media/image90.svg"/><Relationship Id="rId17" Type="http://schemas.openxmlformats.org/officeDocument/2006/relationships/image" Target="../media/image21.png"/><Relationship Id="rId25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2.svg"/><Relationship Id="rId20" Type="http://schemas.openxmlformats.org/officeDocument/2006/relationships/image" Target="../media/image62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svg"/><Relationship Id="rId11" Type="http://schemas.openxmlformats.org/officeDocument/2006/relationships/image" Target="../media/image37.png"/><Relationship Id="rId24" Type="http://schemas.openxmlformats.org/officeDocument/2006/relationships/image" Target="../media/image92.svg"/><Relationship Id="rId5" Type="http://schemas.openxmlformats.org/officeDocument/2006/relationships/image" Target="../media/image3.png"/><Relationship Id="rId15" Type="http://schemas.openxmlformats.org/officeDocument/2006/relationships/image" Target="../media/image31.png"/><Relationship Id="rId23" Type="http://schemas.openxmlformats.org/officeDocument/2006/relationships/image" Target="../media/image91.png"/><Relationship Id="rId28" Type="http://schemas.openxmlformats.org/officeDocument/2006/relationships/image" Target="../media/image34.svg"/><Relationship Id="rId10" Type="http://schemas.openxmlformats.org/officeDocument/2006/relationships/image" Target="../media/image16.svg"/><Relationship Id="rId19" Type="http://schemas.openxmlformats.org/officeDocument/2006/relationships/image" Target="../media/image61.png"/><Relationship Id="rId4" Type="http://schemas.openxmlformats.org/officeDocument/2006/relationships/image" Target="../media/image83.svg"/><Relationship Id="rId9" Type="http://schemas.openxmlformats.org/officeDocument/2006/relationships/image" Target="../media/image15.png"/><Relationship Id="rId14" Type="http://schemas.openxmlformats.org/officeDocument/2006/relationships/image" Target="../media/image20.svg"/><Relationship Id="rId22" Type="http://schemas.openxmlformats.org/officeDocument/2006/relationships/image" Target="../media/image44.svg"/><Relationship Id="rId27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FA665D4-70C6-4AB7-8FF6-C9E37E4A1224}"/>
              </a:ext>
            </a:extLst>
          </p:cNvPr>
          <p:cNvSpPr/>
          <p:nvPr/>
        </p:nvSpPr>
        <p:spPr>
          <a:xfrm>
            <a:off x="397343" y="3548523"/>
            <a:ext cx="2938542" cy="417600"/>
          </a:xfrm>
          <a:prstGeom prst="roundRect">
            <a:avLst>
              <a:gd name="adj" fmla="val 28736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926C97-D36D-4C0C-8846-B8515A730F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SOCIAL MEDIA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43C0EB-E50E-4FFF-87FC-C3089B1B47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POWERPOINTHUB.COM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165672-7CB5-4E8F-BDF1-D60912469F3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083145-6F0A-401E-9D75-B93B258F2A3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ADVERTISING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21794DC-F7B9-44D6-9CF0-63FFE60EB7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50663"/>
          <a:stretch/>
        </p:blipFill>
        <p:spPr>
          <a:xfrm>
            <a:off x="5009138" y="4517401"/>
            <a:ext cx="1275347" cy="62922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EF1C7CEC-8917-4748-A94E-87D49A7C1F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8562" y="963645"/>
            <a:ext cx="364812" cy="10729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6C1575CA-30E7-4F2C-9AB1-F564D7994D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06864" y="609200"/>
            <a:ext cx="1093201" cy="568177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242B0C16-5E0A-4C88-B50D-9CA0B8B6B0D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t="48342"/>
          <a:stretch/>
        </p:blipFill>
        <p:spPr>
          <a:xfrm>
            <a:off x="2605781" y="-5732"/>
            <a:ext cx="1033313" cy="533791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069620E-0EB8-436B-91DF-973D246483E8}"/>
              </a:ext>
            </a:extLst>
          </p:cNvPr>
          <p:cNvSpPr/>
          <p:nvPr/>
        </p:nvSpPr>
        <p:spPr>
          <a:xfrm>
            <a:off x="-56148" y="3879424"/>
            <a:ext cx="2037347" cy="1287226"/>
          </a:xfrm>
          <a:custGeom>
            <a:avLst/>
            <a:gdLst>
              <a:gd name="connsiteX0" fmla="*/ 0 w 2197768"/>
              <a:gd name="connsiteY0" fmla="*/ 0 h 1138990"/>
              <a:gd name="connsiteX1" fmla="*/ 473242 w 2197768"/>
              <a:gd name="connsiteY1" fmla="*/ 489285 h 1138990"/>
              <a:gd name="connsiteX2" fmla="*/ 1620253 w 2197768"/>
              <a:gd name="connsiteY2" fmla="*/ 577516 h 1138990"/>
              <a:gd name="connsiteX3" fmla="*/ 2197768 w 2197768"/>
              <a:gd name="connsiteY3" fmla="*/ 1138990 h 1138990"/>
              <a:gd name="connsiteX4" fmla="*/ 2197768 w 2197768"/>
              <a:gd name="connsiteY4" fmla="*/ 1138990 h 1138990"/>
              <a:gd name="connsiteX0" fmla="*/ 0 w 2197768"/>
              <a:gd name="connsiteY0" fmla="*/ 0 h 1138990"/>
              <a:gd name="connsiteX1" fmla="*/ 508690 w 2197768"/>
              <a:gd name="connsiteY1" fmla="*/ 681550 h 1138990"/>
              <a:gd name="connsiteX2" fmla="*/ 1620253 w 2197768"/>
              <a:gd name="connsiteY2" fmla="*/ 577516 h 1138990"/>
              <a:gd name="connsiteX3" fmla="*/ 2197768 w 2197768"/>
              <a:gd name="connsiteY3" fmla="*/ 1138990 h 1138990"/>
              <a:gd name="connsiteX4" fmla="*/ 2197768 w 2197768"/>
              <a:gd name="connsiteY4" fmla="*/ 1138990 h 1138990"/>
              <a:gd name="connsiteX0" fmla="*/ 0 w 2197768"/>
              <a:gd name="connsiteY0" fmla="*/ 0 h 1138990"/>
              <a:gd name="connsiteX1" fmla="*/ 508690 w 2197768"/>
              <a:gd name="connsiteY1" fmla="*/ 681550 h 1138990"/>
              <a:gd name="connsiteX2" fmla="*/ 1620253 w 2197768"/>
              <a:gd name="connsiteY2" fmla="*/ 577516 h 1138990"/>
              <a:gd name="connsiteX3" fmla="*/ 2197768 w 2197768"/>
              <a:gd name="connsiteY3" fmla="*/ 1138990 h 1138990"/>
              <a:gd name="connsiteX4" fmla="*/ 2197768 w 2197768"/>
              <a:gd name="connsiteY4" fmla="*/ 1138990 h 1138990"/>
              <a:gd name="connsiteX0" fmla="*/ 0 w 2197768"/>
              <a:gd name="connsiteY0" fmla="*/ 0 h 1138990"/>
              <a:gd name="connsiteX1" fmla="*/ 508690 w 2197768"/>
              <a:gd name="connsiteY1" fmla="*/ 681550 h 1138990"/>
              <a:gd name="connsiteX2" fmla="*/ 1620253 w 2197768"/>
              <a:gd name="connsiteY2" fmla="*/ 577516 h 1138990"/>
              <a:gd name="connsiteX3" fmla="*/ 2197768 w 2197768"/>
              <a:gd name="connsiteY3" fmla="*/ 1138990 h 1138990"/>
              <a:gd name="connsiteX4" fmla="*/ 2197768 w 2197768"/>
              <a:gd name="connsiteY4" fmla="*/ 1138990 h 1138990"/>
              <a:gd name="connsiteX0" fmla="*/ 0 w 2197768"/>
              <a:gd name="connsiteY0" fmla="*/ 0 h 1138990"/>
              <a:gd name="connsiteX1" fmla="*/ 265860 w 2197768"/>
              <a:gd name="connsiteY1" fmla="*/ 88740 h 1138990"/>
              <a:gd name="connsiteX2" fmla="*/ 508690 w 2197768"/>
              <a:gd name="connsiteY2" fmla="*/ 681550 h 1138990"/>
              <a:gd name="connsiteX3" fmla="*/ 1620253 w 2197768"/>
              <a:gd name="connsiteY3" fmla="*/ 577516 h 1138990"/>
              <a:gd name="connsiteX4" fmla="*/ 2197768 w 2197768"/>
              <a:gd name="connsiteY4" fmla="*/ 1138990 h 1138990"/>
              <a:gd name="connsiteX5" fmla="*/ 2197768 w 2197768"/>
              <a:gd name="connsiteY5" fmla="*/ 1138990 h 1138990"/>
              <a:gd name="connsiteX0" fmla="*/ 0 w 2224354"/>
              <a:gd name="connsiteY0" fmla="*/ 0 h 1446615"/>
              <a:gd name="connsiteX1" fmla="*/ 292446 w 2224354"/>
              <a:gd name="connsiteY1" fmla="*/ 396365 h 1446615"/>
              <a:gd name="connsiteX2" fmla="*/ 535276 w 2224354"/>
              <a:gd name="connsiteY2" fmla="*/ 989175 h 1446615"/>
              <a:gd name="connsiteX3" fmla="*/ 1646839 w 2224354"/>
              <a:gd name="connsiteY3" fmla="*/ 885141 h 1446615"/>
              <a:gd name="connsiteX4" fmla="*/ 2224354 w 2224354"/>
              <a:gd name="connsiteY4" fmla="*/ 1446615 h 1446615"/>
              <a:gd name="connsiteX5" fmla="*/ 2224354 w 2224354"/>
              <a:gd name="connsiteY5" fmla="*/ 1446615 h 1446615"/>
              <a:gd name="connsiteX0" fmla="*/ 0 w 2224354"/>
              <a:gd name="connsiteY0" fmla="*/ 2375 h 1448990"/>
              <a:gd name="connsiteX1" fmla="*/ 274723 w 2224354"/>
              <a:gd name="connsiteY1" fmla="*/ 52662 h 1448990"/>
              <a:gd name="connsiteX2" fmla="*/ 535276 w 2224354"/>
              <a:gd name="connsiteY2" fmla="*/ 991550 h 1448990"/>
              <a:gd name="connsiteX3" fmla="*/ 1646839 w 2224354"/>
              <a:gd name="connsiteY3" fmla="*/ 887516 h 1448990"/>
              <a:gd name="connsiteX4" fmla="*/ 2224354 w 2224354"/>
              <a:gd name="connsiteY4" fmla="*/ 1448990 h 1448990"/>
              <a:gd name="connsiteX5" fmla="*/ 2224354 w 2224354"/>
              <a:gd name="connsiteY5" fmla="*/ 1448990 h 1448990"/>
              <a:gd name="connsiteX0" fmla="*/ 0 w 2224354"/>
              <a:gd name="connsiteY0" fmla="*/ 2375 h 1448990"/>
              <a:gd name="connsiteX1" fmla="*/ 274723 w 2224354"/>
              <a:gd name="connsiteY1" fmla="*/ 52662 h 1448990"/>
              <a:gd name="connsiteX2" fmla="*/ 535276 w 2224354"/>
              <a:gd name="connsiteY2" fmla="*/ 991550 h 1448990"/>
              <a:gd name="connsiteX3" fmla="*/ 1646839 w 2224354"/>
              <a:gd name="connsiteY3" fmla="*/ 887516 h 1448990"/>
              <a:gd name="connsiteX4" fmla="*/ 2224354 w 2224354"/>
              <a:gd name="connsiteY4" fmla="*/ 1448990 h 1448990"/>
              <a:gd name="connsiteX5" fmla="*/ 2224354 w 2224354"/>
              <a:gd name="connsiteY5" fmla="*/ 1448990 h 1448990"/>
              <a:gd name="connsiteX0" fmla="*/ 0 w 2250940"/>
              <a:gd name="connsiteY0" fmla="*/ 0 h 1542747"/>
              <a:gd name="connsiteX1" fmla="*/ 301309 w 2250940"/>
              <a:gd name="connsiteY1" fmla="*/ 146419 h 1542747"/>
              <a:gd name="connsiteX2" fmla="*/ 561862 w 2250940"/>
              <a:gd name="connsiteY2" fmla="*/ 1085307 h 1542747"/>
              <a:gd name="connsiteX3" fmla="*/ 1673425 w 2250940"/>
              <a:gd name="connsiteY3" fmla="*/ 981273 h 1542747"/>
              <a:gd name="connsiteX4" fmla="*/ 2250940 w 2250940"/>
              <a:gd name="connsiteY4" fmla="*/ 1542747 h 1542747"/>
              <a:gd name="connsiteX5" fmla="*/ 2250940 w 2250940"/>
              <a:gd name="connsiteY5" fmla="*/ 1542747 h 1542747"/>
              <a:gd name="connsiteX0" fmla="*/ 0 w 2250940"/>
              <a:gd name="connsiteY0" fmla="*/ 0 h 1542747"/>
              <a:gd name="connsiteX1" fmla="*/ 301309 w 2250940"/>
              <a:gd name="connsiteY1" fmla="*/ 146419 h 1542747"/>
              <a:gd name="connsiteX2" fmla="*/ 561862 w 2250940"/>
              <a:gd name="connsiteY2" fmla="*/ 1085307 h 1542747"/>
              <a:gd name="connsiteX3" fmla="*/ 1673425 w 2250940"/>
              <a:gd name="connsiteY3" fmla="*/ 981273 h 1542747"/>
              <a:gd name="connsiteX4" fmla="*/ 2250940 w 2250940"/>
              <a:gd name="connsiteY4" fmla="*/ 1542747 h 1542747"/>
              <a:gd name="connsiteX5" fmla="*/ 2250940 w 2250940"/>
              <a:gd name="connsiteY5" fmla="*/ 1542747 h 1542747"/>
              <a:gd name="connsiteX0" fmla="*/ 0 w 2250940"/>
              <a:gd name="connsiteY0" fmla="*/ 0 h 1542747"/>
              <a:gd name="connsiteX1" fmla="*/ 301309 w 2250940"/>
              <a:gd name="connsiteY1" fmla="*/ 146419 h 1542747"/>
              <a:gd name="connsiteX2" fmla="*/ 561862 w 2250940"/>
              <a:gd name="connsiteY2" fmla="*/ 1085307 h 1542747"/>
              <a:gd name="connsiteX3" fmla="*/ 1673425 w 2250940"/>
              <a:gd name="connsiteY3" fmla="*/ 981273 h 1542747"/>
              <a:gd name="connsiteX4" fmla="*/ 2250940 w 2250940"/>
              <a:gd name="connsiteY4" fmla="*/ 1542747 h 1542747"/>
              <a:gd name="connsiteX5" fmla="*/ 2250940 w 2250940"/>
              <a:gd name="connsiteY5" fmla="*/ 1542747 h 1542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50940" h="1542747">
                <a:moveTo>
                  <a:pt x="0" y="0"/>
                </a:moveTo>
                <a:cubicBezTo>
                  <a:pt x="22155" y="50039"/>
                  <a:pt x="207665" y="-92146"/>
                  <a:pt x="301309" y="146419"/>
                </a:cubicBezTo>
                <a:cubicBezTo>
                  <a:pt x="394953" y="384984"/>
                  <a:pt x="333176" y="946165"/>
                  <a:pt x="561862" y="1085307"/>
                </a:cubicBezTo>
                <a:cubicBezTo>
                  <a:pt x="790548" y="1224449"/>
                  <a:pt x="1223534" y="905033"/>
                  <a:pt x="1673425" y="981273"/>
                </a:cubicBezTo>
                <a:cubicBezTo>
                  <a:pt x="2123316" y="1057513"/>
                  <a:pt x="2250940" y="1542747"/>
                  <a:pt x="2250940" y="1542747"/>
                </a:cubicBezTo>
                <a:lnTo>
                  <a:pt x="2250940" y="1542747"/>
                </a:lnTo>
              </a:path>
            </a:pathLst>
          </a:custGeom>
          <a:noFill/>
          <a:ln w="12700">
            <a:solidFill>
              <a:schemeClr val="bg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06AA255D-B5F6-47A6-96F9-E6DFAA4262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52307" y="424113"/>
            <a:ext cx="79330" cy="31732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BE10D9FF-AFBA-4F0D-8684-4B7F1EEDE0AF}"/>
              </a:ext>
            </a:extLst>
          </p:cNvPr>
          <p:cNvGrpSpPr/>
          <p:nvPr/>
        </p:nvGrpSpPr>
        <p:grpSpPr>
          <a:xfrm>
            <a:off x="4018416" y="299899"/>
            <a:ext cx="4995813" cy="4379398"/>
            <a:chOff x="4018416" y="299899"/>
            <a:chExt cx="4995813" cy="4379398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219A2B90-24D2-4BF2-ABC2-1DB470866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572000" y="299899"/>
              <a:ext cx="4442229" cy="4272100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6E280989-7BCE-451F-B20B-A8C9E3122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977044" y="3551084"/>
              <a:ext cx="492119" cy="492119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619A2F9E-352B-4A82-A606-2845D1131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451355" y="2078522"/>
              <a:ext cx="79330" cy="317321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ECB32BDB-CCB6-4996-B28B-E5562B577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8613415" y="2712156"/>
              <a:ext cx="174261" cy="153760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FC463DE7-DA97-49B0-878E-8A150A3DB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5812425" y="2889979"/>
              <a:ext cx="704028" cy="698889"/>
            </a:xfrm>
            <a:prstGeom prst="rect">
              <a:avLst/>
            </a:prstGeom>
          </p:spPr>
        </p:pic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62EE7BA1-CBA6-4B48-8094-596FCE2D8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4018416" y="299899"/>
              <a:ext cx="174261" cy="153760"/>
            </a:xfrm>
            <a:prstGeom prst="rect">
              <a:avLst/>
            </a:prstGeom>
          </p:spPr>
        </p:pic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EAA03B23-D39A-44BF-9B2C-448465E603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832494" y="4219766"/>
              <a:ext cx="144550" cy="127544"/>
            </a:xfrm>
            <a:prstGeom prst="rect">
              <a:avLst/>
            </a:prstGeom>
          </p:spPr>
        </p:pic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137E4019-D2A8-4E5D-8867-753AF3261D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126208" y="4571999"/>
              <a:ext cx="364812" cy="1072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999552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26E0B57-B922-417D-B546-AB52A8CE2C66}"/>
              </a:ext>
            </a:extLst>
          </p:cNvPr>
          <p:cNvSpPr/>
          <p:nvPr/>
        </p:nvSpPr>
        <p:spPr>
          <a:xfrm>
            <a:off x="1375683" y="3467930"/>
            <a:ext cx="6392635" cy="914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94214D8-ABDA-4CD2-BA66-58E169B727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35565" y="371060"/>
            <a:ext cx="2672869" cy="206817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D98D3C-A109-45E2-BED2-3F654131C6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36263" y="3632677"/>
            <a:ext cx="6071475" cy="579209"/>
          </a:xfrm>
        </p:spPr>
        <p:txBody>
          <a:bodyPr/>
          <a:lstStyle/>
          <a:p>
            <a:r>
              <a:rPr lang="en-US" dirty="0"/>
              <a:t>Lorem Ipsum is simply dummy text of the printing and typesetting industry. 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14E4B4-ACC5-424B-AB3B-E9C24B2DBA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258" y="2590607"/>
            <a:ext cx="8989484" cy="615426"/>
          </a:xfrm>
        </p:spPr>
        <p:txBody>
          <a:bodyPr/>
          <a:lstStyle/>
          <a:p>
            <a:r>
              <a:rPr lang="en-US" dirty="0"/>
              <a:t>SOCIAL MEDIA </a:t>
            </a:r>
            <a:r>
              <a:rPr lang="en-US" dirty="0">
                <a:ln w="12700">
                  <a:noFill/>
                </a:ln>
                <a:solidFill>
                  <a:schemeClr val="tx2"/>
                </a:solidFill>
              </a:rPr>
              <a:t>ADVERTISING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87FC47A-0D90-48F8-B92E-E47873E69AD7}"/>
              </a:ext>
            </a:extLst>
          </p:cNvPr>
          <p:cNvGrpSpPr/>
          <p:nvPr/>
        </p:nvGrpSpPr>
        <p:grpSpPr>
          <a:xfrm>
            <a:off x="-79554" y="-90698"/>
            <a:ext cx="9352627" cy="5817333"/>
            <a:chOff x="-79554" y="-90698"/>
            <a:chExt cx="9352627" cy="5817333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855D306D-1E3C-4F64-BDD3-0EAE900D1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50663"/>
            <a:stretch/>
          </p:blipFill>
          <p:spPr>
            <a:xfrm>
              <a:off x="5009138" y="4517401"/>
              <a:ext cx="1275347" cy="629221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9840ED61-F0A8-4660-A73D-BB1A12065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8477438" flipH="1">
              <a:off x="790014" y="4673282"/>
              <a:ext cx="1536245" cy="570462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4D4713B4-A541-4835-AD40-02F72EF1E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569298" flipH="1">
              <a:off x="43526" y="3524824"/>
              <a:ext cx="1337815" cy="1811895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404B0ACB-73F2-413F-9BFF-A51434A8C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flipH="1">
              <a:off x="7675844" y="3891875"/>
              <a:ext cx="141092" cy="120936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AD57D226-019C-4B79-BA2A-DF9DF7D9C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flipH="1">
              <a:off x="1363158" y="1832841"/>
              <a:ext cx="325557" cy="95751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7E341434-8F6B-4388-956C-9D06C9DBE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flipH="1">
              <a:off x="4724962" y="4694692"/>
              <a:ext cx="85637" cy="342548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BBEA6664-0A32-4225-96CE-43832C07A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flipH="1">
              <a:off x="1319905" y="4270987"/>
              <a:ext cx="186884" cy="166119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4F4841E7-B991-462E-84C7-5B06647B3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 flipH="1">
              <a:off x="8073397" y="3321954"/>
              <a:ext cx="203644" cy="185131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FBD684F7-FC7D-4566-982D-18B8BF6F79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 flipH="1">
              <a:off x="1101322" y="2077651"/>
              <a:ext cx="154848" cy="136631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27E490BF-51B9-412E-A306-0BF7A1AA6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 flipH="1">
              <a:off x="7609775" y="4481464"/>
              <a:ext cx="546313" cy="546313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6D7CF8A4-1CD8-4491-8479-F059E4AFA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 flipH="1">
              <a:off x="8104852" y="3490959"/>
              <a:ext cx="1168221" cy="1881637"/>
            </a:xfrm>
            <a:prstGeom prst="rect">
              <a:avLst/>
            </a:prstGeom>
          </p:spPr>
        </p:pic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BA9562E1-CDFE-478C-A530-E7F8CFA8B2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 flipH="1">
              <a:off x="1973278" y="65321"/>
              <a:ext cx="988408" cy="750131"/>
            </a:xfrm>
            <a:prstGeom prst="rect">
              <a:avLst/>
            </a:prstGeom>
          </p:spPr>
        </p:pic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33FD961F-22D8-4580-8F28-AE0C7335E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 flipH="1">
              <a:off x="6927056" y="29087"/>
              <a:ext cx="1342684" cy="1038342"/>
            </a:xfrm>
            <a:prstGeom prst="rect">
              <a:avLst/>
            </a:prstGeom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1FB45906-83B9-43F2-970D-73361E65F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 flipH="1">
              <a:off x="6152846" y="-35468"/>
              <a:ext cx="712031" cy="702902"/>
            </a:xfrm>
            <a:prstGeom prst="rect">
              <a:avLst/>
            </a:prstGeom>
          </p:spPr>
        </p:pic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C7E318BE-AECB-417D-A826-8E4B74B20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 flipH="1">
              <a:off x="8260744" y="869212"/>
              <a:ext cx="926853" cy="819908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B4BF5935-5643-4DFA-B274-0E84D2DD2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p:blipFill>
          <p:spPr>
            <a:xfrm flipH="1">
              <a:off x="-79554" y="1406377"/>
              <a:ext cx="1339808" cy="696348"/>
            </a:xfrm>
            <a:prstGeom prst="rect">
              <a:avLst/>
            </a:prstGeom>
          </p:spPr>
        </p:pic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02114336-2806-451D-96F5-40E6F76AC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p:blipFill>
          <p:spPr>
            <a:xfrm rot="485904" flipH="1">
              <a:off x="7470935" y="1334493"/>
              <a:ext cx="719634" cy="509010"/>
            </a:xfrm>
            <a:prstGeom prst="rect">
              <a:avLst/>
            </a:prstGeom>
          </p:spPr>
        </p:pic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907CF333-7406-4003-BF91-3FD6FCE73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p:blipFill>
          <p:spPr>
            <a:xfrm flipH="1">
              <a:off x="8277817" y="-55221"/>
              <a:ext cx="781927" cy="781927"/>
            </a:xfrm>
            <a:prstGeom prst="rect">
              <a:avLst/>
            </a:prstGeom>
          </p:spPr>
        </p:pic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8D5C8AB8-9C12-4AEC-8157-BB7F8176B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p:blipFill>
          <p:spPr>
            <a:xfrm flipH="1">
              <a:off x="579757" y="-73502"/>
              <a:ext cx="1209600" cy="1200770"/>
            </a:xfrm>
            <a:prstGeom prst="rect">
              <a:avLst/>
            </a:prstGeom>
          </p:spPr>
        </p:pic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573C7DE5-5578-4FC1-8AB7-F81A1E9EF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flipH="1">
              <a:off x="7828266" y="4208355"/>
              <a:ext cx="186884" cy="166119"/>
            </a:xfrm>
            <a:prstGeom prst="rect">
              <a:avLst/>
            </a:prstGeom>
          </p:spPr>
        </p:pic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C38710BB-98BC-45E4-91CC-E2AEEEDB0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 flipH="1">
              <a:off x="736771" y="3274297"/>
              <a:ext cx="203644" cy="185131"/>
            </a:xfrm>
            <a:prstGeom prst="rect">
              <a:avLst/>
            </a:prstGeom>
          </p:spPr>
        </p:pic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841804AD-DAC6-43A0-9C32-5BC911150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flipH="1">
              <a:off x="8793919" y="2533727"/>
              <a:ext cx="85637" cy="342548"/>
            </a:xfrm>
            <a:prstGeom prst="rect">
              <a:avLst/>
            </a:prstGeom>
          </p:spPr>
        </p:pic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D339CA75-6283-44C3-AF75-49110E307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flipH="1">
              <a:off x="265981" y="2533727"/>
              <a:ext cx="85637" cy="342548"/>
            </a:xfrm>
            <a:prstGeom prst="rect">
              <a:avLst/>
            </a:prstGeom>
          </p:spPr>
        </p:pic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4CF4C490-A6E5-4CB2-85C4-B4D1BDE38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 flipH="1">
              <a:off x="7978097" y="2028168"/>
              <a:ext cx="154848" cy="136631"/>
            </a:xfrm>
            <a:prstGeom prst="rect">
              <a:avLst/>
            </a:prstGeom>
          </p:spPr>
        </p:pic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6B0D2CAC-AD81-4C42-A4E0-1BAB0D4B7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 flipH="1">
              <a:off x="62183" y="1242285"/>
              <a:ext cx="124783" cy="110103"/>
            </a:xfrm>
            <a:prstGeom prst="rect">
              <a:avLst/>
            </a:prstGeom>
          </p:spPr>
        </p:pic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B26BF729-8E40-41B0-94FA-B3CAC0770C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 flipH="1">
              <a:off x="8333894" y="792222"/>
              <a:ext cx="124783" cy="110103"/>
            </a:xfrm>
            <a:prstGeom prst="rect">
              <a:avLst/>
            </a:prstGeom>
          </p:spPr>
        </p:pic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68CF8BD6-7AD8-4B2B-8427-D0D4E336C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flipH="1">
              <a:off x="1340496" y="3906058"/>
              <a:ext cx="141092" cy="120936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A52CCA92-2928-4B87-B3A9-56FB86BF9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p:blipFill>
          <p:spPr>
            <a:xfrm flipH="1">
              <a:off x="8704043" y="1841781"/>
              <a:ext cx="141092" cy="120936"/>
            </a:xfrm>
            <a:prstGeom prst="rect">
              <a:avLst/>
            </a:prstGeom>
          </p:spPr>
        </p:pic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6C77D307-B4EC-4263-95DE-E241E0407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p:blipFill>
          <p:spPr>
            <a:xfrm flipH="1">
              <a:off x="341234" y="199325"/>
              <a:ext cx="141092" cy="120936"/>
            </a:xfrm>
            <a:prstGeom prst="rect">
              <a:avLst/>
            </a:prstGeom>
          </p:spPr>
        </p:pic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2C7E42E4-49EA-41F2-8F37-0EE4F10D4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tretch>
              <a:fillRect/>
            </a:stretch>
          </p:blipFill>
          <p:spPr>
            <a:xfrm flipH="1">
              <a:off x="6768144" y="694958"/>
              <a:ext cx="141092" cy="120936"/>
            </a:xfrm>
            <a:prstGeom prst="rect">
              <a:avLst/>
            </a:prstGeom>
          </p:spPr>
        </p:pic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080C0A34-5718-4BC3-BD96-A9C411CA5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tretch>
              <a:fillRect/>
            </a:stretch>
          </p:blipFill>
          <p:spPr>
            <a:xfrm flipH="1">
              <a:off x="1868258" y="753279"/>
              <a:ext cx="141092" cy="120936"/>
            </a:xfrm>
            <a:prstGeom prst="rect">
              <a:avLst/>
            </a:prstGeom>
          </p:spPr>
        </p:pic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B5FE3927-62AC-495F-B33E-59BBBEB41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flipH="1">
              <a:off x="7038161" y="1190591"/>
              <a:ext cx="325557" cy="95751"/>
            </a:xfrm>
            <a:prstGeom prst="rect">
              <a:avLst/>
            </a:prstGeom>
          </p:spPr>
        </p:pic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F8830876-A744-4DF5-B836-752ADD646B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flipH="1">
              <a:off x="7097901" y="4900708"/>
              <a:ext cx="325557" cy="95751"/>
            </a:xfrm>
            <a:prstGeom prst="rect">
              <a:avLst/>
            </a:prstGeom>
          </p:spPr>
        </p:pic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826F10CB-7152-4D65-B905-95139E2D0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flipH="1">
              <a:off x="2125287" y="4089005"/>
              <a:ext cx="325557" cy="95751"/>
            </a:xfrm>
            <a:prstGeom prst="rect">
              <a:avLst/>
            </a:prstGeom>
          </p:spPr>
        </p:pic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3C7D7AEB-EF6A-43D2-967C-B22513852029}"/>
                </a:ext>
              </a:extLst>
            </p:cNvPr>
            <p:cNvSpPr/>
            <p:nvPr/>
          </p:nvSpPr>
          <p:spPr>
            <a:xfrm flipH="1">
              <a:off x="519532" y="2282977"/>
              <a:ext cx="99143" cy="99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F276429A-40EB-4ADB-8F6F-C68876A81D79}"/>
                </a:ext>
              </a:extLst>
            </p:cNvPr>
            <p:cNvSpPr/>
            <p:nvPr/>
          </p:nvSpPr>
          <p:spPr>
            <a:xfrm flipH="1">
              <a:off x="3103339" y="135904"/>
              <a:ext cx="54864" cy="5486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99363A68-505B-4012-B081-411AFF23427C}"/>
                </a:ext>
              </a:extLst>
            </p:cNvPr>
            <p:cNvSpPr/>
            <p:nvPr/>
          </p:nvSpPr>
          <p:spPr>
            <a:xfrm flipH="1">
              <a:off x="119692" y="187847"/>
              <a:ext cx="54864" cy="5486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9C888D7-6821-47C7-8FE9-1BA987584A75}"/>
                </a:ext>
              </a:extLst>
            </p:cNvPr>
            <p:cNvSpPr/>
            <p:nvPr/>
          </p:nvSpPr>
          <p:spPr>
            <a:xfrm flipH="1">
              <a:off x="9028446" y="662774"/>
              <a:ext cx="54864" cy="5486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321B92D-D13A-4BAA-B675-7E4FEB9C310A}"/>
                </a:ext>
              </a:extLst>
            </p:cNvPr>
            <p:cNvSpPr/>
            <p:nvPr/>
          </p:nvSpPr>
          <p:spPr>
            <a:xfrm flipH="1">
              <a:off x="8972293" y="3321352"/>
              <a:ext cx="54864" cy="5486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D176211A-74FD-49F2-927F-CB8B7B4568BF}"/>
                </a:ext>
              </a:extLst>
            </p:cNvPr>
            <p:cNvSpPr/>
            <p:nvPr/>
          </p:nvSpPr>
          <p:spPr>
            <a:xfrm flipH="1">
              <a:off x="8780413" y="2096483"/>
              <a:ext cx="99143" cy="99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2" name="Graphic 51">
              <a:extLst>
                <a:ext uri="{FF2B5EF4-FFF2-40B4-BE49-F238E27FC236}">
                  <a16:creationId xmlns:a16="http://schemas.microsoft.com/office/drawing/2014/main" id="{5B6A8E56-8C59-4C32-81E7-A9ECAEC4A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7"/>
                </a:ext>
              </a:extLst>
            </a:blip>
            <a:stretch>
              <a:fillRect/>
            </a:stretch>
          </p:blipFill>
          <p:spPr>
            <a:xfrm flipH="1">
              <a:off x="-7574" y="494046"/>
              <a:ext cx="533785" cy="693921"/>
            </a:xfrm>
            <a:prstGeom prst="rect">
              <a:avLst/>
            </a:prstGeom>
          </p:spPr>
        </p:pic>
        <p:pic>
          <p:nvPicPr>
            <p:cNvPr id="53" name="Graphic 52">
              <a:extLst>
                <a:ext uri="{FF2B5EF4-FFF2-40B4-BE49-F238E27FC236}">
                  <a16:creationId xmlns:a16="http://schemas.microsoft.com/office/drawing/2014/main" id="{D18D7577-F010-4FCC-A391-764FD4769A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8">
              <a:extLst>
                <a:ext uri="{96DAC541-7B7A-43D3-8B79-37D633B846F1}">
                  <asvg:svgBlip xmlns:asvg="http://schemas.microsoft.com/office/drawing/2016/SVG/main" r:embed="rId49"/>
                </a:ext>
              </a:extLst>
            </a:blip>
            <a:srcRect t="48342"/>
            <a:stretch/>
          </p:blipFill>
          <p:spPr>
            <a:xfrm flipH="1">
              <a:off x="3302997" y="686"/>
              <a:ext cx="566290" cy="292535"/>
            </a:xfrm>
            <a:prstGeom prst="rect">
              <a:avLst/>
            </a:prstGeom>
          </p:spPr>
        </p:pic>
        <p:pic>
          <p:nvPicPr>
            <p:cNvPr id="55" name="Graphic 54">
              <a:extLst>
                <a:ext uri="{FF2B5EF4-FFF2-40B4-BE49-F238E27FC236}">
                  <a16:creationId xmlns:a16="http://schemas.microsoft.com/office/drawing/2014/main" id="{83640238-162E-4A09-BB49-DA853EDED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96DAC541-7B7A-43D3-8B79-37D633B846F1}">
                  <asvg:svgBlip xmlns:asvg="http://schemas.microsoft.com/office/drawing/2016/SVG/main" r:embed="rId51"/>
                </a:ext>
              </a:extLst>
            </a:blip>
            <a:stretch>
              <a:fillRect/>
            </a:stretch>
          </p:blipFill>
          <p:spPr>
            <a:xfrm flipH="1">
              <a:off x="4231793" y="-90698"/>
              <a:ext cx="1931208" cy="480618"/>
            </a:xfrm>
            <a:prstGeom prst="rect">
              <a:avLst/>
            </a:prstGeom>
          </p:spPr>
        </p:pic>
        <p:pic>
          <p:nvPicPr>
            <p:cNvPr id="56" name="Graphic 55">
              <a:extLst>
                <a:ext uri="{FF2B5EF4-FFF2-40B4-BE49-F238E27FC236}">
                  <a16:creationId xmlns:a16="http://schemas.microsoft.com/office/drawing/2014/main" id="{18D5C7F1-E5C7-4561-881D-34936ADB0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96DAC541-7B7A-43D3-8B79-37D633B846F1}">
                  <asvg:svgBlip xmlns:asvg="http://schemas.microsoft.com/office/drawing/2016/SVG/main" r:embed="rId53"/>
                </a:ext>
              </a:extLst>
            </a:blip>
            <a:stretch>
              <a:fillRect/>
            </a:stretch>
          </p:blipFill>
          <p:spPr>
            <a:xfrm flipH="1">
              <a:off x="2182084" y="4646321"/>
              <a:ext cx="2033057" cy="648093"/>
            </a:xfrm>
            <a:prstGeom prst="rect">
              <a:avLst/>
            </a:prstGeom>
          </p:spPr>
        </p:pic>
        <p:pic>
          <p:nvPicPr>
            <p:cNvPr id="57" name="Graphic 56">
              <a:extLst>
                <a:ext uri="{FF2B5EF4-FFF2-40B4-BE49-F238E27FC236}">
                  <a16:creationId xmlns:a16="http://schemas.microsoft.com/office/drawing/2014/main" id="{2FFDE139-DF6A-426B-8748-D9A0D5AE7C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p:blipFill>
          <p:spPr>
            <a:xfrm flipH="1">
              <a:off x="3823974" y="4690971"/>
              <a:ext cx="141092" cy="120936"/>
            </a:xfrm>
            <a:prstGeom prst="rect">
              <a:avLst/>
            </a:prstGeom>
          </p:spPr>
        </p:pic>
        <p:pic>
          <p:nvPicPr>
            <p:cNvPr id="58" name="Graphic 57">
              <a:extLst>
                <a:ext uri="{FF2B5EF4-FFF2-40B4-BE49-F238E27FC236}">
                  <a16:creationId xmlns:a16="http://schemas.microsoft.com/office/drawing/2014/main" id="{20E95780-2412-48C0-B466-EAD401BD7E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5"/>
                </a:ext>
              </a:extLst>
            </a:blip>
            <a:stretch>
              <a:fillRect/>
            </a:stretch>
          </p:blipFill>
          <p:spPr>
            <a:xfrm rot="1083881" flipH="1">
              <a:off x="-9492" y="3209580"/>
              <a:ext cx="629721" cy="6713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8712175"/>
      </p:ext>
    </p:extLst>
  </p:cSld>
  <p:clrMapOvr>
    <a:masterClrMapping/>
  </p:clrMapOvr>
  <p:transition spd="slow">
    <p:strips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3D5A31E-6E61-47B7-854E-CE7FCDAE265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E8D3B1-224C-41BB-9A36-ED72C99E2AD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LOREM  IPSUM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891375-1313-4713-B3D2-3E45C0F1FA2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1E0C96-08AF-46CD-BCCC-270BE3A35D1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dirty="0"/>
              <a:t>LOREM  IPSUM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EFAE1D-570D-4375-94DF-ADA430100F1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680A79F-84A3-4265-BE31-5883A685411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dirty="0"/>
              <a:t>LOREM  IPSUM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6DB0279-B161-41E7-91CE-2F1E383B177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974BC0E-DA6B-4C59-8057-4C1AC737299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 dirty="0"/>
              <a:t>LOREM  IPSUM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FFEDF2C-FD36-463B-B750-76C84A21FE3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176772A-2623-4011-B506-D2D4E99BFE3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US" dirty="0"/>
              <a:t>LOREM  IPSUM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C184FBF-4B2C-4F99-8E23-1E03E981475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D6CA68A-C495-44A0-9C97-55F91F9CAF3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dirty="0"/>
              <a:t>LOREM  IPSUM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95D4303-CBD5-421A-9883-E90F8367AEBE}"/>
              </a:ext>
            </a:extLst>
          </p:cNvPr>
          <p:cNvSpPr/>
          <p:nvPr/>
        </p:nvSpPr>
        <p:spPr>
          <a:xfrm>
            <a:off x="1740024" y="623819"/>
            <a:ext cx="736847" cy="73684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169F473-654C-447B-83D9-C1DCDA979B72}"/>
              </a:ext>
            </a:extLst>
          </p:cNvPr>
          <p:cNvSpPr/>
          <p:nvPr/>
        </p:nvSpPr>
        <p:spPr>
          <a:xfrm>
            <a:off x="4198332" y="623819"/>
            <a:ext cx="736847" cy="73684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CC4BD01-9342-4EB8-AAA6-FEF313CB3B25}"/>
              </a:ext>
            </a:extLst>
          </p:cNvPr>
          <p:cNvSpPr/>
          <p:nvPr/>
        </p:nvSpPr>
        <p:spPr>
          <a:xfrm>
            <a:off x="6667131" y="623819"/>
            <a:ext cx="736847" cy="73684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692B8E1-9E4D-4398-A793-F9ED670D7C35}"/>
              </a:ext>
            </a:extLst>
          </p:cNvPr>
          <p:cNvSpPr/>
          <p:nvPr/>
        </p:nvSpPr>
        <p:spPr>
          <a:xfrm>
            <a:off x="1745268" y="2868121"/>
            <a:ext cx="736847" cy="73684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531CCBF-8EB8-4B56-B963-EB2CB5FF766C}"/>
              </a:ext>
            </a:extLst>
          </p:cNvPr>
          <p:cNvSpPr/>
          <p:nvPr/>
        </p:nvSpPr>
        <p:spPr>
          <a:xfrm>
            <a:off x="4203576" y="2868121"/>
            <a:ext cx="736847" cy="73684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6E1593A-0B1C-4438-A44F-B7122108F00D}"/>
              </a:ext>
            </a:extLst>
          </p:cNvPr>
          <p:cNvSpPr/>
          <p:nvPr/>
        </p:nvSpPr>
        <p:spPr>
          <a:xfrm>
            <a:off x="6672375" y="2868121"/>
            <a:ext cx="736847" cy="73684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93C15212-47A4-4EF9-8C75-89114797A9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97131" y="830135"/>
            <a:ext cx="487333" cy="344699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B02DEC94-8233-4B74-94DA-6F67A770E6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64781" y="3107173"/>
            <a:ext cx="487332" cy="320926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5C210621-109B-409A-AA2B-953C4AB6A8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23088" y="758819"/>
            <a:ext cx="487333" cy="487333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51E8CC4F-52A8-43DA-9D63-F8AFA600BB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807359" y="2994228"/>
            <a:ext cx="484632" cy="484632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18F2C3F0-54BD-4399-A7AD-FF45EFD6A7B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329751" y="3025320"/>
            <a:ext cx="496171" cy="484632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1053FCF8-E225-410D-A5F4-42A39EA66C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871309" y="744426"/>
            <a:ext cx="480804" cy="477294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269891F0-5F3E-4C73-B890-B4753A3E9D8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t="49176"/>
          <a:stretch/>
        </p:blipFill>
        <p:spPr>
          <a:xfrm>
            <a:off x="5009137" y="-10505"/>
            <a:ext cx="1275347" cy="648178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F26FAE97-CEDE-4071-A8B2-4977E808B991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50000"/>
          <a:stretch/>
        </p:blipFill>
        <p:spPr>
          <a:xfrm>
            <a:off x="0" y="2659728"/>
            <a:ext cx="516656" cy="1033313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BE5D4FDE-BBA0-4941-803E-96A138EC205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447590" y="3505902"/>
            <a:ext cx="79330" cy="317321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2C94AAB5-A609-4C1A-AB9C-FCC2B9CC0823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 r="23832" b="3204"/>
          <a:stretch/>
        </p:blipFill>
        <p:spPr>
          <a:xfrm>
            <a:off x="7496018" y="2294601"/>
            <a:ext cx="1646897" cy="2848899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B5123CF7-5C74-495A-AC3B-0358FDCFB83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rot="226589">
            <a:off x="2235700" y="4471422"/>
            <a:ext cx="2181225" cy="695325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CA0C2443-E2EC-4E60-992A-1FD45C58837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752265" y="0"/>
            <a:ext cx="1390650" cy="962025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D33BAC2E-5C61-4A54-9A5E-9A44E1ACBE4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8033321" y="124699"/>
            <a:ext cx="987198" cy="1337030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0F28F49C-E352-4ABF-A60D-B6EFA2090C5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307874" y="4399074"/>
            <a:ext cx="534445" cy="472778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E4C9BB2F-47F3-4BBF-80FC-8FBC0250D1CD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 rot="1123986">
            <a:off x="266951" y="1211316"/>
            <a:ext cx="627524" cy="580695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45A395E7-6DC4-4647-A62B-1D70DF52D0CE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rcRect t="7659"/>
          <a:stretch/>
        </p:blipFill>
        <p:spPr>
          <a:xfrm>
            <a:off x="-1" y="-10505"/>
            <a:ext cx="2257425" cy="1275347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38DBDF01-95F5-4C3D-9285-E42AD1E97DB2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414200" y="3981050"/>
            <a:ext cx="364812" cy="107298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FBDA98A7-81CF-40A0-B2AB-7C21D491B110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 rot="20398245">
            <a:off x="2430275" y="258776"/>
            <a:ext cx="216410" cy="190950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A7F6E968-E719-4ED5-98B8-F340721C1D43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 rot="1049822">
            <a:off x="8418714" y="2888108"/>
            <a:ext cx="216410" cy="1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82211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8A6FE9-D476-45C9-B45F-27B93DF9E0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Lorem Ipsum is simply dummy text of the printing and typesetting industry. 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045B64-0DEC-4809-8668-3E4DD54E0F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r"/>
            <a:r>
              <a:rPr lang="en-US" dirty="0"/>
              <a:t>SOCIAL MEDIA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3DEEEB-9C89-48F8-84E3-C69AFF4F89D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algn="r"/>
            <a:r>
              <a:rPr lang="en-US" dirty="0"/>
              <a:t>ADVERTISING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4260433-C7E5-4021-B156-DF5430CEF93B}"/>
              </a:ext>
            </a:extLst>
          </p:cNvPr>
          <p:cNvGrpSpPr/>
          <p:nvPr/>
        </p:nvGrpSpPr>
        <p:grpSpPr>
          <a:xfrm>
            <a:off x="1012055" y="308894"/>
            <a:ext cx="5267188" cy="2501909"/>
            <a:chOff x="621268" y="592801"/>
            <a:chExt cx="5507054" cy="250190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19A549F-8E13-4F04-BB8F-2F5D7D8C1F9A}"/>
                </a:ext>
              </a:extLst>
            </p:cNvPr>
            <p:cNvSpPr/>
            <p:nvPr/>
          </p:nvSpPr>
          <p:spPr>
            <a:xfrm>
              <a:off x="2373675" y="592801"/>
              <a:ext cx="2073622" cy="610309"/>
            </a:xfrm>
            <a:prstGeom prst="roundRect">
              <a:avLst/>
            </a:prstGeom>
            <a:solidFill>
              <a:schemeClr val="accent2"/>
            </a:solidFill>
            <a:ln w="12700" cap="flat">
              <a:solidFill>
                <a:schemeClr val="tx1"/>
              </a:solidFill>
              <a:prstDash val="solid"/>
              <a:miter/>
            </a:ln>
            <a:effectLst/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CE77F4D-04F2-4F7F-A5B6-BB02F0A683D2}"/>
                </a:ext>
              </a:extLst>
            </p:cNvPr>
            <p:cNvSpPr/>
            <p:nvPr/>
          </p:nvSpPr>
          <p:spPr>
            <a:xfrm>
              <a:off x="621268" y="1556446"/>
              <a:ext cx="2073622" cy="610309"/>
            </a:xfrm>
            <a:prstGeom prst="roundRect">
              <a:avLst/>
            </a:pr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miter/>
            </a:ln>
            <a:effectLst/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A3FE591-BAC7-4A9C-8B55-518D13DA3CD1}"/>
                </a:ext>
              </a:extLst>
            </p:cNvPr>
            <p:cNvSpPr/>
            <p:nvPr/>
          </p:nvSpPr>
          <p:spPr>
            <a:xfrm>
              <a:off x="2437918" y="2484401"/>
              <a:ext cx="2070053" cy="610309"/>
            </a:xfrm>
            <a:prstGeom prst="roundRect">
              <a:avLst/>
            </a:prstGeom>
            <a:solidFill>
              <a:schemeClr val="accent3"/>
            </a:solidFill>
            <a:ln w="12700" cap="flat">
              <a:solidFill>
                <a:schemeClr val="tx1"/>
              </a:solidFill>
              <a:prstDash val="solid"/>
              <a:miter/>
            </a:ln>
            <a:effectLst/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5D677D0-3F1A-4107-B7EC-5468674F717E}"/>
                </a:ext>
              </a:extLst>
            </p:cNvPr>
            <p:cNvSpPr/>
            <p:nvPr/>
          </p:nvSpPr>
          <p:spPr>
            <a:xfrm>
              <a:off x="4058269" y="1556446"/>
              <a:ext cx="2070053" cy="610309"/>
            </a:xfrm>
            <a:prstGeom prst="roundRect">
              <a:avLst/>
            </a:prstGeom>
            <a:solidFill>
              <a:schemeClr val="accent4"/>
            </a:solidFill>
            <a:ln w="12700" cap="flat">
              <a:solidFill>
                <a:schemeClr val="tx1"/>
              </a:solidFill>
              <a:prstDash val="solid"/>
              <a:miter/>
            </a:ln>
            <a:effectLst/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CBD7C0B-42D7-45AF-970D-E6EFB4C64B14}"/>
                </a:ext>
              </a:extLst>
            </p:cNvPr>
            <p:cNvGrpSpPr/>
            <p:nvPr userDrawn="1"/>
          </p:nvGrpSpPr>
          <p:grpSpPr>
            <a:xfrm>
              <a:off x="4597198" y="910936"/>
              <a:ext cx="731655" cy="527731"/>
              <a:chOff x="5888745" y="1726405"/>
              <a:chExt cx="786974" cy="567632"/>
            </a:xfrm>
          </p:grpSpPr>
          <p:sp>
            <p:nvSpPr>
              <p:cNvPr id="21" name="Freeform: Shape 18">
                <a:extLst>
                  <a:ext uri="{FF2B5EF4-FFF2-40B4-BE49-F238E27FC236}">
                    <a16:creationId xmlns:a16="http://schemas.microsoft.com/office/drawing/2014/main" id="{3BFCABAD-F5F3-4BC4-9BC7-0167DAEDBB65}"/>
                  </a:ext>
                </a:extLst>
              </p:cNvPr>
              <p:cNvSpPr/>
              <p:nvPr/>
            </p:nvSpPr>
            <p:spPr>
              <a:xfrm>
                <a:off x="5888745" y="1726405"/>
                <a:ext cx="687164" cy="471659"/>
              </a:xfrm>
              <a:custGeom>
                <a:avLst/>
                <a:gdLst>
                  <a:gd name="connsiteX0" fmla="*/ 0 w 687164"/>
                  <a:gd name="connsiteY0" fmla="*/ 3313 h 471659"/>
                  <a:gd name="connsiteX1" fmla="*/ 429957 w 687164"/>
                  <a:gd name="connsiteY1" fmla="*/ 110803 h 471659"/>
                  <a:gd name="connsiteX2" fmla="*/ 687164 w 687164"/>
                  <a:gd name="connsiteY2" fmla="*/ 471660 h 471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7164" h="471659">
                    <a:moveTo>
                      <a:pt x="0" y="3313"/>
                    </a:moveTo>
                    <a:cubicBezTo>
                      <a:pt x="149717" y="-12042"/>
                      <a:pt x="307113" y="26347"/>
                      <a:pt x="429957" y="110803"/>
                    </a:cubicBezTo>
                    <a:cubicBezTo>
                      <a:pt x="556641" y="195259"/>
                      <a:pt x="648775" y="325781"/>
                      <a:pt x="687164" y="471660"/>
                    </a:cubicBezTo>
                  </a:path>
                </a:pathLst>
              </a:custGeom>
              <a:noFill/>
              <a:ln w="15875" cap="rnd">
                <a:solidFill>
                  <a:schemeClr val="tx1"/>
                </a:solidFill>
                <a:prstDash val="dash"/>
                <a:round/>
                <a:extLst>
                  <a:ext uri="{C807C97D-BFC1-408E-A445-0C87EB9F89A2}">
                    <ask:lineSketchStyleProps xmlns:ask="http://schemas.microsoft.com/office/drawing/2018/sketchyshapes" sd="3619261640"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2" name="Freeform: Shape 19">
                <a:extLst>
                  <a:ext uri="{FF2B5EF4-FFF2-40B4-BE49-F238E27FC236}">
                    <a16:creationId xmlns:a16="http://schemas.microsoft.com/office/drawing/2014/main" id="{D5D93559-3818-4D5B-9141-B2D02884A82A}"/>
                  </a:ext>
                </a:extLst>
              </p:cNvPr>
              <p:cNvSpPr/>
              <p:nvPr/>
            </p:nvSpPr>
            <p:spPr>
              <a:xfrm>
                <a:off x="6460741" y="2125126"/>
                <a:ext cx="214978" cy="168911"/>
              </a:xfrm>
              <a:custGeom>
                <a:avLst/>
                <a:gdLst>
                  <a:gd name="connsiteX0" fmla="*/ 214979 w 214978"/>
                  <a:gd name="connsiteY0" fmla="*/ 0 h 168911"/>
                  <a:gd name="connsiteX1" fmla="*/ 142039 w 214978"/>
                  <a:gd name="connsiteY1" fmla="*/ 168912 h 168911"/>
                  <a:gd name="connsiteX2" fmla="*/ 0 w 214978"/>
                  <a:gd name="connsiteY2" fmla="*/ 88295 h 168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978" h="168911">
                    <a:moveTo>
                      <a:pt x="214979" y="0"/>
                    </a:moveTo>
                    <a:cubicBezTo>
                      <a:pt x="191945" y="57584"/>
                      <a:pt x="168912" y="111328"/>
                      <a:pt x="142039" y="168912"/>
                    </a:cubicBezTo>
                    <a:cubicBezTo>
                      <a:pt x="95973" y="138201"/>
                      <a:pt x="49906" y="111328"/>
                      <a:pt x="0" y="88295"/>
                    </a:cubicBezTo>
                  </a:path>
                </a:pathLst>
              </a:custGeom>
              <a:noFill/>
              <a:ln w="15875" cap="rnd">
                <a:solidFill>
                  <a:schemeClr val="tx1"/>
                </a:solidFill>
                <a:prstDash val="dash"/>
                <a:round/>
                <a:extLst>
                  <a:ext uri="{C807C97D-BFC1-408E-A445-0C87EB9F89A2}">
                    <ask:lineSketchStyleProps xmlns:ask="http://schemas.microsoft.com/office/drawing/2018/sketchyshapes" sd="2344115641"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09D92AF-EE4D-4871-916A-76DEF604D7DD}"/>
                </a:ext>
              </a:extLst>
            </p:cNvPr>
            <p:cNvGrpSpPr/>
            <p:nvPr userDrawn="1"/>
          </p:nvGrpSpPr>
          <p:grpSpPr>
            <a:xfrm>
              <a:off x="2980415" y="1763452"/>
              <a:ext cx="860141" cy="214143"/>
              <a:chOff x="4149720" y="2643378"/>
              <a:chExt cx="925175" cy="230334"/>
            </a:xfrm>
          </p:grpSpPr>
          <p:sp>
            <p:nvSpPr>
              <p:cNvPr id="19" name="Freeform: Shape 16">
                <a:extLst>
                  <a:ext uri="{FF2B5EF4-FFF2-40B4-BE49-F238E27FC236}">
                    <a16:creationId xmlns:a16="http://schemas.microsoft.com/office/drawing/2014/main" id="{71409FB2-2B34-4838-BA6D-BEAF5E4754D7}"/>
                  </a:ext>
                </a:extLst>
              </p:cNvPr>
              <p:cNvSpPr/>
              <p:nvPr/>
            </p:nvSpPr>
            <p:spPr>
              <a:xfrm>
                <a:off x="4249531" y="2750867"/>
                <a:ext cx="825364" cy="19194"/>
              </a:xfrm>
              <a:custGeom>
                <a:avLst/>
                <a:gdLst>
                  <a:gd name="connsiteX0" fmla="*/ 825365 w 825364"/>
                  <a:gd name="connsiteY0" fmla="*/ 19195 h 19194"/>
                  <a:gd name="connsiteX1" fmla="*/ 0 w 825364"/>
                  <a:gd name="connsiteY1" fmla="*/ 0 h 19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5364" h="19194">
                    <a:moveTo>
                      <a:pt x="825365" y="19195"/>
                    </a:moveTo>
                    <a:cubicBezTo>
                      <a:pt x="552803" y="7678"/>
                      <a:pt x="276401" y="0"/>
                      <a:pt x="0" y="0"/>
                    </a:cubicBezTo>
                  </a:path>
                </a:pathLst>
              </a:custGeom>
              <a:noFill/>
              <a:ln w="15875" cap="rnd">
                <a:solidFill>
                  <a:schemeClr val="tx1"/>
                </a:solidFill>
                <a:prstDash val="dash"/>
                <a:round/>
                <a:extLst>
                  <a:ext uri="{C807C97D-BFC1-408E-A445-0C87EB9F89A2}">
                    <ask:lineSketchStyleProps xmlns:ask="http://schemas.microsoft.com/office/drawing/2018/sketchyshapes" sd="3632529980"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0" name="Freeform: Shape 17">
                <a:extLst>
                  <a:ext uri="{FF2B5EF4-FFF2-40B4-BE49-F238E27FC236}">
                    <a16:creationId xmlns:a16="http://schemas.microsoft.com/office/drawing/2014/main" id="{7C1F10AD-50E4-48E4-A1B4-659EE8AC7848}"/>
                  </a:ext>
                </a:extLst>
              </p:cNvPr>
              <p:cNvSpPr/>
              <p:nvPr/>
            </p:nvSpPr>
            <p:spPr>
              <a:xfrm>
                <a:off x="4149720" y="2643378"/>
                <a:ext cx="188106" cy="230334"/>
              </a:xfrm>
              <a:custGeom>
                <a:avLst/>
                <a:gdLst>
                  <a:gd name="connsiteX0" fmla="*/ 145879 w 188106"/>
                  <a:gd name="connsiteY0" fmla="*/ 0 h 230334"/>
                  <a:gd name="connsiteX1" fmla="*/ 0 w 188106"/>
                  <a:gd name="connsiteY1" fmla="*/ 115167 h 230334"/>
                  <a:gd name="connsiteX2" fmla="*/ 188106 w 188106"/>
                  <a:gd name="connsiteY2" fmla="*/ 230334 h 230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106" h="230334">
                    <a:moveTo>
                      <a:pt x="145879" y="0"/>
                    </a:moveTo>
                    <a:cubicBezTo>
                      <a:pt x="92134" y="30711"/>
                      <a:pt x="38389" y="69100"/>
                      <a:pt x="0" y="115167"/>
                    </a:cubicBezTo>
                    <a:cubicBezTo>
                      <a:pt x="65261" y="145878"/>
                      <a:pt x="130523" y="184268"/>
                      <a:pt x="188106" y="230334"/>
                    </a:cubicBezTo>
                  </a:path>
                </a:pathLst>
              </a:custGeom>
              <a:noFill/>
              <a:ln w="15875" cap="rnd">
                <a:solidFill>
                  <a:schemeClr val="tx1"/>
                </a:solidFill>
                <a:prstDash val="dash"/>
                <a:round/>
                <a:extLst>
                  <a:ext uri="{C807C97D-BFC1-408E-A445-0C87EB9F89A2}">
                    <ask:lineSketchStyleProps xmlns:ask="http://schemas.microsoft.com/office/drawing/2018/sketchyshapes" sd="184801252"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5BAF3DC-86D5-43B7-8AB4-6AAE263EA128}"/>
                </a:ext>
              </a:extLst>
            </p:cNvPr>
            <p:cNvGrpSpPr/>
            <p:nvPr userDrawn="1"/>
          </p:nvGrpSpPr>
          <p:grpSpPr>
            <a:xfrm>
              <a:off x="1467134" y="2284535"/>
              <a:ext cx="735225" cy="624584"/>
              <a:chOff x="2522023" y="3203859"/>
              <a:chExt cx="790814" cy="671808"/>
            </a:xfrm>
          </p:grpSpPr>
          <p:sp>
            <p:nvSpPr>
              <p:cNvPr id="17" name="Freeform: Shape 14">
                <a:extLst>
                  <a:ext uri="{FF2B5EF4-FFF2-40B4-BE49-F238E27FC236}">
                    <a16:creationId xmlns:a16="http://schemas.microsoft.com/office/drawing/2014/main" id="{6119A4CE-4564-42C5-8809-F4FDEF619DB1}"/>
                  </a:ext>
                </a:extLst>
              </p:cNvPr>
              <p:cNvSpPr/>
              <p:nvPr/>
            </p:nvSpPr>
            <p:spPr>
              <a:xfrm>
                <a:off x="2522023" y="3203859"/>
                <a:ext cx="694842" cy="541285"/>
              </a:xfrm>
              <a:custGeom>
                <a:avLst/>
                <a:gdLst>
                  <a:gd name="connsiteX0" fmla="*/ 0 w 694842"/>
                  <a:gd name="connsiteY0" fmla="*/ 0 h 541285"/>
                  <a:gd name="connsiteX1" fmla="*/ 253368 w 694842"/>
                  <a:gd name="connsiteY1" fmla="*/ 380052 h 541285"/>
                  <a:gd name="connsiteX2" fmla="*/ 694842 w 694842"/>
                  <a:gd name="connsiteY2" fmla="*/ 541286 h 541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94842" h="541285">
                    <a:moveTo>
                      <a:pt x="0" y="0"/>
                    </a:moveTo>
                    <a:cubicBezTo>
                      <a:pt x="11517" y="157395"/>
                      <a:pt x="122845" y="291757"/>
                      <a:pt x="253368" y="380052"/>
                    </a:cubicBezTo>
                    <a:cubicBezTo>
                      <a:pt x="383891" y="464508"/>
                      <a:pt x="541286" y="506736"/>
                      <a:pt x="694842" y="541286"/>
                    </a:cubicBezTo>
                  </a:path>
                </a:pathLst>
              </a:custGeom>
              <a:noFill/>
              <a:ln w="15875" cap="rnd">
                <a:solidFill>
                  <a:schemeClr val="tx1"/>
                </a:solidFill>
                <a:prstDash val="dash"/>
                <a:round/>
                <a:extLst>
                  <a:ext uri="{C807C97D-BFC1-408E-A445-0C87EB9F89A2}">
                    <ask:lineSketchStyleProps xmlns:ask="http://schemas.microsoft.com/office/drawing/2018/sketchyshapes" sd="4257562635"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8" name="Freeform: Shape 15">
                <a:extLst>
                  <a:ext uri="{FF2B5EF4-FFF2-40B4-BE49-F238E27FC236}">
                    <a16:creationId xmlns:a16="http://schemas.microsoft.com/office/drawing/2014/main" id="{636F0DBE-43A6-4FCA-95B4-2789BC3F5DE5}"/>
                  </a:ext>
                </a:extLst>
              </p:cNvPr>
              <p:cNvSpPr/>
              <p:nvPr/>
            </p:nvSpPr>
            <p:spPr>
              <a:xfrm>
                <a:off x="3174637" y="3633816"/>
                <a:ext cx="138200" cy="241851"/>
              </a:xfrm>
              <a:custGeom>
                <a:avLst/>
                <a:gdLst>
                  <a:gd name="connsiteX0" fmla="*/ 46067 w 138200"/>
                  <a:gd name="connsiteY0" fmla="*/ 0 h 241851"/>
                  <a:gd name="connsiteX1" fmla="*/ 138201 w 138200"/>
                  <a:gd name="connsiteY1" fmla="*/ 126684 h 241851"/>
                  <a:gd name="connsiteX2" fmla="*/ 0 w 138200"/>
                  <a:gd name="connsiteY2" fmla="*/ 241851 h 241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8200" h="241851">
                    <a:moveTo>
                      <a:pt x="46067" y="0"/>
                    </a:moveTo>
                    <a:cubicBezTo>
                      <a:pt x="76778" y="42228"/>
                      <a:pt x="107490" y="84456"/>
                      <a:pt x="138201" y="126684"/>
                    </a:cubicBezTo>
                    <a:cubicBezTo>
                      <a:pt x="99812" y="172751"/>
                      <a:pt x="53745" y="211140"/>
                      <a:pt x="0" y="241851"/>
                    </a:cubicBezTo>
                  </a:path>
                </a:pathLst>
              </a:custGeom>
              <a:noFill/>
              <a:ln w="15875" cap="rnd">
                <a:solidFill>
                  <a:schemeClr val="tx1"/>
                </a:solidFill>
                <a:prstDash val="dash"/>
                <a:round/>
                <a:extLst>
                  <a:ext uri="{C807C97D-BFC1-408E-A445-0C87EB9F89A2}">
                    <ask:lineSketchStyleProps xmlns:ask="http://schemas.microsoft.com/office/drawing/2018/sketchyshapes" sd="2328511767"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13" name="Text Placeholder 3">
              <a:extLst>
                <a:ext uri="{FF2B5EF4-FFF2-40B4-BE49-F238E27FC236}">
                  <a16:creationId xmlns:a16="http://schemas.microsoft.com/office/drawing/2014/main" id="{9E994F77-D591-4BAF-A587-658C17075620}"/>
                </a:ext>
              </a:extLst>
            </p:cNvPr>
            <p:cNvSpPr txBox="1">
              <a:spLocks/>
            </p:cNvSpPr>
            <p:nvPr/>
          </p:nvSpPr>
          <p:spPr>
            <a:xfrm>
              <a:off x="2573123" y="730610"/>
              <a:ext cx="1674725" cy="36065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4800" b="1" kern="1200" spc="0" baseline="0">
                  <a:solidFill>
                    <a:schemeClr val="tx1"/>
                  </a:solidFill>
                  <a:latin typeface="+mj-lt"/>
                  <a:ea typeface="+mn-ea"/>
                  <a:cs typeface="+mj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/>
                <a:t>SUBJECT 01</a:t>
              </a:r>
            </a:p>
          </p:txBody>
        </p:sp>
        <p:sp>
          <p:nvSpPr>
            <p:cNvPr id="14" name="Text Placeholder 3">
              <a:extLst>
                <a:ext uri="{FF2B5EF4-FFF2-40B4-BE49-F238E27FC236}">
                  <a16:creationId xmlns:a16="http://schemas.microsoft.com/office/drawing/2014/main" id="{1ED8756D-6AAF-4F09-A1C8-F8A82991F315}"/>
                </a:ext>
              </a:extLst>
            </p:cNvPr>
            <p:cNvSpPr txBox="1">
              <a:spLocks/>
            </p:cNvSpPr>
            <p:nvPr/>
          </p:nvSpPr>
          <p:spPr>
            <a:xfrm>
              <a:off x="4291624" y="1675920"/>
              <a:ext cx="1674725" cy="36065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4800" b="1" kern="1200" spc="0" baseline="0">
                  <a:solidFill>
                    <a:schemeClr val="tx1"/>
                  </a:solidFill>
                  <a:latin typeface="+mj-lt"/>
                  <a:ea typeface="+mn-ea"/>
                  <a:cs typeface="+mj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SUBJECT 02</a:t>
              </a:r>
            </a:p>
          </p:txBody>
        </p:sp>
        <p:sp>
          <p:nvSpPr>
            <p:cNvPr id="15" name="Text Placeholder 3">
              <a:extLst>
                <a:ext uri="{FF2B5EF4-FFF2-40B4-BE49-F238E27FC236}">
                  <a16:creationId xmlns:a16="http://schemas.microsoft.com/office/drawing/2014/main" id="{2E93095A-A2E8-4E86-B82E-3D89A9D6CACE}"/>
                </a:ext>
              </a:extLst>
            </p:cNvPr>
            <p:cNvSpPr txBox="1">
              <a:spLocks/>
            </p:cNvSpPr>
            <p:nvPr/>
          </p:nvSpPr>
          <p:spPr>
            <a:xfrm>
              <a:off x="854204" y="1690197"/>
              <a:ext cx="1674725" cy="36065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4800" b="1" kern="1200" spc="0" baseline="0">
                  <a:solidFill>
                    <a:schemeClr val="tx1"/>
                  </a:solidFill>
                  <a:latin typeface="+mj-lt"/>
                  <a:ea typeface="+mn-ea"/>
                  <a:cs typeface="+mj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SUBJECT 03</a:t>
              </a:r>
            </a:p>
          </p:txBody>
        </p:sp>
        <p:sp>
          <p:nvSpPr>
            <p:cNvPr id="16" name="Text Placeholder 3">
              <a:extLst>
                <a:ext uri="{FF2B5EF4-FFF2-40B4-BE49-F238E27FC236}">
                  <a16:creationId xmlns:a16="http://schemas.microsoft.com/office/drawing/2014/main" id="{24F7E9F9-F944-4E61-A00E-CDBD57510B76}"/>
                </a:ext>
              </a:extLst>
            </p:cNvPr>
            <p:cNvSpPr txBox="1">
              <a:spLocks/>
            </p:cNvSpPr>
            <p:nvPr/>
          </p:nvSpPr>
          <p:spPr>
            <a:xfrm>
              <a:off x="2635581" y="2620465"/>
              <a:ext cx="1674725" cy="36065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4800" b="1" kern="1200" spc="0" baseline="0">
                  <a:solidFill>
                    <a:schemeClr val="tx1"/>
                  </a:solidFill>
                  <a:latin typeface="+mj-lt"/>
                  <a:ea typeface="+mn-ea"/>
                  <a:cs typeface="+mj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/>
                <a:t>SUBJECT 04</a:t>
              </a:r>
            </a:p>
          </p:txBody>
        </p:sp>
      </p:grpSp>
      <p:pic>
        <p:nvPicPr>
          <p:cNvPr id="23" name="Graphic 22">
            <a:extLst>
              <a:ext uri="{FF2B5EF4-FFF2-40B4-BE49-F238E27FC236}">
                <a16:creationId xmlns:a16="http://schemas.microsoft.com/office/drawing/2014/main" id="{76056FC8-7F28-4BD1-BD2E-03A8647E10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7639" b="43807"/>
          <a:stretch/>
        </p:blipFill>
        <p:spPr>
          <a:xfrm>
            <a:off x="323143" y="2703806"/>
            <a:ext cx="2994301" cy="2270036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2A9E419D-654E-4A85-8F67-E00184C14E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23832" b="3204"/>
          <a:stretch/>
        </p:blipFill>
        <p:spPr>
          <a:xfrm flipH="1" flipV="1">
            <a:off x="0" y="0"/>
            <a:ext cx="1646897" cy="2848899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487637EF-622C-4BBC-83AE-4551C4C8E3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0000"/>
          <a:stretch/>
        </p:blipFill>
        <p:spPr>
          <a:xfrm flipH="1">
            <a:off x="8535606" y="1846976"/>
            <a:ext cx="608394" cy="121679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1E15A9F9-0ABD-4C33-AEEF-85E1D64E9C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31641" y="575059"/>
            <a:ext cx="79330" cy="317321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AD69F088-4A1E-4286-851B-62137D11D7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653692" y="2293064"/>
            <a:ext cx="364812" cy="107298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1E398715-10F0-4925-8BE0-10F627A6A74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049822">
            <a:off x="290992" y="369376"/>
            <a:ext cx="216410" cy="190950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8A91BF34-81AC-4045-BC3C-C9D8AB8DDB2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33946" y="760299"/>
            <a:ext cx="590550" cy="590550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08D46978-5411-4BA5-AF1E-550EE98D0ED6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 t="48342"/>
          <a:stretch/>
        </p:blipFill>
        <p:spPr>
          <a:xfrm flipV="1">
            <a:off x="5206382" y="4850965"/>
            <a:ext cx="566290" cy="292535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EDC1364B-2E32-46C7-9F8C-401A8283EA0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9895439">
            <a:off x="3921634" y="3930777"/>
            <a:ext cx="203644" cy="185131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7696D845-E00B-4DBE-9507-07F6B3D475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824530" y="4438967"/>
            <a:ext cx="85637" cy="342548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12DBC43A-F4A1-4547-ABBB-EA8553E034D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20447195">
            <a:off x="8299846" y="2850728"/>
            <a:ext cx="211002" cy="18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534573"/>
      </p:ext>
    </p:extLst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578FAAC-FE2C-4004-BE3D-1D32073DBE33}"/>
              </a:ext>
            </a:extLst>
          </p:cNvPr>
          <p:cNvSpPr/>
          <p:nvPr/>
        </p:nvSpPr>
        <p:spPr>
          <a:xfrm>
            <a:off x="1179739" y="3045279"/>
            <a:ext cx="6784522" cy="8327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DCB6139-5D3D-444B-861F-20712875F26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7,235,000!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03379A-2A0F-4669-8373-8EAEC499EC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Lorem Ipsum has been the industry's standard dummy text ever since the 1500s, when an unknown printer took a galley of type and scrambled it to make a type specimen book.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2891368-1477-447B-853E-E86D76B3537D}"/>
              </a:ext>
            </a:extLst>
          </p:cNvPr>
          <p:cNvGrpSpPr/>
          <p:nvPr/>
        </p:nvGrpSpPr>
        <p:grpSpPr>
          <a:xfrm>
            <a:off x="-251726" y="-229190"/>
            <a:ext cx="9568256" cy="5955825"/>
            <a:chOff x="-251726" y="-229190"/>
            <a:chExt cx="9568256" cy="5955825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B2BCADAA-B8F2-4DCF-9DE5-3D78175BE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3122562">
              <a:off x="6832538" y="4673282"/>
              <a:ext cx="1536245" cy="570462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5F039922-CA3B-44DD-8A9D-4B897557F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0030702">
              <a:off x="7978715" y="3785023"/>
              <a:ext cx="1337815" cy="1811895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7D2E1D16-54D6-4CAE-B265-AD6043C1E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249561" y="4481464"/>
              <a:ext cx="141092" cy="120936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758B05C7-9B26-4A6F-8501-432AA0C89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722443" y="614898"/>
              <a:ext cx="325557" cy="95751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BDA66761-ACFC-402F-868B-0787B8AE5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161160" y="4694692"/>
              <a:ext cx="85637" cy="342548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5B6EC744-677B-4B08-BC72-88D14B7DC1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807637" y="4532516"/>
              <a:ext cx="186884" cy="166119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7F29E356-AF65-4D6F-AC53-6FD8D1E812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5334823" y="4281908"/>
              <a:ext cx="203644" cy="185131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00B8C9A9-A45B-4595-A5D5-463062CF9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4802762" y="458186"/>
              <a:ext cx="154848" cy="136631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B8E9577A-F0B9-47C9-9758-DBD6DC78C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002709" y="4481464"/>
              <a:ext cx="546313" cy="546313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BA59793E-6E1C-48A1-9EE7-539912DB9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-153765" y="3539907"/>
              <a:ext cx="1168221" cy="1881637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033D84DB-19F0-473E-8EC5-3E4496190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-251726" y="2075153"/>
              <a:ext cx="1038563" cy="1119141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DE8FAFD4-1E06-4216-85C2-49FBB6EED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8549399" y="3235198"/>
              <a:ext cx="627524" cy="580695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630C9224-DFEF-451F-AC7B-EF3CA8CCB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8316079" y="2162304"/>
              <a:ext cx="916882" cy="977430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A3BE0D3D-3743-4539-B2E3-C0E2603E5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6103592" y="-48980"/>
              <a:ext cx="988408" cy="750131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9C4C912C-4631-406B-97C6-1C0FE58C9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878666" y="8305"/>
              <a:ext cx="1342684" cy="1038342"/>
            </a:xfrm>
            <a:prstGeom prst="rect">
              <a:avLst/>
            </a:prstGeom>
          </p:spPr>
        </p:pic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BFBFC990-9A75-41D2-93EE-0FF06BA21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2377048" y="-35468"/>
              <a:ext cx="712031" cy="702902"/>
            </a:xfrm>
            <a:prstGeom prst="rect">
              <a:avLst/>
            </a:prstGeom>
          </p:spPr>
        </p:pic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B081429A-6A02-4957-A930-36D6802B1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p:blipFill>
          <p:spPr>
            <a:xfrm>
              <a:off x="99053" y="961175"/>
              <a:ext cx="822566" cy="727654"/>
            </a:xfrm>
            <a:prstGeom prst="rect">
              <a:avLst/>
            </a:prstGeom>
          </p:spPr>
        </p:pic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83EA6F31-4E49-49A4-8138-88986B94D6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p:blipFill>
          <p:spPr>
            <a:xfrm>
              <a:off x="8136344" y="1321065"/>
              <a:ext cx="1105803" cy="574727"/>
            </a:xfrm>
            <a:prstGeom prst="rect">
              <a:avLst/>
            </a:prstGeom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6E9C2C4C-CC76-4314-B029-B8F234C3F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p:blipFill>
          <p:spPr>
            <a:xfrm rot="21114096">
              <a:off x="3297706" y="619709"/>
              <a:ext cx="719634" cy="509010"/>
            </a:xfrm>
            <a:prstGeom prst="rect">
              <a:avLst/>
            </a:prstGeom>
          </p:spPr>
        </p:pic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E1829822-7EE2-4FD6-AB6B-0D00740DB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p:blipFill>
          <p:spPr>
            <a:xfrm>
              <a:off x="99053" y="-55221"/>
              <a:ext cx="781927" cy="781927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EB11C992-BC97-4D47-B966-70C1561CC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p:blipFill>
          <p:spPr>
            <a:xfrm>
              <a:off x="7245798" y="-229190"/>
              <a:ext cx="1209600" cy="1200770"/>
            </a:xfrm>
            <a:prstGeom prst="rect">
              <a:avLst/>
            </a:prstGeom>
          </p:spPr>
        </p:pic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5B830BFF-310F-4880-B339-8422643AC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143647" y="4208355"/>
              <a:ext cx="186884" cy="166119"/>
            </a:xfrm>
            <a:prstGeom prst="rect">
              <a:avLst/>
            </a:prstGeom>
          </p:spPr>
        </p:pic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512C405B-38EA-42DF-976B-29F08C705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8294827" y="3199354"/>
              <a:ext cx="203644" cy="185131"/>
            </a:xfrm>
            <a:prstGeom prst="rect">
              <a:avLst/>
            </a:prstGeom>
          </p:spPr>
        </p:pic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C222642C-EE3A-4145-B5FE-C3D13827E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785094" y="922916"/>
              <a:ext cx="85637" cy="342548"/>
            </a:xfrm>
            <a:prstGeom prst="rect">
              <a:avLst/>
            </a:prstGeom>
          </p:spPr>
        </p:pic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C3AFA75C-8E18-438A-910B-4D10C878E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36626" y="3139454"/>
              <a:ext cx="85637" cy="342548"/>
            </a:xfrm>
            <a:prstGeom prst="rect">
              <a:avLst/>
            </a:prstGeom>
          </p:spPr>
        </p:pic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BEA59C38-09EB-49FB-9066-3451A619B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3472841" y="4465769"/>
              <a:ext cx="154848" cy="136631"/>
            </a:xfrm>
            <a:prstGeom prst="rect">
              <a:avLst/>
            </a:prstGeom>
          </p:spPr>
        </p:pic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9D8AC94B-A5E8-482B-85EE-C1503FDBA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8971831" y="1076029"/>
              <a:ext cx="124783" cy="110103"/>
            </a:xfrm>
            <a:prstGeom prst="rect">
              <a:avLst/>
            </a:prstGeom>
          </p:spPr>
        </p:pic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AAFE5337-C046-4765-8864-49A4CBBB0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00120" y="792222"/>
              <a:ext cx="124783" cy="110103"/>
            </a:xfrm>
            <a:prstGeom prst="rect">
              <a:avLst/>
            </a:prstGeom>
          </p:spPr>
        </p:pic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4C35A892-89AB-43CB-85E9-DB6FEA59D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66545" y="4207968"/>
              <a:ext cx="141092" cy="120936"/>
            </a:xfrm>
            <a:prstGeom prst="rect">
              <a:avLst/>
            </a:prstGeom>
          </p:spPr>
        </p:pic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E201FE75-82D8-4590-9ECE-BCBE915CA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tretch>
              <a:fillRect/>
            </a:stretch>
          </p:blipFill>
          <p:spPr>
            <a:xfrm>
              <a:off x="141312" y="1780226"/>
              <a:ext cx="141092" cy="120936"/>
            </a:xfrm>
            <a:prstGeom prst="rect">
              <a:avLst/>
            </a:prstGeom>
          </p:spPr>
        </p:pic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2B53FD95-20C0-4AB2-9603-FEBC19D7F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tretch>
              <a:fillRect/>
            </a:stretch>
          </p:blipFill>
          <p:spPr>
            <a:xfrm>
              <a:off x="8676471" y="199325"/>
              <a:ext cx="141092" cy="120936"/>
            </a:xfrm>
            <a:prstGeom prst="rect">
              <a:avLst/>
            </a:prstGeom>
          </p:spPr>
        </p:pic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68945A57-2E68-46E3-8AA8-890D65832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7"/>
                </a:ext>
              </a:extLst>
            </a:blip>
            <a:stretch>
              <a:fillRect/>
            </a:stretch>
          </p:blipFill>
          <p:spPr>
            <a:xfrm>
              <a:off x="2249561" y="694958"/>
              <a:ext cx="141092" cy="120936"/>
            </a:xfrm>
            <a:prstGeom prst="rect">
              <a:avLst/>
            </a:prstGeom>
          </p:spPr>
        </p:pic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B2CC4D74-6082-4B0B-938A-ACB573FA1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149447" y="753279"/>
              <a:ext cx="141092" cy="120936"/>
            </a:xfrm>
            <a:prstGeom prst="rect">
              <a:avLst/>
            </a:prstGeom>
          </p:spPr>
        </p:pic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F0EB2A83-BB4F-4F9E-A5DB-444AFDC92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795079" y="1190591"/>
              <a:ext cx="325557" cy="95751"/>
            </a:xfrm>
            <a:prstGeom prst="rect">
              <a:avLst/>
            </a:prstGeom>
          </p:spPr>
        </p:pic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4D00262A-27AD-418C-A41D-3A3C1F362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735339" y="4900708"/>
              <a:ext cx="325557" cy="95751"/>
            </a:xfrm>
            <a:prstGeom prst="rect">
              <a:avLst/>
            </a:prstGeom>
          </p:spPr>
        </p:pic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DD4D1633-8BA4-4A94-85AD-BFA574FA3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707953" y="4089005"/>
              <a:ext cx="325557" cy="95751"/>
            </a:xfrm>
            <a:prstGeom prst="rect">
              <a:avLst/>
            </a:prstGeom>
          </p:spPr>
        </p:pic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470E8616-F9FC-4F60-AFC8-265610B1E0CE}"/>
                </a:ext>
              </a:extLst>
            </p:cNvPr>
            <p:cNvSpPr/>
            <p:nvPr/>
          </p:nvSpPr>
          <p:spPr>
            <a:xfrm>
              <a:off x="8528909" y="2168630"/>
              <a:ext cx="99143" cy="99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856F8D9A-9873-48BF-8BD4-AE5A02E32110}"/>
                </a:ext>
              </a:extLst>
            </p:cNvPr>
            <p:cNvSpPr/>
            <p:nvPr/>
          </p:nvSpPr>
          <p:spPr>
            <a:xfrm>
              <a:off x="5846128" y="178314"/>
              <a:ext cx="54864" cy="5486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44FFEDA5-10A4-4C93-A183-12B88EA41704}"/>
                </a:ext>
              </a:extLst>
            </p:cNvPr>
            <p:cNvSpPr/>
            <p:nvPr/>
          </p:nvSpPr>
          <p:spPr>
            <a:xfrm>
              <a:off x="8984241" y="187847"/>
              <a:ext cx="54864" cy="5486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DAA3242-4505-4EE2-BBE6-AB0E53B98DDD}"/>
                </a:ext>
              </a:extLst>
            </p:cNvPr>
            <p:cNvSpPr/>
            <p:nvPr/>
          </p:nvSpPr>
          <p:spPr>
            <a:xfrm>
              <a:off x="75487" y="662774"/>
              <a:ext cx="54864" cy="5486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4FECE8A3-0200-4581-81F9-C4B1D88CD467}"/>
                </a:ext>
              </a:extLst>
            </p:cNvPr>
            <p:cNvSpPr/>
            <p:nvPr/>
          </p:nvSpPr>
          <p:spPr>
            <a:xfrm>
              <a:off x="102919" y="3197335"/>
              <a:ext cx="54864" cy="5486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11369FBE-84D4-4C92-948E-4065DE16872D}"/>
                </a:ext>
              </a:extLst>
            </p:cNvPr>
            <p:cNvSpPr/>
            <p:nvPr/>
          </p:nvSpPr>
          <p:spPr>
            <a:xfrm>
              <a:off x="279241" y="2096483"/>
              <a:ext cx="99143" cy="99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9" name="Graphic 48">
              <a:extLst>
                <a:ext uri="{FF2B5EF4-FFF2-40B4-BE49-F238E27FC236}">
                  <a16:creationId xmlns:a16="http://schemas.microsoft.com/office/drawing/2014/main" id="{5D1C1700-2E16-4DDB-AF32-C991BB907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9"/>
                </a:ext>
              </a:extLst>
            </a:blip>
            <a:stretch>
              <a:fillRect/>
            </a:stretch>
          </p:blipFill>
          <p:spPr>
            <a:xfrm>
              <a:off x="8464641" y="463102"/>
              <a:ext cx="533785" cy="693921"/>
            </a:xfrm>
            <a:prstGeom prst="rect">
              <a:avLst/>
            </a:prstGeom>
          </p:spPr>
        </p:pic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589FFC0B-426F-4889-8231-3BD0C86F5D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0">
              <a:extLst>
                <a:ext uri="{96DAC541-7B7A-43D3-8B79-37D633B846F1}">
                  <asvg:svgBlip xmlns:asvg="http://schemas.microsoft.com/office/drawing/2016/SVG/main" r:embed="rId51"/>
                </a:ext>
              </a:extLst>
            </a:blip>
            <a:srcRect t="48342"/>
            <a:stretch/>
          </p:blipFill>
          <p:spPr>
            <a:xfrm>
              <a:off x="5206382" y="686"/>
              <a:ext cx="566290" cy="292535"/>
            </a:xfrm>
            <a:prstGeom prst="rect">
              <a:avLst/>
            </a:prstGeom>
          </p:spPr>
        </p:pic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id="{32FF2D8A-C739-48F8-B250-0544CAD83E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2">
              <a:extLst>
                <a:ext uri="{96DAC541-7B7A-43D3-8B79-37D633B846F1}">
                  <asvg:svgBlip xmlns:asvg="http://schemas.microsoft.com/office/drawing/2016/SVG/main" r:embed="rId53"/>
                </a:ext>
              </a:extLst>
            </a:blip>
            <a:srcRect t="48342"/>
            <a:stretch/>
          </p:blipFill>
          <p:spPr>
            <a:xfrm flipV="1">
              <a:off x="2486989" y="4640188"/>
              <a:ext cx="977311" cy="504862"/>
            </a:xfrm>
            <a:prstGeom prst="rect">
              <a:avLst/>
            </a:prstGeom>
          </p:spPr>
        </p:pic>
        <p:pic>
          <p:nvPicPr>
            <p:cNvPr id="52" name="Graphic 51">
              <a:extLst>
                <a:ext uri="{FF2B5EF4-FFF2-40B4-BE49-F238E27FC236}">
                  <a16:creationId xmlns:a16="http://schemas.microsoft.com/office/drawing/2014/main" id="{0C02A7AB-983E-4F7C-BBDC-4AD50A0B05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96DAC541-7B7A-43D3-8B79-37D633B846F1}">
                  <asvg:svgBlip xmlns:asvg="http://schemas.microsoft.com/office/drawing/2016/SVG/main" r:embed="rId55"/>
                </a:ext>
              </a:extLst>
            </a:blip>
            <a:stretch>
              <a:fillRect/>
            </a:stretch>
          </p:blipFill>
          <p:spPr>
            <a:xfrm>
              <a:off x="3078924" y="-59525"/>
              <a:ext cx="1931208" cy="480618"/>
            </a:xfrm>
            <a:prstGeom prst="rect">
              <a:avLst/>
            </a:prstGeom>
          </p:spPr>
        </p:pic>
        <p:pic>
          <p:nvPicPr>
            <p:cNvPr id="53" name="Graphic 52">
              <a:extLst>
                <a:ext uri="{FF2B5EF4-FFF2-40B4-BE49-F238E27FC236}">
                  <a16:creationId xmlns:a16="http://schemas.microsoft.com/office/drawing/2014/main" id="{58A924D7-6887-4822-ABDA-844E7CF19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>
              <a:extLst>
                <a:ext uri="{96DAC541-7B7A-43D3-8B79-37D633B846F1}">
                  <asvg:svgBlip xmlns:asvg="http://schemas.microsoft.com/office/drawing/2016/SVG/main" r:embed="rId57"/>
                </a:ext>
              </a:extLst>
            </a:blip>
            <a:stretch>
              <a:fillRect/>
            </a:stretch>
          </p:blipFill>
          <p:spPr>
            <a:xfrm>
              <a:off x="4943656" y="4646321"/>
              <a:ext cx="2033057" cy="648093"/>
            </a:xfrm>
            <a:prstGeom prst="rect">
              <a:avLst/>
            </a:prstGeom>
          </p:spPr>
        </p:pic>
        <p:pic>
          <p:nvPicPr>
            <p:cNvPr id="54" name="Graphic 53">
              <a:extLst>
                <a:ext uri="{FF2B5EF4-FFF2-40B4-BE49-F238E27FC236}">
                  <a16:creationId xmlns:a16="http://schemas.microsoft.com/office/drawing/2014/main" id="{3863A46F-0CA9-46F4-8085-A6AE8C832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tretch>
              <a:fillRect/>
            </a:stretch>
          </p:blipFill>
          <p:spPr>
            <a:xfrm>
              <a:off x="5193731" y="4690971"/>
              <a:ext cx="141092" cy="120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9812257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F2A1EBA8-E029-4207-ADC6-CC718528A0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767" t="4106"/>
          <a:stretch/>
        </p:blipFill>
        <p:spPr>
          <a:xfrm>
            <a:off x="-1" y="0"/>
            <a:ext cx="5548203" cy="4727123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6A685B-1951-4C34-9CE5-BE0BA6BC853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98963E-2A34-43AE-8887-41BADF0AA1A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3.2 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1EEC0A-BA38-4979-9A9B-A9B10A91591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381083" y="1639163"/>
            <a:ext cx="2894793" cy="687281"/>
          </a:xfrm>
        </p:spPr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ECAFEBF-4800-4126-BE9D-757C4747C69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94989" y="553051"/>
            <a:ext cx="4266980" cy="867669"/>
          </a:xfrm>
        </p:spPr>
        <p:txBody>
          <a:bodyPr/>
          <a:lstStyle/>
          <a:p>
            <a:r>
              <a:rPr lang="en-US" dirty="0"/>
              <a:t>1 IN 3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D021B63-08E3-4537-A723-C2837A024D9A}"/>
              </a:ext>
            </a:extLst>
          </p:cNvPr>
          <p:cNvSpPr/>
          <p:nvPr/>
        </p:nvSpPr>
        <p:spPr>
          <a:xfrm>
            <a:off x="5258209" y="1584616"/>
            <a:ext cx="3140540" cy="79155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9F25B03-653D-4757-B693-DDE7E32377E6}"/>
              </a:ext>
            </a:extLst>
          </p:cNvPr>
          <p:cNvSpPr/>
          <p:nvPr/>
        </p:nvSpPr>
        <p:spPr>
          <a:xfrm>
            <a:off x="5258209" y="3683273"/>
            <a:ext cx="3140540" cy="79155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70F4C65F-738B-45EA-AF63-1A0E4DD0AC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26994" b="3204"/>
          <a:stretch/>
        </p:blipFill>
        <p:spPr>
          <a:xfrm>
            <a:off x="7565467" y="2294601"/>
            <a:ext cx="1578533" cy="2848899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8ECA13DF-BE98-4072-AF12-A92C6E1321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7179" t="11771"/>
          <a:stretch/>
        </p:blipFill>
        <p:spPr>
          <a:xfrm rot="16200000">
            <a:off x="-379921" y="3478035"/>
            <a:ext cx="2018560" cy="131236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F82D4B0-0B99-4320-8446-BAEEF86B25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201862">
            <a:off x="3967007" y="3917227"/>
            <a:ext cx="1477253" cy="114241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EC0265B3-F092-4679-9DCD-86E03945AE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708344" y="355697"/>
            <a:ext cx="79330" cy="317321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40EEEFFF-5B13-4CB3-B924-0D081592184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50000"/>
          <a:stretch/>
        </p:blipFill>
        <p:spPr>
          <a:xfrm>
            <a:off x="0" y="1618128"/>
            <a:ext cx="607120" cy="1214241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D48ABB97-83C1-43EA-9440-507B5C68944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221738" y="1282277"/>
            <a:ext cx="534445" cy="47277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569A876-4C86-4223-9262-D771B2F59DD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62845" y="4410628"/>
            <a:ext cx="364812" cy="107298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A01EFF36-BE4B-4E9B-BE9C-A24628689BB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20398245">
            <a:off x="5202160" y="1223348"/>
            <a:ext cx="216410" cy="19095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E6317E9E-DB23-42EE-A4A0-C5BD15FB14D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892633">
            <a:off x="8514364" y="3449824"/>
            <a:ext cx="216410" cy="19095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5292B0BB-F8C3-44BF-A3A6-E05163FE2CD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884921" y="2068579"/>
            <a:ext cx="263693" cy="226022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1D7F21B6-4A2B-4C90-8BB6-2A9FE6B7C42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20481" y="3994252"/>
            <a:ext cx="263693" cy="22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613901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40BA0E1-42BB-4928-B13A-B4AE4360C0B6}"/>
              </a:ext>
            </a:extLst>
          </p:cNvPr>
          <p:cNvSpPr/>
          <p:nvPr/>
        </p:nvSpPr>
        <p:spPr>
          <a:xfrm>
            <a:off x="2341736" y="1303878"/>
            <a:ext cx="4460528" cy="29978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AFEC0A-02ED-40BC-9C34-CBE2FA1375E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Lorem Ipsum has been the industry's standard dummy text.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47A1E4-E9CE-489E-9EB8-4AAA4A0960B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semper ante vitae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.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7413E1-EA56-48FD-9D1F-77FB56A2082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LOREM IPSUM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DA1BBFD-2692-4325-8E0C-DCBD73D7FB9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semper ante vitae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.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A7F274D-174E-4834-B506-0E8F9D2EA44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LOREM IPSUM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392A29-F200-4AAB-8E1C-13ABDA62BC6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semper ante vitae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.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85A0FB3-93F2-496F-B6C0-B782346B5BD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LOREM IPSUM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1D96B52-01E5-4881-B1FC-836383C3EC3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semper ante vitae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.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4DA0E57-A1DD-4CC5-B7E7-4F87649CD54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/>
              <a:t>LOREM IPSUM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FB8990-5FB7-4506-B173-E914FA83AA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SOCIAL MEDIA </a:t>
            </a:r>
            <a:r>
              <a:rPr lang="en-US" dirty="0">
                <a:ln w="12700">
                  <a:noFill/>
                </a:ln>
                <a:solidFill>
                  <a:schemeClr val="bg2"/>
                </a:solidFill>
              </a:rPr>
              <a:t>ADVERTISING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C7974313-215C-49FA-B4E8-0D9916A8C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04588" y="2048462"/>
            <a:ext cx="2934823" cy="211442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534AADFD-9185-4025-AC30-4DD8CFC55A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0000"/>
          <a:stretch/>
        </p:blipFill>
        <p:spPr>
          <a:xfrm flipH="1">
            <a:off x="8627344" y="2937520"/>
            <a:ext cx="516656" cy="103331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D7583A3F-C7CC-4CFB-9532-B72A5E21EC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7882" y="3223336"/>
            <a:ext cx="364812" cy="10729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916146AF-5572-4CE5-BF7D-87A20C32BC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612306" y="1888659"/>
            <a:ext cx="79330" cy="31732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AFDBF05C-B846-43BA-9330-BFD634E1C9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299031" y="1155360"/>
            <a:ext cx="215477" cy="184694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D7D2FCCF-E338-482B-8696-9235D18A316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480459" y="4565021"/>
            <a:ext cx="263693" cy="226022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14C48D33-F96B-41B2-B556-B7C579CD886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r="23832" b="5140"/>
          <a:stretch/>
        </p:blipFill>
        <p:spPr>
          <a:xfrm rot="5400000">
            <a:off x="572532" y="2924071"/>
            <a:ext cx="1646897" cy="279196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301E11C7-3FDB-4A4E-836A-A5F52BAF742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 t="7659"/>
          <a:stretch/>
        </p:blipFill>
        <p:spPr>
          <a:xfrm>
            <a:off x="0" y="-10504"/>
            <a:ext cx="2257425" cy="1275347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644A2B96-2D85-49A9-871B-E1F26F6D9A9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 r="18814" b="8455"/>
          <a:stretch/>
        </p:blipFill>
        <p:spPr>
          <a:xfrm rot="16200000">
            <a:off x="7940317" y="567148"/>
            <a:ext cx="1770833" cy="636536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9AA3922E-C902-4951-B0EE-3D362745871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38148" y="1066965"/>
            <a:ext cx="857533" cy="924066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3EC9298D-E278-4F14-ADD3-11769D075F0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rot="20398245">
            <a:off x="2676763" y="4605266"/>
            <a:ext cx="174261" cy="15376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73CFF219-03AF-46BD-B335-86A4639A542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rot="404588">
            <a:off x="8473302" y="2771062"/>
            <a:ext cx="174261" cy="153760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767A0C80-DEF3-49F5-928F-1F794B99246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rot="404588">
            <a:off x="1127742" y="1231204"/>
            <a:ext cx="174261" cy="15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608767"/>
      </p:ext>
    </p:extLst>
  </p:cSld>
  <p:clrMapOvr>
    <a:masterClrMapping/>
  </p:clrMapOvr>
  <p:transition spd="slow">
    <p:strips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phic 22">
            <a:extLst>
              <a:ext uri="{FF2B5EF4-FFF2-40B4-BE49-F238E27FC236}">
                <a16:creationId xmlns:a16="http://schemas.microsoft.com/office/drawing/2014/main" id="{1CA3AFD6-9E78-4ACA-8687-1109E6FE7F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-1051" b="16116"/>
          <a:stretch/>
        </p:blipFill>
        <p:spPr>
          <a:xfrm rot="5400000" flipV="1">
            <a:off x="7750297" y="1988692"/>
            <a:ext cx="2204140" cy="583266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4FC74604-D08A-4165-8579-1E1C8D9A1A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7659"/>
          <a:stretch/>
        </p:blipFill>
        <p:spPr>
          <a:xfrm flipV="1">
            <a:off x="0" y="3868154"/>
            <a:ext cx="2257425" cy="1275347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34EAD6B-AE50-4A1A-BE1D-5762051A9C32}"/>
              </a:ext>
            </a:extLst>
          </p:cNvPr>
          <p:cNvSpPr/>
          <p:nvPr/>
        </p:nvSpPr>
        <p:spPr>
          <a:xfrm>
            <a:off x="2341736" y="1303878"/>
            <a:ext cx="4460528" cy="29978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70634A-F364-4E71-9E56-10C832C873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SOCIAL MEDIA </a:t>
            </a:r>
            <a:r>
              <a:rPr lang="en-US" dirty="0">
                <a:ln w="12700">
                  <a:noFill/>
                </a:ln>
                <a:solidFill>
                  <a:schemeClr val="tx2"/>
                </a:solidFill>
              </a:rPr>
              <a:t>ADVERTISING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F8C0DB-D8F3-4F32-AA2B-855284203D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Lorem Ipsum has been the industry's standard dummy text.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87838A-7B50-472E-BAE7-20C5F44D513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19D252-29F4-4762-B25E-AB986E36D72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dirty="0"/>
              <a:t>LOREM  IPSUM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9D3658B-23AA-4D2E-B8AC-09B2DCB31FC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44065C-9A2A-48ED-89F8-E6B401534FE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dirty="0"/>
              <a:t>LOREM  IPSUM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10E57C2-B35E-4918-AF47-B4E262993A7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Lorem Ipsum is simply dummy text of the printing and typesetting industry.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FD25A3D-FAC5-4FD1-96CF-68DE9C29926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 dirty="0"/>
              <a:t>LOREM  IPSUM</a:t>
            </a:r>
          </a:p>
        </p:txBody>
      </p:sp>
      <p:pic>
        <p:nvPicPr>
          <p:cNvPr id="35" name="Picture Placeholder 34">
            <a:extLst>
              <a:ext uri="{FF2B5EF4-FFF2-40B4-BE49-F238E27FC236}">
                <a16:creationId xmlns:a16="http://schemas.microsoft.com/office/drawing/2014/main" id="{0F9614A4-3D40-4065-99F6-85432A5FA38A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5" r="18505"/>
          <a:stretch>
            <a:fillRect/>
          </a:stretch>
        </p:blipFill>
        <p:spPr/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A7A72E20-A4DC-4EFE-9FA5-2DDB2D9324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1235" y="4218081"/>
            <a:ext cx="704028" cy="698889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DF4BD137-9440-4A22-BF62-6D7912DAC7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96339" y="1712148"/>
            <a:ext cx="1093201" cy="56817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9E5468D2-568D-47F9-9FF1-4C4FAD8BFB4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560734" y="857660"/>
            <a:ext cx="364812" cy="107298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672B8C3F-1707-45E7-A8C3-9BB82AC0FD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19918" y="2988872"/>
            <a:ext cx="79330" cy="317321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AC242F57-67CF-451E-9EFD-2ABEB7C7769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0398245">
            <a:off x="456597" y="1685742"/>
            <a:ext cx="174261" cy="15376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981443A0-D040-4420-A7B0-EF8D7E1D123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404588">
            <a:off x="7818906" y="283478"/>
            <a:ext cx="174261" cy="15376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3D5A4BA1-450E-4588-A4D3-804A13BD2BED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 r="23832" b="5140"/>
          <a:stretch/>
        </p:blipFill>
        <p:spPr>
          <a:xfrm rot="16200000" flipV="1">
            <a:off x="572532" y="-583038"/>
            <a:ext cx="1646897" cy="2791964"/>
          </a:xfrm>
          <a:prstGeom prst="rect">
            <a:avLst/>
          </a:prstGeom>
        </p:spPr>
      </p:pic>
      <p:pic>
        <p:nvPicPr>
          <p:cNvPr id="33" name="Picture Placeholder 32">
            <a:extLst>
              <a:ext uri="{FF2B5EF4-FFF2-40B4-BE49-F238E27FC236}">
                <a16:creationId xmlns:a16="http://schemas.microsoft.com/office/drawing/2014/main" id="{3068D165-8E18-4C37-8719-69D4557CEB5B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3" r="18503"/>
          <a:stretch>
            <a:fillRect/>
          </a:stretch>
        </p:blipFill>
        <p:spPr/>
      </p:pic>
      <p:pic>
        <p:nvPicPr>
          <p:cNvPr id="39" name="Picture Placeholder 38">
            <a:extLst>
              <a:ext uri="{FF2B5EF4-FFF2-40B4-BE49-F238E27FC236}">
                <a16:creationId xmlns:a16="http://schemas.microsoft.com/office/drawing/2014/main" id="{6BD01A00-34F3-4243-8E31-79A40FACEFE4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0" r="23450"/>
          <a:stretch>
            <a:fillRect/>
          </a:stretch>
        </p:blipFill>
        <p:spPr/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8D302B97-3D9F-481A-8869-55B9C2C3FA9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8489612" y="4152119"/>
            <a:ext cx="215477" cy="184694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CC3440CE-3100-4E01-8244-FC329DC4F0C1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 t="50000" r="50000"/>
          <a:stretch/>
        </p:blipFill>
        <p:spPr>
          <a:xfrm flipV="1">
            <a:off x="8375904" y="4375405"/>
            <a:ext cx="768096" cy="76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10016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raphic 74">
            <a:extLst>
              <a:ext uri="{FF2B5EF4-FFF2-40B4-BE49-F238E27FC236}">
                <a16:creationId xmlns:a16="http://schemas.microsoft.com/office/drawing/2014/main" id="{C9735C5C-64C0-48C1-9CF0-AB6E94D87A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8814" b="8455"/>
          <a:stretch/>
        </p:blipFill>
        <p:spPr>
          <a:xfrm rot="10800000">
            <a:off x="0" y="10611"/>
            <a:ext cx="1770833" cy="636536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D05D636A-F35A-4241-A5B8-55FE8A3B20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0000"/>
          <a:stretch/>
        </p:blipFill>
        <p:spPr>
          <a:xfrm>
            <a:off x="0" y="1911091"/>
            <a:ext cx="607120" cy="1214241"/>
          </a:xfrm>
          <a:prstGeom prst="rect">
            <a:avLst/>
          </a:prstGeom>
        </p:spPr>
      </p:pic>
      <p:grpSp>
        <p:nvGrpSpPr>
          <p:cNvPr id="125" name="Group 124">
            <a:extLst>
              <a:ext uri="{FF2B5EF4-FFF2-40B4-BE49-F238E27FC236}">
                <a16:creationId xmlns:a16="http://schemas.microsoft.com/office/drawing/2014/main" id="{3DD7589D-61C4-43A1-BF11-E1A607614A53}"/>
              </a:ext>
            </a:extLst>
          </p:cNvPr>
          <p:cNvGrpSpPr/>
          <p:nvPr/>
        </p:nvGrpSpPr>
        <p:grpSpPr>
          <a:xfrm>
            <a:off x="528716" y="480104"/>
            <a:ext cx="3542546" cy="4183292"/>
            <a:chOff x="528716" y="480104"/>
            <a:chExt cx="3542546" cy="4183292"/>
          </a:xfrm>
        </p:grpSpPr>
        <p:sp>
          <p:nvSpPr>
            <p:cNvPr id="2" name="รูปแบบอิสระ: รูปร่าง 3">
              <a:extLst>
                <a:ext uri="{FF2B5EF4-FFF2-40B4-BE49-F238E27FC236}">
                  <a16:creationId xmlns:a16="http://schemas.microsoft.com/office/drawing/2014/main" id="{BFFCC2BB-629A-40AD-9BB2-2CED15A4A417}"/>
                </a:ext>
              </a:extLst>
            </p:cNvPr>
            <p:cNvSpPr/>
            <p:nvPr/>
          </p:nvSpPr>
          <p:spPr>
            <a:xfrm flipH="1">
              <a:off x="528716" y="480104"/>
              <a:ext cx="3542546" cy="4183292"/>
            </a:xfrm>
            <a:prstGeom prst="roundRect">
              <a:avLst>
                <a:gd name="adj" fmla="val 10905"/>
              </a:avLst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24" name="รูปแบบอิสระ: รูปร่าง 3">
              <a:extLst>
                <a:ext uri="{FF2B5EF4-FFF2-40B4-BE49-F238E27FC236}">
                  <a16:creationId xmlns:a16="http://schemas.microsoft.com/office/drawing/2014/main" id="{C9E28963-BCDF-4B1F-B75A-63073E4EBD84}"/>
                </a:ext>
              </a:extLst>
            </p:cNvPr>
            <p:cNvSpPr/>
            <p:nvPr/>
          </p:nvSpPr>
          <p:spPr>
            <a:xfrm flipH="1">
              <a:off x="599679" y="563902"/>
              <a:ext cx="3400620" cy="4015696"/>
            </a:xfrm>
            <a:prstGeom prst="roundRect">
              <a:avLst>
                <a:gd name="adj" fmla="val 9292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42144C81-11BC-4358-8D0B-51F77571DF34}"/>
              </a:ext>
            </a:extLst>
          </p:cNvPr>
          <p:cNvGrpSpPr/>
          <p:nvPr/>
        </p:nvGrpSpPr>
        <p:grpSpPr>
          <a:xfrm>
            <a:off x="983394" y="894501"/>
            <a:ext cx="2801703" cy="3359850"/>
            <a:chOff x="983394" y="894501"/>
            <a:chExt cx="2801703" cy="3359850"/>
          </a:xfrm>
        </p:grpSpPr>
        <p:sp>
          <p:nvSpPr>
            <p:cNvPr id="4" name="Text Placeholder 21">
              <a:extLst>
                <a:ext uri="{FF2B5EF4-FFF2-40B4-BE49-F238E27FC236}">
                  <a16:creationId xmlns:a16="http://schemas.microsoft.com/office/drawing/2014/main" id="{FD8027EB-3309-4BCC-91FD-F4AB65908896}"/>
                </a:ext>
              </a:extLst>
            </p:cNvPr>
            <p:cNvSpPr txBox="1">
              <a:spLocks/>
            </p:cNvSpPr>
            <p:nvPr/>
          </p:nvSpPr>
          <p:spPr>
            <a:xfrm>
              <a:off x="2634956" y="894501"/>
              <a:ext cx="1150141" cy="374558"/>
            </a:xfrm>
            <a:prstGeom prst="rect">
              <a:avLst/>
            </a:prstGeom>
            <a:effectLst/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685800" rtl="0" eaLnBrk="1" latinLnBrk="0" hangingPunct="1">
                <a:lnSpc>
                  <a:spcPct val="95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400" b="0" kern="1200" spc="0" baseline="0">
                  <a:solidFill>
                    <a:schemeClr val="accent2"/>
                  </a:solidFill>
                  <a:effectLst/>
                  <a:latin typeface="+mj-lt"/>
                  <a:ea typeface="+mn-ea"/>
                  <a:cs typeface="+mj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 dirty="0">
                  <a:ln>
                    <a:solidFill>
                      <a:schemeClr val="tx1"/>
                    </a:solidFill>
                  </a:ln>
                </a:rPr>
                <a:t>80%</a:t>
              </a:r>
            </a:p>
          </p:txBody>
        </p:sp>
        <p:sp>
          <p:nvSpPr>
            <p:cNvPr id="5" name="Text Placeholder 21">
              <a:extLst>
                <a:ext uri="{FF2B5EF4-FFF2-40B4-BE49-F238E27FC236}">
                  <a16:creationId xmlns:a16="http://schemas.microsoft.com/office/drawing/2014/main" id="{363D10E6-271C-45E7-904F-4927D5DFC2E8}"/>
                </a:ext>
              </a:extLst>
            </p:cNvPr>
            <p:cNvSpPr txBox="1">
              <a:spLocks/>
            </p:cNvSpPr>
            <p:nvPr/>
          </p:nvSpPr>
          <p:spPr>
            <a:xfrm>
              <a:off x="1743472" y="1022774"/>
              <a:ext cx="1215869" cy="249400"/>
            </a:xfrm>
            <a:prstGeom prst="rect">
              <a:avLst/>
            </a:prstGeom>
            <a:effectLst/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685800" rtl="0" eaLnBrk="1" latinLnBrk="0" hangingPunct="1">
                <a:lnSpc>
                  <a:spcPct val="95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400" b="0" kern="1200" spc="0" baseline="0">
                  <a:solidFill>
                    <a:schemeClr val="accent2"/>
                  </a:solidFill>
                  <a:effectLst/>
                  <a:latin typeface="+mj-lt"/>
                  <a:ea typeface="+mn-ea"/>
                  <a:cs typeface="+mj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100" b="1" dirty="0">
                  <a:solidFill>
                    <a:schemeClr val="tx2"/>
                  </a:solidFill>
                </a:rPr>
                <a:t>Social Media</a:t>
              </a: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2B7478D4-0DDB-4523-8ADE-0079F3073141}"/>
                </a:ext>
              </a:extLst>
            </p:cNvPr>
            <p:cNvGrpSpPr/>
            <p:nvPr/>
          </p:nvGrpSpPr>
          <p:grpSpPr>
            <a:xfrm>
              <a:off x="1953309" y="1369762"/>
              <a:ext cx="1474436" cy="109728"/>
              <a:chOff x="1953309" y="1369762"/>
              <a:chExt cx="1474436" cy="109728"/>
            </a:xfrm>
          </p:grpSpPr>
          <p:sp>
            <p:nvSpPr>
              <p:cNvPr id="52" name="Freeform: Shape 333">
                <a:extLst>
                  <a:ext uri="{FF2B5EF4-FFF2-40B4-BE49-F238E27FC236}">
                    <a16:creationId xmlns:a16="http://schemas.microsoft.com/office/drawing/2014/main" id="{65A93CE0-D4E9-4E97-B233-0D6E5402C187}"/>
                  </a:ext>
                </a:extLst>
              </p:cNvPr>
              <p:cNvSpPr/>
              <p:nvPr/>
            </p:nvSpPr>
            <p:spPr>
              <a:xfrm>
                <a:off x="1953309" y="1369762"/>
                <a:ext cx="106732" cy="109728"/>
              </a:xfrm>
              <a:prstGeom prst="roundRect">
                <a:avLst/>
              </a:prstGeom>
              <a:solidFill>
                <a:schemeClr val="accent2"/>
              </a:solidFill>
              <a:ln w="9525" cap="rnd">
                <a:solidFill>
                  <a:schemeClr val="tx1"/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endParaRPr lang="en-US" sz="2000" b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53" name="Freeform: Shape 334">
                <a:extLst>
                  <a:ext uri="{FF2B5EF4-FFF2-40B4-BE49-F238E27FC236}">
                    <a16:creationId xmlns:a16="http://schemas.microsoft.com/office/drawing/2014/main" id="{83397E8B-44D1-469F-B655-9086412A4DC5}"/>
                  </a:ext>
                </a:extLst>
              </p:cNvPr>
              <p:cNvSpPr/>
              <p:nvPr/>
            </p:nvSpPr>
            <p:spPr>
              <a:xfrm>
                <a:off x="2294854" y="1369762"/>
                <a:ext cx="106732" cy="109728"/>
              </a:xfrm>
              <a:prstGeom prst="roundRect">
                <a:avLst/>
              </a:prstGeom>
              <a:solidFill>
                <a:schemeClr val="accent2"/>
              </a:solidFill>
              <a:ln w="9525" cap="rnd">
                <a:solidFill>
                  <a:schemeClr val="tx1"/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endParaRPr lang="en-US" sz="2000" b="1">
                  <a:solidFill>
                    <a:schemeClr val="tx2"/>
                  </a:solidFill>
                </a:endParaRPr>
              </a:p>
            </p:txBody>
          </p:sp>
          <p:sp>
            <p:nvSpPr>
              <p:cNvPr id="54" name="Freeform: Shape 335">
                <a:extLst>
                  <a:ext uri="{FF2B5EF4-FFF2-40B4-BE49-F238E27FC236}">
                    <a16:creationId xmlns:a16="http://schemas.microsoft.com/office/drawing/2014/main" id="{E2D23FBC-F6BB-4114-A74F-414B54F9072D}"/>
                  </a:ext>
                </a:extLst>
              </p:cNvPr>
              <p:cNvSpPr/>
              <p:nvPr/>
            </p:nvSpPr>
            <p:spPr>
              <a:xfrm>
                <a:off x="2636399" y="1369762"/>
                <a:ext cx="106732" cy="109728"/>
              </a:xfrm>
              <a:prstGeom prst="roundRect">
                <a:avLst/>
              </a:prstGeom>
              <a:solidFill>
                <a:schemeClr val="accent2"/>
              </a:solidFill>
              <a:ln w="9525" cap="rnd">
                <a:solidFill>
                  <a:schemeClr val="tx1"/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endParaRPr lang="en-US" sz="2000" b="1">
                  <a:solidFill>
                    <a:schemeClr val="tx2"/>
                  </a:solidFill>
                </a:endParaRPr>
              </a:p>
            </p:txBody>
          </p:sp>
          <p:sp>
            <p:nvSpPr>
              <p:cNvPr id="55" name="Freeform: Shape 336">
                <a:extLst>
                  <a:ext uri="{FF2B5EF4-FFF2-40B4-BE49-F238E27FC236}">
                    <a16:creationId xmlns:a16="http://schemas.microsoft.com/office/drawing/2014/main" id="{410452B4-895A-4421-9CB7-83D1B3AF6754}"/>
                  </a:ext>
                </a:extLst>
              </p:cNvPr>
              <p:cNvSpPr/>
              <p:nvPr/>
            </p:nvSpPr>
            <p:spPr>
              <a:xfrm>
                <a:off x="2979467" y="1369762"/>
                <a:ext cx="106732" cy="109728"/>
              </a:xfrm>
              <a:prstGeom prst="roundRect">
                <a:avLst/>
              </a:prstGeom>
              <a:solidFill>
                <a:schemeClr val="accent2"/>
              </a:solidFill>
              <a:ln w="9525" cap="rnd">
                <a:solidFill>
                  <a:schemeClr val="tx1"/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endParaRPr lang="en-US" sz="2000" b="1">
                  <a:solidFill>
                    <a:schemeClr val="tx2"/>
                  </a:solidFill>
                </a:endParaRPr>
              </a:p>
            </p:txBody>
          </p:sp>
          <p:sp>
            <p:nvSpPr>
              <p:cNvPr id="56" name="Freeform: Shape 337">
                <a:extLst>
                  <a:ext uri="{FF2B5EF4-FFF2-40B4-BE49-F238E27FC236}">
                    <a16:creationId xmlns:a16="http://schemas.microsoft.com/office/drawing/2014/main" id="{82AF84EE-4C58-4E92-A6AC-0619C62B05C6}"/>
                  </a:ext>
                </a:extLst>
              </p:cNvPr>
              <p:cNvSpPr/>
              <p:nvPr/>
            </p:nvSpPr>
            <p:spPr>
              <a:xfrm>
                <a:off x="3321013" y="1369762"/>
                <a:ext cx="106732" cy="109728"/>
              </a:xfrm>
              <a:prstGeom prst="roundRect">
                <a:avLst/>
              </a:prstGeom>
              <a:solidFill>
                <a:schemeClr val="tx1"/>
              </a:solidFill>
              <a:ln w="9525" cap="rnd">
                <a:solidFill>
                  <a:schemeClr val="tx1"/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endParaRPr lang="en-US" sz="2000" b="1" dirty="0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7" name="Text Placeholder 21">
              <a:extLst>
                <a:ext uri="{FF2B5EF4-FFF2-40B4-BE49-F238E27FC236}">
                  <a16:creationId xmlns:a16="http://schemas.microsoft.com/office/drawing/2014/main" id="{5A7A46C0-14C1-4EE8-B1D0-AC2BEDA153F7}"/>
                </a:ext>
              </a:extLst>
            </p:cNvPr>
            <p:cNvSpPr txBox="1">
              <a:spLocks/>
            </p:cNvSpPr>
            <p:nvPr/>
          </p:nvSpPr>
          <p:spPr>
            <a:xfrm>
              <a:off x="2634956" y="1821430"/>
              <a:ext cx="1150141" cy="374558"/>
            </a:xfrm>
            <a:prstGeom prst="rect">
              <a:avLst/>
            </a:prstGeom>
            <a:effectLst/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685800" rtl="0" eaLnBrk="1" latinLnBrk="0" hangingPunct="1">
                <a:lnSpc>
                  <a:spcPct val="95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400" b="0" kern="1200" spc="0" baseline="0">
                  <a:solidFill>
                    <a:schemeClr val="accent2"/>
                  </a:solidFill>
                  <a:effectLst/>
                  <a:latin typeface="+mj-lt"/>
                  <a:ea typeface="+mn-ea"/>
                  <a:cs typeface="+mj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 dirty="0">
                  <a:ln>
                    <a:solidFill>
                      <a:schemeClr val="tx1"/>
                    </a:solidFill>
                  </a:ln>
                  <a:solidFill>
                    <a:schemeClr val="accent3"/>
                  </a:solidFill>
                </a:rPr>
                <a:t>40%</a:t>
              </a:r>
            </a:p>
          </p:txBody>
        </p:sp>
        <p:sp>
          <p:nvSpPr>
            <p:cNvPr id="8" name="Text Placeholder 21">
              <a:extLst>
                <a:ext uri="{FF2B5EF4-FFF2-40B4-BE49-F238E27FC236}">
                  <a16:creationId xmlns:a16="http://schemas.microsoft.com/office/drawing/2014/main" id="{A636A7BC-24D1-4778-9A45-A1088110855E}"/>
                </a:ext>
              </a:extLst>
            </p:cNvPr>
            <p:cNvSpPr txBox="1">
              <a:spLocks/>
            </p:cNvSpPr>
            <p:nvPr/>
          </p:nvSpPr>
          <p:spPr>
            <a:xfrm>
              <a:off x="1743472" y="1949703"/>
              <a:ext cx="1215869" cy="249400"/>
            </a:xfrm>
            <a:prstGeom prst="rect">
              <a:avLst/>
            </a:prstGeom>
            <a:effectLst/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685800" rtl="0" eaLnBrk="1" latinLnBrk="0" hangingPunct="1">
                <a:lnSpc>
                  <a:spcPct val="95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400" b="0" kern="1200" spc="0" baseline="0">
                  <a:solidFill>
                    <a:schemeClr val="accent2"/>
                  </a:solidFill>
                  <a:effectLst/>
                  <a:latin typeface="+mj-lt"/>
                  <a:ea typeface="+mn-ea"/>
                  <a:cs typeface="+mj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100" b="1" dirty="0">
                  <a:solidFill>
                    <a:schemeClr val="tx2"/>
                  </a:solidFill>
                </a:rPr>
                <a:t>Social Media</a:t>
              </a: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D5CC5F88-01D0-40D6-ACF7-FFDE5BB2490B}"/>
                </a:ext>
              </a:extLst>
            </p:cNvPr>
            <p:cNvGrpSpPr/>
            <p:nvPr/>
          </p:nvGrpSpPr>
          <p:grpSpPr>
            <a:xfrm>
              <a:off x="1953309" y="2302688"/>
              <a:ext cx="1474436" cy="109728"/>
              <a:chOff x="1953309" y="2302688"/>
              <a:chExt cx="1474436" cy="109728"/>
            </a:xfrm>
          </p:grpSpPr>
          <p:sp>
            <p:nvSpPr>
              <p:cNvPr id="47" name="Freeform: Shape 328">
                <a:extLst>
                  <a:ext uri="{FF2B5EF4-FFF2-40B4-BE49-F238E27FC236}">
                    <a16:creationId xmlns:a16="http://schemas.microsoft.com/office/drawing/2014/main" id="{9790EC50-CDA9-4226-945A-341477E0CEF4}"/>
                  </a:ext>
                </a:extLst>
              </p:cNvPr>
              <p:cNvSpPr/>
              <p:nvPr/>
            </p:nvSpPr>
            <p:spPr>
              <a:xfrm>
                <a:off x="1953309" y="2302688"/>
                <a:ext cx="106732" cy="109728"/>
              </a:xfrm>
              <a:prstGeom prst="roundRect">
                <a:avLst/>
              </a:prstGeom>
              <a:solidFill>
                <a:schemeClr val="accent3"/>
              </a:solidFill>
              <a:ln w="9525" cap="rnd">
                <a:solidFill>
                  <a:schemeClr val="tx1"/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endParaRPr lang="en-US" sz="2000" b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48" name="Freeform: Shape 329">
                <a:extLst>
                  <a:ext uri="{FF2B5EF4-FFF2-40B4-BE49-F238E27FC236}">
                    <a16:creationId xmlns:a16="http://schemas.microsoft.com/office/drawing/2014/main" id="{43D0B952-D0B3-45CA-8B74-454E71E74D51}"/>
                  </a:ext>
                </a:extLst>
              </p:cNvPr>
              <p:cNvSpPr/>
              <p:nvPr/>
            </p:nvSpPr>
            <p:spPr>
              <a:xfrm>
                <a:off x="2294854" y="2302688"/>
                <a:ext cx="106732" cy="109728"/>
              </a:xfrm>
              <a:prstGeom prst="roundRect">
                <a:avLst/>
              </a:prstGeom>
              <a:solidFill>
                <a:schemeClr val="accent3"/>
              </a:solidFill>
              <a:ln w="9525" cap="rnd">
                <a:solidFill>
                  <a:schemeClr val="tx1"/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endParaRPr lang="en-US" sz="2000" b="1">
                  <a:solidFill>
                    <a:schemeClr val="tx2"/>
                  </a:solidFill>
                </a:endParaRPr>
              </a:p>
            </p:txBody>
          </p:sp>
          <p:sp>
            <p:nvSpPr>
              <p:cNvPr id="49" name="Freeform: Shape 330">
                <a:extLst>
                  <a:ext uri="{FF2B5EF4-FFF2-40B4-BE49-F238E27FC236}">
                    <a16:creationId xmlns:a16="http://schemas.microsoft.com/office/drawing/2014/main" id="{16118E4D-8040-45A6-A0FA-32ED9914D6CE}"/>
                  </a:ext>
                </a:extLst>
              </p:cNvPr>
              <p:cNvSpPr/>
              <p:nvPr/>
            </p:nvSpPr>
            <p:spPr>
              <a:xfrm>
                <a:off x="2636399" y="2302688"/>
                <a:ext cx="106732" cy="109728"/>
              </a:xfrm>
              <a:prstGeom prst="roundRect">
                <a:avLst/>
              </a:prstGeom>
              <a:solidFill>
                <a:schemeClr val="tx1"/>
              </a:solidFill>
              <a:ln w="9525" cap="rnd">
                <a:solidFill>
                  <a:schemeClr val="tx1"/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endParaRPr lang="en-US" sz="2000" b="1">
                  <a:solidFill>
                    <a:schemeClr val="tx2"/>
                  </a:solidFill>
                </a:endParaRPr>
              </a:p>
            </p:txBody>
          </p:sp>
          <p:sp>
            <p:nvSpPr>
              <p:cNvPr id="50" name="Freeform: Shape 331">
                <a:extLst>
                  <a:ext uri="{FF2B5EF4-FFF2-40B4-BE49-F238E27FC236}">
                    <a16:creationId xmlns:a16="http://schemas.microsoft.com/office/drawing/2014/main" id="{7C9B47E5-3933-4FBD-AB25-66EC407963B5}"/>
                  </a:ext>
                </a:extLst>
              </p:cNvPr>
              <p:cNvSpPr/>
              <p:nvPr/>
            </p:nvSpPr>
            <p:spPr>
              <a:xfrm>
                <a:off x="2979467" y="2302688"/>
                <a:ext cx="106732" cy="109728"/>
              </a:xfrm>
              <a:prstGeom prst="roundRect">
                <a:avLst/>
              </a:prstGeom>
              <a:solidFill>
                <a:schemeClr val="tx1"/>
              </a:solidFill>
              <a:ln w="9525" cap="rnd">
                <a:solidFill>
                  <a:schemeClr val="tx1"/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endParaRPr lang="en-US" sz="2000" b="1">
                  <a:solidFill>
                    <a:schemeClr val="tx2"/>
                  </a:solidFill>
                </a:endParaRPr>
              </a:p>
            </p:txBody>
          </p:sp>
          <p:sp>
            <p:nvSpPr>
              <p:cNvPr id="51" name="Freeform: Shape 332">
                <a:extLst>
                  <a:ext uri="{FF2B5EF4-FFF2-40B4-BE49-F238E27FC236}">
                    <a16:creationId xmlns:a16="http://schemas.microsoft.com/office/drawing/2014/main" id="{001777CD-A04C-4C05-A4EE-5FD29E4B6A21}"/>
                  </a:ext>
                </a:extLst>
              </p:cNvPr>
              <p:cNvSpPr/>
              <p:nvPr/>
            </p:nvSpPr>
            <p:spPr>
              <a:xfrm>
                <a:off x="3321013" y="2302688"/>
                <a:ext cx="106732" cy="109728"/>
              </a:xfrm>
              <a:prstGeom prst="roundRect">
                <a:avLst/>
              </a:prstGeom>
              <a:solidFill>
                <a:schemeClr val="tx1"/>
              </a:solidFill>
              <a:ln w="9525" cap="rnd">
                <a:solidFill>
                  <a:schemeClr val="tx1"/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endParaRPr lang="en-US" sz="2000" b="1" dirty="0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10" name="Text Placeholder 21">
              <a:extLst>
                <a:ext uri="{FF2B5EF4-FFF2-40B4-BE49-F238E27FC236}">
                  <a16:creationId xmlns:a16="http://schemas.microsoft.com/office/drawing/2014/main" id="{98C25561-13AD-43F8-864D-08A74B975CE0}"/>
                </a:ext>
              </a:extLst>
            </p:cNvPr>
            <p:cNvSpPr txBox="1">
              <a:spLocks/>
            </p:cNvSpPr>
            <p:nvPr/>
          </p:nvSpPr>
          <p:spPr>
            <a:xfrm>
              <a:off x="2624982" y="2735988"/>
              <a:ext cx="1150141" cy="374558"/>
            </a:xfrm>
            <a:prstGeom prst="rect">
              <a:avLst/>
            </a:prstGeom>
            <a:effectLst/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685800" rtl="0" eaLnBrk="1" latinLnBrk="0" hangingPunct="1">
                <a:lnSpc>
                  <a:spcPct val="95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400" b="0" kern="1200" spc="0" baseline="0">
                  <a:solidFill>
                    <a:schemeClr val="accent2"/>
                  </a:solidFill>
                  <a:effectLst/>
                  <a:latin typeface="+mj-lt"/>
                  <a:ea typeface="+mn-ea"/>
                  <a:cs typeface="+mj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 dirty="0">
                  <a:ln>
                    <a:solidFill>
                      <a:schemeClr val="tx1"/>
                    </a:solidFill>
                  </a:ln>
                  <a:solidFill>
                    <a:schemeClr val="accent1"/>
                  </a:solidFill>
                </a:rPr>
                <a:t>60%</a:t>
              </a:r>
            </a:p>
          </p:txBody>
        </p:sp>
        <p:sp>
          <p:nvSpPr>
            <p:cNvPr id="11" name="Text Placeholder 21">
              <a:extLst>
                <a:ext uri="{FF2B5EF4-FFF2-40B4-BE49-F238E27FC236}">
                  <a16:creationId xmlns:a16="http://schemas.microsoft.com/office/drawing/2014/main" id="{E171A30B-4B98-43DA-8336-2A2B776F5295}"/>
                </a:ext>
              </a:extLst>
            </p:cNvPr>
            <p:cNvSpPr txBox="1">
              <a:spLocks/>
            </p:cNvSpPr>
            <p:nvPr/>
          </p:nvSpPr>
          <p:spPr>
            <a:xfrm>
              <a:off x="1733499" y="2864263"/>
              <a:ext cx="1215869" cy="249400"/>
            </a:xfrm>
            <a:prstGeom prst="rect">
              <a:avLst/>
            </a:prstGeom>
            <a:effectLst/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685800" rtl="0" eaLnBrk="1" latinLnBrk="0" hangingPunct="1">
                <a:lnSpc>
                  <a:spcPct val="95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400" b="0" kern="1200" spc="0" baseline="0">
                  <a:solidFill>
                    <a:schemeClr val="accent2"/>
                  </a:solidFill>
                  <a:effectLst/>
                  <a:latin typeface="+mj-lt"/>
                  <a:ea typeface="+mn-ea"/>
                  <a:cs typeface="+mj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100" b="1" dirty="0">
                  <a:solidFill>
                    <a:schemeClr val="tx2"/>
                  </a:solidFill>
                </a:rPr>
                <a:t>Social Media</a:t>
              </a:r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FF0BA6D2-BBF5-42E4-9516-6CBDA1BC1376}"/>
                </a:ext>
              </a:extLst>
            </p:cNvPr>
            <p:cNvGrpSpPr/>
            <p:nvPr/>
          </p:nvGrpSpPr>
          <p:grpSpPr>
            <a:xfrm>
              <a:off x="1949686" y="3217245"/>
              <a:ext cx="1474436" cy="109728"/>
              <a:chOff x="1949686" y="3217245"/>
              <a:chExt cx="1474436" cy="109728"/>
            </a:xfrm>
          </p:grpSpPr>
          <p:sp>
            <p:nvSpPr>
              <p:cNvPr id="42" name="Freeform: Shape 323">
                <a:extLst>
                  <a:ext uri="{FF2B5EF4-FFF2-40B4-BE49-F238E27FC236}">
                    <a16:creationId xmlns:a16="http://schemas.microsoft.com/office/drawing/2014/main" id="{B288C605-44D4-4F63-B07C-F490D36B2195}"/>
                  </a:ext>
                </a:extLst>
              </p:cNvPr>
              <p:cNvSpPr/>
              <p:nvPr/>
            </p:nvSpPr>
            <p:spPr>
              <a:xfrm>
                <a:off x="1949686" y="3217245"/>
                <a:ext cx="106732" cy="109728"/>
              </a:xfrm>
              <a:prstGeom prst="roundRect">
                <a:avLst/>
              </a:prstGeom>
              <a:solidFill>
                <a:schemeClr val="accent1"/>
              </a:solidFill>
              <a:ln w="9525" cap="rnd">
                <a:solidFill>
                  <a:schemeClr val="tx1"/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endParaRPr lang="en-US" sz="2000" b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43" name="Freeform: Shape 324">
                <a:extLst>
                  <a:ext uri="{FF2B5EF4-FFF2-40B4-BE49-F238E27FC236}">
                    <a16:creationId xmlns:a16="http://schemas.microsoft.com/office/drawing/2014/main" id="{CBC0F503-FEC8-4480-A192-3A95F18DA310}"/>
                  </a:ext>
                </a:extLst>
              </p:cNvPr>
              <p:cNvSpPr/>
              <p:nvPr/>
            </p:nvSpPr>
            <p:spPr>
              <a:xfrm>
                <a:off x="2291231" y="3217245"/>
                <a:ext cx="106732" cy="109728"/>
              </a:xfrm>
              <a:prstGeom prst="roundRect">
                <a:avLst/>
              </a:prstGeom>
              <a:solidFill>
                <a:schemeClr val="accent1"/>
              </a:solidFill>
              <a:ln w="9525" cap="rnd">
                <a:solidFill>
                  <a:schemeClr val="tx1"/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endParaRPr lang="en-US" sz="2000" b="1">
                  <a:solidFill>
                    <a:schemeClr val="tx2"/>
                  </a:solidFill>
                </a:endParaRPr>
              </a:p>
            </p:txBody>
          </p:sp>
          <p:sp>
            <p:nvSpPr>
              <p:cNvPr id="44" name="Freeform: Shape 325">
                <a:extLst>
                  <a:ext uri="{FF2B5EF4-FFF2-40B4-BE49-F238E27FC236}">
                    <a16:creationId xmlns:a16="http://schemas.microsoft.com/office/drawing/2014/main" id="{E438E4CB-68B4-40C4-8FED-83778AA785D2}"/>
                  </a:ext>
                </a:extLst>
              </p:cNvPr>
              <p:cNvSpPr/>
              <p:nvPr/>
            </p:nvSpPr>
            <p:spPr>
              <a:xfrm>
                <a:off x="2632776" y="3217245"/>
                <a:ext cx="106732" cy="109728"/>
              </a:xfrm>
              <a:prstGeom prst="roundRect">
                <a:avLst/>
              </a:prstGeom>
              <a:solidFill>
                <a:schemeClr val="accent1"/>
              </a:solidFill>
              <a:ln w="9525" cap="rnd">
                <a:solidFill>
                  <a:schemeClr val="tx1"/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endParaRPr lang="en-US" sz="2000" b="1">
                  <a:solidFill>
                    <a:schemeClr val="tx2"/>
                  </a:solidFill>
                </a:endParaRPr>
              </a:p>
            </p:txBody>
          </p:sp>
          <p:sp>
            <p:nvSpPr>
              <p:cNvPr id="45" name="Freeform: Shape 326">
                <a:extLst>
                  <a:ext uri="{FF2B5EF4-FFF2-40B4-BE49-F238E27FC236}">
                    <a16:creationId xmlns:a16="http://schemas.microsoft.com/office/drawing/2014/main" id="{6BC49406-965B-4A1D-AB9D-9A06FCB06C0F}"/>
                  </a:ext>
                </a:extLst>
              </p:cNvPr>
              <p:cNvSpPr/>
              <p:nvPr/>
            </p:nvSpPr>
            <p:spPr>
              <a:xfrm>
                <a:off x="2975844" y="3217245"/>
                <a:ext cx="106732" cy="109728"/>
              </a:xfrm>
              <a:prstGeom prst="roundRect">
                <a:avLst/>
              </a:prstGeom>
              <a:solidFill>
                <a:schemeClr val="tx1"/>
              </a:solidFill>
              <a:ln w="9525" cap="rnd">
                <a:solidFill>
                  <a:schemeClr val="tx1"/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endParaRPr lang="en-US" sz="2000" b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46" name="Freeform: Shape 327">
                <a:extLst>
                  <a:ext uri="{FF2B5EF4-FFF2-40B4-BE49-F238E27FC236}">
                    <a16:creationId xmlns:a16="http://schemas.microsoft.com/office/drawing/2014/main" id="{F57BB593-93A8-46C0-8CB9-5ADB50B417BB}"/>
                  </a:ext>
                </a:extLst>
              </p:cNvPr>
              <p:cNvSpPr/>
              <p:nvPr/>
            </p:nvSpPr>
            <p:spPr>
              <a:xfrm>
                <a:off x="3317390" y="3217245"/>
                <a:ext cx="106732" cy="109728"/>
              </a:xfrm>
              <a:prstGeom prst="roundRect">
                <a:avLst/>
              </a:prstGeom>
              <a:solidFill>
                <a:schemeClr val="tx1"/>
              </a:solidFill>
              <a:ln w="9525" cap="rnd">
                <a:solidFill>
                  <a:schemeClr val="tx1"/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endParaRPr lang="en-US" sz="2000" b="1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13" name="Text Placeholder 21">
              <a:extLst>
                <a:ext uri="{FF2B5EF4-FFF2-40B4-BE49-F238E27FC236}">
                  <a16:creationId xmlns:a16="http://schemas.microsoft.com/office/drawing/2014/main" id="{32C5CC47-FFCE-4B10-A232-21590AD51C43}"/>
                </a:ext>
              </a:extLst>
            </p:cNvPr>
            <p:cNvSpPr txBox="1">
              <a:spLocks/>
            </p:cNvSpPr>
            <p:nvPr/>
          </p:nvSpPr>
          <p:spPr>
            <a:xfrm>
              <a:off x="2624982" y="3622605"/>
              <a:ext cx="1150141" cy="374558"/>
            </a:xfrm>
            <a:prstGeom prst="rect">
              <a:avLst/>
            </a:prstGeom>
            <a:effectLst/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685800" rtl="0" eaLnBrk="1" latinLnBrk="0" hangingPunct="1">
                <a:lnSpc>
                  <a:spcPct val="95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400" b="0" kern="1200" spc="0" baseline="0">
                  <a:solidFill>
                    <a:schemeClr val="accent2"/>
                  </a:solidFill>
                  <a:effectLst/>
                  <a:latin typeface="+mj-lt"/>
                  <a:ea typeface="+mn-ea"/>
                  <a:cs typeface="+mj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 dirty="0">
                  <a:ln>
                    <a:solidFill>
                      <a:schemeClr val="tx1"/>
                    </a:solidFill>
                  </a:ln>
                  <a:solidFill>
                    <a:schemeClr val="accent4"/>
                  </a:solidFill>
                </a:rPr>
                <a:t>20%</a:t>
              </a:r>
            </a:p>
          </p:txBody>
        </p:sp>
        <p:sp>
          <p:nvSpPr>
            <p:cNvPr id="14" name="Text Placeholder 21">
              <a:extLst>
                <a:ext uri="{FF2B5EF4-FFF2-40B4-BE49-F238E27FC236}">
                  <a16:creationId xmlns:a16="http://schemas.microsoft.com/office/drawing/2014/main" id="{84B6ABD6-B7EB-4D16-A628-A86DB223EF0D}"/>
                </a:ext>
              </a:extLst>
            </p:cNvPr>
            <p:cNvSpPr txBox="1">
              <a:spLocks/>
            </p:cNvSpPr>
            <p:nvPr/>
          </p:nvSpPr>
          <p:spPr>
            <a:xfrm>
              <a:off x="1733499" y="3750880"/>
              <a:ext cx="1215869" cy="249400"/>
            </a:xfrm>
            <a:prstGeom prst="rect">
              <a:avLst/>
            </a:prstGeom>
            <a:effectLst/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685800" rtl="0" eaLnBrk="1" latinLnBrk="0" hangingPunct="1">
                <a:lnSpc>
                  <a:spcPct val="95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400" b="0" kern="1200" spc="0" baseline="0">
                  <a:solidFill>
                    <a:schemeClr val="accent2"/>
                  </a:solidFill>
                  <a:effectLst/>
                  <a:latin typeface="+mj-lt"/>
                  <a:ea typeface="+mn-ea"/>
                  <a:cs typeface="+mj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100" b="1" dirty="0">
                  <a:solidFill>
                    <a:schemeClr val="tx2"/>
                  </a:solidFill>
                </a:rPr>
                <a:t>Social Media</a:t>
              </a: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A3407D22-9B2B-47FD-9984-230C69D76D3E}"/>
                </a:ext>
              </a:extLst>
            </p:cNvPr>
            <p:cNvGrpSpPr/>
            <p:nvPr/>
          </p:nvGrpSpPr>
          <p:grpSpPr>
            <a:xfrm>
              <a:off x="1949686" y="4144623"/>
              <a:ext cx="1474436" cy="109728"/>
              <a:chOff x="1949686" y="4144623"/>
              <a:chExt cx="1474436" cy="109728"/>
            </a:xfrm>
          </p:grpSpPr>
          <p:sp>
            <p:nvSpPr>
              <p:cNvPr id="37" name="Freeform: Shape 318">
                <a:extLst>
                  <a:ext uri="{FF2B5EF4-FFF2-40B4-BE49-F238E27FC236}">
                    <a16:creationId xmlns:a16="http://schemas.microsoft.com/office/drawing/2014/main" id="{29B4A1D9-12C1-4370-893B-280F7968F019}"/>
                  </a:ext>
                </a:extLst>
              </p:cNvPr>
              <p:cNvSpPr/>
              <p:nvPr/>
            </p:nvSpPr>
            <p:spPr>
              <a:xfrm>
                <a:off x="1949686" y="4144623"/>
                <a:ext cx="106732" cy="109728"/>
              </a:xfrm>
              <a:prstGeom prst="roundRect">
                <a:avLst/>
              </a:prstGeom>
              <a:solidFill>
                <a:schemeClr val="accent4"/>
              </a:solidFill>
              <a:ln w="9525" cap="rnd">
                <a:solidFill>
                  <a:schemeClr val="tx1"/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endParaRPr lang="en-US" sz="2000" b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38" name="Freeform: Shape 319">
                <a:extLst>
                  <a:ext uri="{FF2B5EF4-FFF2-40B4-BE49-F238E27FC236}">
                    <a16:creationId xmlns:a16="http://schemas.microsoft.com/office/drawing/2014/main" id="{47CD84D3-B19E-4561-BF48-3393A17182F1}"/>
                  </a:ext>
                </a:extLst>
              </p:cNvPr>
              <p:cNvSpPr/>
              <p:nvPr/>
            </p:nvSpPr>
            <p:spPr>
              <a:xfrm>
                <a:off x="2291231" y="4144623"/>
                <a:ext cx="106732" cy="109728"/>
              </a:xfrm>
              <a:prstGeom prst="roundRect">
                <a:avLst/>
              </a:prstGeom>
              <a:solidFill>
                <a:schemeClr val="tx1"/>
              </a:solidFill>
              <a:ln w="9525" cap="rnd">
                <a:solidFill>
                  <a:schemeClr val="tx1"/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endParaRPr lang="en-US" sz="2000" b="1">
                  <a:solidFill>
                    <a:schemeClr val="tx2"/>
                  </a:solidFill>
                </a:endParaRPr>
              </a:p>
            </p:txBody>
          </p:sp>
          <p:sp>
            <p:nvSpPr>
              <p:cNvPr id="39" name="Freeform: Shape 320">
                <a:extLst>
                  <a:ext uri="{FF2B5EF4-FFF2-40B4-BE49-F238E27FC236}">
                    <a16:creationId xmlns:a16="http://schemas.microsoft.com/office/drawing/2014/main" id="{36DA7E43-BFC6-4D1A-8C01-CF694B6C6A49}"/>
                  </a:ext>
                </a:extLst>
              </p:cNvPr>
              <p:cNvSpPr/>
              <p:nvPr/>
            </p:nvSpPr>
            <p:spPr>
              <a:xfrm>
                <a:off x="2632776" y="4144623"/>
                <a:ext cx="106732" cy="109728"/>
              </a:xfrm>
              <a:prstGeom prst="roundRect">
                <a:avLst/>
              </a:prstGeom>
              <a:solidFill>
                <a:schemeClr val="tx1"/>
              </a:solidFill>
              <a:ln w="9525" cap="rnd">
                <a:solidFill>
                  <a:schemeClr val="tx1"/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endParaRPr lang="en-US" sz="2000" b="1">
                  <a:solidFill>
                    <a:schemeClr val="tx2"/>
                  </a:solidFill>
                </a:endParaRPr>
              </a:p>
            </p:txBody>
          </p:sp>
          <p:sp>
            <p:nvSpPr>
              <p:cNvPr id="40" name="Freeform: Shape 321">
                <a:extLst>
                  <a:ext uri="{FF2B5EF4-FFF2-40B4-BE49-F238E27FC236}">
                    <a16:creationId xmlns:a16="http://schemas.microsoft.com/office/drawing/2014/main" id="{8D64D38C-BC91-450C-B3B8-514F096779AF}"/>
                  </a:ext>
                </a:extLst>
              </p:cNvPr>
              <p:cNvSpPr/>
              <p:nvPr/>
            </p:nvSpPr>
            <p:spPr>
              <a:xfrm>
                <a:off x="2975844" y="4144623"/>
                <a:ext cx="106732" cy="109728"/>
              </a:xfrm>
              <a:prstGeom prst="roundRect">
                <a:avLst/>
              </a:prstGeom>
              <a:solidFill>
                <a:schemeClr val="tx1"/>
              </a:solidFill>
              <a:ln w="9525" cap="rnd">
                <a:solidFill>
                  <a:schemeClr val="tx1"/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endParaRPr lang="en-US" sz="2000" b="1">
                  <a:solidFill>
                    <a:schemeClr val="tx2"/>
                  </a:solidFill>
                </a:endParaRPr>
              </a:p>
            </p:txBody>
          </p:sp>
          <p:sp>
            <p:nvSpPr>
              <p:cNvPr id="41" name="Freeform: Shape 322">
                <a:extLst>
                  <a:ext uri="{FF2B5EF4-FFF2-40B4-BE49-F238E27FC236}">
                    <a16:creationId xmlns:a16="http://schemas.microsoft.com/office/drawing/2014/main" id="{87A7DE39-8DFC-4A9E-973F-8695120EB4D1}"/>
                  </a:ext>
                </a:extLst>
              </p:cNvPr>
              <p:cNvSpPr/>
              <p:nvPr/>
            </p:nvSpPr>
            <p:spPr>
              <a:xfrm>
                <a:off x="3317390" y="4144623"/>
                <a:ext cx="106732" cy="109728"/>
              </a:xfrm>
              <a:prstGeom prst="roundRect">
                <a:avLst/>
              </a:prstGeom>
              <a:solidFill>
                <a:schemeClr val="tx1"/>
              </a:solidFill>
              <a:ln w="9525" cap="rnd">
                <a:solidFill>
                  <a:schemeClr val="tx1"/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endParaRPr lang="en-US" sz="2000" b="1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12BA77E-8182-4EE0-BEAF-2603CA5AE5E7}"/>
                </a:ext>
              </a:extLst>
            </p:cNvPr>
            <p:cNvGrpSpPr/>
            <p:nvPr/>
          </p:nvGrpSpPr>
          <p:grpSpPr>
            <a:xfrm>
              <a:off x="983394" y="1854692"/>
              <a:ext cx="557898" cy="552527"/>
              <a:chOff x="983394" y="1854692"/>
              <a:chExt cx="557898" cy="552527"/>
            </a:xfrm>
          </p:grpSpPr>
          <p:sp>
            <p:nvSpPr>
              <p:cNvPr id="35" name="Freeform: Shape 64">
                <a:extLst>
                  <a:ext uri="{FF2B5EF4-FFF2-40B4-BE49-F238E27FC236}">
                    <a16:creationId xmlns:a16="http://schemas.microsoft.com/office/drawing/2014/main" id="{1E15A47A-D0EC-47BE-A8F3-D91CF60E7DC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83394" y="1854692"/>
                <a:ext cx="557898" cy="552527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ctr">
                  <a:defRPr>
                    <a:solidFill>
                      <a:schemeClr val="tx2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6" name="รูปแบบอิสระ: รูปร่าง 22">
                <a:extLst>
                  <a:ext uri="{FF2B5EF4-FFF2-40B4-BE49-F238E27FC236}">
                    <a16:creationId xmlns:a16="http://schemas.microsoft.com/office/drawing/2014/main" id="{9A95929C-947E-49D6-9481-7AE9761DF982}"/>
                  </a:ext>
                </a:extLst>
              </p:cNvPr>
              <p:cNvSpPr/>
              <p:nvPr/>
            </p:nvSpPr>
            <p:spPr>
              <a:xfrm>
                <a:off x="1146512" y="1956244"/>
                <a:ext cx="231662" cy="443576"/>
              </a:xfrm>
              <a:custGeom>
                <a:avLst/>
                <a:gdLst>
                  <a:gd name="connsiteX0" fmla="*/ 178295 w 190851"/>
                  <a:gd name="connsiteY0" fmla="*/ 198385 h 357846"/>
                  <a:gd name="connsiteX1" fmla="*/ 188340 w 190851"/>
                  <a:gd name="connsiteY1" fmla="*/ 134349 h 357846"/>
                  <a:gd name="connsiteX2" fmla="*/ 126816 w 190851"/>
                  <a:gd name="connsiteY2" fmla="*/ 134349 h 357846"/>
                  <a:gd name="connsiteX3" fmla="*/ 126816 w 190851"/>
                  <a:gd name="connsiteY3" fmla="*/ 92914 h 357846"/>
                  <a:gd name="connsiteX4" fmla="*/ 163228 w 190851"/>
                  <a:gd name="connsiteY4" fmla="*/ 57758 h 357846"/>
                  <a:gd name="connsiteX5" fmla="*/ 190851 w 190851"/>
                  <a:gd name="connsiteY5" fmla="*/ 57758 h 357846"/>
                  <a:gd name="connsiteX6" fmla="*/ 190851 w 190851"/>
                  <a:gd name="connsiteY6" fmla="*/ 3767 h 357846"/>
                  <a:gd name="connsiteX7" fmla="*/ 140627 w 190851"/>
                  <a:gd name="connsiteY7" fmla="*/ 0 h 357846"/>
                  <a:gd name="connsiteX8" fmla="*/ 56502 w 190851"/>
                  <a:gd name="connsiteY8" fmla="*/ 86636 h 357846"/>
                  <a:gd name="connsiteX9" fmla="*/ 56502 w 190851"/>
                  <a:gd name="connsiteY9" fmla="*/ 135605 h 357846"/>
                  <a:gd name="connsiteX10" fmla="*/ 0 w 190851"/>
                  <a:gd name="connsiteY10" fmla="*/ 135605 h 357846"/>
                  <a:gd name="connsiteX11" fmla="*/ 0 w 190851"/>
                  <a:gd name="connsiteY11" fmla="*/ 199640 h 357846"/>
                  <a:gd name="connsiteX12" fmla="*/ 56502 w 190851"/>
                  <a:gd name="connsiteY12" fmla="*/ 199640 h 357846"/>
                  <a:gd name="connsiteX13" fmla="*/ 56502 w 190851"/>
                  <a:gd name="connsiteY13" fmla="*/ 355335 h 357846"/>
                  <a:gd name="connsiteX14" fmla="*/ 91659 w 190851"/>
                  <a:gd name="connsiteY14" fmla="*/ 357846 h 357846"/>
                  <a:gd name="connsiteX15" fmla="*/ 126816 w 190851"/>
                  <a:gd name="connsiteY15" fmla="*/ 355335 h 357846"/>
                  <a:gd name="connsiteX16" fmla="*/ 126816 w 190851"/>
                  <a:gd name="connsiteY16" fmla="*/ 198385 h 357846"/>
                  <a:gd name="connsiteX17" fmla="*/ 178295 w 190851"/>
                  <a:gd name="connsiteY17" fmla="*/ 198385 h 357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90851" h="357846">
                    <a:moveTo>
                      <a:pt x="178295" y="198385"/>
                    </a:moveTo>
                    <a:lnTo>
                      <a:pt x="188340" y="134349"/>
                    </a:lnTo>
                    <a:lnTo>
                      <a:pt x="126816" y="134349"/>
                    </a:lnTo>
                    <a:lnTo>
                      <a:pt x="126816" y="92914"/>
                    </a:lnTo>
                    <a:cubicBezTo>
                      <a:pt x="126816" y="75336"/>
                      <a:pt x="135605" y="57758"/>
                      <a:pt x="163228" y="57758"/>
                    </a:cubicBezTo>
                    <a:lnTo>
                      <a:pt x="190851" y="57758"/>
                    </a:lnTo>
                    <a:lnTo>
                      <a:pt x="190851" y="3767"/>
                    </a:lnTo>
                    <a:cubicBezTo>
                      <a:pt x="190851" y="3767"/>
                      <a:pt x="165739" y="0"/>
                      <a:pt x="140627" y="0"/>
                    </a:cubicBezTo>
                    <a:cubicBezTo>
                      <a:pt x="90403" y="0"/>
                      <a:pt x="56502" y="30134"/>
                      <a:pt x="56502" y="86636"/>
                    </a:cubicBezTo>
                    <a:lnTo>
                      <a:pt x="56502" y="135605"/>
                    </a:lnTo>
                    <a:lnTo>
                      <a:pt x="0" y="135605"/>
                    </a:lnTo>
                    <a:lnTo>
                      <a:pt x="0" y="199640"/>
                    </a:lnTo>
                    <a:lnTo>
                      <a:pt x="56502" y="199640"/>
                    </a:lnTo>
                    <a:lnTo>
                      <a:pt x="56502" y="355335"/>
                    </a:lnTo>
                    <a:cubicBezTo>
                      <a:pt x="67802" y="356590"/>
                      <a:pt x="79103" y="357846"/>
                      <a:pt x="91659" y="357846"/>
                    </a:cubicBezTo>
                    <a:cubicBezTo>
                      <a:pt x="104215" y="357846"/>
                      <a:pt x="115515" y="356590"/>
                      <a:pt x="126816" y="355335"/>
                    </a:cubicBezTo>
                    <a:lnTo>
                      <a:pt x="126816" y="198385"/>
                    </a:lnTo>
                    <a:lnTo>
                      <a:pt x="178295" y="198385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1" dirty="0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02D82EEE-7D0A-4359-8247-382CDE6FB8FE}"/>
                </a:ext>
              </a:extLst>
            </p:cNvPr>
            <p:cNvGrpSpPr/>
            <p:nvPr/>
          </p:nvGrpSpPr>
          <p:grpSpPr>
            <a:xfrm>
              <a:off x="983394" y="3691823"/>
              <a:ext cx="557898" cy="552527"/>
              <a:chOff x="983394" y="3691823"/>
              <a:chExt cx="557898" cy="552527"/>
            </a:xfrm>
          </p:grpSpPr>
          <p:sp>
            <p:nvSpPr>
              <p:cNvPr id="30" name="Freeform: Shape 64">
                <a:extLst>
                  <a:ext uri="{FF2B5EF4-FFF2-40B4-BE49-F238E27FC236}">
                    <a16:creationId xmlns:a16="http://schemas.microsoft.com/office/drawing/2014/main" id="{F4CEE7E7-292F-41D0-ADDB-7EF5CD94E21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83394" y="3691823"/>
                <a:ext cx="557898" cy="552527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ctr">
                  <a:defRPr>
                    <a:solidFill>
                      <a:schemeClr val="lt1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endParaRPr lang="en-US" dirty="0">
                  <a:solidFill>
                    <a:schemeClr val="tx2"/>
                  </a:solidFill>
                </a:endParaRPr>
              </a:p>
            </p:txBody>
          </p:sp>
          <p:grpSp>
            <p:nvGrpSpPr>
              <p:cNvPr id="31" name="กราฟิก 36">
                <a:extLst>
                  <a:ext uri="{FF2B5EF4-FFF2-40B4-BE49-F238E27FC236}">
                    <a16:creationId xmlns:a16="http://schemas.microsoft.com/office/drawing/2014/main" id="{D120DAF8-8AB3-4C74-92BE-89C4A133141D}"/>
                  </a:ext>
                </a:extLst>
              </p:cNvPr>
              <p:cNvGrpSpPr/>
              <p:nvPr/>
            </p:nvGrpSpPr>
            <p:grpSpPr>
              <a:xfrm>
                <a:off x="1104580" y="3806542"/>
                <a:ext cx="315527" cy="323088"/>
                <a:chOff x="4250750" y="3714366"/>
                <a:chExt cx="197800" cy="197776"/>
              </a:xfrm>
              <a:solidFill>
                <a:schemeClr val="accent4"/>
              </a:solidFill>
            </p:grpSpPr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769567BF-09CE-436C-AAFA-AD4BB34521EF}"/>
                    </a:ext>
                  </a:extLst>
                </p:cNvPr>
                <p:cNvSpPr/>
                <p:nvPr/>
              </p:nvSpPr>
              <p:spPr>
                <a:xfrm>
                  <a:off x="4391199" y="3749717"/>
                  <a:ext cx="22930" cy="22930"/>
                </a:xfrm>
                <a:custGeom>
                  <a:avLst/>
                  <a:gdLst>
                    <a:gd name="connsiteX0" fmla="*/ 11465 w 22930"/>
                    <a:gd name="connsiteY0" fmla="*/ 0 h 22930"/>
                    <a:gd name="connsiteX1" fmla="*/ 0 w 22930"/>
                    <a:gd name="connsiteY1" fmla="*/ 11465 h 22930"/>
                    <a:gd name="connsiteX2" fmla="*/ 11465 w 22930"/>
                    <a:gd name="connsiteY2" fmla="*/ 22931 h 22930"/>
                    <a:gd name="connsiteX3" fmla="*/ 22931 w 22930"/>
                    <a:gd name="connsiteY3" fmla="*/ 11465 h 22930"/>
                    <a:gd name="connsiteX4" fmla="*/ 11465 w 22930"/>
                    <a:gd name="connsiteY4" fmla="*/ 0 h 22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930" h="22930">
                      <a:moveTo>
                        <a:pt x="11465" y="0"/>
                      </a:moveTo>
                      <a:cubicBezTo>
                        <a:pt x="4777" y="0"/>
                        <a:pt x="0" y="4777"/>
                        <a:pt x="0" y="11465"/>
                      </a:cubicBezTo>
                      <a:cubicBezTo>
                        <a:pt x="0" y="18153"/>
                        <a:pt x="4777" y="22931"/>
                        <a:pt x="11465" y="22931"/>
                      </a:cubicBezTo>
                      <a:cubicBezTo>
                        <a:pt x="18153" y="22931"/>
                        <a:pt x="22931" y="18153"/>
                        <a:pt x="22931" y="11465"/>
                      </a:cubicBezTo>
                      <a:cubicBezTo>
                        <a:pt x="22931" y="4777"/>
                        <a:pt x="18153" y="0"/>
                        <a:pt x="11465" y="0"/>
                      </a:cubicBezTo>
                      <a:close/>
                    </a:path>
                  </a:pathLst>
                </a:custGeom>
                <a:grpFill/>
                <a:ln w="952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b="1" dirty="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30FA8617-C2F8-4BDE-AFB4-6836C82C66F6}"/>
                    </a:ext>
                  </a:extLst>
                </p:cNvPr>
                <p:cNvSpPr/>
                <p:nvPr/>
              </p:nvSpPr>
              <p:spPr>
                <a:xfrm>
                  <a:off x="4302343" y="3765004"/>
                  <a:ext cx="97454" cy="97454"/>
                </a:xfrm>
                <a:custGeom>
                  <a:avLst/>
                  <a:gdLst>
                    <a:gd name="connsiteX0" fmla="*/ 48727 w 97454"/>
                    <a:gd name="connsiteY0" fmla="*/ 0 h 97454"/>
                    <a:gd name="connsiteX1" fmla="*/ 0 w 97454"/>
                    <a:gd name="connsiteY1" fmla="*/ 48727 h 97454"/>
                    <a:gd name="connsiteX2" fmla="*/ 48727 w 97454"/>
                    <a:gd name="connsiteY2" fmla="*/ 97455 h 97454"/>
                    <a:gd name="connsiteX3" fmla="*/ 97455 w 97454"/>
                    <a:gd name="connsiteY3" fmla="*/ 48727 h 97454"/>
                    <a:gd name="connsiteX4" fmla="*/ 48727 w 97454"/>
                    <a:gd name="connsiteY4" fmla="*/ 0 h 97454"/>
                    <a:gd name="connsiteX5" fmla="*/ 48727 w 97454"/>
                    <a:gd name="connsiteY5" fmla="*/ 79302 h 97454"/>
                    <a:gd name="connsiteX6" fmla="*/ 17198 w 97454"/>
                    <a:gd name="connsiteY6" fmla="*/ 47772 h 97454"/>
                    <a:gd name="connsiteX7" fmla="*/ 48727 w 97454"/>
                    <a:gd name="connsiteY7" fmla="*/ 16242 h 97454"/>
                    <a:gd name="connsiteX8" fmla="*/ 80257 w 97454"/>
                    <a:gd name="connsiteY8" fmla="*/ 47772 h 97454"/>
                    <a:gd name="connsiteX9" fmla="*/ 48727 w 97454"/>
                    <a:gd name="connsiteY9" fmla="*/ 79302 h 974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7454" h="97454">
                      <a:moveTo>
                        <a:pt x="48727" y="0"/>
                      </a:moveTo>
                      <a:cubicBezTo>
                        <a:pt x="21975" y="0"/>
                        <a:pt x="0" y="21975"/>
                        <a:pt x="0" y="48727"/>
                      </a:cubicBezTo>
                      <a:cubicBezTo>
                        <a:pt x="0" y="75480"/>
                        <a:pt x="21975" y="97455"/>
                        <a:pt x="48727" y="97455"/>
                      </a:cubicBezTo>
                      <a:cubicBezTo>
                        <a:pt x="75480" y="97455"/>
                        <a:pt x="97455" y="75480"/>
                        <a:pt x="97455" y="48727"/>
                      </a:cubicBezTo>
                      <a:cubicBezTo>
                        <a:pt x="97455" y="21020"/>
                        <a:pt x="75480" y="0"/>
                        <a:pt x="48727" y="0"/>
                      </a:cubicBezTo>
                      <a:close/>
                      <a:moveTo>
                        <a:pt x="48727" y="79302"/>
                      </a:moveTo>
                      <a:cubicBezTo>
                        <a:pt x="31530" y="79302"/>
                        <a:pt x="17198" y="64970"/>
                        <a:pt x="17198" y="47772"/>
                      </a:cubicBezTo>
                      <a:cubicBezTo>
                        <a:pt x="17198" y="30574"/>
                        <a:pt x="31530" y="16242"/>
                        <a:pt x="48727" y="16242"/>
                      </a:cubicBezTo>
                      <a:cubicBezTo>
                        <a:pt x="65925" y="16242"/>
                        <a:pt x="80257" y="30574"/>
                        <a:pt x="80257" y="47772"/>
                      </a:cubicBezTo>
                      <a:cubicBezTo>
                        <a:pt x="79302" y="65925"/>
                        <a:pt x="65925" y="79302"/>
                        <a:pt x="48727" y="79302"/>
                      </a:cubicBezTo>
                      <a:close/>
                    </a:path>
                  </a:pathLst>
                </a:custGeom>
                <a:grpFill/>
                <a:ln w="952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b="1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B545C3C7-CB5E-4A01-A136-603A8D1B0B89}"/>
                    </a:ext>
                  </a:extLst>
                </p:cNvPr>
                <p:cNvSpPr/>
                <p:nvPr/>
              </p:nvSpPr>
              <p:spPr>
                <a:xfrm>
                  <a:off x="4250750" y="3714366"/>
                  <a:ext cx="197800" cy="197776"/>
                </a:xfrm>
                <a:custGeom>
                  <a:avLst/>
                  <a:gdLst>
                    <a:gd name="connsiteX0" fmla="*/ 138539 w 197800"/>
                    <a:gd name="connsiteY0" fmla="*/ 197776 h 197776"/>
                    <a:gd name="connsiteX1" fmla="*/ 59237 w 197800"/>
                    <a:gd name="connsiteY1" fmla="*/ 197776 h 197776"/>
                    <a:gd name="connsiteX2" fmla="*/ 0 w 197800"/>
                    <a:gd name="connsiteY2" fmla="*/ 138539 h 197776"/>
                    <a:gd name="connsiteX3" fmla="*/ 0 w 197800"/>
                    <a:gd name="connsiteY3" fmla="*/ 59237 h 197776"/>
                    <a:gd name="connsiteX4" fmla="*/ 59237 w 197800"/>
                    <a:gd name="connsiteY4" fmla="*/ 0 h 197776"/>
                    <a:gd name="connsiteX5" fmla="*/ 138539 w 197800"/>
                    <a:gd name="connsiteY5" fmla="*/ 0 h 197776"/>
                    <a:gd name="connsiteX6" fmla="*/ 197776 w 197800"/>
                    <a:gd name="connsiteY6" fmla="*/ 59237 h 197776"/>
                    <a:gd name="connsiteX7" fmla="*/ 197776 w 197800"/>
                    <a:gd name="connsiteY7" fmla="*/ 138539 h 197776"/>
                    <a:gd name="connsiteX8" fmla="*/ 138539 w 197800"/>
                    <a:gd name="connsiteY8" fmla="*/ 197776 h 197776"/>
                    <a:gd name="connsiteX9" fmla="*/ 59237 w 197800"/>
                    <a:gd name="connsiteY9" fmla="*/ 18153 h 197776"/>
                    <a:gd name="connsiteX10" fmla="*/ 18153 w 197800"/>
                    <a:gd name="connsiteY10" fmla="*/ 59237 h 197776"/>
                    <a:gd name="connsiteX11" fmla="*/ 18153 w 197800"/>
                    <a:gd name="connsiteY11" fmla="*/ 138539 h 197776"/>
                    <a:gd name="connsiteX12" fmla="*/ 59237 w 197800"/>
                    <a:gd name="connsiteY12" fmla="*/ 179623 h 197776"/>
                    <a:gd name="connsiteX13" fmla="*/ 138539 w 197800"/>
                    <a:gd name="connsiteY13" fmla="*/ 179623 h 197776"/>
                    <a:gd name="connsiteX14" fmla="*/ 179623 w 197800"/>
                    <a:gd name="connsiteY14" fmla="*/ 138539 h 197776"/>
                    <a:gd name="connsiteX15" fmla="*/ 179623 w 197800"/>
                    <a:gd name="connsiteY15" fmla="*/ 59237 h 197776"/>
                    <a:gd name="connsiteX16" fmla="*/ 138539 w 197800"/>
                    <a:gd name="connsiteY16" fmla="*/ 18153 h 197776"/>
                    <a:gd name="connsiteX17" fmla="*/ 59237 w 197800"/>
                    <a:gd name="connsiteY17" fmla="*/ 18153 h 1977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97800" h="197776">
                      <a:moveTo>
                        <a:pt x="138539" y="197776"/>
                      </a:moveTo>
                      <a:lnTo>
                        <a:pt x="59237" y="197776"/>
                      </a:lnTo>
                      <a:cubicBezTo>
                        <a:pt x="26752" y="197776"/>
                        <a:pt x="0" y="171024"/>
                        <a:pt x="0" y="138539"/>
                      </a:cubicBezTo>
                      <a:lnTo>
                        <a:pt x="0" y="59237"/>
                      </a:lnTo>
                      <a:cubicBezTo>
                        <a:pt x="0" y="26752"/>
                        <a:pt x="26752" y="0"/>
                        <a:pt x="59237" y="0"/>
                      </a:cubicBezTo>
                      <a:lnTo>
                        <a:pt x="138539" y="0"/>
                      </a:lnTo>
                      <a:cubicBezTo>
                        <a:pt x="171024" y="0"/>
                        <a:pt x="197776" y="26752"/>
                        <a:pt x="197776" y="59237"/>
                      </a:cubicBezTo>
                      <a:lnTo>
                        <a:pt x="197776" y="138539"/>
                      </a:lnTo>
                      <a:cubicBezTo>
                        <a:pt x="198732" y="171024"/>
                        <a:pt x="171979" y="197776"/>
                        <a:pt x="138539" y="197776"/>
                      </a:cubicBezTo>
                      <a:close/>
                      <a:moveTo>
                        <a:pt x="59237" y="18153"/>
                      </a:moveTo>
                      <a:cubicBezTo>
                        <a:pt x="36307" y="18153"/>
                        <a:pt x="18153" y="36307"/>
                        <a:pt x="18153" y="59237"/>
                      </a:cubicBezTo>
                      <a:lnTo>
                        <a:pt x="18153" y="138539"/>
                      </a:lnTo>
                      <a:cubicBezTo>
                        <a:pt x="18153" y="161469"/>
                        <a:pt x="36307" y="179623"/>
                        <a:pt x="59237" y="179623"/>
                      </a:cubicBezTo>
                      <a:lnTo>
                        <a:pt x="138539" y="179623"/>
                      </a:lnTo>
                      <a:cubicBezTo>
                        <a:pt x="161469" y="179623"/>
                        <a:pt x="179623" y="161469"/>
                        <a:pt x="179623" y="138539"/>
                      </a:cubicBezTo>
                      <a:lnTo>
                        <a:pt x="179623" y="59237"/>
                      </a:lnTo>
                      <a:cubicBezTo>
                        <a:pt x="179623" y="36307"/>
                        <a:pt x="161469" y="18153"/>
                        <a:pt x="138539" y="18153"/>
                      </a:cubicBezTo>
                      <a:lnTo>
                        <a:pt x="59237" y="18153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b="1" dirty="0">
                    <a:solidFill>
                      <a:schemeClr val="tx2"/>
                    </a:solidFill>
                  </a:endParaRPr>
                </a:p>
              </p:txBody>
            </p:sp>
          </p:grp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F02CEF1-8956-46F4-8350-EA3380C3A987}"/>
                </a:ext>
              </a:extLst>
            </p:cNvPr>
            <p:cNvGrpSpPr/>
            <p:nvPr/>
          </p:nvGrpSpPr>
          <p:grpSpPr>
            <a:xfrm>
              <a:off x="983394" y="935056"/>
              <a:ext cx="557898" cy="552527"/>
              <a:chOff x="983394" y="935056"/>
              <a:chExt cx="557898" cy="552527"/>
            </a:xfrm>
          </p:grpSpPr>
          <p:sp>
            <p:nvSpPr>
              <p:cNvPr id="28" name="Freeform: Shape 64">
                <a:extLst>
                  <a:ext uri="{FF2B5EF4-FFF2-40B4-BE49-F238E27FC236}">
                    <a16:creationId xmlns:a16="http://schemas.microsoft.com/office/drawing/2014/main" id="{A6BE96EA-F6A6-4B0D-B750-97D6173A063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83394" y="935056"/>
                <a:ext cx="557898" cy="552527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ctr">
                  <a:defRPr>
                    <a:solidFill>
                      <a:schemeClr val="tx2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95A6D948-3310-4AC8-BB3D-45A09F328050}"/>
                  </a:ext>
                </a:extLst>
              </p:cNvPr>
              <p:cNvSpPr/>
              <p:nvPr/>
            </p:nvSpPr>
            <p:spPr>
              <a:xfrm>
                <a:off x="1118317" y="1038070"/>
                <a:ext cx="288053" cy="346498"/>
              </a:xfrm>
              <a:custGeom>
                <a:avLst/>
                <a:gdLst>
                  <a:gd name="connsiteX0" fmla="*/ 179070 w 180022"/>
                  <a:gd name="connsiteY0" fmla="*/ 86678 h 211454"/>
                  <a:gd name="connsiteX1" fmla="*/ 174308 w 180022"/>
                  <a:gd name="connsiteY1" fmla="*/ 86678 h 211454"/>
                  <a:gd name="connsiteX2" fmla="*/ 127635 w 180022"/>
                  <a:gd name="connsiteY2" fmla="*/ 60960 h 211454"/>
                  <a:gd name="connsiteX3" fmla="*/ 127635 w 180022"/>
                  <a:gd name="connsiteY3" fmla="*/ 147638 h 211454"/>
                  <a:gd name="connsiteX4" fmla="*/ 63818 w 180022"/>
                  <a:gd name="connsiteY4" fmla="*/ 211455 h 211454"/>
                  <a:gd name="connsiteX5" fmla="*/ 0 w 180022"/>
                  <a:gd name="connsiteY5" fmla="*/ 147638 h 211454"/>
                  <a:gd name="connsiteX6" fmla="*/ 63818 w 180022"/>
                  <a:gd name="connsiteY6" fmla="*/ 83820 h 211454"/>
                  <a:gd name="connsiteX7" fmla="*/ 63818 w 180022"/>
                  <a:gd name="connsiteY7" fmla="*/ 83820 h 211454"/>
                  <a:gd name="connsiteX8" fmla="*/ 67627 w 180022"/>
                  <a:gd name="connsiteY8" fmla="*/ 83820 h 211454"/>
                  <a:gd name="connsiteX9" fmla="*/ 67627 w 180022"/>
                  <a:gd name="connsiteY9" fmla="*/ 115253 h 211454"/>
                  <a:gd name="connsiteX10" fmla="*/ 63818 w 180022"/>
                  <a:gd name="connsiteY10" fmla="*/ 115253 h 211454"/>
                  <a:gd name="connsiteX11" fmla="*/ 31432 w 180022"/>
                  <a:gd name="connsiteY11" fmla="*/ 147638 h 211454"/>
                  <a:gd name="connsiteX12" fmla="*/ 63818 w 180022"/>
                  <a:gd name="connsiteY12" fmla="*/ 180023 h 211454"/>
                  <a:gd name="connsiteX13" fmla="*/ 98107 w 180022"/>
                  <a:gd name="connsiteY13" fmla="*/ 147638 h 211454"/>
                  <a:gd name="connsiteX14" fmla="*/ 98107 w 180022"/>
                  <a:gd name="connsiteY14" fmla="*/ 0 h 211454"/>
                  <a:gd name="connsiteX15" fmla="*/ 128588 w 180022"/>
                  <a:gd name="connsiteY15" fmla="*/ 0 h 211454"/>
                  <a:gd name="connsiteX16" fmla="*/ 180023 w 180022"/>
                  <a:gd name="connsiteY16" fmla="*/ 50482 h 211454"/>
                  <a:gd name="connsiteX17" fmla="*/ 179070 w 180022"/>
                  <a:gd name="connsiteY17" fmla="*/ 86678 h 211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0022" h="211454">
                    <a:moveTo>
                      <a:pt x="179070" y="86678"/>
                    </a:moveTo>
                    <a:cubicBezTo>
                      <a:pt x="177165" y="86678"/>
                      <a:pt x="175260" y="86678"/>
                      <a:pt x="174308" y="86678"/>
                    </a:cubicBezTo>
                    <a:cubicBezTo>
                      <a:pt x="155258" y="86678"/>
                      <a:pt x="137160" y="77153"/>
                      <a:pt x="127635" y="60960"/>
                    </a:cubicBezTo>
                    <a:lnTo>
                      <a:pt x="127635" y="147638"/>
                    </a:lnTo>
                    <a:cubicBezTo>
                      <a:pt x="127635" y="182880"/>
                      <a:pt x="99060" y="211455"/>
                      <a:pt x="63818" y="211455"/>
                    </a:cubicBezTo>
                    <a:cubicBezTo>
                      <a:pt x="28575" y="211455"/>
                      <a:pt x="0" y="182880"/>
                      <a:pt x="0" y="147638"/>
                    </a:cubicBezTo>
                    <a:cubicBezTo>
                      <a:pt x="0" y="112395"/>
                      <a:pt x="28575" y="83820"/>
                      <a:pt x="63818" y="83820"/>
                    </a:cubicBezTo>
                    <a:lnTo>
                      <a:pt x="63818" y="83820"/>
                    </a:lnTo>
                    <a:cubicBezTo>
                      <a:pt x="64770" y="83820"/>
                      <a:pt x="66675" y="83820"/>
                      <a:pt x="67627" y="83820"/>
                    </a:cubicBezTo>
                    <a:lnTo>
                      <a:pt x="67627" y="115253"/>
                    </a:lnTo>
                    <a:cubicBezTo>
                      <a:pt x="66675" y="115253"/>
                      <a:pt x="64770" y="115253"/>
                      <a:pt x="63818" y="115253"/>
                    </a:cubicBezTo>
                    <a:cubicBezTo>
                      <a:pt x="45720" y="115253"/>
                      <a:pt x="31432" y="129540"/>
                      <a:pt x="31432" y="147638"/>
                    </a:cubicBezTo>
                    <a:cubicBezTo>
                      <a:pt x="31432" y="165735"/>
                      <a:pt x="45720" y="180023"/>
                      <a:pt x="63818" y="180023"/>
                    </a:cubicBezTo>
                    <a:cubicBezTo>
                      <a:pt x="81915" y="180023"/>
                      <a:pt x="98107" y="165735"/>
                      <a:pt x="98107" y="147638"/>
                    </a:cubicBezTo>
                    <a:lnTo>
                      <a:pt x="98107" y="0"/>
                    </a:lnTo>
                    <a:lnTo>
                      <a:pt x="128588" y="0"/>
                    </a:lnTo>
                    <a:cubicBezTo>
                      <a:pt x="131445" y="26670"/>
                      <a:pt x="153353" y="48578"/>
                      <a:pt x="180023" y="50482"/>
                    </a:cubicBezTo>
                    <a:lnTo>
                      <a:pt x="179070" y="86678"/>
                    </a:lnTo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1" dirty="0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76E7841D-E8C6-4D2F-AA29-527AFD1EF901}"/>
                </a:ext>
              </a:extLst>
            </p:cNvPr>
            <p:cNvGrpSpPr/>
            <p:nvPr/>
          </p:nvGrpSpPr>
          <p:grpSpPr>
            <a:xfrm>
              <a:off x="983394" y="2775212"/>
              <a:ext cx="557898" cy="552527"/>
              <a:chOff x="983394" y="2775212"/>
              <a:chExt cx="557898" cy="552527"/>
            </a:xfrm>
          </p:grpSpPr>
          <p:sp>
            <p:nvSpPr>
              <p:cNvPr id="20" name="Freeform: Shape 64">
                <a:extLst>
                  <a:ext uri="{FF2B5EF4-FFF2-40B4-BE49-F238E27FC236}">
                    <a16:creationId xmlns:a16="http://schemas.microsoft.com/office/drawing/2014/main" id="{2829A745-A13D-40F5-BEA9-0EC8200EDEB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83394" y="2775212"/>
                <a:ext cx="557898" cy="552527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ctr">
                  <a:defRPr>
                    <a:solidFill>
                      <a:schemeClr val="tx2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endParaRPr lang="en-US" dirty="0"/>
              </a:p>
            </p:txBody>
          </p:sp>
          <p:grpSp>
            <p:nvGrpSpPr>
              <p:cNvPr id="21" name="Graphic 114">
                <a:extLst>
                  <a:ext uri="{FF2B5EF4-FFF2-40B4-BE49-F238E27FC236}">
                    <a16:creationId xmlns:a16="http://schemas.microsoft.com/office/drawing/2014/main" id="{D0E8F94A-B740-46A7-B9EB-A276EB78F3E2}"/>
                  </a:ext>
                </a:extLst>
              </p:cNvPr>
              <p:cNvGrpSpPr/>
              <p:nvPr/>
            </p:nvGrpSpPr>
            <p:grpSpPr>
              <a:xfrm>
                <a:off x="1078504" y="2881117"/>
                <a:ext cx="367679" cy="358647"/>
                <a:chOff x="3608617" y="2266444"/>
                <a:chExt cx="876300" cy="834669"/>
              </a:xfrm>
              <a:solidFill>
                <a:schemeClr val="bg1"/>
              </a:solidFill>
            </p:grpSpPr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DF74FCB9-9BAD-4539-BE61-3B8BED4E3B3F}"/>
                    </a:ext>
                  </a:extLst>
                </p:cNvPr>
                <p:cNvSpPr/>
                <p:nvPr/>
              </p:nvSpPr>
              <p:spPr>
                <a:xfrm>
                  <a:off x="3608617" y="2266444"/>
                  <a:ext cx="876300" cy="834669"/>
                </a:xfrm>
                <a:custGeom>
                  <a:avLst/>
                  <a:gdLst>
                    <a:gd name="connsiteX0" fmla="*/ 876300 w 876300"/>
                    <a:gd name="connsiteY0" fmla="*/ 355283 h 834669"/>
                    <a:gd name="connsiteX1" fmla="*/ 438150 w 876300"/>
                    <a:gd name="connsiteY1" fmla="*/ 0 h 834669"/>
                    <a:gd name="connsiteX2" fmla="*/ 0 w 876300"/>
                    <a:gd name="connsiteY2" fmla="*/ 355283 h 834669"/>
                    <a:gd name="connsiteX3" fmla="*/ 366713 w 876300"/>
                    <a:gd name="connsiteY3" fmla="*/ 705803 h 834669"/>
                    <a:gd name="connsiteX4" fmla="*/ 405765 w 876300"/>
                    <a:gd name="connsiteY4" fmla="*/ 727710 h 834669"/>
                    <a:gd name="connsiteX5" fmla="*/ 406718 w 876300"/>
                    <a:gd name="connsiteY5" fmla="*/ 767715 h 834669"/>
                    <a:gd name="connsiteX6" fmla="*/ 400050 w 876300"/>
                    <a:gd name="connsiteY6" fmla="*/ 804862 h 834669"/>
                    <a:gd name="connsiteX7" fmla="*/ 438150 w 876300"/>
                    <a:gd name="connsiteY7" fmla="*/ 828675 h 834669"/>
                    <a:gd name="connsiteX8" fmla="*/ 782003 w 876300"/>
                    <a:gd name="connsiteY8" fmla="*/ 574358 h 834669"/>
                    <a:gd name="connsiteX9" fmla="*/ 782003 w 876300"/>
                    <a:gd name="connsiteY9" fmla="*/ 574358 h 834669"/>
                    <a:gd name="connsiteX10" fmla="*/ 876300 w 876300"/>
                    <a:gd name="connsiteY10" fmla="*/ 355283 h 834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876300" h="834669">
                      <a:moveTo>
                        <a:pt x="876300" y="355283"/>
                      </a:moveTo>
                      <a:cubicBezTo>
                        <a:pt x="876300" y="159068"/>
                        <a:pt x="680085" y="0"/>
                        <a:pt x="438150" y="0"/>
                      </a:cubicBezTo>
                      <a:cubicBezTo>
                        <a:pt x="196215" y="0"/>
                        <a:pt x="0" y="159068"/>
                        <a:pt x="0" y="355283"/>
                      </a:cubicBezTo>
                      <a:cubicBezTo>
                        <a:pt x="0" y="531495"/>
                        <a:pt x="156210" y="678180"/>
                        <a:pt x="366713" y="705803"/>
                      </a:cubicBezTo>
                      <a:cubicBezTo>
                        <a:pt x="381000" y="708660"/>
                        <a:pt x="400050" y="715328"/>
                        <a:pt x="405765" y="727710"/>
                      </a:cubicBezTo>
                      <a:cubicBezTo>
                        <a:pt x="410528" y="739140"/>
                        <a:pt x="408622" y="756285"/>
                        <a:pt x="406718" y="767715"/>
                      </a:cubicBezTo>
                      <a:cubicBezTo>
                        <a:pt x="406718" y="767715"/>
                        <a:pt x="401955" y="798195"/>
                        <a:pt x="400050" y="804862"/>
                      </a:cubicBezTo>
                      <a:cubicBezTo>
                        <a:pt x="398145" y="816293"/>
                        <a:pt x="391478" y="847725"/>
                        <a:pt x="438150" y="828675"/>
                      </a:cubicBezTo>
                      <a:cubicBezTo>
                        <a:pt x="484822" y="808673"/>
                        <a:pt x="690563" y="680085"/>
                        <a:pt x="782003" y="574358"/>
                      </a:cubicBezTo>
                      <a:lnTo>
                        <a:pt x="782003" y="574358"/>
                      </a:lnTo>
                      <a:cubicBezTo>
                        <a:pt x="845820" y="504825"/>
                        <a:pt x="876300" y="433387"/>
                        <a:pt x="876300" y="355283"/>
                      </a:cubicBezTo>
                    </a:path>
                  </a:pathLst>
                </a:custGeom>
                <a:solidFill>
                  <a:schemeClr val="accent1"/>
                </a:solidFill>
                <a:ln w="952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b="1" dirty="0">
                    <a:solidFill>
                      <a:schemeClr val="tx2"/>
                    </a:solidFill>
                  </a:endParaRPr>
                </a:p>
              </p:txBody>
            </p:sp>
            <p:grpSp>
              <p:nvGrpSpPr>
                <p:cNvPr id="23" name="Graphic 114">
                  <a:extLst>
                    <a:ext uri="{FF2B5EF4-FFF2-40B4-BE49-F238E27FC236}">
                      <a16:creationId xmlns:a16="http://schemas.microsoft.com/office/drawing/2014/main" id="{0A2A3757-ECA8-4E21-8350-8B2EEA607FDD}"/>
                    </a:ext>
                  </a:extLst>
                </p:cNvPr>
                <p:cNvGrpSpPr/>
                <p:nvPr/>
              </p:nvGrpSpPr>
              <p:grpSpPr>
                <a:xfrm>
                  <a:off x="3752445" y="2526477"/>
                  <a:ext cx="595312" cy="210502"/>
                  <a:chOff x="3752445" y="2526477"/>
                  <a:chExt cx="595312" cy="210502"/>
                </a:xfrm>
                <a:grpFill/>
              </p:grpSpPr>
              <p:sp>
                <p:nvSpPr>
                  <p:cNvPr id="24" name="Freeform: Shape 23">
                    <a:extLst>
                      <a:ext uri="{FF2B5EF4-FFF2-40B4-BE49-F238E27FC236}">
                        <a16:creationId xmlns:a16="http://schemas.microsoft.com/office/drawing/2014/main" id="{C1CC0423-A655-48CA-9EFE-43956776A5C5}"/>
                      </a:ext>
                    </a:extLst>
                  </p:cNvPr>
                  <p:cNvSpPr/>
                  <p:nvPr/>
                </p:nvSpPr>
                <p:spPr>
                  <a:xfrm>
                    <a:off x="3918179" y="2527429"/>
                    <a:ext cx="47625" cy="207645"/>
                  </a:xfrm>
                  <a:custGeom>
                    <a:avLst/>
                    <a:gdLst>
                      <a:gd name="connsiteX0" fmla="*/ 39053 w 47625"/>
                      <a:gd name="connsiteY0" fmla="*/ 0 h 207645"/>
                      <a:gd name="connsiteX1" fmla="*/ 8573 w 47625"/>
                      <a:gd name="connsiteY1" fmla="*/ 0 h 207645"/>
                      <a:gd name="connsiteX2" fmla="*/ 0 w 47625"/>
                      <a:gd name="connsiteY2" fmla="*/ 8573 h 207645"/>
                      <a:gd name="connsiteX3" fmla="*/ 0 w 47625"/>
                      <a:gd name="connsiteY3" fmla="*/ 199073 h 207645"/>
                      <a:gd name="connsiteX4" fmla="*/ 8573 w 47625"/>
                      <a:gd name="connsiteY4" fmla="*/ 207645 h 207645"/>
                      <a:gd name="connsiteX5" fmla="*/ 39053 w 47625"/>
                      <a:gd name="connsiteY5" fmla="*/ 207645 h 207645"/>
                      <a:gd name="connsiteX6" fmla="*/ 47625 w 47625"/>
                      <a:gd name="connsiteY6" fmla="*/ 199073 h 207645"/>
                      <a:gd name="connsiteX7" fmla="*/ 47625 w 47625"/>
                      <a:gd name="connsiteY7" fmla="*/ 8573 h 207645"/>
                      <a:gd name="connsiteX8" fmla="*/ 39053 w 47625"/>
                      <a:gd name="connsiteY8" fmla="*/ 0 h 20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7625" h="207645">
                        <a:moveTo>
                          <a:pt x="39053" y="0"/>
                        </a:moveTo>
                        <a:lnTo>
                          <a:pt x="8573" y="0"/>
                        </a:lnTo>
                        <a:cubicBezTo>
                          <a:pt x="3810" y="0"/>
                          <a:pt x="0" y="3810"/>
                          <a:pt x="0" y="8573"/>
                        </a:cubicBezTo>
                        <a:lnTo>
                          <a:pt x="0" y="199073"/>
                        </a:lnTo>
                        <a:cubicBezTo>
                          <a:pt x="0" y="203835"/>
                          <a:pt x="3810" y="207645"/>
                          <a:pt x="8573" y="207645"/>
                        </a:cubicBezTo>
                        <a:lnTo>
                          <a:pt x="39053" y="207645"/>
                        </a:lnTo>
                        <a:cubicBezTo>
                          <a:pt x="43815" y="207645"/>
                          <a:pt x="47625" y="203835"/>
                          <a:pt x="47625" y="199073"/>
                        </a:cubicBezTo>
                        <a:lnTo>
                          <a:pt x="47625" y="8573"/>
                        </a:lnTo>
                        <a:cubicBezTo>
                          <a:pt x="47625" y="3810"/>
                          <a:pt x="43815" y="0"/>
                          <a:pt x="39053" y="0"/>
                        </a:cubicBezTo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b="1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25" name="Freeform: Shape 24">
                    <a:extLst>
                      <a:ext uri="{FF2B5EF4-FFF2-40B4-BE49-F238E27FC236}">
                        <a16:creationId xmlns:a16="http://schemas.microsoft.com/office/drawing/2014/main" id="{5919900E-71A9-4AAD-AA56-21BE61F2DCFA}"/>
                      </a:ext>
                    </a:extLst>
                  </p:cNvPr>
                  <p:cNvSpPr/>
                  <p:nvPr/>
                </p:nvSpPr>
                <p:spPr>
                  <a:xfrm>
                    <a:off x="3998190" y="2527429"/>
                    <a:ext cx="180022" cy="209550"/>
                  </a:xfrm>
                  <a:custGeom>
                    <a:avLst/>
                    <a:gdLst>
                      <a:gd name="connsiteX0" fmla="*/ 170497 w 180022"/>
                      <a:gd name="connsiteY0" fmla="*/ 0 h 209550"/>
                      <a:gd name="connsiteX1" fmla="*/ 140018 w 180022"/>
                      <a:gd name="connsiteY1" fmla="*/ 0 h 209550"/>
                      <a:gd name="connsiteX2" fmla="*/ 131445 w 180022"/>
                      <a:gd name="connsiteY2" fmla="*/ 8573 h 209550"/>
                      <a:gd name="connsiteX3" fmla="*/ 131445 w 180022"/>
                      <a:gd name="connsiteY3" fmla="*/ 121920 h 209550"/>
                      <a:gd name="connsiteX4" fmla="*/ 43815 w 180022"/>
                      <a:gd name="connsiteY4" fmla="*/ 3810 h 209550"/>
                      <a:gd name="connsiteX5" fmla="*/ 42862 w 180022"/>
                      <a:gd name="connsiteY5" fmla="*/ 2858 h 209550"/>
                      <a:gd name="connsiteX6" fmla="*/ 42862 w 180022"/>
                      <a:gd name="connsiteY6" fmla="*/ 2858 h 209550"/>
                      <a:gd name="connsiteX7" fmla="*/ 41910 w 180022"/>
                      <a:gd name="connsiteY7" fmla="*/ 1905 h 209550"/>
                      <a:gd name="connsiteX8" fmla="*/ 41910 w 180022"/>
                      <a:gd name="connsiteY8" fmla="*/ 1905 h 209550"/>
                      <a:gd name="connsiteX9" fmla="*/ 41910 w 180022"/>
                      <a:gd name="connsiteY9" fmla="*/ 1905 h 209550"/>
                      <a:gd name="connsiteX10" fmla="*/ 41910 w 180022"/>
                      <a:gd name="connsiteY10" fmla="*/ 1905 h 209550"/>
                      <a:gd name="connsiteX11" fmla="*/ 41910 w 180022"/>
                      <a:gd name="connsiteY11" fmla="*/ 1905 h 209550"/>
                      <a:gd name="connsiteX12" fmla="*/ 41910 w 180022"/>
                      <a:gd name="connsiteY12" fmla="*/ 1905 h 209550"/>
                      <a:gd name="connsiteX13" fmla="*/ 41910 w 180022"/>
                      <a:gd name="connsiteY13" fmla="*/ 1905 h 209550"/>
                      <a:gd name="connsiteX14" fmla="*/ 41910 w 180022"/>
                      <a:gd name="connsiteY14" fmla="*/ 1905 h 209550"/>
                      <a:gd name="connsiteX15" fmla="*/ 40957 w 180022"/>
                      <a:gd name="connsiteY15" fmla="*/ 1905 h 209550"/>
                      <a:gd name="connsiteX16" fmla="*/ 40957 w 180022"/>
                      <a:gd name="connsiteY16" fmla="*/ 1905 h 209550"/>
                      <a:gd name="connsiteX17" fmla="*/ 40005 w 180022"/>
                      <a:gd name="connsiteY17" fmla="*/ 1905 h 209550"/>
                      <a:gd name="connsiteX18" fmla="*/ 40005 w 180022"/>
                      <a:gd name="connsiteY18" fmla="*/ 1905 h 209550"/>
                      <a:gd name="connsiteX19" fmla="*/ 39053 w 180022"/>
                      <a:gd name="connsiteY19" fmla="*/ 1905 h 209550"/>
                      <a:gd name="connsiteX20" fmla="*/ 39053 w 180022"/>
                      <a:gd name="connsiteY20" fmla="*/ 1905 h 209550"/>
                      <a:gd name="connsiteX21" fmla="*/ 39053 w 180022"/>
                      <a:gd name="connsiteY21" fmla="*/ 1905 h 209550"/>
                      <a:gd name="connsiteX22" fmla="*/ 39053 w 180022"/>
                      <a:gd name="connsiteY22" fmla="*/ 1905 h 209550"/>
                      <a:gd name="connsiteX23" fmla="*/ 39053 w 180022"/>
                      <a:gd name="connsiteY23" fmla="*/ 1905 h 209550"/>
                      <a:gd name="connsiteX24" fmla="*/ 8572 w 180022"/>
                      <a:gd name="connsiteY24" fmla="*/ 1905 h 209550"/>
                      <a:gd name="connsiteX25" fmla="*/ 0 w 180022"/>
                      <a:gd name="connsiteY25" fmla="*/ 10478 h 209550"/>
                      <a:gd name="connsiteX26" fmla="*/ 0 w 180022"/>
                      <a:gd name="connsiteY26" fmla="*/ 200977 h 209550"/>
                      <a:gd name="connsiteX27" fmla="*/ 8572 w 180022"/>
                      <a:gd name="connsiteY27" fmla="*/ 209550 h 209550"/>
                      <a:gd name="connsiteX28" fmla="*/ 39053 w 180022"/>
                      <a:gd name="connsiteY28" fmla="*/ 209550 h 209550"/>
                      <a:gd name="connsiteX29" fmla="*/ 47625 w 180022"/>
                      <a:gd name="connsiteY29" fmla="*/ 200977 h 209550"/>
                      <a:gd name="connsiteX30" fmla="*/ 47625 w 180022"/>
                      <a:gd name="connsiteY30" fmla="*/ 85725 h 209550"/>
                      <a:gd name="connsiteX31" fmla="*/ 135255 w 180022"/>
                      <a:gd name="connsiteY31" fmla="*/ 203835 h 209550"/>
                      <a:gd name="connsiteX32" fmla="*/ 137160 w 180022"/>
                      <a:gd name="connsiteY32" fmla="*/ 205740 h 209550"/>
                      <a:gd name="connsiteX33" fmla="*/ 137160 w 180022"/>
                      <a:gd name="connsiteY33" fmla="*/ 205740 h 209550"/>
                      <a:gd name="connsiteX34" fmla="*/ 138112 w 180022"/>
                      <a:gd name="connsiteY34" fmla="*/ 205740 h 209550"/>
                      <a:gd name="connsiteX35" fmla="*/ 138112 w 180022"/>
                      <a:gd name="connsiteY35" fmla="*/ 205740 h 209550"/>
                      <a:gd name="connsiteX36" fmla="*/ 138112 w 180022"/>
                      <a:gd name="connsiteY36" fmla="*/ 205740 h 209550"/>
                      <a:gd name="connsiteX37" fmla="*/ 138112 w 180022"/>
                      <a:gd name="connsiteY37" fmla="*/ 205740 h 209550"/>
                      <a:gd name="connsiteX38" fmla="*/ 138112 w 180022"/>
                      <a:gd name="connsiteY38" fmla="*/ 205740 h 209550"/>
                      <a:gd name="connsiteX39" fmla="*/ 139065 w 180022"/>
                      <a:gd name="connsiteY39" fmla="*/ 205740 h 209550"/>
                      <a:gd name="connsiteX40" fmla="*/ 139065 w 180022"/>
                      <a:gd name="connsiteY40" fmla="*/ 205740 h 209550"/>
                      <a:gd name="connsiteX41" fmla="*/ 140970 w 180022"/>
                      <a:gd name="connsiteY41" fmla="*/ 205740 h 209550"/>
                      <a:gd name="connsiteX42" fmla="*/ 171450 w 180022"/>
                      <a:gd name="connsiteY42" fmla="*/ 205740 h 209550"/>
                      <a:gd name="connsiteX43" fmla="*/ 180022 w 180022"/>
                      <a:gd name="connsiteY43" fmla="*/ 197168 h 209550"/>
                      <a:gd name="connsiteX44" fmla="*/ 180022 w 180022"/>
                      <a:gd name="connsiteY44" fmla="*/ 6668 h 209550"/>
                      <a:gd name="connsiteX45" fmla="*/ 170497 w 180022"/>
                      <a:gd name="connsiteY45" fmla="*/ 0 h 2095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</a:cxnLst>
                    <a:rect l="l" t="t" r="r" b="b"/>
                    <a:pathLst>
                      <a:path w="180022" h="209550">
                        <a:moveTo>
                          <a:pt x="170497" y="0"/>
                        </a:moveTo>
                        <a:lnTo>
                          <a:pt x="140018" y="0"/>
                        </a:lnTo>
                        <a:cubicBezTo>
                          <a:pt x="135255" y="0"/>
                          <a:pt x="131445" y="3810"/>
                          <a:pt x="131445" y="8573"/>
                        </a:cubicBezTo>
                        <a:lnTo>
                          <a:pt x="131445" y="121920"/>
                        </a:lnTo>
                        <a:lnTo>
                          <a:pt x="43815" y="3810"/>
                        </a:lnTo>
                        <a:cubicBezTo>
                          <a:pt x="43815" y="3810"/>
                          <a:pt x="43815" y="2858"/>
                          <a:pt x="42862" y="2858"/>
                        </a:cubicBezTo>
                        <a:cubicBezTo>
                          <a:pt x="42862" y="2858"/>
                          <a:pt x="42862" y="2858"/>
                          <a:pt x="42862" y="2858"/>
                        </a:cubicBezTo>
                        <a:cubicBezTo>
                          <a:pt x="42862" y="2858"/>
                          <a:pt x="42862" y="2858"/>
                          <a:pt x="41910" y="1905"/>
                        </a:cubicBezTo>
                        <a:cubicBezTo>
                          <a:pt x="41910" y="1905"/>
                          <a:pt x="41910" y="1905"/>
                          <a:pt x="41910" y="1905"/>
                        </a:cubicBezTo>
                        <a:cubicBezTo>
                          <a:pt x="41910" y="1905"/>
                          <a:pt x="41910" y="1905"/>
                          <a:pt x="41910" y="1905"/>
                        </a:cubicBezTo>
                        <a:cubicBezTo>
                          <a:pt x="41910" y="1905"/>
                          <a:pt x="41910" y="1905"/>
                          <a:pt x="41910" y="1905"/>
                        </a:cubicBezTo>
                        <a:cubicBezTo>
                          <a:pt x="41910" y="1905"/>
                          <a:pt x="41910" y="1905"/>
                          <a:pt x="41910" y="1905"/>
                        </a:cubicBezTo>
                        <a:cubicBezTo>
                          <a:pt x="41910" y="1905"/>
                          <a:pt x="41910" y="1905"/>
                          <a:pt x="41910" y="1905"/>
                        </a:cubicBezTo>
                        <a:cubicBezTo>
                          <a:pt x="41910" y="1905"/>
                          <a:pt x="41910" y="1905"/>
                          <a:pt x="41910" y="1905"/>
                        </a:cubicBezTo>
                        <a:cubicBezTo>
                          <a:pt x="41910" y="1905"/>
                          <a:pt x="41910" y="1905"/>
                          <a:pt x="41910" y="1905"/>
                        </a:cubicBezTo>
                        <a:cubicBezTo>
                          <a:pt x="41910" y="1905"/>
                          <a:pt x="41910" y="1905"/>
                          <a:pt x="40957" y="1905"/>
                        </a:cubicBezTo>
                        <a:cubicBezTo>
                          <a:pt x="40957" y="1905"/>
                          <a:pt x="40957" y="1905"/>
                          <a:pt x="40957" y="1905"/>
                        </a:cubicBezTo>
                        <a:cubicBezTo>
                          <a:pt x="40957" y="1905"/>
                          <a:pt x="40957" y="1905"/>
                          <a:pt x="40005" y="1905"/>
                        </a:cubicBezTo>
                        <a:cubicBezTo>
                          <a:pt x="40005" y="1905"/>
                          <a:pt x="40005" y="1905"/>
                          <a:pt x="40005" y="1905"/>
                        </a:cubicBezTo>
                        <a:cubicBezTo>
                          <a:pt x="40005" y="1905"/>
                          <a:pt x="40005" y="1905"/>
                          <a:pt x="39053" y="1905"/>
                        </a:cubicBezTo>
                        <a:cubicBezTo>
                          <a:pt x="39053" y="1905"/>
                          <a:pt x="39053" y="1905"/>
                          <a:pt x="39053" y="1905"/>
                        </a:cubicBezTo>
                        <a:cubicBezTo>
                          <a:pt x="39053" y="1905"/>
                          <a:pt x="39053" y="1905"/>
                          <a:pt x="39053" y="1905"/>
                        </a:cubicBezTo>
                        <a:cubicBezTo>
                          <a:pt x="39053" y="1905"/>
                          <a:pt x="39053" y="1905"/>
                          <a:pt x="39053" y="1905"/>
                        </a:cubicBezTo>
                        <a:cubicBezTo>
                          <a:pt x="39053" y="1905"/>
                          <a:pt x="39053" y="1905"/>
                          <a:pt x="39053" y="1905"/>
                        </a:cubicBezTo>
                        <a:lnTo>
                          <a:pt x="8572" y="1905"/>
                        </a:lnTo>
                        <a:cubicBezTo>
                          <a:pt x="3810" y="1905"/>
                          <a:pt x="0" y="5715"/>
                          <a:pt x="0" y="10478"/>
                        </a:cubicBezTo>
                        <a:lnTo>
                          <a:pt x="0" y="200977"/>
                        </a:lnTo>
                        <a:cubicBezTo>
                          <a:pt x="0" y="205740"/>
                          <a:pt x="3810" y="209550"/>
                          <a:pt x="8572" y="209550"/>
                        </a:cubicBezTo>
                        <a:lnTo>
                          <a:pt x="39053" y="209550"/>
                        </a:lnTo>
                        <a:cubicBezTo>
                          <a:pt x="43815" y="209550"/>
                          <a:pt x="47625" y="205740"/>
                          <a:pt x="47625" y="200977"/>
                        </a:cubicBezTo>
                        <a:lnTo>
                          <a:pt x="47625" y="85725"/>
                        </a:lnTo>
                        <a:lnTo>
                          <a:pt x="135255" y="203835"/>
                        </a:lnTo>
                        <a:cubicBezTo>
                          <a:pt x="136208" y="204788"/>
                          <a:pt x="136208" y="205740"/>
                          <a:pt x="137160" y="205740"/>
                        </a:cubicBezTo>
                        <a:cubicBezTo>
                          <a:pt x="137160" y="205740"/>
                          <a:pt x="137160" y="205740"/>
                          <a:pt x="137160" y="205740"/>
                        </a:cubicBezTo>
                        <a:cubicBezTo>
                          <a:pt x="137160" y="205740"/>
                          <a:pt x="137160" y="205740"/>
                          <a:pt x="138112" y="205740"/>
                        </a:cubicBezTo>
                        <a:cubicBezTo>
                          <a:pt x="138112" y="205740"/>
                          <a:pt x="138112" y="205740"/>
                          <a:pt x="138112" y="205740"/>
                        </a:cubicBezTo>
                        <a:cubicBezTo>
                          <a:pt x="138112" y="205740"/>
                          <a:pt x="138112" y="205740"/>
                          <a:pt x="138112" y="205740"/>
                        </a:cubicBezTo>
                        <a:cubicBezTo>
                          <a:pt x="138112" y="205740"/>
                          <a:pt x="138112" y="205740"/>
                          <a:pt x="138112" y="205740"/>
                        </a:cubicBezTo>
                        <a:cubicBezTo>
                          <a:pt x="138112" y="205740"/>
                          <a:pt x="138112" y="205740"/>
                          <a:pt x="138112" y="205740"/>
                        </a:cubicBezTo>
                        <a:cubicBezTo>
                          <a:pt x="138112" y="205740"/>
                          <a:pt x="138112" y="205740"/>
                          <a:pt x="139065" y="205740"/>
                        </a:cubicBezTo>
                        <a:cubicBezTo>
                          <a:pt x="139065" y="205740"/>
                          <a:pt x="139065" y="205740"/>
                          <a:pt x="139065" y="205740"/>
                        </a:cubicBezTo>
                        <a:cubicBezTo>
                          <a:pt x="140018" y="205740"/>
                          <a:pt x="140018" y="205740"/>
                          <a:pt x="140970" y="205740"/>
                        </a:cubicBezTo>
                        <a:lnTo>
                          <a:pt x="171450" y="205740"/>
                        </a:lnTo>
                        <a:cubicBezTo>
                          <a:pt x="176212" y="205740"/>
                          <a:pt x="180022" y="201930"/>
                          <a:pt x="180022" y="197168"/>
                        </a:cubicBezTo>
                        <a:lnTo>
                          <a:pt x="180022" y="6668"/>
                        </a:lnTo>
                        <a:cubicBezTo>
                          <a:pt x="179070" y="3810"/>
                          <a:pt x="175260" y="0"/>
                          <a:pt x="170497" y="0"/>
                        </a:cubicBezTo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b="1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26" name="Freeform: Shape 25">
                    <a:extLst>
                      <a:ext uri="{FF2B5EF4-FFF2-40B4-BE49-F238E27FC236}">
                        <a16:creationId xmlns:a16="http://schemas.microsoft.com/office/drawing/2014/main" id="{83C4EEF3-E08A-4A49-AA76-F77630985A79}"/>
                      </a:ext>
                    </a:extLst>
                  </p:cNvPr>
                  <p:cNvSpPr/>
                  <p:nvPr/>
                </p:nvSpPr>
                <p:spPr>
                  <a:xfrm>
                    <a:off x="3752445" y="2526477"/>
                    <a:ext cx="140017" cy="206692"/>
                  </a:xfrm>
                  <a:custGeom>
                    <a:avLst/>
                    <a:gdLst>
                      <a:gd name="connsiteX0" fmla="*/ 131445 w 140017"/>
                      <a:gd name="connsiteY0" fmla="*/ 160973 h 206692"/>
                      <a:gd name="connsiteX1" fmla="*/ 47625 w 140017"/>
                      <a:gd name="connsiteY1" fmla="*/ 160973 h 206692"/>
                      <a:gd name="connsiteX2" fmla="*/ 47625 w 140017"/>
                      <a:gd name="connsiteY2" fmla="*/ 8573 h 206692"/>
                      <a:gd name="connsiteX3" fmla="*/ 39052 w 140017"/>
                      <a:gd name="connsiteY3" fmla="*/ 0 h 206692"/>
                      <a:gd name="connsiteX4" fmla="*/ 8572 w 140017"/>
                      <a:gd name="connsiteY4" fmla="*/ 0 h 206692"/>
                      <a:gd name="connsiteX5" fmla="*/ 0 w 140017"/>
                      <a:gd name="connsiteY5" fmla="*/ 8573 h 206692"/>
                      <a:gd name="connsiteX6" fmla="*/ 0 w 140017"/>
                      <a:gd name="connsiteY6" fmla="*/ 199073 h 206692"/>
                      <a:gd name="connsiteX7" fmla="*/ 0 w 140017"/>
                      <a:gd name="connsiteY7" fmla="*/ 199073 h 206692"/>
                      <a:gd name="connsiteX8" fmla="*/ 2857 w 140017"/>
                      <a:gd name="connsiteY8" fmla="*/ 204788 h 206692"/>
                      <a:gd name="connsiteX9" fmla="*/ 2857 w 140017"/>
                      <a:gd name="connsiteY9" fmla="*/ 204788 h 206692"/>
                      <a:gd name="connsiteX10" fmla="*/ 2857 w 140017"/>
                      <a:gd name="connsiteY10" fmla="*/ 204788 h 206692"/>
                      <a:gd name="connsiteX11" fmla="*/ 8572 w 140017"/>
                      <a:gd name="connsiteY11" fmla="*/ 206692 h 206692"/>
                      <a:gd name="connsiteX12" fmla="*/ 8572 w 140017"/>
                      <a:gd name="connsiteY12" fmla="*/ 206692 h 206692"/>
                      <a:gd name="connsiteX13" fmla="*/ 131445 w 140017"/>
                      <a:gd name="connsiteY13" fmla="*/ 206692 h 206692"/>
                      <a:gd name="connsiteX14" fmla="*/ 140017 w 140017"/>
                      <a:gd name="connsiteY14" fmla="*/ 198120 h 206692"/>
                      <a:gd name="connsiteX15" fmla="*/ 140017 w 140017"/>
                      <a:gd name="connsiteY15" fmla="*/ 167640 h 206692"/>
                      <a:gd name="connsiteX16" fmla="*/ 131445 w 140017"/>
                      <a:gd name="connsiteY16" fmla="*/ 160973 h 206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140017" h="206692">
                        <a:moveTo>
                          <a:pt x="131445" y="160973"/>
                        </a:moveTo>
                        <a:lnTo>
                          <a:pt x="47625" y="160973"/>
                        </a:lnTo>
                        <a:lnTo>
                          <a:pt x="47625" y="8573"/>
                        </a:lnTo>
                        <a:cubicBezTo>
                          <a:pt x="47625" y="3810"/>
                          <a:pt x="43815" y="0"/>
                          <a:pt x="39052" y="0"/>
                        </a:cubicBezTo>
                        <a:lnTo>
                          <a:pt x="8572" y="0"/>
                        </a:lnTo>
                        <a:cubicBezTo>
                          <a:pt x="3810" y="0"/>
                          <a:pt x="0" y="3810"/>
                          <a:pt x="0" y="8573"/>
                        </a:cubicBezTo>
                        <a:lnTo>
                          <a:pt x="0" y="199073"/>
                        </a:lnTo>
                        <a:lnTo>
                          <a:pt x="0" y="199073"/>
                        </a:lnTo>
                        <a:cubicBezTo>
                          <a:pt x="0" y="200977"/>
                          <a:pt x="952" y="203835"/>
                          <a:pt x="2857" y="204788"/>
                        </a:cubicBezTo>
                        <a:cubicBezTo>
                          <a:pt x="2857" y="204788"/>
                          <a:pt x="2857" y="204788"/>
                          <a:pt x="2857" y="204788"/>
                        </a:cubicBezTo>
                        <a:cubicBezTo>
                          <a:pt x="2857" y="204788"/>
                          <a:pt x="2857" y="204788"/>
                          <a:pt x="2857" y="204788"/>
                        </a:cubicBezTo>
                        <a:cubicBezTo>
                          <a:pt x="4763" y="206692"/>
                          <a:pt x="6667" y="206692"/>
                          <a:pt x="8572" y="206692"/>
                        </a:cubicBezTo>
                        <a:lnTo>
                          <a:pt x="8572" y="206692"/>
                        </a:lnTo>
                        <a:lnTo>
                          <a:pt x="131445" y="206692"/>
                        </a:lnTo>
                        <a:cubicBezTo>
                          <a:pt x="136208" y="206692"/>
                          <a:pt x="140017" y="202883"/>
                          <a:pt x="140017" y="198120"/>
                        </a:cubicBezTo>
                        <a:lnTo>
                          <a:pt x="140017" y="167640"/>
                        </a:lnTo>
                        <a:cubicBezTo>
                          <a:pt x="140017" y="164783"/>
                          <a:pt x="136208" y="160973"/>
                          <a:pt x="131445" y="160973"/>
                        </a:cubicBezTo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b="1" dirty="0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27" name="Freeform: Shape 26">
                    <a:extLst>
                      <a:ext uri="{FF2B5EF4-FFF2-40B4-BE49-F238E27FC236}">
                        <a16:creationId xmlns:a16="http://schemas.microsoft.com/office/drawing/2014/main" id="{7C209082-B23D-448D-B29E-A1B3F1540158}"/>
                      </a:ext>
                    </a:extLst>
                  </p:cNvPr>
                  <p:cNvSpPr/>
                  <p:nvPr/>
                </p:nvSpPr>
                <p:spPr>
                  <a:xfrm>
                    <a:off x="4208692" y="2527429"/>
                    <a:ext cx="139064" cy="207645"/>
                  </a:xfrm>
                  <a:custGeom>
                    <a:avLst/>
                    <a:gdLst>
                      <a:gd name="connsiteX0" fmla="*/ 130492 w 139064"/>
                      <a:gd name="connsiteY0" fmla="*/ 47625 h 207645"/>
                      <a:gd name="connsiteX1" fmla="*/ 139065 w 139064"/>
                      <a:gd name="connsiteY1" fmla="*/ 39053 h 207645"/>
                      <a:gd name="connsiteX2" fmla="*/ 139065 w 139064"/>
                      <a:gd name="connsiteY2" fmla="*/ 8573 h 207645"/>
                      <a:gd name="connsiteX3" fmla="*/ 130492 w 139064"/>
                      <a:gd name="connsiteY3" fmla="*/ 0 h 207645"/>
                      <a:gd name="connsiteX4" fmla="*/ 7620 w 139064"/>
                      <a:gd name="connsiteY4" fmla="*/ 0 h 207645"/>
                      <a:gd name="connsiteX5" fmla="*/ 7620 w 139064"/>
                      <a:gd name="connsiteY5" fmla="*/ 0 h 207645"/>
                      <a:gd name="connsiteX6" fmla="*/ 1905 w 139064"/>
                      <a:gd name="connsiteY6" fmla="*/ 2858 h 207645"/>
                      <a:gd name="connsiteX7" fmla="*/ 1905 w 139064"/>
                      <a:gd name="connsiteY7" fmla="*/ 2858 h 207645"/>
                      <a:gd name="connsiteX8" fmla="*/ 1905 w 139064"/>
                      <a:gd name="connsiteY8" fmla="*/ 2858 h 207645"/>
                      <a:gd name="connsiteX9" fmla="*/ 0 w 139064"/>
                      <a:gd name="connsiteY9" fmla="*/ 8573 h 207645"/>
                      <a:gd name="connsiteX10" fmla="*/ 0 w 139064"/>
                      <a:gd name="connsiteY10" fmla="*/ 8573 h 207645"/>
                      <a:gd name="connsiteX11" fmla="*/ 0 w 139064"/>
                      <a:gd name="connsiteY11" fmla="*/ 199073 h 207645"/>
                      <a:gd name="connsiteX12" fmla="*/ 0 w 139064"/>
                      <a:gd name="connsiteY12" fmla="*/ 199073 h 207645"/>
                      <a:gd name="connsiteX13" fmla="*/ 2857 w 139064"/>
                      <a:gd name="connsiteY13" fmla="*/ 204788 h 207645"/>
                      <a:gd name="connsiteX14" fmla="*/ 2857 w 139064"/>
                      <a:gd name="connsiteY14" fmla="*/ 204788 h 207645"/>
                      <a:gd name="connsiteX15" fmla="*/ 2857 w 139064"/>
                      <a:gd name="connsiteY15" fmla="*/ 204788 h 207645"/>
                      <a:gd name="connsiteX16" fmla="*/ 8572 w 139064"/>
                      <a:gd name="connsiteY16" fmla="*/ 207645 h 207645"/>
                      <a:gd name="connsiteX17" fmla="*/ 8572 w 139064"/>
                      <a:gd name="connsiteY17" fmla="*/ 207645 h 207645"/>
                      <a:gd name="connsiteX18" fmla="*/ 130492 w 139064"/>
                      <a:gd name="connsiteY18" fmla="*/ 207645 h 207645"/>
                      <a:gd name="connsiteX19" fmla="*/ 139065 w 139064"/>
                      <a:gd name="connsiteY19" fmla="*/ 199073 h 207645"/>
                      <a:gd name="connsiteX20" fmla="*/ 139065 w 139064"/>
                      <a:gd name="connsiteY20" fmla="*/ 168593 h 207645"/>
                      <a:gd name="connsiteX21" fmla="*/ 130492 w 139064"/>
                      <a:gd name="connsiteY21" fmla="*/ 160020 h 207645"/>
                      <a:gd name="connsiteX22" fmla="*/ 46672 w 139064"/>
                      <a:gd name="connsiteY22" fmla="*/ 160020 h 207645"/>
                      <a:gd name="connsiteX23" fmla="*/ 46672 w 139064"/>
                      <a:gd name="connsiteY23" fmla="*/ 127635 h 207645"/>
                      <a:gd name="connsiteX24" fmla="*/ 130492 w 139064"/>
                      <a:gd name="connsiteY24" fmla="*/ 127635 h 207645"/>
                      <a:gd name="connsiteX25" fmla="*/ 139065 w 139064"/>
                      <a:gd name="connsiteY25" fmla="*/ 119063 h 207645"/>
                      <a:gd name="connsiteX26" fmla="*/ 139065 w 139064"/>
                      <a:gd name="connsiteY26" fmla="*/ 88583 h 207645"/>
                      <a:gd name="connsiteX27" fmla="*/ 130492 w 139064"/>
                      <a:gd name="connsiteY27" fmla="*/ 80010 h 207645"/>
                      <a:gd name="connsiteX28" fmla="*/ 46672 w 139064"/>
                      <a:gd name="connsiteY28" fmla="*/ 80010 h 207645"/>
                      <a:gd name="connsiteX29" fmla="*/ 46672 w 139064"/>
                      <a:gd name="connsiteY29" fmla="*/ 47625 h 207645"/>
                      <a:gd name="connsiteX30" fmla="*/ 130492 w 139064"/>
                      <a:gd name="connsiteY30" fmla="*/ 47625 h 20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139064" h="207645">
                        <a:moveTo>
                          <a:pt x="130492" y="47625"/>
                        </a:moveTo>
                        <a:cubicBezTo>
                          <a:pt x="135255" y="47625"/>
                          <a:pt x="139065" y="43815"/>
                          <a:pt x="139065" y="39053"/>
                        </a:cubicBezTo>
                        <a:lnTo>
                          <a:pt x="139065" y="8573"/>
                        </a:lnTo>
                        <a:cubicBezTo>
                          <a:pt x="139065" y="3810"/>
                          <a:pt x="135255" y="0"/>
                          <a:pt x="130492" y="0"/>
                        </a:cubicBezTo>
                        <a:lnTo>
                          <a:pt x="7620" y="0"/>
                        </a:lnTo>
                        <a:lnTo>
                          <a:pt x="7620" y="0"/>
                        </a:lnTo>
                        <a:cubicBezTo>
                          <a:pt x="5715" y="0"/>
                          <a:pt x="2857" y="953"/>
                          <a:pt x="1905" y="2858"/>
                        </a:cubicBezTo>
                        <a:cubicBezTo>
                          <a:pt x="1905" y="2858"/>
                          <a:pt x="1905" y="2858"/>
                          <a:pt x="1905" y="2858"/>
                        </a:cubicBezTo>
                        <a:cubicBezTo>
                          <a:pt x="1905" y="2858"/>
                          <a:pt x="1905" y="2858"/>
                          <a:pt x="1905" y="2858"/>
                        </a:cubicBezTo>
                        <a:cubicBezTo>
                          <a:pt x="0" y="4763"/>
                          <a:pt x="0" y="6668"/>
                          <a:pt x="0" y="8573"/>
                        </a:cubicBezTo>
                        <a:lnTo>
                          <a:pt x="0" y="8573"/>
                        </a:lnTo>
                        <a:lnTo>
                          <a:pt x="0" y="199073"/>
                        </a:lnTo>
                        <a:lnTo>
                          <a:pt x="0" y="199073"/>
                        </a:lnTo>
                        <a:cubicBezTo>
                          <a:pt x="0" y="200977"/>
                          <a:pt x="952" y="203835"/>
                          <a:pt x="2857" y="204788"/>
                        </a:cubicBezTo>
                        <a:cubicBezTo>
                          <a:pt x="2857" y="204788"/>
                          <a:pt x="2857" y="204788"/>
                          <a:pt x="2857" y="204788"/>
                        </a:cubicBezTo>
                        <a:cubicBezTo>
                          <a:pt x="2857" y="204788"/>
                          <a:pt x="2857" y="204788"/>
                          <a:pt x="2857" y="204788"/>
                        </a:cubicBezTo>
                        <a:cubicBezTo>
                          <a:pt x="4763" y="206693"/>
                          <a:pt x="6667" y="207645"/>
                          <a:pt x="8572" y="207645"/>
                        </a:cubicBezTo>
                        <a:lnTo>
                          <a:pt x="8572" y="207645"/>
                        </a:lnTo>
                        <a:lnTo>
                          <a:pt x="130492" y="207645"/>
                        </a:lnTo>
                        <a:cubicBezTo>
                          <a:pt x="135255" y="207645"/>
                          <a:pt x="139065" y="203835"/>
                          <a:pt x="139065" y="199073"/>
                        </a:cubicBezTo>
                        <a:lnTo>
                          <a:pt x="139065" y="168593"/>
                        </a:lnTo>
                        <a:cubicBezTo>
                          <a:pt x="139065" y="163830"/>
                          <a:pt x="135255" y="160020"/>
                          <a:pt x="130492" y="160020"/>
                        </a:cubicBezTo>
                        <a:lnTo>
                          <a:pt x="46672" y="160020"/>
                        </a:lnTo>
                        <a:lnTo>
                          <a:pt x="46672" y="127635"/>
                        </a:lnTo>
                        <a:lnTo>
                          <a:pt x="130492" y="127635"/>
                        </a:lnTo>
                        <a:cubicBezTo>
                          <a:pt x="135255" y="127635"/>
                          <a:pt x="139065" y="123825"/>
                          <a:pt x="139065" y="119063"/>
                        </a:cubicBezTo>
                        <a:lnTo>
                          <a:pt x="139065" y="88583"/>
                        </a:lnTo>
                        <a:cubicBezTo>
                          <a:pt x="139065" y="83820"/>
                          <a:pt x="135255" y="80010"/>
                          <a:pt x="130492" y="80010"/>
                        </a:cubicBezTo>
                        <a:lnTo>
                          <a:pt x="46672" y="80010"/>
                        </a:lnTo>
                        <a:lnTo>
                          <a:pt x="46672" y="47625"/>
                        </a:lnTo>
                        <a:lnTo>
                          <a:pt x="130492" y="47625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b="1" dirty="0">
                      <a:solidFill>
                        <a:schemeClr val="tx2"/>
                      </a:solidFill>
                    </a:endParaRPr>
                  </a:p>
                </p:txBody>
              </p:sp>
            </p:grpSp>
          </p:grp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EE139FF-19E2-40C3-89C9-CEF7F26C93E1}"/>
              </a:ext>
            </a:extLst>
          </p:cNvPr>
          <p:cNvGrpSpPr/>
          <p:nvPr/>
        </p:nvGrpSpPr>
        <p:grpSpPr>
          <a:xfrm>
            <a:off x="4386588" y="480104"/>
            <a:ext cx="4182040" cy="3760967"/>
            <a:chOff x="4457627" y="705161"/>
            <a:chExt cx="4182040" cy="3436873"/>
          </a:xfrm>
        </p:grpSpPr>
        <p:graphicFrame>
          <p:nvGraphicFramePr>
            <p:cNvPr id="58" name="Chart Placeholder 68">
              <a:extLst>
                <a:ext uri="{FF2B5EF4-FFF2-40B4-BE49-F238E27FC236}">
                  <a16:creationId xmlns:a16="http://schemas.microsoft.com/office/drawing/2014/main" id="{3FF22E1D-F3D3-484A-BFE0-9F0A7ABDD0D5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643997407"/>
                </p:ext>
              </p:extLst>
            </p:nvPr>
          </p:nvGraphicFramePr>
          <p:xfrm>
            <a:off x="4457627" y="705161"/>
            <a:ext cx="4182040" cy="244724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59" name="Text Placeholder 12">
              <a:extLst>
                <a:ext uri="{FF2B5EF4-FFF2-40B4-BE49-F238E27FC236}">
                  <a16:creationId xmlns:a16="http://schemas.microsoft.com/office/drawing/2014/main" id="{5DC14047-A982-4642-8AF0-C3C5F9F6E1D2}"/>
                </a:ext>
              </a:extLst>
            </p:cNvPr>
            <p:cNvSpPr txBox="1">
              <a:spLocks/>
            </p:cNvSpPr>
            <p:nvPr/>
          </p:nvSpPr>
          <p:spPr>
            <a:xfrm>
              <a:off x="4536679" y="3339532"/>
              <a:ext cx="3749698" cy="802502"/>
            </a:xfrm>
            <a:prstGeom prst="rect">
              <a:avLst/>
            </a:prstGeom>
            <a:effectLst/>
          </p:spPr>
          <p:txBody>
            <a:bodyPr vert="horz" lIns="91440" tIns="45720" rIns="91440" bIns="45720" rtlCol="0">
              <a:noAutofit/>
            </a:bodyPr>
            <a:lstStyle>
              <a:lvl1pPr indent="0" algn="thaiDist" defTabSz="685800">
                <a:lnSpc>
                  <a:spcPct val="105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lang="en-US" sz="1100" spc="20" baseline="0" dirty="0">
                  <a:effectLst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/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5pPr>
              <a:lvl6pPr marL="18859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r>
                <a:rPr lang="en-US" dirty="0"/>
                <a:t>Lorem Ipsum has been the industry's standard dummy text ever since the 1500s, when an unknown printer took a galley of type and scrambled it to make a type specimen book. </a:t>
              </a:r>
            </a:p>
          </p:txBody>
        </p:sp>
      </p:grpSp>
      <p:pic>
        <p:nvPicPr>
          <p:cNvPr id="66" name="Graphic 65">
            <a:extLst>
              <a:ext uri="{FF2B5EF4-FFF2-40B4-BE49-F238E27FC236}">
                <a16:creationId xmlns:a16="http://schemas.microsoft.com/office/drawing/2014/main" id="{E2CC28A6-538D-4F2D-941B-33174F70DED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t="50000" r="50000"/>
          <a:stretch/>
        </p:blipFill>
        <p:spPr>
          <a:xfrm>
            <a:off x="8375904" y="0"/>
            <a:ext cx="768096" cy="768095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02A42A00-DD93-409F-89A6-9808252D0D9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r="26994" b="3204"/>
          <a:stretch/>
        </p:blipFill>
        <p:spPr>
          <a:xfrm>
            <a:off x="7565467" y="2294601"/>
            <a:ext cx="1578533" cy="2848899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931F654D-F19B-430A-8B3A-40DAA4D966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304684" y="3622605"/>
            <a:ext cx="79330" cy="317321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91FCAC6D-4896-4565-BCE8-6D245831F26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13076" y="4697361"/>
            <a:ext cx="364812" cy="107298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9A2663B8-7FF6-4F27-B42C-4DC493A8018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892633">
            <a:off x="8514364" y="3449824"/>
            <a:ext cx="216410" cy="190950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DEF47976-8335-4D2C-ABC5-B16E4FBDA1F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050568" y="4254351"/>
            <a:ext cx="263693" cy="226022"/>
          </a:xfrm>
          <a:prstGeom prst="rect">
            <a:avLst/>
          </a:prstGeom>
        </p:spPr>
      </p:pic>
      <p:pic>
        <p:nvPicPr>
          <p:cNvPr id="73" name="Graphic 72">
            <a:extLst>
              <a:ext uri="{FF2B5EF4-FFF2-40B4-BE49-F238E27FC236}">
                <a16:creationId xmlns:a16="http://schemas.microsoft.com/office/drawing/2014/main" id="{4969CD26-B16E-4C14-895C-F80367D8000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193619" y="223380"/>
            <a:ext cx="211177" cy="181008"/>
          </a:xfrm>
          <a:prstGeom prst="rect">
            <a:avLst/>
          </a:prstGeom>
        </p:spPr>
      </p:pic>
      <p:pic>
        <p:nvPicPr>
          <p:cNvPr id="74" name="Graphic 73">
            <a:extLst>
              <a:ext uri="{FF2B5EF4-FFF2-40B4-BE49-F238E27FC236}">
                <a16:creationId xmlns:a16="http://schemas.microsoft.com/office/drawing/2014/main" id="{6B9C866D-4C31-4E65-A3EA-E8673481C57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142274">
            <a:off x="165782" y="590158"/>
            <a:ext cx="216410" cy="190950"/>
          </a:xfrm>
          <a:prstGeom prst="rect">
            <a:avLst/>
          </a:prstGeom>
        </p:spPr>
      </p:pic>
      <p:pic>
        <p:nvPicPr>
          <p:cNvPr id="76" name="Graphic 75">
            <a:extLst>
              <a:ext uri="{FF2B5EF4-FFF2-40B4-BE49-F238E27FC236}">
                <a16:creationId xmlns:a16="http://schemas.microsoft.com/office/drawing/2014/main" id="{8DEC55A8-1374-4DB5-9313-FF495C561D1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8267427" y="1048173"/>
            <a:ext cx="710283" cy="1144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978824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F0F028BE-4BAF-436D-BBD4-60ECF097FC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365" t="12173"/>
          <a:stretch/>
        </p:blipFill>
        <p:spPr>
          <a:xfrm flipH="1" flipV="1">
            <a:off x="7052830" y="3930498"/>
            <a:ext cx="2091170" cy="1213001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23B72886-21A6-40CC-8A6B-15ACC3E4C0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-1051" b="16116"/>
          <a:stretch/>
        </p:blipFill>
        <p:spPr>
          <a:xfrm rot="16200000" flipH="1" flipV="1">
            <a:off x="-810438" y="1988692"/>
            <a:ext cx="2204140" cy="583266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10787975-B2B9-4411-9147-CB61AB02B4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b="50000"/>
          <a:stretch/>
        </p:blipFill>
        <p:spPr>
          <a:xfrm>
            <a:off x="1290082" y="4448593"/>
            <a:ext cx="1389812" cy="69490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E6FB322-3C1E-4773-AEF2-9209D4D1BBF4}"/>
              </a:ext>
            </a:extLst>
          </p:cNvPr>
          <p:cNvGrpSpPr/>
          <p:nvPr/>
        </p:nvGrpSpPr>
        <p:grpSpPr>
          <a:xfrm>
            <a:off x="301335" y="2078182"/>
            <a:ext cx="8468592" cy="2585214"/>
            <a:chOff x="528716" y="480104"/>
            <a:chExt cx="3542546" cy="4183292"/>
          </a:xfrm>
        </p:grpSpPr>
        <p:sp>
          <p:nvSpPr>
            <p:cNvPr id="18" name="รูปแบบอิสระ: รูปร่าง 3">
              <a:extLst>
                <a:ext uri="{FF2B5EF4-FFF2-40B4-BE49-F238E27FC236}">
                  <a16:creationId xmlns:a16="http://schemas.microsoft.com/office/drawing/2014/main" id="{C5D92830-A15E-4664-9730-5331269BAA05}"/>
                </a:ext>
              </a:extLst>
            </p:cNvPr>
            <p:cNvSpPr/>
            <p:nvPr/>
          </p:nvSpPr>
          <p:spPr>
            <a:xfrm flipH="1">
              <a:off x="528716" y="480104"/>
              <a:ext cx="3542546" cy="4183292"/>
            </a:xfrm>
            <a:prstGeom prst="roundRect">
              <a:avLst>
                <a:gd name="adj" fmla="val 10905"/>
              </a:avLst>
            </a:prstGeom>
            <a:solidFill>
              <a:schemeClr val="accent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9" name="รูปแบบอิสระ: รูปร่าง 3">
              <a:extLst>
                <a:ext uri="{FF2B5EF4-FFF2-40B4-BE49-F238E27FC236}">
                  <a16:creationId xmlns:a16="http://schemas.microsoft.com/office/drawing/2014/main" id="{B8B39B7A-1A40-4608-852F-B4FE78B5E676}"/>
                </a:ext>
              </a:extLst>
            </p:cNvPr>
            <p:cNvSpPr/>
            <p:nvPr/>
          </p:nvSpPr>
          <p:spPr>
            <a:xfrm flipH="1">
              <a:off x="565796" y="598943"/>
              <a:ext cx="3468387" cy="3945615"/>
            </a:xfrm>
            <a:prstGeom prst="roundRect">
              <a:avLst>
                <a:gd name="adj" fmla="val 9292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graphicFrame>
        <p:nvGraphicFramePr>
          <p:cNvPr id="2" name="Chart Placeholder 28">
            <a:extLst>
              <a:ext uri="{FF2B5EF4-FFF2-40B4-BE49-F238E27FC236}">
                <a16:creationId xmlns:a16="http://schemas.microsoft.com/office/drawing/2014/main" id="{A2D829C4-0027-4F25-9118-156AD6354F9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7502963"/>
              </p:ext>
            </p:extLst>
          </p:nvPr>
        </p:nvGraphicFramePr>
        <p:xfrm>
          <a:off x="458125" y="2228851"/>
          <a:ext cx="8227750" cy="24383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0A85DFB7-C598-4F3B-852C-1749A6FB2BE9}"/>
              </a:ext>
            </a:extLst>
          </p:cNvPr>
          <p:cNvSpPr txBox="1">
            <a:spLocks/>
          </p:cNvSpPr>
          <p:nvPr/>
        </p:nvSpPr>
        <p:spPr>
          <a:xfrm>
            <a:off x="6046242" y="622004"/>
            <a:ext cx="2618201" cy="9427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 algn="thaiDist" defTabSz="685800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spc="0" baseline="0">
                <a:effectLst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>
              <a:lnSpc>
                <a:spcPct val="105000"/>
              </a:lnSpc>
            </a:pPr>
            <a:r>
              <a:rPr lang="en-US" sz="1100" dirty="0"/>
              <a:t>Lorem Ipsum has been the industry's standard dummy text ever since the 1500s, when an unknown printer took a galley of type and scrambled it to make a type specimen book.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58AD936-E7EC-4FEA-9FD0-ADBE944156FE}"/>
              </a:ext>
            </a:extLst>
          </p:cNvPr>
          <p:cNvSpPr txBox="1">
            <a:spLocks/>
          </p:cNvSpPr>
          <p:nvPr/>
        </p:nvSpPr>
        <p:spPr>
          <a:xfrm>
            <a:off x="458125" y="476318"/>
            <a:ext cx="4652813" cy="6292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5200" b="1" baseline="0">
                <a:ln w="12700">
                  <a:solidFill>
                    <a:schemeClr val="tx1"/>
                  </a:solidFill>
                </a:ln>
                <a:solidFill>
                  <a:schemeClr val="accent1"/>
                </a:solidFill>
                <a:effectLst/>
                <a:latin typeface="+mj-lt"/>
                <a:cs typeface="+mj-cs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en-US" dirty="0"/>
              <a:t>SOCIAL MEDIA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B207E9-85B2-40C5-9E02-9C3DC1AB1FB4}"/>
              </a:ext>
            </a:extLst>
          </p:cNvPr>
          <p:cNvSpPr txBox="1">
            <a:spLocks/>
          </p:cNvSpPr>
          <p:nvPr/>
        </p:nvSpPr>
        <p:spPr>
          <a:xfrm>
            <a:off x="458125" y="1178174"/>
            <a:ext cx="4652813" cy="6292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5400" b="1" baseline="0">
                <a:ln w="12700">
                  <a:noFill/>
                </a:ln>
                <a:solidFill>
                  <a:schemeClr val="tx2"/>
                </a:solidFill>
                <a:effectLst/>
                <a:latin typeface="+mj-lt"/>
                <a:cs typeface="+mj-cs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en-US" dirty="0"/>
              <a:t>ADVERTISING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2B920B12-2633-4928-8B81-D0A53A4AC9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5189317" y="790928"/>
            <a:ext cx="704028" cy="698889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75A6E154-79AD-4BED-83ED-E086B6A15E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5095669" y="1636393"/>
            <a:ext cx="364812" cy="107298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88D032BC-8191-4A36-B194-5C5CA43A2B3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flipH="1">
            <a:off x="8844751" y="2988872"/>
            <a:ext cx="79330" cy="317321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B2D5CAA2-C93A-4824-A76F-786D2B09E8C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201755" flipH="1">
            <a:off x="8469120" y="1791931"/>
            <a:ext cx="174261" cy="153760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6566F83C-0852-42CF-969C-B190B2DB1E7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195412" flipH="1">
            <a:off x="1150832" y="283478"/>
            <a:ext cx="174261" cy="153760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87B30379-B0FE-4A17-80B0-5373AC50F654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 r="23832" b="5140"/>
          <a:stretch/>
        </p:blipFill>
        <p:spPr>
          <a:xfrm rot="5400000" flipH="1" flipV="1">
            <a:off x="6924570" y="-583038"/>
            <a:ext cx="1646897" cy="2791964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7C8CBAE4-D40A-4E9D-BCED-C4203BD73D5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flipH="1">
            <a:off x="242648" y="345357"/>
            <a:ext cx="215477" cy="18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279966"/>
      </p:ext>
    </p:extLst>
  </p:cSld>
  <p:clrMapOvr>
    <a:masterClrMapping/>
  </p:clrMapOvr>
  <p:transition spd="slow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8B159271-F9FA-436C-9899-911144012D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50000"/>
          <a:stretch/>
        </p:blipFill>
        <p:spPr>
          <a:xfrm flipV="1">
            <a:off x="1290082" y="-5871"/>
            <a:ext cx="1389812" cy="694907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523AA22B-5888-44C4-9241-D1088104D3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26589">
            <a:off x="2797735" y="4506050"/>
            <a:ext cx="2181225" cy="695325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4081449-26C3-4068-BA39-B1EFA925474A}"/>
              </a:ext>
            </a:extLst>
          </p:cNvPr>
          <p:cNvSpPr/>
          <p:nvPr/>
        </p:nvSpPr>
        <p:spPr>
          <a:xfrm>
            <a:off x="2341736" y="1303878"/>
            <a:ext cx="4460528" cy="29978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F5DD9D-DD35-4075-90AD-A669E5F2A05F}"/>
              </a:ext>
            </a:extLst>
          </p:cNvPr>
          <p:cNvSpPr/>
          <p:nvPr/>
        </p:nvSpPr>
        <p:spPr>
          <a:xfrm>
            <a:off x="6120686" y="1920303"/>
            <a:ext cx="2202215" cy="285138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A9B746-19B5-473B-851D-C8E9D2E612D7}"/>
              </a:ext>
            </a:extLst>
          </p:cNvPr>
          <p:cNvSpPr/>
          <p:nvPr/>
        </p:nvSpPr>
        <p:spPr>
          <a:xfrm>
            <a:off x="3470890" y="1920304"/>
            <a:ext cx="2202215" cy="285138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E01ABA-194F-4649-BAC7-1E7BBD94EED0}"/>
              </a:ext>
            </a:extLst>
          </p:cNvPr>
          <p:cNvSpPr/>
          <p:nvPr/>
        </p:nvSpPr>
        <p:spPr>
          <a:xfrm flipH="1">
            <a:off x="821099" y="1920304"/>
            <a:ext cx="2202215" cy="285138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Chart Placeholder 25">
            <a:extLst>
              <a:ext uri="{FF2B5EF4-FFF2-40B4-BE49-F238E27FC236}">
                <a16:creationId xmlns:a16="http://schemas.microsoft.com/office/drawing/2014/main" id="{110168BE-9AC5-4C92-AA66-1524CDF8F95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1398546"/>
              </p:ext>
            </p:extLst>
          </p:nvPr>
        </p:nvGraphicFramePr>
        <p:xfrm>
          <a:off x="1014158" y="2065655"/>
          <a:ext cx="1816100" cy="1622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4" name="Chart Placeholder 32">
            <a:extLst>
              <a:ext uri="{FF2B5EF4-FFF2-40B4-BE49-F238E27FC236}">
                <a16:creationId xmlns:a16="http://schemas.microsoft.com/office/drawing/2014/main" id="{2269BAB0-7E9B-43CB-80C6-96583CA14A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4221526"/>
              </p:ext>
            </p:extLst>
          </p:nvPr>
        </p:nvGraphicFramePr>
        <p:xfrm>
          <a:off x="3658321" y="2065656"/>
          <a:ext cx="1816100" cy="1622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5" name="Chart Placeholder 35">
            <a:extLst>
              <a:ext uri="{FF2B5EF4-FFF2-40B4-BE49-F238E27FC236}">
                <a16:creationId xmlns:a16="http://schemas.microsoft.com/office/drawing/2014/main" id="{8F160FD2-10DE-46BB-929C-F8BB3A7814C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8963224"/>
              </p:ext>
            </p:extLst>
          </p:nvPr>
        </p:nvGraphicFramePr>
        <p:xfrm>
          <a:off x="6313743" y="2065655"/>
          <a:ext cx="1816100" cy="1622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ABDCC22-2792-4E56-B1A2-A6FB9BEBD8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SOCIAL MEDIA </a:t>
            </a:r>
            <a:r>
              <a:rPr lang="en-US" dirty="0">
                <a:ln w="12700">
                  <a:noFill/>
                </a:ln>
                <a:solidFill>
                  <a:schemeClr val="tx2"/>
                </a:solidFill>
              </a:rPr>
              <a:t>ADVERTISING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69DE20-32CF-4DA4-9A77-0485AA0E69C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Lorem Ipsum has been the industry's standard dummy text.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6D30F2-347D-41D2-9E44-093DD4A88F7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D6CFD5-6E1E-4116-A92F-886B0B2340E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dirty="0"/>
              <a:t>LOREM  IPSUM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E018D6B-A191-4806-B23A-BADA8FADB89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E1CA64B-CA5F-424B-A121-C774D24F3A1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dirty="0"/>
              <a:t>LOREM  IPSUM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64A5D6F-538C-49A0-8F3A-511220008D5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18E6060-1861-42BD-A395-6450E124A42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 dirty="0"/>
              <a:t>LOREM  IPSUM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9DBD86CE-778C-48CD-A270-BC2256EFBF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736131" y="2633438"/>
            <a:ext cx="372146" cy="543905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933D4CDD-E723-4F27-9B97-D23031BADA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21125564">
            <a:off x="4361171" y="2602789"/>
            <a:ext cx="421658" cy="548156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810EFF52-E82A-47F7-AF30-453E56938BE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20865899">
            <a:off x="7030272" y="2568387"/>
            <a:ext cx="383043" cy="616962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A436726D-F74E-43D0-A518-E817BAFC635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50000"/>
          <a:stretch/>
        </p:blipFill>
        <p:spPr>
          <a:xfrm flipH="1">
            <a:off x="8627344" y="2937520"/>
            <a:ext cx="516656" cy="1033313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1374C5E3-1C3A-46F6-A98C-1E09F9C3DEF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17882" y="3223336"/>
            <a:ext cx="364812" cy="107298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95C859EC-69EC-4370-8142-962D4929509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21510" y="609815"/>
            <a:ext cx="79330" cy="317321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E656511A-6929-44FE-AD16-84E7497F5FF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7752265" y="0"/>
            <a:ext cx="1390650" cy="962025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BE6C38AD-2A73-4C0D-A069-59BD527246E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 rot="1699118">
            <a:off x="8475932" y="257111"/>
            <a:ext cx="349001" cy="310224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794CBB3E-6BAF-4262-902B-DF22177E08E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 rot="650455">
            <a:off x="317205" y="4244882"/>
            <a:ext cx="627525" cy="668965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7D56CFA4-5E04-41DF-9C33-AF533114DFD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973421" y="1241405"/>
            <a:ext cx="186807" cy="16012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80B7B0D8-CE64-4574-A9C2-B3ECD8C981A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650432" y="2061182"/>
            <a:ext cx="79330" cy="317321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0C88E584-0244-4691-998B-55A8FE780DE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 rot="1892633">
            <a:off x="8242235" y="1578346"/>
            <a:ext cx="216410" cy="190950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3218D5AA-2B70-4CCB-A276-346F8CF29361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 rot="21142274">
            <a:off x="512445" y="2646957"/>
            <a:ext cx="216410" cy="1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175538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8A106DA1-148E-497E-8A78-ED67CDBF94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9176"/>
          <a:stretch/>
        </p:blipFill>
        <p:spPr>
          <a:xfrm>
            <a:off x="5009137" y="-10505"/>
            <a:ext cx="1275347" cy="648178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EA4A739-C430-455B-BA56-17CE9328F5F9}"/>
              </a:ext>
            </a:extLst>
          </p:cNvPr>
          <p:cNvSpPr/>
          <p:nvPr/>
        </p:nvSpPr>
        <p:spPr>
          <a:xfrm>
            <a:off x="4977989" y="3253581"/>
            <a:ext cx="594713" cy="569642"/>
          </a:xfrm>
          <a:prstGeom prst="roundRect">
            <a:avLst>
              <a:gd name="adj" fmla="val 1485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561B45D-5A17-44D6-8395-85A70F7EB958}"/>
              </a:ext>
            </a:extLst>
          </p:cNvPr>
          <p:cNvSpPr/>
          <p:nvPr/>
        </p:nvSpPr>
        <p:spPr>
          <a:xfrm>
            <a:off x="971102" y="3257261"/>
            <a:ext cx="594713" cy="569642"/>
          </a:xfrm>
          <a:prstGeom prst="roundRect">
            <a:avLst>
              <a:gd name="adj" fmla="val 1485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696306B-8700-4DE3-B5CD-CAFF08E69B24}"/>
              </a:ext>
            </a:extLst>
          </p:cNvPr>
          <p:cNvSpPr/>
          <p:nvPr/>
        </p:nvSpPr>
        <p:spPr>
          <a:xfrm>
            <a:off x="4977990" y="1872910"/>
            <a:ext cx="594713" cy="569642"/>
          </a:xfrm>
          <a:prstGeom prst="roundRect">
            <a:avLst>
              <a:gd name="adj" fmla="val 1485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5C332ED-7694-4545-8CC8-53E92DA5EF2E}"/>
              </a:ext>
            </a:extLst>
          </p:cNvPr>
          <p:cNvSpPr/>
          <p:nvPr/>
        </p:nvSpPr>
        <p:spPr>
          <a:xfrm>
            <a:off x="971103" y="509281"/>
            <a:ext cx="5951066" cy="693330"/>
          </a:xfrm>
          <a:prstGeom prst="roundRect">
            <a:avLst>
              <a:gd name="adj" fmla="val 16010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1F67409-C373-49C3-9DC9-70016884F2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0477" y="602277"/>
            <a:ext cx="6632318" cy="600334"/>
          </a:xfrm>
        </p:spPr>
        <p:txBody>
          <a:bodyPr/>
          <a:lstStyle/>
          <a:p>
            <a:r>
              <a:rPr lang="en" dirty="0"/>
              <a:t>TABLE OF CONTENTS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CA22A2-9487-490C-8136-541878F6A7B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D6023-701F-4E27-BF69-B1FB8ED5AE7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LOREM  IPSUM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8EEC17F-FD3E-4A73-9DCC-CBA4C8AD3E83}"/>
              </a:ext>
            </a:extLst>
          </p:cNvPr>
          <p:cNvSpPr/>
          <p:nvPr/>
        </p:nvSpPr>
        <p:spPr>
          <a:xfrm>
            <a:off x="971103" y="1872910"/>
            <a:ext cx="594713" cy="569642"/>
          </a:xfrm>
          <a:prstGeom prst="roundRect">
            <a:avLst>
              <a:gd name="adj" fmla="val 1485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3A5D0D-DF5B-4078-938C-29C0A68AE7E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35840" y="1933600"/>
            <a:ext cx="865241" cy="4482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01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11BEE1-D250-4FA1-AB61-2D7EA111ECD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4667860-DF56-486E-98FB-7E1DB809154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LOREM  IPSUM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1B4AD08-0626-4837-9610-A6D28633871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35840" y="3317951"/>
            <a:ext cx="865241" cy="4482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03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EE5FB46-06E4-4FCA-96C0-3C1F5C30C97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53E1D5B-2B80-4138-9F4A-3EF1FC203B1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dirty="0"/>
              <a:t>LOREM  IPSUM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9905EDB-9DE3-4100-861D-71C6D6AF429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829253" y="1933600"/>
            <a:ext cx="892189" cy="4482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02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7639839-82F5-43E4-B638-36A8DB4EBE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4FD7FFF-08F7-4A4B-A392-1A2E39F9160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dirty="0"/>
              <a:t>LOREM  IPSUM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277152A-9259-4CAB-8181-92E4468C226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829253" y="3317951"/>
            <a:ext cx="892189" cy="4482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04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3F40A072-DDFA-40CA-80A2-D7DC6E6C4E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0477" y="4125955"/>
            <a:ext cx="364812" cy="107298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01C1C3EC-BC96-4B90-9D5F-C3D458DF757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0000"/>
          <a:stretch/>
        </p:blipFill>
        <p:spPr>
          <a:xfrm>
            <a:off x="0" y="2659728"/>
            <a:ext cx="516656" cy="1033313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3F397918-B72D-4262-8FB9-63F31AB9BD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447590" y="3505902"/>
            <a:ext cx="79330" cy="317321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C0715B46-4543-432E-9B2D-EF94D6EB10C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23832"/>
          <a:stretch/>
        </p:blipFill>
        <p:spPr>
          <a:xfrm>
            <a:off x="7496018" y="2294601"/>
            <a:ext cx="1646897" cy="2943225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81379ECC-33FE-4DE3-8FFC-3CE241A904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226589">
            <a:off x="2984356" y="4481814"/>
            <a:ext cx="2181225" cy="695325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8CC43E05-03BF-431D-AE93-48F98EB8B89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752265" y="0"/>
            <a:ext cx="1390650" cy="962025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B0B79F2F-36F7-4452-8728-F2B79090EEA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775530" y="176682"/>
            <a:ext cx="987198" cy="1337030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86F2B086-C93B-4C29-A706-9A41764C5F7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725628" y="4135893"/>
            <a:ext cx="534445" cy="472778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4B64B377-68C7-4233-B8F4-0522650303B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rot="1123986">
            <a:off x="350079" y="1169752"/>
            <a:ext cx="627524" cy="580695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5EB51469-BBE9-4D46-876E-B7F0359052CA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 t="7659"/>
          <a:stretch/>
        </p:blipFill>
        <p:spPr>
          <a:xfrm>
            <a:off x="-1" y="-10505"/>
            <a:ext cx="2257425" cy="1275347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D141DC1D-A35C-4283-8737-FE7B506113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44253" y="4501763"/>
            <a:ext cx="79330" cy="317321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74DB5630-A39B-400B-8807-4741CDD6B64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 rot="1892633">
            <a:off x="8721972" y="1669749"/>
            <a:ext cx="216410" cy="190950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E9B6C88E-55A1-4E88-A40D-7B59785EE25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 rot="21142274">
            <a:off x="568808" y="2691016"/>
            <a:ext cx="216410" cy="190950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94C7B4EB-D95D-44A7-9D29-65FC0BB0C18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 rot="21142274">
            <a:off x="7122902" y="4609718"/>
            <a:ext cx="216410" cy="1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81276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B23AB221-D254-425B-82A1-040A29EC3D85}"/>
              </a:ext>
            </a:extLst>
          </p:cNvPr>
          <p:cNvGrpSpPr/>
          <p:nvPr/>
        </p:nvGrpSpPr>
        <p:grpSpPr>
          <a:xfrm>
            <a:off x="-79554" y="-90698"/>
            <a:ext cx="9522581" cy="5817333"/>
            <a:chOff x="-79554" y="-90698"/>
            <a:chExt cx="9522581" cy="5817333"/>
          </a:xfrm>
        </p:grpSpPr>
        <p:pic>
          <p:nvPicPr>
            <p:cNvPr id="63" name="Graphic 62">
              <a:extLst>
                <a:ext uri="{FF2B5EF4-FFF2-40B4-BE49-F238E27FC236}">
                  <a16:creationId xmlns:a16="http://schemas.microsoft.com/office/drawing/2014/main" id="{715A0730-23B7-4492-8986-A7D18DD6F0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flipH="1">
              <a:off x="1454869" y="123495"/>
              <a:ext cx="2033057" cy="648093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02E173CE-18DD-4400-9CE1-5CE518FAD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50663"/>
            <a:stretch/>
          </p:blipFill>
          <p:spPr>
            <a:xfrm>
              <a:off x="4926010" y="4517401"/>
              <a:ext cx="1275347" cy="629221"/>
            </a:xfrm>
            <a:prstGeom prst="rect">
              <a:avLst/>
            </a:prstGeom>
          </p:spPr>
        </p:pic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BEF81EAF-5757-47A1-988C-11B0C6B35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8477438" flipH="1">
              <a:off x="790014" y="4673282"/>
              <a:ext cx="1536245" cy="570462"/>
            </a:xfrm>
            <a:prstGeom prst="rect">
              <a:avLst/>
            </a:prstGeom>
          </p:spPr>
        </p:pic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7B955E4A-4B22-475D-808B-9121CD8C9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569298" flipH="1">
              <a:off x="43526" y="3524824"/>
              <a:ext cx="1337815" cy="1811895"/>
            </a:xfrm>
            <a:prstGeom prst="rect">
              <a:avLst/>
            </a:prstGeom>
          </p:spPr>
        </p:pic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7F24CF20-0569-478E-892B-09A3ECB8C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flipH="1">
              <a:off x="7675844" y="3891875"/>
              <a:ext cx="141092" cy="120936"/>
            </a:xfrm>
            <a:prstGeom prst="rect">
              <a:avLst/>
            </a:prstGeom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4670A28E-8F23-40D9-BF5F-D8F70DCD2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flipH="1">
              <a:off x="1363158" y="1832841"/>
              <a:ext cx="325557" cy="95751"/>
            </a:xfrm>
            <a:prstGeom prst="rect">
              <a:avLst/>
            </a:prstGeom>
          </p:spPr>
        </p:pic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B6E69571-91C2-4A90-881E-5DB3DFA2E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flipH="1">
              <a:off x="4558706" y="4694692"/>
              <a:ext cx="85637" cy="342548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E4175E99-EC5F-4189-9794-478A656C5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flipH="1">
              <a:off x="1319905" y="4270987"/>
              <a:ext cx="186884" cy="166119"/>
            </a:xfrm>
            <a:prstGeom prst="rect">
              <a:avLst/>
            </a:prstGeom>
          </p:spPr>
        </p:pic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17E0E7F8-2E0F-4FC4-871D-B194FFBB4E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 flipH="1">
              <a:off x="8073397" y="3321954"/>
              <a:ext cx="203644" cy="185131"/>
            </a:xfrm>
            <a:prstGeom prst="rect">
              <a:avLst/>
            </a:prstGeom>
          </p:spPr>
        </p:pic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C5C2152F-CF53-4BBE-BFB5-94FBBEDFC1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 flipH="1">
              <a:off x="2490575" y="4558061"/>
              <a:ext cx="154848" cy="136631"/>
            </a:xfrm>
            <a:prstGeom prst="rect">
              <a:avLst/>
            </a:prstGeom>
          </p:spPr>
        </p:pic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B0A3BA51-B668-4389-AFA5-403F637F5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 flipH="1">
              <a:off x="7609775" y="4481464"/>
              <a:ext cx="546313" cy="546313"/>
            </a:xfrm>
            <a:prstGeom prst="rect">
              <a:avLst/>
            </a:prstGeom>
          </p:spPr>
        </p:pic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994B0FA1-A25F-44E9-BDA4-53C559E889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 flipH="1">
              <a:off x="8104852" y="3490959"/>
              <a:ext cx="1168221" cy="1881637"/>
            </a:xfrm>
            <a:prstGeom prst="rect">
              <a:avLst/>
            </a:prstGeom>
          </p:spPr>
        </p:pic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A54D3D2A-14F9-4572-9681-55CB734EB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 flipH="1">
              <a:off x="2802517" y="4573517"/>
              <a:ext cx="988408" cy="750131"/>
            </a:xfrm>
            <a:prstGeom prst="rect">
              <a:avLst/>
            </a:prstGeom>
          </p:spPr>
        </p:pic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113AD41B-4757-46DC-9711-45F70D41F6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 flipH="1">
              <a:off x="6075099" y="3633192"/>
              <a:ext cx="1342684" cy="1038342"/>
            </a:xfrm>
            <a:prstGeom prst="rect">
              <a:avLst/>
            </a:prstGeom>
          </p:spPr>
        </p:pic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DAE46297-28D2-46E5-91F3-82E6AA7EA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 flipH="1">
              <a:off x="6152846" y="-35468"/>
              <a:ext cx="712031" cy="702902"/>
            </a:xfrm>
            <a:prstGeom prst="rect">
              <a:avLst/>
            </a:prstGeom>
          </p:spPr>
        </p:pic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978E2F27-774A-4FC8-935B-5E5B41D2F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 flipH="1">
              <a:off x="8516174" y="942434"/>
              <a:ext cx="926853" cy="819908"/>
            </a:xfrm>
            <a:prstGeom prst="rect">
              <a:avLst/>
            </a:prstGeom>
          </p:spPr>
        </p:pic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BDF93E3F-1640-4778-8FA3-787FABA8B0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p:blipFill>
          <p:spPr>
            <a:xfrm flipH="1">
              <a:off x="-79554" y="1406377"/>
              <a:ext cx="1339808" cy="696348"/>
            </a:xfrm>
            <a:prstGeom prst="rect">
              <a:avLst/>
            </a:prstGeom>
          </p:spPr>
        </p:pic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67D9738C-67AC-4F4C-82D9-04FE26522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p:blipFill>
          <p:spPr>
            <a:xfrm rot="485904" flipH="1">
              <a:off x="4321252" y="4036886"/>
              <a:ext cx="719634" cy="509010"/>
            </a:xfrm>
            <a:prstGeom prst="rect">
              <a:avLst/>
            </a:prstGeom>
          </p:spPr>
        </p:pic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EFB426E7-C6D5-4169-A0F9-B5E0CAF508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p:blipFill>
          <p:spPr>
            <a:xfrm flipH="1">
              <a:off x="8277817" y="-55221"/>
              <a:ext cx="781927" cy="781927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A7317953-522B-4049-BC72-3E8DD140D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p:blipFill>
          <p:spPr>
            <a:xfrm flipH="1">
              <a:off x="579757" y="-73502"/>
              <a:ext cx="1209600" cy="1200770"/>
            </a:xfrm>
            <a:prstGeom prst="rect">
              <a:avLst/>
            </a:prstGeom>
          </p:spPr>
        </p:pic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EBB2EFA2-7438-4263-B19C-84926F23C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flipH="1">
              <a:off x="7828266" y="4208355"/>
              <a:ext cx="186884" cy="166119"/>
            </a:xfrm>
            <a:prstGeom prst="rect">
              <a:avLst/>
            </a:prstGeom>
          </p:spPr>
        </p:pic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E4E2B1FC-A349-4804-B77F-2361C494E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 flipH="1">
              <a:off x="736771" y="3274297"/>
              <a:ext cx="203644" cy="185131"/>
            </a:xfrm>
            <a:prstGeom prst="rect">
              <a:avLst/>
            </a:prstGeom>
          </p:spPr>
        </p:pic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DE7B6342-77EC-4B06-8B07-5E7C201E3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flipH="1">
              <a:off x="8793919" y="2533727"/>
              <a:ext cx="85637" cy="342548"/>
            </a:xfrm>
            <a:prstGeom prst="rect">
              <a:avLst/>
            </a:prstGeom>
          </p:spPr>
        </p:pic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6B97BBD6-F139-46B0-847B-5601C7311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flipH="1">
              <a:off x="265981" y="2533727"/>
              <a:ext cx="85637" cy="342548"/>
            </a:xfrm>
            <a:prstGeom prst="rect">
              <a:avLst/>
            </a:prstGeom>
          </p:spPr>
        </p:pic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EA10D190-E488-42BE-8CE8-24ED33536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 flipH="1">
              <a:off x="7978097" y="2028168"/>
              <a:ext cx="154848" cy="136631"/>
            </a:xfrm>
            <a:prstGeom prst="rect">
              <a:avLst/>
            </a:prstGeom>
          </p:spPr>
        </p:pic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A4AE08AF-242A-49A7-825F-38158826D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 flipH="1">
              <a:off x="62183" y="1242285"/>
              <a:ext cx="124783" cy="110103"/>
            </a:xfrm>
            <a:prstGeom prst="rect">
              <a:avLst/>
            </a:prstGeom>
          </p:spPr>
        </p:pic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355CE006-B4E9-4BD9-A857-74ABA2496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 flipH="1">
              <a:off x="8333894" y="792222"/>
              <a:ext cx="124783" cy="110103"/>
            </a:xfrm>
            <a:prstGeom prst="rect">
              <a:avLst/>
            </a:prstGeom>
          </p:spPr>
        </p:pic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8593282F-946F-4FE4-99AD-A108D09ED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flipH="1">
              <a:off x="1340496" y="3906058"/>
              <a:ext cx="141092" cy="120936"/>
            </a:xfrm>
            <a:prstGeom prst="rect">
              <a:avLst/>
            </a:prstGeom>
          </p:spPr>
        </p:pic>
        <p:pic>
          <p:nvPicPr>
            <p:cNvPr id="47" name="Graphic 46">
              <a:extLst>
                <a:ext uri="{FF2B5EF4-FFF2-40B4-BE49-F238E27FC236}">
                  <a16:creationId xmlns:a16="http://schemas.microsoft.com/office/drawing/2014/main" id="{02A33CB6-4099-4792-A2BB-3B28BDE35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p:blipFill>
          <p:spPr>
            <a:xfrm flipH="1">
              <a:off x="8704043" y="1841781"/>
              <a:ext cx="141092" cy="120936"/>
            </a:xfrm>
            <a:prstGeom prst="rect">
              <a:avLst/>
            </a:prstGeom>
          </p:spPr>
        </p:pic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B87EE984-601B-4770-8370-68F75A58F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p:blipFill>
          <p:spPr>
            <a:xfrm flipH="1">
              <a:off x="341234" y="199325"/>
              <a:ext cx="141092" cy="120936"/>
            </a:xfrm>
            <a:prstGeom prst="rect">
              <a:avLst/>
            </a:prstGeom>
          </p:spPr>
        </p:pic>
        <p:pic>
          <p:nvPicPr>
            <p:cNvPr id="49" name="Graphic 48">
              <a:extLst>
                <a:ext uri="{FF2B5EF4-FFF2-40B4-BE49-F238E27FC236}">
                  <a16:creationId xmlns:a16="http://schemas.microsoft.com/office/drawing/2014/main" id="{6BEB6F14-F851-47D0-BE64-488E5297D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tretch>
              <a:fillRect/>
            </a:stretch>
          </p:blipFill>
          <p:spPr>
            <a:xfrm flipH="1">
              <a:off x="7012269" y="351030"/>
              <a:ext cx="141092" cy="120936"/>
            </a:xfrm>
            <a:prstGeom prst="rect">
              <a:avLst/>
            </a:prstGeom>
          </p:spPr>
        </p:pic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682FDF6D-85B3-4768-A884-5BFE5781E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tretch>
              <a:fillRect/>
            </a:stretch>
          </p:blipFill>
          <p:spPr>
            <a:xfrm flipH="1">
              <a:off x="1868258" y="753279"/>
              <a:ext cx="141092" cy="120936"/>
            </a:xfrm>
            <a:prstGeom prst="rect">
              <a:avLst/>
            </a:prstGeom>
          </p:spPr>
        </p:pic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id="{DA1D2ACE-54AE-472E-9D93-C32B3BBDF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flipH="1">
              <a:off x="7520924" y="351030"/>
              <a:ext cx="325557" cy="95751"/>
            </a:xfrm>
            <a:prstGeom prst="rect">
              <a:avLst/>
            </a:prstGeom>
          </p:spPr>
        </p:pic>
        <p:pic>
          <p:nvPicPr>
            <p:cNvPr id="52" name="Graphic 51">
              <a:extLst>
                <a:ext uri="{FF2B5EF4-FFF2-40B4-BE49-F238E27FC236}">
                  <a16:creationId xmlns:a16="http://schemas.microsoft.com/office/drawing/2014/main" id="{B1A84075-3B0B-4844-8159-F815DAC1E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flipH="1">
              <a:off x="7097901" y="4900708"/>
              <a:ext cx="325557" cy="95751"/>
            </a:xfrm>
            <a:prstGeom prst="rect">
              <a:avLst/>
            </a:prstGeom>
          </p:spPr>
        </p:pic>
        <p:pic>
          <p:nvPicPr>
            <p:cNvPr id="53" name="Graphic 52">
              <a:extLst>
                <a:ext uri="{FF2B5EF4-FFF2-40B4-BE49-F238E27FC236}">
                  <a16:creationId xmlns:a16="http://schemas.microsoft.com/office/drawing/2014/main" id="{32B64C52-B9A0-496C-A840-6A7CCB21E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flipH="1">
              <a:off x="2295043" y="4270064"/>
              <a:ext cx="325557" cy="95751"/>
            </a:xfrm>
            <a:prstGeom prst="rect">
              <a:avLst/>
            </a:prstGeom>
          </p:spPr>
        </p:pic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5E493337-3FB4-4334-A103-E933E3D9CA08}"/>
                </a:ext>
              </a:extLst>
            </p:cNvPr>
            <p:cNvSpPr/>
            <p:nvPr/>
          </p:nvSpPr>
          <p:spPr>
            <a:xfrm flipH="1">
              <a:off x="519532" y="2282977"/>
              <a:ext cx="99143" cy="99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3EFB66F6-71D6-4C52-950D-CE68E00EAA3A}"/>
                </a:ext>
              </a:extLst>
            </p:cNvPr>
            <p:cNvSpPr/>
            <p:nvPr/>
          </p:nvSpPr>
          <p:spPr>
            <a:xfrm flipH="1">
              <a:off x="3103339" y="135904"/>
              <a:ext cx="54864" cy="5486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BA489F9C-C665-41BD-B1B5-274864C3107D}"/>
                </a:ext>
              </a:extLst>
            </p:cNvPr>
            <p:cNvSpPr/>
            <p:nvPr/>
          </p:nvSpPr>
          <p:spPr>
            <a:xfrm flipH="1">
              <a:off x="119692" y="187847"/>
              <a:ext cx="54864" cy="5486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622DE915-B64A-430C-AAFF-84D72D848E0D}"/>
                </a:ext>
              </a:extLst>
            </p:cNvPr>
            <p:cNvSpPr/>
            <p:nvPr/>
          </p:nvSpPr>
          <p:spPr>
            <a:xfrm flipH="1">
              <a:off x="9028446" y="662774"/>
              <a:ext cx="54864" cy="5486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33BEFC41-97D6-4FB1-B548-7E2D29533044}"/>
                </a:ext>
              </a:extLst>
            </p:cNvPr>
            <p:cNvSpPr/>
            <p:nvPr/>
          </p:nvSpPr>
          <p:spPr>
            <a:xfrm flipH="1">
              <a:off x="8972293" y="3321352"/>
              <a:ext cx="54864" cy="5486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EA75691B-E3C9-4522-AE70-C847BBEC5381}"/>
                </a:ext>
              </a:extLst>
            </p:cNvPr>
            <p:cNvSpPr/>
            <p:nvPr/>
          </p:nvSpPr>
          <p:spPr>
            <a:xfrm flipH="1">
              <a:off x="8780413" y="2096483"/>
              <a:ext cx="99143" cy="99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0" name="Graphic 59">
              <a:extLst>
                <a:ext uri="{FF2B5EF4-FFF2-40B4-BE49-F238E27FC236}">
                  <a16:creationId xmlns:a16="http://schemas.microsoft.com/office/drawing/2014/main" id="{D74F9307-91C1-48D4-AD2B-BB47BA96C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7"/>
                </a:ext>
              </a:extLst>
            </a:blip>
            <a:stretch>
              <a:fillRect/>
            </a:stretch>
          </p:blipFill>
          <p:spPr>
            <a:xfrm flipH="1">
              <a:off x="-7574" y="494046"/>
              <a:ext cx="533785" cy="693921"/>
            </a:xfrm>
            <a:prstGeom prst="rect">
              <a:avLst/>
            </a:prstGeom>
          </p:spPr>
        </p:pic>
        <p:pic>
          <p:nvPicPr>
            <p:cNvPr id="61" name="Graphic 60">
              <a:extLst>
                <a:ext uri="{FF2B5EF4-FFF2-40B4-BE49-F238E27FC236}">
                  <a16:creationId xmlns:a16="http://schemas.microsoft.com/office/drawing/2014/main" id="{3B58526C-9EB9-48B4-8DAA-73A305B27F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8">
              <a:extLst>
                <a:ext uri="{96DAC541-7B7A-43D3-8B79-37D633B846F1}">
                  <asvg:svgBlip xmlns:asvg="http://schemas.microsoft.com/office/drawing/2016/SVG/main" r:embed="rId49"/>
                </a:ext>
              </a:extLst>
            </a:blip>
            <a:srcRect t="48342"/>
            <a:stretch/>
          </p:blipFill>
          <p:spPr>
            <a:xfrm flipH="1">
              <a:off x="3302997" y="686"/>
              <a:ext cx="566290" cy="292535"/>
            </a:xfrm>
            <a:prstGeom prst="rect">
              <a:avLst/>
            </a:prstGeom>
          </p:spPr>
        </p:pic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F853BB2A-0160-4DE3-B4FF-CF299C08C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96DAC541-7B7A-43D3-8B79-37D633B846F1}">
                  <asvg:svgBlip xmlns:asvg="http://schemas.microsoft.com/office/drawing/2016/SVG/main" r:embed="rId51"/>
                </a:ext>
              </a:extLst>
            </a:blip>
            <a:stretch>
              <a:fillRect/>
            </a:stretch>
          </p:blipFill>
          <p:spPr>
            <a:xfrm flipH="1">
              <a:off x="4159056" y="-90698"/>
              <a:ext cx="1931208" cy="480618"/>
            </a:xfrm>
            <a:prstGeom prst="rect">
              <a:avLst/>
            </a:prstGeom>
          </p:spPr>
        </p:pic>
        <p:pic>
          <p:nvPicPr>
            <p:cNvPr id="64" name="Graphic 63">
              <a:extLst>
                <a:ext uri="{FF2B5EF4-FFF2-40B4-BE49-F238E27FC236}">
                  <a16:creationId xmlns:a16="http://schemas.microsoft.com/office/drawing/2014/main" id="{701D1838-A305-4165-A899-9290A1B86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p:blipFill>
          <p:spPr>
            <a:xfrm flipH="1">
              <a:off x="4021403" y="4826054"/>
              <a:ext cx="141092" cy="120936"/>
            </a:xfrm>
            <a:prstGeom prst="rect">
              <a:avLst/>
            </a:prstGeom>
          </p:spPr>
        </p:pic>
        <p:pic>
          <p:nvPicPr>
            <p:cNvPr id="65" name="Graphic 64">
              <a:extLst>
                <a:ext uri="{FF2B5EF4-FFF2-40B4-BE49-F238E27FC236}">
                  <a16:creationId xmlns:a16="http://schemas.microsoft.com/office/drawing/2014/main" id="{35A9244B-59BF-4037-AE98-D58FF194E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3"/>
                </a:ext>
              </a:extLst>
            </a:blip>
            <a:stretch>
              <a:fillRect/>
            </a:stretch>
          </p:blipFill>
          <p:spPr>
            <a:xfrm rot="1083881" flipH="1">
              <a:off x="-9492" y="3209580"/>
              <a:ext cx="629721" cy="671306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D6B9413-F745-4E37-B546-B2D4BA1E59AE}"/>
              </a:ext>
            </a:extLst>
          </p:cNvPr>
          <p:cNvGrpSpPr/>
          <p:nvPr/>
        </p:nvGrpSpPr>
        <p:grpSpPr>
          <a:xfrm>
            <a:off x="1088055" y="669827"/>
            <a:ext cx="3637845" cy="2978429"/>
            <a:chOff x="649049" y="961175"/>
            <a:chExt cx="4379747" cy="3585850"/>
          </a:xfrm>
          <a:solidFill>
            <a:schemeClr val="bg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FC11766-0DF2-4632-ADAC-DD48132720A2}"/>
                </a:ext>
              </a:extLst>
            </p:cNvPr>
            <p:cNvSpPr/>
            <p:nvPr/>
          </p:nvSpPr>
          <p:spPr>
            <a:xfrm>
              <a:off x="1873748" y="3833274"/>
              <a:ext cx="1899457" cy="713751"/>
            </a:xfrm>
            <a:custGeom>
              <a:avLst/>
              <a:gdLst>
                <a:gd name="connsiteX0" fmla="*/ 477654 w 1899457"/>
                <a:gd name="connsiteY0" fmla="*/ 0 h 713751"/>
                <a:gd name="connsiteX1" fmla="*/ 1398234 w 1899457"/>
                <a:gd name="connsiteY1" fmla="*/ 0 h 713751"/>
                <a:gd name="connsiteX2" fmla="*/ 1504605 w 1899457"/>
                <a:gd name="connsiteY2" fmla="*/ 572212 h 713751"/>
                <a:gd name="connsiteX3" fmla="*/ 1510808 w 1899457"/>
                <a:gd name="connsiteY3" fmla="*/ 572212 h 713751"/>
                <a:gd name="connsiteX4" fmla="*/ 1899455 w 1899457"/>
                <a:gd name="connsiteY4" fmla="*/ 666584 h 713751"/>
                <a:gd name="connsiteX5" fmla="*/ 1899457 w 1899457"/>
                <a:gd name="connsiteY5" fmla="*/ 666584 h 713751"/>
                <a:gd name="connsiteX6" fmla="*/ 1899457 w 1899457"/>
                <a:gd name="connsiteY6" fmla="*/ 666584 h 713751"/>
                <a:gd name="connsiteX7" fmla="*/ 1899457 w 1899457"/>
                <a:gd name="connsiteY7" fmla="*/ 713751 h 713751"/>
                <a:gd name="connsiteX8" fmla="*/ 0 w 1899457"/>
                <a:gd name="connsiteY8" fmla="*/ 713751 h 713751"/>
                <a:gd name="connsiteX9" fmla="*/ 0 w 1899457"/>
                <a:gd name="connsiteY9" fmla="*/ 666584 h 713751"/>
                <a:gd name="connsiteX10" fmla="*/ 0 w 1899457"/>
                <a:gd name="connsiteY10" fmla="*/ 666584 h 713751"/>
                <a:gd name="connsiteX11" fmla="*/ 2 w 1899457"/>
                <a:gd name="connsiteY11" fmla="*/ 666584 h 713751"/>
                <a:gd name="connsiteX12" fmla="*/ 389470 w 1899457"/>
                <a:gd name="connsiteY12" fmla="*/ 572213 h 713751"/>
                <a:gd name="connsiteX13" fmla="*/ 383273 w 1899457"/>
                <a:gd name="connsiteY13" fmla="*/ 572213 h 713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99457" h="713751">
                  <a:moveTo>
                    <a:pt x="477654" y="0"/>
                  </a:moveTo>
                  <a:lnTo>
                    <a:pt x="1398234" y="0"/>
                  </a:lnTo>
                  <a:lnTo>
                    <a:pt x="1504605" y="572212"/>
                  </a:lnTo>
                  <a:lnTo>
                    <a:pt x="1510808" y="572212"/>
                  </a:lnTo>
                  <a:lnTo>
                    <a:pt x="1899455" y="666584"/>
                  </a:lnTo>
                  <a:lnTo>
                    <a:pt x="1899457" y="666584"/>
                  </a:lnTo>
                  <a:lnTo>
                    <a:pt x="1899457" y="666584"/>
                  </a:lnTo>
                  <a:lnTo>
                    <a:pt x="1899457" y="713751"/>
                  </a:lnTo>
                  <a:lnTo>
                    <a:pt x="0" y="713751"/>
                  </a:lnTo>
                  <a:lnTo>
                    <a:pt x="0" y="666584"/>
                  </a:lnTo>
                  <a:lnTo>
                    <a:pt x="0" y="666584"/>
                  </a:lnTo>
                  <a:lnTo>
                    <a:pt x="2" y="666584"/>
                  </a:lnTo>
                  <a:lnTo>
                    <a:pt x="389470" y="572213"/>
                  </a:lnTo>
                  <a:lnTo>
                    <a:pt x="383273" y="572213"/>
                  </a:lnTo>
                  <a:close/>
                </a:path>
              </a:pathLst>
            </a:custGeom>
            <a:solidFill>
              <a:schemeClr val="accent1"/>
            </a:solidFill>
            <a:ln w="15875">
              <a:solidFill>
                <a:schemeClr val="tx1"/>
              </a:solidFill>
              <a:tailEnd type="oval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6786F91-3889-4B2A-ABD4-1C8EB9EA13C4}"/>
                </a:ext>
              </a:extLst>
            </p:cNvPr>
            <p:cNvSpPr/>
            <p:nvPr/>
          </p:nvSpPr>
          <p:spPr>
            <a:xfrm>
              <a:off x="649049" y="961175"/>
              <a:ext cx="4379747" cy="2872099"/>
            </a:xfrm>
            <a:custGeom>
              <a:avLst/>
              <a:gdLst>
                <a:gd name="connsiteX0" fmla="*/ 181883 w 4379747"/>
                <a:gd name="connsiteY0" fmla="*/ 0 h 2872099"/>
                <a:gd name="connsiteX1" fmla="*/ 4197863 w 4379747"/>
                <a:gd name="connsiteY1" fmla="*/ 0 h 2872099"/>
                <a:gd name="connsiteX2" fmla="*/ 4379747 w 4379747"/>
                <a:gd name="connsiteY2" fmla="*/ 181867 h 2872099"/>
                <a:gd name="connsiteX3" fmla="*/ 4379747 w 4379747"/>
                <a:gd name="connsiteY3" fmla="*/ 2452629 h 2872099"/>
                <a:gd name="connsiteX4" fmla="*/ 4379747 w 4379747"/>
                <a:gd name="connsiteY4" fmla="*/ 2452629 h 2872099"/>
                <a:gd name="connsiteX5" fmla="*/ 4379747 w 4379747"/>
                <a:gd name="connsiteY5" fmla="*/ 2691961 h 2872099"/>
                <a:gd name="connsiteX6" fmla="*/ 4198728 w 4379747"/>
                <a:gd name="connsiteY6" fmla="*/ 2872099 h 2872099"/>
                <a:gd name="connsiteX7" fmla="*/ 181019 w 4379747"/>
                <a:gd name="connsiteY7" fmla="*/ 2872099 h 2872099"/>
                <a:gd name="connsiteX8" fmla="*/ 0 w 4379747"/>
                <a:gd name="connsiteY8" fmla="*/ 2691961 h 2872099"/>
                <a:gd name="connsiteX9" fmla="*/ 0 w 4379747"/>
                <a:gd name="connsiteY9" fmla="*/ 2452629 h 2872099"/>
                <a:gd name="connsiteX10" fmla="*/ 0 w 4379747"/>
                <a:gd name="connsiteY10" fmla="*/ 2452629 h 2872099"/>
                <a:gd name="connsiteX11" fmla="*/ 0 w 4379747"/>
                <a:gd name="connsiteY11" fmla="*/ 181867 h 2872099"/>
                <a:gd name="connsiteX12" fmla="*/ 181883 w 4379747"/>
                <a:gd name="connsiteY12" fmla="*/ 0 h 2872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79747" h="2872099">
                  <a:moveTo>
                    <a:pt x="181883" y="0"/>
                  </a:moveTo>
                  <a:lnTo>
                    <a:pt x="4197863" y="0"/>
                  </a:lnTo>
                  <a:cubicBezTo>
                    <a:pt x="4298258" y="0"/>
                    <a:pt x="4379747" y="81519"/>
                    <a:pt x="4379747" y="181867"/>
                  </a:cubicBezTo>
                  <a:lnTo>
                    <a:pt x="4379747" y="2452629"/>
                  </a:lnTo>
                  <a:lnTo>
                    <a:pt x="4379747" y="2452629"/>
                  </a:lnTo>
                  <a:lnTo>
                    <a:pt x="4379747" y="2691961"/>
                  </a:lnTo>
                  <a:cubicBezTo>
                    <a:pt x="4379747" y="2791482"/>
                    <a:pt x="4298258" y="2872099"/>
                    <a:pt x="4198728" y="2872099"/>
                  </a:cubicBezTo>
                  <a:lnTo>
                    <a:pt x="181019" y="2872099"/>
                  </a:lnTo>
                  <a:cubicBezTo>
                    <a:pt x="81526" y="2872099"/>
                    <a:pt x="0" y="2791482"/>
                    <a:pt x="0" y="2691961"/>
                  </a:cubicBezTo>
                  <a:lnTo>
                    <a:pt x="0" y="2452629"/>
                  </a:lnTo>
                  <a:lnTo>
                    <a:pt x="0" y="2452629"/>
                  </a:lnTo>
                  <a:lnTo>
                    <a:pt x="0" y="181867"/>
                  </a:lnTo>
                  <a:cubicBezTo>
                    <a:pt x="0" y="81519"/>
                    <a:pt x="81526" y="0"/>
                    <a:pt x="181883" y="0"/>
                  </a:cubicBezTo>
                  <a:close/>
                </a:path>
              </a:pathLst>
            </a:custGeom>
            <a:solidFill>
              <a:schemeClr val="accent2"/>
            </a:solidFill>
            <a:ln w="15875">
              <a:solidFill>
                <a:schemeClr val="tx1"/>
              </a:solidFill>
              <a:tailEnd type="oval"/>
            </a:ln>
          </p:spPr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" name="Google Shape;2947;p110">
              <a:extLst>
                <a:ext uri="{FF2B5EF4-FFF2-40B4-BE49-F238E27FC236}">
                  <a16:creationId xmlns:a16="http://schemas.microsoft.com/office/drawing/2014/main" id="{86D9A9C1-3F3E-4F46-A2DD-654603697E71}"/>
                </a:ext>
              </a:extLst>
            </p:cNvPr>
            <p:cNvSpPr/>
            <p:nvPr/>
          </p:nvSpPr>
          <p:spPr>
            <a:xfrm>
              <a:off x="2738511" y="3525121"/>
              <a:ext cx="170758" cy="171607"/>
            </a:xfrm>
            <a:custGeom>
              <a:avLst/>
              <a:gdLst/>
              <a:ahLst/>
              <a:cxnLst/>
              <a:rect l="l" t="t" r="r" b="b"/>
              <a:pathLst>
                <a:path w="4543" h="4566" extrusionOk="0">
                  <a:moveTo>
                    <a:pt x="2260" y="1"/>
                  </a:moveTo>
                  <a:cubicBezTo>
                    <a:pt x="1005" y="1"/>
                    <a:pt x="1" y="1028"/>
                    <a:pt x="1" y="2283"/>
                  </a:cubicBezTo>
                  <a:cubicBezTo>
                    <a:pt x="1" y="3539"/>
                    <a:pt x="1005" y="4566"/>
                    <a:pt x="2260" y="4566"/>
                  </a:cubicBezTo>
                  <a:cubicBezTo>
                    <a:pt x="3516" y="4566"/>
                    <a:pt x="4543" y="3539"/>
                    <a:pt x="4543" y="2283"/>
                  </a:cubicBezTo>
                  <a:cubicBezTo>
                    <a:pt x="4543" y="1028"/>
                    <a:pt x="3516" y="1"/>
                    <a:pt x="2260" y="1"/>
                  </a:cubicBezTo>
                  <a:close/>
                </a:path>
              </a:pathLst>
            </a:custGeom>
            <a:solidFill>
              <a:schemeClr val="accent4"/>
            </a:solidFill>
            <a:ln w="15875">
              <a:solidFill>
                <a:schemeClr val="tx1"/>
              </a:solidFill>
              <a:tailEnd type="oval"/>
            </a:ln>
          </p:spPr>
          <p:txBody>
            <a:bodyPr wrap="square" rtlCol="0" anchor="ctr">
              <a:noAutofit/>
            </a:bodyPr>
            <a:lstStyle/>
            <a:p>
              <a:pPr algn="ctr"/>
              <a:endParaRPr dirty="0"/>
            </a:p>
          </p:txBody>
        </p:sp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F47D3B-A20B-4954-98AC-163E74F3C06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Lorem Ipsum is simply dummy text of the printing and typesetting industry.</a:t>
            </a:r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107E0075-4AA3-43C0-9834-49C49870C2BC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54"/>
          <a:srcRect l="63" r="63"/>
          <a:stretch/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8382C1-4895-4F4E-A49E-676A7BDEDC8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dirty="0"/>
              <a:t>LOREM IPSUM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017929-72D0-46AC-97D2-537DD4AF660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271FA8B-34ED-4D2E-9E88-EB18A759CA1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dirty="0"/>
              <a:t>LOREM IPSUM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B713EDA-3457-4790-B334-3BF3A0C137BE}"/>
              </a:ext>
            </a:extLst>
          </p:cNvPr>
          <p:cNvGrpSpPr/>
          <p:nvPr/>
        </p:nvGrpSpPr>
        <p:grpSpPr>
          <a:xfrm>
            <a:off x="5394960" y="2350266"/>
            <a:ext cx="790280" cy="790280"/>
            <a:chOff x="5394960" y="2350266"/>
            <a:chExt cx="790280" cy="79028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4BDA948-F37F-4DA4-87F9-F18E2C494261}"/>
                </a:ext>
              </a:extLst>
            </p:cNvPr>
            <p:cNvSpPr/>
            <p:nvPr/>
          </p:nvSpPr>
          <p:spPr>
            <a:xfrm>
              <a:off x="5394960" y="2350266"/>
              <a:ext cx="790280" cy="79028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7F75809C-5927-4993-89A1-1B70763DAF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6"/>
                </a:ext>
              </a:extLst>
            </a:blip>
            <a:stretch>
              <a:fillRect/>
            </a:stretch>
          </p:blipFill>
          <p:spPr>
            <a:xfrm>
              <a:off x="5457689" y="2572649"/>
              <a:ext cx="664821" cy="369345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CFC4CFD-CEC6-4204-AB67-C89C94BB5148}"/>
              </a:ext>
            </a:extLst>
          </p:cNvPr>
          <p:cNvGrpSpPr/>
          <p:nvPr/>
        </p:nvGrpSpPr>
        <p:grpSpPr>
          <a:xfrm>
            <a:off x="5394960" y="867752"/>
            <a:ext cx="790280" cy="790280"/>
            <a:chOff x="5394960" y="867752"/>
            <a:chExt cx="790280" cy="79028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5273C04-CEE7-4596-94BD-6A39DDF838C0}"/>
                </a:ext>
              </a:extLst>
            </p:cNvPr>
            <p:cNvSpPr/>
            <p:nvPr/>
          </p:nvSpPr>
          <p:spPr>
            <a:xfrm>
              <a:off x="5394960" y="867752"/>
              <a:ext cx="790280" cy="79028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EC40B10C-837C-4722-B36D-A9CC0BAC9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8"/>
                </a:ext>
              </a:extLst>
            </a:blip>
            <a:stretch>
              <a:fillRect/>
            </a:stretch>
          </p:blipFill>
          <p:spPr>
            <a:xfrm>
              <a:off x="5500263" y="966469"/>
              <a:ext cx="579671" cy="5928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7504375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phic 28">
            <a:extLst>
              <a:ext uri="{FF2B5EF4-FFF2-40B4-BE49-F238E27FC236}">
                <a16:creationId xmlns:a16="http://schemas.microsoft.com/office/drawing/2014/main" id="{DD9976EF-1D62-4A82-8577-2C96242AB2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9176"/>
          <a:stretch/>
        </p:blipFill>
        <p:spPr>
          <a:xfrm flipV="1">
            <a:off x="5044647" y="4495322"/>
            <a:ext cx="1275347" cy="648178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8CEC02D6-8812-468C-80A5-E18412A26B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7659"/>
          <a:stretch/>
        </p:blipFill>
        <p:spPr>
          <a:xfrm>
            <a:off x="-1" y="-10505"/>
            <a:ext cx="2257425" cy="1275347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EC26CD7C-36DC-4F5C-B1CD-D5447F718A0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3832"/>
          <a:stretch/>
        </p:blipFill>
        <p:spPr>
          <a:xfrm>
            <a:off x="7496018" y="2294601"/>
            <a:ext cx="1646897" cy="2943225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3ED8B305-E265-4C12-B103-CE7CFA39C6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095085" y="505172"/>
            <a:ext cx="1747243" cy="648813"/>
          </a:xfrm>
          <a:prstGeom prst="rect">
            <a:avLst/>
          </a:prstGeom>
        </p:spPr>
      </p:pic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B1646A1C-656A-4ABA-9B60-1D9B09B35A7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10"/>
          <a:srcRect l="63621" t="397" r="9855" b="-397"/>
          <a:stretch/>
        </p:blipFill>
        <p:spPr>
          <a:xfrm>
            <a:off x="5436811" y="471657"/>
            <a:ext cx="1683972" cy="3571855"/>
          </a:xfrm>
        </p:spPr>
      </p:pic>
      <p:grpSp>
        <p:nvGrpSpPr>
          <p:cNvPr id="6" name="Google Shape;2949;p110">
            <a:extLst>
              <a:ext uri="{FF2B5EF4-FFF2-40B4-BE49-F238E27FC236}">
                <a16:creationId xmlns:a16="http://schemas.microsoft.com/office/drawing/2014/main" id="{85FC5F79-C79B-4863-BB18-588908D8951C}"/>
              </a:ext>
            </a:extLst>
          </p:cNvPr>
          <p:cNvGrpSpPr/>
          <p:nvPr/>
        </p:nvGrpSpPr>
        <p:grpSpPr>
          <a:xfrm>
            <a:off x="5411644" y="461825"/>
            <a:ext cx="1768132" cy="3634161"/>
            <a:chOff x="4641925" y="998588"/>
            <a:chExt cx="1716105" cy="3420063"/>
          </a:xfrm>
          <a:solidFill>
            <a:schemeClr val="accent2"/>
          </a:solidFill>
        </p:grpSpPr>
        <p:sp>
          <p:nvSpPr>
            <p:cNvPr id="7" name="Google Shape;2950;p110">
              <a:extLst>
                <a:ext uri="{FF2B5EF4-FFF2-40B4-BE49-F238E27FC236}">
                  <a16:creationId xmlns:a16="http://schemas.microsoft.com/office/drawing/2014/main" id="{27A04C62-0DA2-489E-9534-818D657C92B6}"/>
                </a:ext>
              </a:extLst>
            </p:cNvPr>
            <p:cNvSpPr/>
            <p:nvPr/>
          </p:nvSpPr>
          <p:spPr>
            <a:xfrm>
              <a:off x="4641925" y="998588"/>
              <a:ext cx="1716105" cy="3420063"/>
            </a:xfrm>
            <a:custGeom>
              <a:avLst/>
              <a:gdLst/>
              <a:ahLst/>
              <a:cxnLst/>
              <a:rect l="l" t="t" r="r" b="b"/>
              <a:pathLst>
                <a:path w="80663" h="160755" extrusionOk="0">
                  <a:moveTo>
                    <a:pt x="77342" y="151910"/>
                  </a:moveTo>
                  <a:cubicBezTo>
                    <a:pt x="77342" y="154931"/>
                    <a:pt x="74839" y="157408"/>
                    <a:pt x="71845" y="157408"/>
                  </a:cubicBezTo>
                  <a:lnTo>
                    <a:pt x="8845" y="157408"/>
                  </a:lnTo>
                  <a:cubicBezTo>
                    <a:pt x="5824" y="157408"/>
                    <a:pt x="3347" y="154931"/>
                    <a:pt x="3347" y="151910"/>
                  </a:cubicBezTo>
                  <a:lnTo>
                    <a:pt x="3347" y="8818"/>
                  </a:lnTo>
                  <a:cubicBezTo>
                    <a:pt x="3347" y="5797"/>
                    <a:pt x="5824" y="3320"/>
                    <a:pt x="8845" y="3320"/>
                  </a:cubicBezTo>
                  <a:lnTo>
                    <a:pt x="16791" y="3320"/>
                  </a:lnTo>
                  <a:cubicBezTo>
                    <a:pt x="17852" y="3320"/>
                    <a:pt x="18778" y="4028"/>
                    <a:pt x="19077" y="5008"/>
                  </a:cubicBezTo>
                  <a:lnTo>
                    <a:pt x="19077" y="5933"/>
                  </a:lnTo>
                  <a:cubicBezTo>
                    <a:pt x="19077" y="7239"/>
                    <a:pt x="20166" y="8328"/>
                    <a:pt x="21499" y="8328"/>
                  </a:cubicBezTo>
                  <a:lnTo>
                    <a:pt x="40331" y="8328"/>
                  </a:lnTo>
                  <a:lnTo>
                    <a:pt x="59163" y="8328"/>
                  </a:lnTo>
                  <a:cubicBezTo>
                    <a:pt x="60497" y="8328"/>
                    <a:pt x="61585" y="7239"/>
                    <a:pt x="61585" y="5933"/>
                  </a:cubicBezTo>
                  <a:lnTo>
                    <a:pt x="61585" y="5008"/>
                  </a:lnTo>
                  <a:cubicBezTo>
                    <a:pt x="61912" y="4028"/>
                    <a:pt x="62810" y="3320"/>
                    <a:pt x="63871" y="3320"/>
                  </a:cubicBezTo>
                  <a:lnTo>
                    <a:pt x="71845" y="3320"/>
                  </a:lnTo>
                  <a:cubicBezTo>
                    <a:pt x="74839" y="3320"/>
                    <a:pt x="77342" y="5797"/>
                    <a:pt x="77342" y="8818"/>
                  </a:cubicBezTo>
                  <a:close/>
                  <a:moveTo>
                    <a:pt x="71845" y="0"/>
                  </a:moveTo>
                  <a:lnTo>
                    <a:pt x="8845" y="0"/>
                  </a:lnTo>
                  <a:cubicBezTo>
                    <a:pt x="3973" y="0"/>
                    <a:pt x="0" y="3973"/>
                    <a:pt x="0" y="8818"/>
                  </a:cubicBezTo>
                  <a:lnTo>
                    <a:pt x="0" y="151910"/>
                  </a:lnTo>
                  <a:cubicBezTo>
                    <a:pt x="0" y="156754"/>
                    <a:pt x="3973" y="160755"/>
                    <a:pt x="8845" y="160755"/>
                  </a:cubicBezTo>
                  <a:lnTo>
                    <a:pt x="71845" y="160755"/>
                  </a:lnTo>
                  <a:cubicBezTo>
                    <a:pt x="76689" y="160755"/>
                    <a:pt x="80663" y="156754"/>
                    <a:pt x="80663" y="151910"/>
                  </a:cubicBezTo>
                  <a:lnTo>
                    <a:pt x="80663" y="8818"/>
                  </a:lnTo>
                  <a:cubicBezTo>
                    <a:pt x="80663" y="3973"/>
                    <a:pt x="76689" y="0"/>
                    <a:pt x="71845" y="0"/>
                  </a:cubicBezTo>
                </a:path>
              </a:pathLst>
            </a:custGeom>
            <a:grpFill/>
            <a:ln w="12700">
              <a:solidFill>
                <a:schemeClr val="tx1"/>
              </a:solidFill>
              <a:tailEnd type="oval"/>
            </a:ln>
          </p:spPr>
          <p:txBody>
            <a:bodyPr wrap="square" rtlCol="0" anchor="ctr">
              <a:noAutofit/>
            </a:bodyPr>
            <a:lstStyle/>
            <a:p>
              <a:pPr algn="ctr"/>
              <a:endParaRPr dirty="0"/>
            </a:p>
          </p:txBody>
        </p:sp>
        <p:sp>
          <p:nvSpPr>
            <p:cNvPr id="8" name="Google Shape;2951;p110">
              <a:extLst>
                <a:ext uri="{FF2B5EF4-FFF2-40B4-BE49-F238E27FC236}">
                  <a16:creationId xmlns:a16="http://schemas.microsoft.com/office/drawing/2014/main" id="{9A716D54-0112-48D3-9304-D5546F648EF8}"/>
                </a:ext>
              </a:extLst>
            </p:cNvPr>
            <p:cNvSpPr/>
            <p:nvPr/>
          </p:nvSpPr>
          <p:spPr>
            <a:xfrm>
              <a:off x="5325710" y="1085667"/>
              <a:ext cx="348570" cy="27806"/>
            </a:xfrm>
            <a:custGeom>
              <a:avLst/>
              <a:gdLst/>
              <a:ahLst/>
              <a:cxnLst/>
              <a:rect l="l" t="t" r="r" b="b"/>
              <a:pathLst>
                <a:path w="16384" h="1307" extrusionOk="0">
                  <a:moveTo>
                    <a:pt x="1253" y="0"/>
                  </a:moveTo>
                  <a:cubicBezTo>
                    <a:pt x="1606" y="0"/>
                    <a:pt x="1906" y="300"/>
                    <a:pt x="1906" y="653"/>
                  </a:cubicBezTo>
                  <a:cubicBezTo>
                    <a:pt x="1906" y="1007"/>
                    <a:pt x="1606" y="1307"/>
                    <a:pt x="1253" y="1307"/>
                  </a:cubicBezTo>
                  <a:lnTo>
                    <a:pt x="681" y="1307"/>
                  </a:lnTo>
                  <a:cubicBezTo>
                    <a:pt x="300" y="1307"/>
                    <a:pt x="1" y="1007"/>
                    <a:pt x="1" y="653"/>
                  </a:cubicBezTo>
                  <a:cubicBezTo>
                    <a:pt x="1" y="300"/>
                    <a:pt x="300" y="0"/>
                    <a:pt x="681" y="0"/>
                  </a:cubicBezTo>
                  <a:close/>
                  <a:moveTo>
                    <a:pt x="3457" y="1307"/>
                  </a:moveTo>
                  <a:cubicBezTo>
                    <a:pt x="3076" y="1307"/>
                    <a:pt x="2777" y="1007"/>
                    <a:pt x="2777" y="653"/>
                  </a:cubicBezTo>
                  <a:cubicBezTo>
                    <a:pt x="2777" y="300"/>
                    <a:pt x="3076" y="0"/>
                    <a:pt x="3457" y="0"/>
                  </a:cubicBezTo>
                  <a:lnTo>
                    <a:pt x="15703" y="0"/>
                  </a:lnTo>
                  <a:cubicBezTo>
                    <a:pt x="16084" y="0"/>
                    <a:pt x="16384" y="300"/>
                    <a:pt x="16384" y="653"/>
                  </a:cubicBezTo>
                  <a:cubicBezTo>
                    <a:pt x="16384" y="1007"/>
                    <a:pt x="16084" y="1307"/>
                    <a:pt x="15703" y="1307"/>
                  </a:cubicBezTo>
                  <a:lnTo>
                    <a:pt x="3457" y="1307"/>
                  </a:lnTo>
                  <a:lnTo>
                    <a:pt x="3457" y="1307"/>
                  </a:lnTo>
                  <a:close/>
                </a:path>
              </a:pathLst>
            </a:custGeom>
            <a:solidFill>
              <a:schemeClr val="tx1"/>
            </a:solidFill>
            <a:ln w="25400">
              <a:noFill/>
              <a:tailEnd type="oval"/>
            </a:ln>
          </p:spPr>
          <p:txBody>
            <a:bodyPr wrap="square" rtlCol="0" anchor="ctr">
              <a:noAutofit/>
            </a:bodyPr>
            <a:lstStyle/>
            <a:p>
              <a:pPr algn="ctr"/>
              <a:endParaRPr dirty="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28E0DA-7B38-4E0A-A7D5-AFBFB6F059C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69249" y="2283101"/>
            <a:ext cx="3448646" cy="1037966"/>
          </a:xfrm>
        </p:spPr>
        <p:txBody>
          <a:bodyPr/>
          <a:lstStyle/>
          <a:p>
            <a:pPr marL="0" marR="0" lvl="0" indent="0" algn="thaiDist" defTabSz="6858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has been the industry's standard dummy text ever since the 1500s, when an unknown printer took a galley of type and scrambled it to make a type specimen book. Lorem Ipsum is simply dummy text of the printing and typesetting industry.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962BA0AE-FA4B-4F4E-97E9-C08AB15B96C9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11"/>
          <a:srcRect l="47609" t="-559" r="25847" b="559"/>
          <a:stretch/>
        </p:blipFill>
        <p:spPr>
          <a:xfrm>
            <a:off x="6840856" y="782174"/>
            <a:ext cx="1530883" cy="3247142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48E9B2-C5FC-4557-BC64-4E59E73F182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40818" y="1180828"/>
            <a:ext cx="4105507" cy="620266"/>
          </a:xfrm>
        </p:spPr>
        <p:txBody>
          <a:bodyPr/>
          <a:lstStyle/>
          <a:p>
            <a:r>
              <a:rPr lang="en-US" dirty="0"/>
              <a:t>SOCIAL </a:t>
            </a:r>
            <a:r>
              <a:rPr lang="en-US" dirty="0">
                <a:ln w="12700">
                  <a:noFill/>
                </a:ln>
                <a:solidFill>
                  <a:schemeClr val="bg2"/>
                </a:solidFill>
              </a:rPr>
              <a:t>MEDIA</a:t>
            </a:r>
          </a:p>
        </p:txBody>
      </p:sp>
      <p:grpSp>
        <p:nvGrpSpPr>
          <p:cNvPr id="9" name="Google Shape;2949;p110">
            <a:extLst>
              <a:ext uri="{FF2B5EF4-FFF2-40B4-BE49-F238E27FC236}">
                <a16:creationId xmlns:a16="http://schemas.microsoft.com/office/drawing/2014/main" id="{AD892E23-9660-4195-89EE-90FAD50ACC7F}"/>
              </a:ext>
            </a:extLst>
          </p:cNvPr>
          <p:cNvGrpSpPr/>
          <p:nvPr/>
        </p:nvGrpSpPr>
        <p:grpSpPr>
          <a:xfrm>
            <a:off x="6819312" y="753653"/>
            <a:ext cx="1600990" cy="3297762"/>
            <a:chOff x="4641925" y="1006925"/>
            <a:chExt cx="1716105" cy="3420063"/>
          </a:xfrm>
          <a:solidFill>
            <a:schemeClr val="bg2"/>
          </a:solidFill>
        </p:grpSpPr>
        <p:sp>
          <p:nvSpPr>
            <p:cNvPr id="10" name="Google Shape;2950;p110">
              <a:extLst>
                <a:ext uri="{FF2B5EF4-FFF2-40B4-BE49-F238E27FC236}">
                  <a16:creationId xmlns:a16="http://schemas.microsoft.com/office/drawing/2014/main" id="{169DEF1D-BC7F-4842-839C-8FF9C0956232}"/>
                </a:ext>
              </a:extLst>
            </p:cNvPr>
            <p:cNvSpPr/>
            <p:nvPr/>
          </p:nvSpPr>
          <p:spPr>
            <a:xfrm>
              <a:off x="4641925" y="1006925"/>
              <a:ext cx="1716105" cy="3420063"/>
            </a:xfrm>
            <a:custGeom>
              <a:avLst/>
              <a:gdLst/>
              <a:ahLst/>
              <a:cxnLst/>
              <a:rect l="l" t="t" r="r" b="b"/>
              <a:pathLst>
                <a:path w="80663" h="160755" extrusionOk="0">
                  <a:moveTo>
                    <a:pt x="77342" y="151910"/>
                  </a:moveTo>
                  <a:cubicBezTo>
                    <a:pt x="77342" y="154931"/>
                    <a:pt x="74839" y="157408"/>
                    <a:pt x="71845" y="157408"/>
                  </a:cubicBezTo>
                  <a:lnTo>
                    <a:pt x="8845" y="157408"/>
                  </a:lnTo>
                  <a:cubicBezTo>
                    <a:pt x="5824" y="157408"/>
                    <a:pt x="3347" y="154931"/>
                    <a:pt x="3347" y="151910"/>
                  </a:cubicBezTo>
                  <a:lnTo>
                    <a:pt x="3347" y="8818"/>
                  </a:lnTo>
                  <a:cubicBezTo>
                    <a:pt x="3347" y="5797"/>
                    <a:pt x="5824" y="3320"/>
                    <a:pt x="8845" y="3320"/>
                  </a:cubicBezTo>
                  <a:lnTo>
                    <a:pt x="16791" y="3320"/>
                  </a:lnTo>
                  <a:cubicBezTo>
                    <a:pt x="17852" y="3320"/>
                    <a:pt x="18778" y="4028"/>
                    <a:pt x="19077" y="5008"/>
                  </a:cubicBezTo>
                  <a:lnTo>
                    <a:pt x="19077" y="5933"/>
                  </a:lnTo>
                  <a:cubicBezTo>
                    <a:pt x="19077" y="7239"/>
                    <a:pt x="20166" y="8328"/>
                    <a:pt x="21499" y="8328"/>
                  </a:cubicBezTo>
                  <a:lnTo>
                    <a:pt x="40331" y="8328"/>
                  </a:lnTo>
                  <a:lnTo>
                    <a:pt x="59163" y="8328"/>
                  </a:lnTo>
                  <a:cubicBezTo>
                    <a:pt x="60497" y="8328"/>
                    <a:pt x="61585" y="7239"/>
                    <a:pt x="61585" y="5933"/>
                  </a:cubicBezTo>
                  <a:lnTo>
                    <a:pt x="61585" y="5008"/>
                  </a:lnTo>
                  <a:cubicBezTo>
                    <a:pt x="61912" y="4028"/>
                    <a:pt x="62810" y="3320"/>
                    <a:pt x="63871" y="3320"/>
                  </a:cubicBezTo>
                  <a:lnTo>
                    <a:pt x="71845" y="3320"/>
                  </a:lnTo>
                  <a:cubicBezTo>
                    <a:pt x="74839" y="3320"/>
                    <a:pt x="77342" y="5797"/>
                    <a:pt x="77342" y="8818"/>
                  </a:cubicBezTo>
                  <a:close/>
                  <a:moveTo>
                    <a:pt x="71845" y="0"/>
                  </a:moveTo>
                  <a:lnTo>
                    <a:pt x="8845" y="0"/>
                  </a:lnTo>
                  <a:cubicBezTo>
                    <a:pt x="3973" y="0"/>
                    <a:pt x="0" y="3973"/>
                    <a:pt x="0" y="8818"/>
                  </a:cubicBezTo>
                  <a:lnTo>
                    <a:pt x="0" y="151910"/>
                  </a:lnTo>
                  <a:cubicBezTo>
                    <a:pt x="0" y="156754"/>
                    <a:pt x="3973" y="160755"/>
                    <a:pt x="8845" y="160755"/>
                  </a:cubicBezTo>
                  <a:lnTo>
                    <a:pt x="71845" y="160755"/>
                  </a:lnTo>
                  <a:cubicBezTo>
                    <a:pt x="76689" y="160755"/>
                    <a:pt x="80663" y="156754"/>
                    <a:pt x="80663" y="151910"/>
                  </a:cubicBezTo>
                  <a:lnTo>
                    <a:pt x="80663" y="8818"/>
                  </a:lnTo>
                  <a:cubicBezTo>
                    <a:pt x="80663" y="3973"/>
                    <a:pt x="76689" y="0"/>
                    <a:pt x="71845" y="0"/>
                  </a:cubicBezTo>
                </a:path>
              </a:pathLst>
            </a:custGeom>
            <a:solidFill>
              <a:schemeClr val="accent4"/>
            </a:solidFill>
            <a:ln w="12700">
              <a:solidFill>
                <a:schemeClr val="tx1"/>
              </a:solidFill>
              <a:tailEnd type="oval"/>
            </a:ln>
          </p:spPr>
          <p:txBody>
            <a:bodyPr wrap="square" rtlCol="0" anchor="ctr">
              <a:noAutofit/>
            </a:bodyPr>
            <a:lstStyle/>
            <a:p>
              <a:pPr algn="ctr"/>
              <a:endParaRPr dirty="0"/>
            </a:p>
          </p:txBody>
        </p:sp>
        <p:sp>
          <p:nvSpPr>
            <p:cNvPr id="11" name="Google Shape;2951;p110">
              <a:extLst>
                <a:ext uri="{FF2B5EF4-FFF2-40B4-BE49-F238E27FC236}">
                  <a16:creationId xmlns:a16="http://schemas.microsoft.com/office/drawing/2014/main" id="{2EC200CA-437B-4E2F-8F03-CE8D77A9089B}"/>
                </a:ext>
              </a:extLst>
            </p:cNvPr>
            <p:cNvSpPr/>
            <p:nvPr/>
          </p:nvSpPr>
          <p:spPr>
            <a:xfrm>
              <a:off x="5325710" y="1085667"/>
              <a:ext cx="348570" cy="27806"/>
            </a:xfrm>
            <a:custGeom>
              <a:avLst/>
              <a:gdLst/>
              <a:ahLst/>
              <a:cxnLst/>
              <a:rect l="l" t="t" r="r" b="b"/>
              <a:pathLst>
                <a:path w="16384" h="1307" extrusionOk="0">
                  <a:moveTo>
                    <a:pt x="1253" y="0"/>
                  </a:moveTo>
                  <a:cubicBezTo>
                    <a:pt x="1606" y="0"/>
                    <a:pt x="1906" y="300"/>
                    <a:pt x="1906" y="653"/>
                  </a:cubicBezTo>
                  <a:cubicBezTo>
                    <a:pt x="1906" y="1007"/>
                    <a:pt x="1606" y="1307"/>
                    <a:pt x="1253" y="1307"/>
                  </a:cubicBezTo>
                  <a:lnTo>
                    <a:pt x="681" y="1307"/>
                  </a:lnTo>
                  <a:cubicBezTo>
                    <a:pt x="300" y="1307"/>
                    <a:pt x="1" y="1007"/>
                    <a:pt x="1" y="653"/>
                  </a:cubicBezTo>
                  <a:cubicBezTo>
                    <a:pt x="1" y="300"/>
                    <a:pt x="300" y="0"/>
                    <a:pt x="681" y="0"/>
                  </a:cubicBezTo>
                  <a:close/>
                  <a:moveTo>
                    <a:pt x="3457" y="1307"/>
                  </a:moveTo>
                  <a:cubicBezTo>
                    <a:pt x="3076" y="1307"/>
                    <a:pt x="2777" y="1007"/>
                    <a:pt x="2777" y="653"/>
                  </a:cubicBezTo>
                  <a:cubicBezTo>
                    <a:pt x="2777" y="300"/>
                    <a:pt x="3076" y="0"/>
                    <a:pt x="3457" y="0"/>
                  </a:cubicBezTo>
                  <a:lnTo>
                    <a:pt x="15703" y="0"/>
                  </a:lnTo>
                  <a:cubicBezTo>
                    <a:pt x="16084" y="0"/>
                    <a:pt x="16384" y="300"/>
                    <a:pt x="16384" y="653"/>
                  </a:cubicBezTo>
                  <a:cubicBezTo>
                    <a:pt x="16384" y="1007"/>
                    <a:pt x="16084" y="1307"/>
                    <a:pt x="15703" y="1307"/>
                  </a:cubicBezTo>
                  <a:lnTo>
                    <a:pt x="3457" y="1307"/>
                  </a:lnTo>
                  <a:lnTo>
                    <a:pt x="3457" y="1307"/>
                  </a:lnTo>
                  <a:close/>
                </a:path>
              </a:pathLst>
            </a:custGeom>
            <a:solidFill>
              <a:schemeClr val="tx1"/>
            </a:solidFill>
            <a:ln w="25400">
              <a:noFill/>
              <a:tailEnd type="oval"/>
            </a:ln>
          </p:spPr>
          <p:txBody>
            <a:bodyPr wrap="square" rtlCol="0" anchor="ctr">
              <a:noAutofit/>
            </a:bodyPr>
            <a:lstStyle/>
            <a:p>
              <a:pPr algn="ctr"/>
              <a:endParaRPr dirty="0"/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27A08BE-283B-49EA-B81A-936A057CD66A}"/>
              </a:ext>
            </a:extLst>
          </p:cNvPr>
          <p:cNvSpPr/>
          <p:nvPr/>
        </p:nvSpPr>
        <p:spPr>
          <a:xfrm>
            <a:off x="773331" y="2049414"/>
            <a:ext cx="3840480" cy="1723600"/>
          </a:xfrm>
          <a:prstGeom prst="roundRect">
            <a:avLst>
              <a:gd name="adj" fmla="val 1162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C4FE9382-8957-4480-99DB-229454233C9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35904" y="3435425"/>
            <a:ext cx="857533" cy="92406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AA474B81-9933-485D-BA21-01C86755EBA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14981" y="3597308"/>
            <a:ext cx="534445" cy="472778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E54F7134-C120-4591-A725-4F7ED607EF8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688062" y="3447557"/>
            <a:ext cx="1282552" cy="991840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4DD0B2BA-68F8-4C70-88CC-68BBBED2FFB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453576" y="4494576"/>
            <a:ext cx="364812" cy="107298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D3CDDCCA-05FB-4596-8771-D5F55FAD3B61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 l="50000"/>
          <a:stretch/>
        </p:blipFill>
        <p:spPr>
          <a:xfrm>
            <a:off x="0" y="2038290"/>
            <a:ext cx="516656" cy="1033313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0728A401-D85C-4601-8B34-484F25D0D8D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130462" y="2857667"/>
            <a:ext cx="79330" cy="317321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611418BA-0E53-4BE9-9D0F-4B737A2F585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 rot="226589">
            <a:off x="1728387" y="4489178"/>
            <a:ext cx="2181225" cy="695325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EEFC31E4-C82B-46A7-B0E1-C6F3E00705B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752265" y="0"/>
            <a:ext cx="1390650" cy="962025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53C853A0-D6C2-4319-AD5A-E0F7C8A6D4C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8064073" y="63905"/>
            <a:ext cx="945382" cy="1280396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320E10BD-127E-4B2B-9A43-2974460BE3B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 rot="1123986">
            <a:off x="202894" y="445512"/>
            <a:ext cx="627524" cy="580695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D66C39DD-3F2A-42CB-92FA-3A20ED2B6C3F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4946099" y="1779804"/>
            <a:ext cx="263693" cy="226022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B7FAC5F8-B4E8-4348-A61B-5B42FD10ED05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 rot="21142274">
            <a:off x="3866958" y="340150"/>
            <a:ext cx="216410" cy="190950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E2935660-8313-4711-B52E-1FCEBF8B649D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1260390" y="4706400"/>
            <a:ext cx="263693" cy="226022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960508E0-6762-4DC5-9DAE-9D59CE8D4014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6472421" y="4494576"/>
            <a:ext cx="263693" cy="22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267234"/>
      </p:ext>
    </p:extLst>
  </p:cSld>
  <p:clrMapOvr>
    <a:masterClrMapping/>
  </p:clrMapOvr>
  <p:transition spd="slow">
    <p:wipe dir="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raphic 35">
            <a:extLst>
              <a:ext uri="{FF2B5EF4-FFF2-40B4-BE49-F238E27FC236}">
                <a16:creationId xmlns:a16="http://schemas.microsoft.com/office/drawing/2014/main" id="{B8F00163-194C-4D9D-9F1F-85B7C76D80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1" b="14846"/>
          <a:stretch/>
        </p:blipFill>
        <p:spPr>
          <a:xfrm rot="16200000">
            <a:off x="7755988" y="1116104"/>
            <a:ext cx="2181225" cy="630313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83EF23A4-1B56-4A14-9164-49F745FDCE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9176"/>
          <a:stretch/>
        </p:blipFill>
        <p:spPr>
          <a:xfrm>
            <a:off x="5044646" y="0"/>
            <a:ext cx="1275347" cy="648178"/>
          </a:xfrm>
          <a:prstGeom prst="rect">
            <a:avLst/>
          </a:prstGeom>
        </p:spPr>
      </p:pic>
      <p:sp>
        <p:nvSpPr>
          <p:cNvPr id="2" name="Text Placeholder 28">
            <a:extLst>
              <a:ext uri="{FF2B5EF4-FFF2-40B4-BE49-F238E27FC236}">
                <a16:creationId xmlns:a16="http://schemas.microsoft.com/office/drawing/2014/main" id="{C56D99A7-5C68-49A7-829B-F65BDF42DCB1}"/>
              </a:ext>
            </a:extLst>
          </p:cNvPr>
          <p:cNvSpPr txBox="1">
            <a:spLocks/>
          </p:cNvSpPr>
          <p:nvPr/>
        </p:nvSpPr>
        <p:spPr>
          <a:xfrm>
            <a:off x="387030" y="918472"/>
            <a:ext cx="3741651" cy="8233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thaiDist">
              <a:lnSpc>
                <a:spcPct val="105000"/>
              </a:lnSpc>
              <a:buNone/>
            </a:pPr>
            <a:r>
              <a:rPr lang="en-US" sz="1100" dirty="0"/>
              <a:t>Lorem Ipsum has been the industry's standard dummy text ever since the 1500s, when an unknown printer took a galley of type. Lorem Ipsum is simply dummy text of the printing and typesetting industry.</a:t>
            </a:r>
          </a:p>
          <a:p>
            <a:pPr marL="0" indent="0" algn="thaiDist">
              <a:lnSpc>
                <a:spcPct val="105000"/>
              </a:lnSpc>
              <a:buNone/>
            </a:pPr>
            <a:endParaRPr lang="en-US" sz="11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A5E3DE8-1B72-48A0-81DF-A27858A08BBB}"/>
              </a:ext>
            </a:extLst>
          </p:cNvPr>
          <p:cNvGrpSpPr/>
          <p:nvPr/>
        </p:nvGrpSpPr>
        <p:grpSpPr>
          <a:xfrm>
            <a:off x="443588" y="2028165"/>
            <a:ext cx="3695853" cy="2278897"/>
            <a:chOff x="620478" y="1546670"/>
            <a:chExt cx="3695853" cy="227889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C2DA3AC-83BF-4865-BB50-8C500AD6D6A8}"/>
                </a:ext>
              </a:extLst>
            </p:cNvPr>
            <p:cNvGrpSpPr/>
            <p:nvPr/>
          </p:nvGrpSpPr>
          <p:grpSpPr>
            <a:xfrm>
              <a:off x="620478" y="1546670"/>
              <a:ext cx="3695853" cy="621974"/>
              <a:chOff x="789905" y="1566832"/>
              <a:chExt cx="3985199" cy="796883"/>
            </a:xfrm>
          </p:grpSpPr>
          <p:sp>
            <p:nvSpPr>
              <p:cNvPr id="17" name="Text Box 3">
                <a:extLst>
                  <a:ext uri="{FF2B5EF4-FFF2-40B4-BE49-F238E27FC236}">
                    <a16:creationId xmlns:a16="http://schemas.microsoft.com/office/drawing/2014/main" id="{7715F751-82FF-42BF-B867-6158A82E3933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792087" y="1695808"/>
                <a:ext cx="2139953" cy="2735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/>
              <a:lstStyle/>
              <a:p>
                <a:pPr eaLnBrk="1">
                  <a:lnSpc>
                    <a:spcPct val="120000"/>
                  </a:lnSpc>
                  <a:defRPr/>
                </a:pPr>
                <a:r>
                  <a:rPr lang="en-US" altLang="x-none" sz="1600" b="1" dirty="0">
                    <a:solidFill>
                      <a:schemeClr val="bg2"/>
                    </a:solidFill>
                    <a:latin typeface="+mj-lt"/>
                    <a:ea typeface="Open Sans" panose="020B0606030504020204" pitchFamily="34" charset="0"/>
                    <a:cs typeface="+mj-cs"/>
                    <a:sym typeface="Poppins Medium" charset="0"/>
                  </a:rPr>
                  <a:t>Skill #1</a:t>
                </a:r>
                <a:endParaRPr lang="x-none" altLang="x-none" sz="1600" b="1" dirty="0">
                  <a:solidFill>
                    <a:schemeClr val="bg2"/>
                  </a:solidFill>
                  <a:latin typeface="+mj-lt"/>
                  <a:ea typeface="Open Sans" panose="020B0606030504020204" pitchFamily="34" charset="0"/>
                  <a:cs typeface="+mj-cs"/>
                  <a:sym typeface="Poppins Medium" charset="0"/>
                </a:endParaRPr>
              </a:p>
            </p:txBody>
          </p:sp>
          <p:sp>
            <p:nvSpPr>
              <p:cNvPr id="18" name="Text Box 3">
                <a:extLst>
                  <a:ext uri="{FF2B5EF4-FFF2-40B4-BE49-F238E27FC236}">
                    <a16:creationId xmlns:a16="http://schemas.microsoft.com/office/drawing/2014/main" id="{A27E2B9F-09BB-4B3E-B5CD-3E7F2C9E9D53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907426" y="1566832"/>
                <a:ext cx="867678" cy="4212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/>
              <a:lstStyle/>
              <a:p>
                <a:pPr algn="ctr" eaLnBrk="1">
                  <a:lnSpc>
                    <a:spcPct val="120000"/>
                  </a:lnSpc>
                  <a:defRPr/>
                </a:pPr>
                <a:r>
                  <a:rPr lang="en-US" altLang="x-none" sz="2400" b="1" dirty="0">
                    <a:ln w="12700">
                      <a:solidFill>
                        <a:schemeClr val="tx1"/>
                      </a:solidFill>
                    </a:ln>
                    <a:solidFill>
                      <a:schemeClr val="accent4"/>
                    </a:solidFill>
                    <a:latin typeface="+mj-lt"/>
                    <a:ea typeface="Open Sans" panose="020B0606030504020204" pitchFamily="34" charset="0"/>
                    <a:cs typeface="+mj-cs"/>
                    <a:sym typeface="Poppins Medium" charset="0"/>
                  </a:rPr>
                  <a:t>43%</a:t>
                </a:r>
                <a:endParaRPr lang="x-none" altLang="x-none" sz="2400" b="1" dirty="0">
                  <a:ln w="12700">
                    <a:solidFill>
                      <a:schemeClr val="tx1"/>
                    </a:solidFill>
                  </a:ln>
                  <a:solidFill>
                    <a:schemeClr val="accent4"/>
                  </a:solidFill>
                  <a:latin typeface="+mj-lt"/>
                  <a:ea typeface="Open Sans" panose="020B0606030504020204" pitchFamily="34" charset="0"/>
                  <a:cs typeface="+mj-cs"/>
                  <a:sym typeface="Poppins Medium" charset="0"/>
                </a:endParaRPr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49A84C50-2990-4DD8-BD29-9B3AF06876D1}"/>
                  </a:ext>
                </a:extLst>
              </p:cNvPr>
              <p:cNvGrpSpPr/>
              <p:nvPr/>
            </p:nvGrpSpPr>
            <p:grpSpPr>
              <a:xfrm>
                <a:off x="789905" y="2134982"/>
                <a:ext cx="3916158" cy="228733"/>
                <a:chOff x="1003843" y="2195942"/>
                <a:chExt cx="3916158" cy="228733"/>
              </a:xfrm>
            </p:grpSpPr>
            <p:sp>
              <p:nvSpPr>
                <p:cNvPr id="20" name="undefined 15">
                  <a:extLst>
                    <a:ext uri="{FF2B5EF4-FFF2-40B4-BE49-F238E27FC236}">
                      <a16:creationId xmlns:a16="http://schemas.microsoft.com/office/drawing/2014/main" id="{60181E4E-04B3-4544-ABA8-14540F1C6151}"/>
                    </a:ext>
                  </a:extLst>
                </p:cNvPr>
                <p:cNvSpPr/>
                <p:nvPr/>
              </p:nvSpPr>
              <p:spPr>
                <a:xfrm>
                  <a:off x="1003843" y="2195944"/>
                  <a:ext cx="3916158" cy="228731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  <a:sym typeface="Calibri Light"/>
                    </a:rPr>
                    <a:t> </a:t>
                  </a:r>
                </a:p>
              </p:txBody>
            </p:sp>
            <p:sp>
              <p:nvSpPr>
                <p:cNvPr id="21" name="undefined 21">
                  <a:extLst>
                    <a:ext uri="{FF2B5EF4-FFF2-40B4-BE49-F238E27FC236}">
                      <a16:creationId xmlns:a16="http://schemas.microsoft.com/office/drawing/2014/main" id="{2C8B7670-0C4D-434A-830B-934E26F6F526}"/>
                    </a:ext>
                  </a:extLst>
                </p:cNvPr>
                <p:cNvSpPr/>
                <p:nvPr/>
              </p:nvSpPr>
              <p:spPr>
                <a:xfrm>
                  <a:off x="1003843" y="2195942"/>
                  <a:ext cx="1867381" cy="228731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noFill/>
                      <a:sym typeface="Calibri Light"/>
                    </a:rPr>
                    <a:t> </a:t>
                  </a:r>
                </a:p>
              </p:txBody>
            </p:sp>
          </p:grp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A7B70E-EB58-4F13-81D3-FFFF6D70847D}"/>
                </a:ext>
              </a:extLst>
            </p:cNvPr>
            <p:cNvGrpSpPr/>
            <p:nvPr/>
          </p:nvGrpSpPr>
          <p:grpSpPr>
            <a:xfrm>
              <a:off x="620478" y="2375132"/>
              <a:ext cx="3695853" cy="621971"/>
              <a:chOff x="789905" y="2447984"/>
              <a:chExt cx="3985199" cy="796881"/>
            </a:xfrm>
          </p:grpSpPr>
          <p:sp>
            <p:nvSpPr>
              <p:cNvPr id="12" name="Text Box 3">
                <a:extLst>
                  <a:ext uri="{FF2B5EF4-FFF2-40B4-BE49-F238E27FC236}">
                    <a16:creationId xmlns:a16="http://schemas.microsoft.com/office/drawing/2014/main" id="{201AB851-656C-47EB-BD4D-AC8586F7D526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792087" y="2576959"/>
                <a:ext cx="2139953" cy="2735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/>
              <a:lstStyle/>
              <a:p>
                <a:pPr eaLnBrk="1">
                  <a:lnSpc>
                    <a:spcPct val="120000"/>
                  </a:lnSpc>
                  <a:defRPr/>
                </a:pPr>
                <a:r>
                  <a:rPr lang="en-US" altLang="x-none" sz="1600" b="1" dirty="0">
                    <a:solidFill>
                      <a:schemeClr val="bg2"/>
                    </a:solidFill>
                    <a:latin typeface="+mj-lt"/>
                    <a:ea typeface="Open Sans" panose="020B0606030504020204" pitchFamily="34" charset="0"/>
                    <a:cs typeface="+mj-cs"/>
                    <a:sym typeface="Poppins Medium" charset="0"/>
                  </a:rPr>
                  <a:t>Skill #2</a:t>
                </a:r>
                <a:endParaRPr lang="x-none" altLang="x-none" sz="1600" b="1" dirty="0">
                  <a:solidFill>
                    <a:schemeClr val="bg2"/>
                  </a:solidFill>
                  <a:latin typeface="+mj-lt"/>
                  <a:ea typeface="Open Sans" panose="020B0606030504020204" pitchFamily="34" charset="0"/>
                  <a:cs typeface="+mj-cs"/>
                  <a:sym typeface="Poppins Medium" charset="0"/>
                </a:endParaRPr>
              </a:p>
            </p:txBody>
          </p:sp>
          <p:sp>
            <p:nvSpPr>
              <p:cNvPr id="13" name="Text Box 3">
                <a:extLst>
                  <a:ext uri="{FF2B5EF4-FFF2-40B4-BE49-F238E27FC236}">
                    <a16:creationId xmlns:a16="http://schemas.microsoft.com/office/drawing/2014/main" id="{81303FA1-7E76-4CC1-995F-D2187A1608B6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907426" y="2447984"/>
                <a:ext cx="867678" cy="421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/>
              <a:lstStyle/>
              <a:p>
                <a:pPr algn="ctr" eaLnBrk="1">
                  <a:lnSpc>
                    <a:spcPct val="120000"/>
                  </a:lnSpc>
                  <a:defRPr/>
                </a:pPr>
                <a:r>
                  <a:rPr lang="en-US" altLang="x-none" sz="2400" b="1" dirty="0">
                    <a:ln w="12700">
                      <a:solidFill>
                        <a:schemeClr val="tx1"/>
                      </a:solidFill>
                    </a:ln>
                    <a:solidFill>
                      <a:schemeClr val="accent4"/>
                    </a:solidFill>
                    <a:latin typeface="+mj-lt"/>
                    <a:ea typeface="Open Sans" panose="020B0606030504020204" pitchFamily="34" charset="0"/>
                    <a:cs typeface="+mj-cs"/>
                    <a:sym typeface="Poppins Medium" charset="0"/>
                  </a:rPr>
                  <a:t>18%</a:t>
                </a:r>
                <a:endParaRPr lang="x-none" altLang="x-none" sz="2400" b="1" dirty="0">
                  <a:ln w="12700">
                    <a:solidFill>
                      <a:schemeClr val="tx1"/>
                    </a:solidFill>
                  </a:ln>
                  <a:solidFill>
                    <a:schemeClr val="accent4"/>
                  </a:solidFill>
                  <a:latin typeface="+mj-lt"/>
                  <a:ea typeface="Open Sans" panose="020B0606030504020204" pitchFamily="34" charset="0"/>
                  <a:cs typeface="+mj-cs"/>
                  <a:sym typeface="Poppins Medium" charset="0"/>
                </a:endParaRPr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F573F07F-EFC0-4272-884D-FD84A1A37E80}"/>
                  </a:ext>
                </a:extLst>
              </p:cNvPr>
              <p:cNvGrpSpPr/>
              <p:nvPr/>
            </p:nvGrpSpPr>
            <p:grpSpPr>
              <a:xfrm>
                <a:off x="789905" y="3016131"/>
                <a:ext cx="3916158" cy="228734"/>
                <a:chOff x="1003843" y="3077091"/>
                <a:chExt cx="3916158" cy="228734"/>
              </a:xfrm>
            </p:grpSpPr>
            <p:sp>
              <p:nvSpPr>
                <p:cNvPr id="15" name="undefined 24">
                  <a:extLst>
                    <a:ext uri="{FF2B5EF4-FFF2-40B4-BE49-F238E27FC236}">
                      <a16:creationId xmlns:a16="http://schemas.microsoft.com/office/drawing/2014/main" id="{BDAB5281-C60A-452E-BAC3-B6D371ECA806}"/>
                    </a:ext>
                  </a:extLst>
                </p:cNvPr>
                <p:cNvSpPr/>
                <p:nvPr/>
              </p:nvSpPr>
              <p:spPr>
                <a:xfrm>
                  <a:off x="1003843" y="3077091"/>
                  <a:ext cx="3916158" cy="228731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  <a:sym typeface="Calibri Light"/>
                    </a:rPr>
                    <a:t> </a:t>
                  </a:r>
                </a:p>
              </p:txBody>
            </p:sp>
            <p:sp>
              <p:nvSpPr>
                <p:cNvPr id="16" name="undefined 26">
                  <a:extLst>
                    <a:ext uri="{FF2B5EF4-FFF2-40B4-BE49-F238E27FC236}">
                      <a16:creationId xmlns:a16="http://schemas.microsoft.com/office/drawing/2014/main" id="{47A4D532-D8D6-4EFE-84C8-2F384BD385EB}"/>
                    </a:ext>
                  </a:extLst>
                </p:cNvPr>
                <p:cNvSpPr/>
                <p:nvPr/>
              </p:nvSpPr>
              <p:spPr>
                <a:xfrm>
                  <a:off x="1003843" y="3077094"/>
                  <a:ext cx="778075" cy="228731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noFill/>
                      <a:sym typeface="Calibri Light"/>
                    </a:rPr>
                    <a:t> </a:t>
                  </a:r>
                </a:p>
              </p:txBody>
            </p:sp>
          </p:grp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40E1F65-3FF3-40B3-8423-26698769498A}"/>
                </a:ext>
              </a:extLst>
            </p:cNvPr>
            <p:cNvGrpSpPr/>
            <p:nvPr/>
          </p:nvGrpSpPr>
          <p:grpSpPr>
            <a:xfrm>
              <a:off x="625318" y="3203595"/>
              <a:ext cx="3691013" cy="621972"/>
              <a:chOff x="795124" y="3425017"/>
              <a:chExt cx="3979980" cy="796882"/>
            </a:xfrm>
          </p:grpSpPr>
          <p:sp>
            <p:nvSpPr>
              <p:cNvPr id="7" name="Text Box 3">
                <a:extLst>
                  <a:ext uri="{FF2B5EF4-FFF2-40B4-BE49-F238E27FC236}">
                    <a16:creationId xmlns:a16="http://schemas.microsoft.com/office/drawing/2014/main" id="{C99901B9-78A1-4ACB-814E-4D3E6B3A8F95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797306" y="3553992"/>
                <a:ext cx="2139953" cy="2735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/>
              <a:lstStyle/>
              <a:p>
                <a:pPr eaLnBrk="1">
                  <a:lnSpc>
                    <a:spcPct val="120000"/>
                  </a:lnSpc>
                  <a:defRPr/>
                </a:pPr>
                <a:r>
                  <a:rPr lang="en-US" altLang="x-none" sz="1600" b="1" dirty="0">
                    <a:solidFill>
                      <a:schemeClr val="bg2"/>
                    </a:solidFill>
                    <a:latin typeface="+mj-lt"/>
                    <a:ea typeface="Open Sans" panose="020B0606030504020204" pitchFamily="34" charset="0"/>
                    <a:cs typeface="+mj-cs"/>
                    <a:sym typeface="Poppins Medium" charset="0"/>
                  </a:rPr>
                  <a:t>Skill #3</a:t>
                </a:r>
                <a:endParaRPr lang="x-none" altLang="x-none" sz="1600" b="1" dirty="0">
                  <a:solidFill>
                    <a:schemeClr val="bg2"/>
                  </a:solidFill>
                  <a:latin typeface="+mj-lt"/>
                  <a:ea typeface="Open Sans" panose="020B0606030504020204" pitchFamily="34" charset="0"/>
                  <a:cs typeface="+mj-cs"/>
                  <a:sym typeface="Poppins Medium" charset="0"/>
                </a:endParaRPr>
              </a:p>
            </p:txBody>
          </p:sp>
          <p:sp>
            <p:nvSpPr>
              <p:cNvPr id="8" name="Text Box 3">
                <a:extLst>
                  <a:ext uri="{FF2B5EF4-FFF2-40B4-BE49-F238E27FC236}">
                    <a16:creationId xmlns:a16="http://schemas.microsoft.com/office/drawing/2014/main" id="{B084ECA3-DCFB-438C-B92D-EC2C46C9B008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907426" y="3425017"/>
                <a:ext cx="867678" cy="4212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/>
              <a:lstStyle/>
              <a:p>
                <a:pPr algn="ctr" eaLnBrk="1">
                  <a:lnSpc>
                    <a:spcPct val="120000"/>
                  </a:lnSpc>
                  <a:defRPr/>
                </a:pPr>
                <a:r>
                  <a:rPr lang="en-US" altLang="x-none" sz="2400" b="1" dirty="0">
                    <a:ln w="12700">
                      <a:solidFill>
                        <a:schemeClr val="tx1"/>
                      </a:solidFill>
                    </a:ln>
                    <a:solidFill>
                      <a:schemeClr val="accent4"/>
                    </a:solidFill>
                    <a:latin typeface="+mj-lt"/>
                    <a:ea typeface="Open Sans" panose="020B0606030504020204" pitchFamily="34" charset="0"/>
                    <a:cs typeface="+mj-cs"/>
                    <a:sym typeface="Poppins Medium" charset="0"/>
                  </a:rPr>
                  <a:t>76%</a:t>
                </a:r>
                <a:endParaRPr lang="x-none" altLang="x-none" sz="2400" b="1" dirty="0">
                  <a:ln w="12700">
                    <a:solidFill>
                      <a:schemeClr val="tx1"/>
                    </a:solidFill>
                  </a:ln>
                  <a:solidFill>
                    <a:schemeClr val="accent4"/>
                  </a:solidFill>
                  <a:latin typeface="+mj-lt"/>
                  <a:ea typeface="Open Sans" panose="020B0606030504020204" pitchFamily="34" charset="0"/>
                  <a:cs typeface="+mj-cs"/>
                  <a:sym typeface="Poppins Medium" charset="0"/>
                </a:endParaRP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4F8BB08B-525E-457D-9322-A6E9154ECA23}"/>
                  </a:ext>
                </a:extLst>
              </p:cNvPr>
              <p:cNvGrpSpPr/>
              <p:nvPr/>
            </p:nvGrpSpPr>
            <p:grpSpPr>
              <a:xfrm>
                <a:off x="795124" y="3993165"/>
                <a:ext cx="3916158" cy="228734"/>
                <a:chOff x="1009062" y="4054125"/>
                <a:chExt cx="3916158" cy="228734"/>
              </a:xfrm>
            </p:grpSpPr>
            <p:sp>
              <p:nvSpPr>
                <p:cNvPr id="10" name="undefined 29">
                  <a:extLst>
                    <a:ext uri="{FF2B5EF4-FFF2-40B4-BE49-F238E27FC236}">
                      <a16:creationId xmlns:a16="http://schemas.microsoft.com/office/drawing/2014/main" id="{B218EBC9-E044-44EB-98B7-40A9135CD746}"/>
                    </a:ext>
                  </a:extLst>
                </p:cNvPr>
                <p:cNvSpPr/>
                <p:nvPr/>
              </p:nvSpPr>
              <p:spPr>
                <a:xfrm>
                  <a:off x="1009062" y="4054125"/>
                  <a:ext cx="3916158" cy="228731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  <a:sym typeface="Calibri Light"/>
                    </a:rPr>
                    <a:t> </a:t>
                  </a:r>
                </a:p>
              </p:txBody>
            </p:sp>
            <p:sp>
              <p:nvSpPr>
                <p:cNvPr id="11" name="undefined 31">
                  <a:extLst>
                    <a:ext uri="{FF2B5EF4-FFF2-40B4-BE49-F238E27FC236}">
                      <a16:creationId xmlns:a16="http://schemas.microsoft.com/office/drawing/2014/main" id="{8D5926D9-EEE1-4A3F-9866-EE16C5144FCE}"/>
                    </a:ext>
                  </a:extLst>
                </p:cNvPr>
                <p:cNvSpPr/>
                <p:nvPr/>
              </p:nvSpPr>
              <p:spPr>
                <a:xfrm>
                  <a:off x="1009062" y="4054128"/>
                  <a:ext cx="3112302" cy="228731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noFill/>
                      <a:sym typeface="Calibri Light"/>
                    </a:rPr>
                    <a:t> </a:t>
                  </a:r>
                </a:p>
              </p:txBody>
            </p:sp>
          </p:grpSp>
        </p:grpSp>
      </p:grp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B9FE378D-5297-4A75-BBA2-18DCC9F3FB97}"/>
              </a:ext>
            </a:extLst>
          </p:cNvPr>
          <p:cNvSpPr txBox="1">
            <a:spLocks/>
          </p:cNvSpPr>
          <p:nvPr/>
        </p:nvSpPr>
        <p:spPr>
          <a:xfrm>
            <a:off x="4344934" y="391318"/>
            <a:ext cx="4652813" cy="6292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5200" b="1" baseline="0">
                <a:ln w="12700">
                  <a:solidFill>
                    <a:schemeClr val="tx1"/>
                  </a:solidFill>
                </a:ln>
                <a:solidFill>
                  <a:schemeClr val="accent1"/>
                </a:solidFill>
                <a:effectLst/>
                <a:latin typeface="+mj-lt"/>
                <a:cs typeface="+mj-cs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en-US" dirty="0"/>
              <a:t>SOCIAL MEDIA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397B1C50-3513-4153-ADB3-919407732765}"/>
              </a:ext>
            </a:extLst>
          </p:cNvPr>
          <p:cNvSpPr txBox="1">
            <a:spLocks/>
          </p:cNvSpPr>
          <p:nvPr/>
        </p:nvSpPr>
        <p:spPr>
          <a:xfrm>
            <a:off x="4344934" y="1093174"/>
            <a:ext cx="4652813" cy="6292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5400" b="1" baseline="0">
                <a:ln w="12700">
                  <a:noFill/>
                </a:ln>
                <a:solidFill>
                  <a:schemeClr val="tx2"/>
                </a:solidFill>
                <a:effectLst/>
                <a:latin typeface="+mj-lt"/>
                <a:cs typeface="+mj-cs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en-US" dirty="0"/>
              <a:t>ADVERTISING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C2A9B969-FFE6-4CEF-9905-DE87D09B369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71949" r="66458"/>
          <a:stretch/>
        </p:blipFill>
        <p:spPr>
          <a:xfrm>
            <a:off x="4864306" y="1991201"/>
            <a:ext cx="3631824" cy="2543220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7F00FBEE-48E4-43BA-A0B1-F0BBAF14E67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r="23832" b="3204"/>
          <a:stretch/>
        </p:blipFill>
        <p:spPr>
          <a:xfrm flipH="1" flipV="1">
            <a:off x="0" y="0"/>
            <a:ext cx="1646897" cy="2848899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6DD37046-071C-420C-B258-97313811A81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50000"/>
          <a:stretch/>
        </p:blipFill>
        <p:spPr>
          <a:xfrm flipH="1">
            <a:off x="8590758" y="3745080"/>
            <a:ext cx="553241" cy="1106484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1967DC13-07EE-4DED-B7FA-B350E4C6260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74470" y="3995513"/>
            <a:ext cx="79330" cy="317321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D4B7EA4F-846B-4F54-836E-5CB9BC59B11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021505" y="4610162"/>
            <a:ext cx="364812" cy="107298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2F1FA47D-228B-4413-BBAB-7325F73EFEF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1049822">
            <a:off x="4095706" y="1896135"/>
            <a:ext cx="216410" cy="190950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FBF8B6BC-63F4-44C7-A75A-B1BCC66C18E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09758" y="96043"/>
            <a:ext cx="590550" cy="590550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8F63DBEA-9863-4416-A664-64570463A67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046224" y="1861787"/>
            <a:ext cx="364812" cy="107298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9002FC86-5766-43AB-ABCF-CF43703078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21245086">
            <a:off x="8344404" y="4754354"/>
            <a:ext cx="216410" cy="1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286049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44170DA-1CB5-4BE3-B601-510A9D8FCEAA}"/>
              </a:ext>
            </a:extLst>
          </p:cNvPr>
          <p:cNvGrpSpPr/>
          <p:nvPr/>
        </p:nvGrpSpPr>
        <p:grpSpPr>
          <a:xfrm flipH="1">
            <a:off x="-122523" y="-63111"/>
            <a:ext cx="9330770" cy="5789746"/>
            <a:chOff x="-74164" y="-63111"/>
            <a:chExt cx="9330770" cy="5789746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3438395A-DA7D-440C-8A4C-86EA576A91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3122562">
              <a:off x="6832538" y="4673282"/>
              <a:ext cx="1536245" cy="570462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7B43999D-1D79-4BC5-89D1-10ACDAC91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0030702">
              <a:off x="7777456" y="3524824"/>
              <a:ext cx="1337815" cy="1811895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8CB31A63-47DC-49AE-ABF8-C90ECEB88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341861" y="3891875"/>
              <a:ext cx="141092" cy="120936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C34E29E-E035-47EA-89D7-B505A11B8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542889" y="1251730"/>
              <a:ext cx="325557" cy="95751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127E280C-432D-4D90-957D-12DA3E144A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161160" y="4694692"/>
              <a:ext cx="85637" cy="342548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EB12C69C-BC80-470D-946F-B5AB37AD5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652008" y="4270987"/>
              <a:ext cx="186884" cy="166119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81378744-3B5C-4198-94FE-74080124F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941786" y="3208461"/>
              <a:ext cx="203644" cy="185131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D524A53C-479B-4088-B577-4D7A71818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rot="1095991">
              <a:off x="6386350" y="3149442"/>
              <a:ext cx="154848" cy="136631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55CCA32D-CFB5-4AA7-86E1-8A95794CC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002709" y="4481464"/>
              <a:ext cx="546313" cy="546313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E6B7BAAF-7A02-4E79-A3B0-B0CE24917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-10366" y="3324703"/>
              <a:ext cx="1168221" cy="1881637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25E12C20-40E2-4E00-B1D0-02D2C78AD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-74164" y="2030301"/>
              <a:ext cx="1038563" cy="1119141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EAA7523E-047A-47D8-95B5-73804FD41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8549399" y="3235198"/>
              <a:ext cx="627524" cy="580695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98126DEA-85D5-486A-A6C5-3692B484E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8316079" y="2162304"/>
              <a:ext cx="916882" cy="977430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5C9496CA-B1A1-4224-8940-0733E0C70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6269848" y="-48980"/>
              <a:ext cx="988408" cy="750131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9B6E2879-551E-4F69-8363-CCA1F945BB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878666" y="8305"/>
              <a:ext cx="1342684" cy="1038342"/>
            </a:xfrm>
            <a:prstGeom prst="rect">
              <a:avLst/>
            </a:prstGeom>
          </p:spPr>
        </p:pic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5CCDAF3A-BBF0-4F98-9654-039F145A3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2293920" y="-35468"/>
              <a:ext cx="712031" cy="702902"/>
            </a:xfrm>
            <a:prstGeom prst="rect">
              <a:avLst/>
            </a:prstGeom>
          </p:spPr>
        </p:pic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78EB92-63F5-4F2D-931F-BF50CC2AB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p:blipFill>
          <p:spPr>
            <a:xfrm>
              <a:off x="-28800" y="869212"/>
              <a:ext cx="926853" cy="819908"/>
            </a:xfrm>
            <a:prstGeom prst="rect">
              <a:avLst/>
            </a:prstGeom>
          </p:spPr>
        </p:pic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8E7029D6-C98A-456B-AFAD-AA775D3B9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p:blipFill>
          <p:spPr>
            <a:xfrm>
              <a:off x="7916798" y="1323249"/>
              <a:ext cx="1339808" cy="696348"/>
            </a:xfrm>
            <a:prstGeom prst="rect">
              <a:avLst/>
            </a:prstGeom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CC95919C-452B-43F5-AC1E-15B5213E0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p:blipFill>
          <p:spPr>
            <a:xfrm rot="21114096">
              <a:off x="2003427" y="2867521"/>
              <a:ext cx="719634" cy="509010"/>
            </a:xfrm>
            <a:prstGeom prst="rect">
              <a:avLst/>
            </a:prstGeom>
          </p:spPr>
        </p:pic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46B72356-278F-42E5-91A9-0B8F44F92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p:blipFill>
          <p:spPr>
            <a:xfrm>
              <a:off x="99053" y="-55221"/>
              <a:ext cx="781927" cy="781927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0A8B4600-40F3-47C0-91BE-D8C6484ABC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p:blipFill>
          <p:spPr>
            <a:xfrm>
              <a:off x="7369440" y="-63111"/>
              <a:ext cx="1209600" cy="1200770"/>
            </a:xfrm>
            <a:prstGeom prst="rect">
              <a:avLst/>
            </a:prstGeom>
          </p:spPr>
        </p:pic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35E7698A-2AFD-436E-8FE1-163E7FF5C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143647" y="4208355"/>
              <a:ext cx="186884" cy="166119"/>
            </a:xfrm>
            <a:prstGeom prst="rect">
              <a:avLst/>
            </a:prstGeom>
          </p:spPr>
        </p:pic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907E97CE-322A-4EF1-BF19-8F112EC09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8294827" y="3199354"/>
              <a:ext cx="203644" cy="185131"/>
            </a:xfrm>
            <a:prstGeom prst="rect">
              <a:avLst/>
            </a:prstGeom>
          </p:spPr>
        </p:pic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645DC5E5-F77B-4B97-8BC6-9B78D8284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350884" y="2441197"/>
              <a:ext cx="85637" cy="342548"/>
            </a:xfrm>
            <a:prstGeom prst="rect">
              <a:avLst/>
            </a:prstGeom>
          </p:spPr>
        </p:pic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22438D1C-54A6-4DEB-AA5E-87EA264A73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995570" y="2490888"/>
              <a:ext cx="85637" cy="342548"/>
            </a:xfrm>
            <a:prstGeom prst="rect">
              <a:avLst/>
            </a:prstGeom>
          </p:spPr>
        </p:pic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211C5CD8-9230-4532-B29C-453150203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rot="21079055">
              <a:off x="3816747" y="1254933"/>
              <a:ext cx="154848" cy="136631"/>
            </a:xfrm>
            <a:prstGeom prst="rect">
              <a:avLst/>
            </a:prstGeom>
          </p:spPr>
        </p:pic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8949070F-46BF-4E81-9C20-9C80D6EF6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8971831" y="1076029"/>
              <a:ext cx="124783" cy="110103"/>
            </a:xfrm>
            <a:prstGeom prst="rect">
              <a:avLst/>
            </a:prstGeom>
          </p:spPr>
        </p:pic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8D634476-F967-4B5C-BE68-01F362F8A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00120" y="792222"/>
              <a:ext cx="124783" cy="110103"/>
            </a:xfrm>
            <a:prstGeom prst="rect">
              <a:avLst/>
            </a:prstGeom>
          </p:spPr>
        </p:pic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37E56E98-F595-4462-A052-53ED58C61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77209" y="3906058"/>
              <a:ext cx="141092" cy="120936"/>
            </a:xfrm>
            <a:prstGeom prst="rect">
              <a:avLst/>
            </a:prstGeom>
          </p:spPr>
        </p:pic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D261ACFB-9B6B-4DBB-A633-468432AF0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tretch>
              <a:fillRect/>
            </a:stretch>
          </p:blipFill>
          <p:spPr>
            <a:xfrm>
              <a:off x="313662" y="1841781"/>
              <a:ext cx="141092" cy="120936"/>
            </a:xfrm>
            <a:prstGeom prst="rect">
              <a:avLst/>
            </a:prstGeom>
          </p:spPr>
        </p:pic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E1B04556-5274-48D8-B212-45FB3F0D4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tretch>
              <a:fillRect/>
            </a:stretch>
          </p:blipFill>
          <p:spPr>
            <a:xfrm>
              <a:off x="8676471" y="199325"/>
              <a:ext cx="141092" cy="120936"/>
            </a:xfrm>
            <a:prstGeom prst="rect">
              <a:avLst/>
            </a:prstGeom>
          </p:spPr>
        </p:pic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E08FAEBB-05A5-40BB-A3E8-045BA6F90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7"/>
                </a:ext>
              </a:extLst>
            </a:blip>
            <a:stretch>
              <a:fillRect/>
            </a:stretch>
          </p:blipFill>
          <p:spPr>
            <a:xfrm>
              <a:off x="2249561" y="694958"/>
              <a:ext cx="141092" cy="120936"/>
            </a:xfrm>
            <a:prstGeom prst="rect">
              <a:avLst/>
            </a:prstGeom>
          </p:spPr>
        </p:pic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5C35CF50-52C0-4757-B48D-71EF0B9EFF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7"/>
                </a:ext>
              </a:extLst>
            </a:blip>
            <a:stretch>
              <a:fillRect/>
            </a:stretch>
          </p:blipFill>
          <p:spPr>
            <a:xfrm>
              <a:off x="7149447" y="753279"/>
              <a:ext cx="141092" cy="120936"/>
            </a:xfrm>
            <a:prstGeom prst="rect">
              <a:avLst/>
            </a:prstGeom>
          </p:spPr>
        </p:pic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113B6A9F-BC67-4B75-B107-C0237B303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941781" y="2485597"/>
              <a:ext cx="325557" cy="95751"/>
            </a:xfrm>
            <a:prstGeom prst="rect">
              <a:avLst/>
            </a:prstGeom>
          </p:spPr>
        </p:pic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8D0E7196-37EF-4799-8A9D-6FB38A556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735339" y="4900708"/>
              <a:ext cx="325557" cy="95751"/>
            </a:xfrm>
            <a:prstGeom prst="rect">
              <a:avLst/>
            </a:prstGeom>
          </p:spPr>
        </p:pic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DC381BDC-D8A6-440B-BD3E-E32052ED3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707953" y="4089005"/>
              <a:ext cx="325557" cy="95751"/>
            </a:xfrm>
            <a:prstGeom prst="rect">
              <a:avLst/>
            </a:prstGeom>
          </p:spPr>
        </p:pic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B32B59F-30EA-4F34-B590-935547915FB8}"/>
                </a:ext>
              </a:extLst>
            </p:cNvPr>
            <p:cNvSpPr/>
            <p:nvPr/>
          </p:nvSpPr>
          <p:spPr>
            <a:xfrm>
              <a:off x="8528909" y="2168630"/>
              <a:ext cx="99143" cy="99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33903D94-3BC5-44DA-B4E5-AE807462EE67}"/>
                </a:ext>
              </a:extLst>
            </p:cNvPr>
            <p:cNvSpPr/>
            <p:nvPr/>
          </p:nvSpPr>
          <p:spPr>
            <a:xfrm>
              <a:off x="6000594" y="135904"/>
              <a:ext cx="54864" cy="5486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7225B86-5163-43FE-BFC9-ECCBED2446B4}"/>
                </a:ext>
              </a:extLst>
            </p:cNvPr>
            <p:cNvSpPr/>
            <p:nvPr/>
          </p:nvSpPr>
          <p:spPr>
            <a:xfrm>
              <a:off x="8984241" y="187847"/>
              <a:ext cx="54864" cy="5486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BE2BF05F-81FE-4EEE-B034-91B4CEA82A18}"/>
                </a:ext>
              </a:extLst>
            </p:cNvPr>
            <p:cNvSpPr/>
            <p:nvPr/>
          </p:nvSpPr>
          <p:spPr>
            <a:xfrm>
              <a:off x="75487" y="662774"/>
              <a:ext cx="54864" cy="5486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03390DC-FF0C-4469-9C5A-2796328EB38A}"/>
                </a:ext>
              </a:extLst>
            </p:cNvPr>
            <p:cNvSpPr/>
            <p:nvPr/>
          </p:nvSpPr>
          <p:spPr>
            <a:xfrm>
              <a:off x="80539" y="3602463"/>
              <a:ext cx="54864" cy="5486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75A6B68-8CF1-43CC-9509-94352B0253BB}"/>
                </a:ext>
              </a:extLst>
            </p:cNvPr>
            <p:cNvSpPr/>
            <p:nvPr/>
          </p:nvSpPr>
          <p:spPr>
            <a:xfrm>
              <a:off x="279241" y="2096483"/>
              <a:ext cx="99143" cy="99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9" name="Graphic 48">
              <a:extLst>
                <a:ext uri="{FF2B5EF4-FFF2-40B4-BE49-F238E27FC236}">
                  <a16:creationId xmlns:a16="http://schemas.microsoft.com/office/drawing/2014/main" id="{080D60F0-F5D0-48C5-842E-12569A3C2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9"/>
                </a:ext>
              </a:extLst>
            </a:blip>
            <a:stretch>
              <a:fillRect/>
            </a:stretch>
          </p:blipFill>
          <p:spPr>
            <a:xfrm>
              <a:off x="8663759" y="379745"/>
              <a:ext cx="533785" cy="693921"/>
            </a:xfrm>
            <a:prstGeom prst="rect">
              <a:avLst/>
            </a:prstGeom>
          </p:spPr>
        </p:pic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5CE84A14-51B5-42A8-8879-3AB14BA9BE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0">
              <a:extLst>
                <a:ext uri="{96DAC541-7B7A-43D3-8B79-37D633B846F1}">
                  <asvg:svgBlip xmlns:asvg="http://schemas.microsoft.com/office/drawing/2016/SVG/main" r:embed="rId51"/>
                </a:ext>
              </a:extLst>
            </a:blip>
            <a:srcRect t="48342"/>
            <a:stretch/>
          </p:blipFill>
          <p:spPr>
            <a:xfrm>
              <a:off x="5289510" y="686"/>
              <a:ext cx="566290" cy="292535"/>
            </a:xfrm>
            <a:prstGeom prst="rect">
              <a:avLst/>
            </a:prstGeom>
          </p:spPr>
        </p:pic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id="{2BE43D98-771D-46C6-91C1-A57FFF6A38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2">
              <a:extLst>
                <a:ext uri="{96DAC541-7B7A-43D3-8B79-37D633B846F1}">
                  <asvg:svgBlip xmlns:asvg="http://schemas.microsoft.com/office/drawing/2016/SVG/main" r:embed="rId53"/>
                </a:ext>
              </a:extLst>
            </a:blip>
            <a:srcRect t="48342"/>
            <a:stretch/>
          </p:blipFill>
          <p:spPr>
            <a:xfrm flipV="1">
              <a:off x="2486989" y="4640188"/>
              <a:ext cx="977311" cy="504862"/>
            </a:xfrm>
            <a:prstGeom prst="rect">
              <a:avLst/>
            </a:prstGeom>
          </p:spPr>
        </p:pic>
        <p:pic>
          <p:nvPicPr>
            <p:cNvPr id="52" name="Graphic 51">
              <a:extLst>
                <a:ext uri="{FF2B5EF4-FFF2-40B4-BE49-F238E27FC236}">
                  <a16:creationId xmlns:a16="http://schemas.microsoft.com/office/drawing/2014/main" id="{06D34E8A-CF3D-43A3-A87B-F184F916F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96DAC541-7B7A-43D3-8B79-37D633B846F1}">
                  <asvg:svgBlip xmlns:asvg="http://schemas.microsoft.com/office/drawing/2016/SVG/main" r:embed="rId55"/>
                </a:ext>
              </a:extLst>
            </a:blip>
            <a:stretch>
              <a:fillRect/>
            </a:stretch>
          </p:blipFill>
          <p:spPr>
            <a:xfrm>
              <a:off x="2995796" y="-59525"/>
              <a:ext cx="1931208" cy="480618"/>
            </a:xfrm>
            <a:prstGeom prst="rect">
              <a:avLst/>
            </a:prstGeom>
          </p:spPr>
        </p:pic>
        <p:pic>
          <p:nvPicPr>
            <p:cNvPr id="53" name="Graphic 52">
              <a:extLst>
                <a:ext uri="{FF2B5EF4-FFF2-40B4-BE49-F238E27FC236}">
                  <a16:creationId xmlns:a16="http://schemas.microsoft.com/office/drawing/2014/main" id="{D18B224B-17B9-4C10-A6FE-92CDAB3F9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>
              <a:extLst>
                <a:ext uri="{96DAC541-7B7A-43D3-8B79-37D633B846F1}">
                  <asvg:svgBlip xmlns:asvg="http://schemas.microsoft.com/office/drawing/2016/SVG/main" r:embed="rId57"/>
                </a:ext>
              </a:extLst>
            </a:blip>
            <a:stretch>
              <a:fillRect/>
            </a:stretch>
          </p:blipFill>
          <p:spPr>
            <a:xfrm>
              <a:off x="4943656" y="4646321"/>
              <a:ext cx="2033057" cy="648093"/>
            </a:xfrm>
            <a:prstGeom prst="rect">
              <a:avLst/>
            </a:prstGeom>
          </p:spPr>
        </p:pic>
        <p:pic>
          <p:nvPicPr>
            <p:cNvPr id="54" name="Graphic 53">
              <a:extLst>
                <a:ext uri="{FF2B5EF4-FFF2-40B4-BE49-F238E27FC236}">
                  <a16:creationId xmlns:a16="http://schemas.microsoft.com/office/drawing/2014/main" id="{703F9BEE-F745-4F05-98A9-F1236CAD6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tretch>
              <a:fillRect/>
            </a:stretch>
          </p:blipFill>
          <p:spPr>
            <a:xfrm>
              <a:off x="5193731" y="4690971"/>
              <a:ext cx="141092" cy="120936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DA3C4FB-43DA-41BE-BCAA-26DD5D5CF9C5}"/>
              </a:ext>
            </a:extLst>
          </p:cNvPr>
          <p:cNvSpPr/>
          <p:nvPr/>
        </p:nvSpPr>
        <p:spPr>
          <a:xfrm>
            <a:off x="2870850" y="3321647"/>
            <a:ext cx="3402300" cy="417600"/>
          </a:xfrm>
          <a:prstGeom prst="roundRect">
            <a:avLst>
              <a:gd name="adj" fmla="val 28736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5793F7D-1D3F-4FA7-882B-F008B7D126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THANK </a:t>
            </a:r>
            <a:r>
              <a:rPr lang="en-US" dirty="0">
                <a:ln w="19050">
                  <a:noFill/>
                </a:ln>
                <a:solidFill>
                  <a:schemeClr val="tx2"/>
                </a:solidFill>
              </a:rPr>
              <a:t>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7B0B6E-C30D-4414-98B1-51CA1B93B6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POWERPOINTHUB.COM</a:t>
            </a:r>
          </a:p>
        </p:txBody>
      </p:sp>
    </p:spTree>
    <p:extLst>
      <p:ext uri="{BB962C8B-B14F-4D97-AF65-F5344CB8AC3E}">
        <p14:creationId xmlns:p14="http://schemas.microsoft.com/office/powerpoint/2010/main" val="3458973526"/>
      </p:ext>
    </p:extLst>
  </p:cSld>
  <p:clrMapOvr>
    <a:masterClrMapping/>
  </p:clrMapOvr>
  <p:transition spd="slow">
    <p:strips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raphic 77">
            <a:extLst>
              <a:ext uri="{FF2B5EF4-FFF2-40B4-BE49-F238E27FC236}">
                <a16:creationId xmlns:a16="http://schemas.microsoft.com/office/drawing/2014/main" id="{CD3A1879-98E9-41A7-8728-2A80B170A8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28892" y="2220553"/>
            <a:ext cx="3246892" cy="2574208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id="{13E78F36-0F0D-4E5C-B2A9-5654CA3357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65407" y="2220553"/>
            <a:ext cx="1334894" cy="1293642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id="{D0DE6F67-F261-4A54-8D1F-A3D5ECD82DE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67639" b="43807"/>
          <a:stretch/>
        </p:blipFill>
        <p:spPr>
          <a:xfrm>
            <a:off x="2158575" y="2238971"/>
            <a:ext cx="1706384" cy="1293642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id="{7D064C9E-BE49-4059-BF02-909B1B546BF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71949" r="66458"/>
          <a:stretch/>
        </p:blipFill>
        <p:spPr>
          <a:xfrm>
            <a:off x="4044283" y="3610630"/>
            <a:ext cx="1577142" cy="1104409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00617116-05FD-439A-B02B-804DA059161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39114" y="3914937"/>
            <a:ext cx="1305326" cy="831578"/>
          </a:xfrm>
          <a:prstGeom prst="rect">
            <a:avLst/>
          </a:prstGeom>
        </p:spPr>
      </p:pic>
      <p:pic>
        <p:nvPicPr>
          <p:cNvPr id="83" name="Graphic 82">
            <a:extLst>
              <a:ext uri="{FF2B5EF4-FFF2-40B4-BE49-F238E27FC236}">
                <a16:creationId xmlns:a16="http://schemas.microsoft.com/office/drawing/2014/main" id="{7D5CE916-B6FA-4CCF-9564-35F7A064B1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158575" y="3580613"/>
            <a:ext cx="1645447" cy="1273188"/>
          </a:xfrm>
          <a:prstGeom prst="rect">
            <a:avLst/>
          </a:prstGeom>
        </p:spPr>
      </p:pic>
      <p:sp>
        <p:nvSpPr>
          <p:cNvPr id="89" name="Text Placeholder 37">
            <a:extLst>
              <a:ext uri="{FF2B5EF4-FFF2-40B4-BE49-F238E27FC236}">
                <a16:creationId xmlns:a16="http://schemas.microsoft.com/office/drawing/2014/main" id="{F0F7865E-92F2-455F-A265-522417AB32CC}"/>
              </a:ext>
            </a:extLst>
          </p:cNvPr>
          <p:cNvSpPr txBox="1">
            <a:spLocks/>
          </p:cNvSpPr>
          <p:nvPr/>
        </p:nvSpPr>
        <p:spPr>
          <a:xfrm>
            <a:off x="4016778" y="321154"/>
            <a:ext cx="4859006" cy="1468349"/>
          </a:xfrm>
          <a:prstGeom prst="rect">
            <a:avLst/>
          </a:prstGeom>
          <a:ln>
            <a:noFill/>
          </a:ln>
        </p:spPr>
        <p:txBody>
          <a:bodyPr spcFirstLastPara="1" vert="horz" lIns="91440" tIns="45720" rIns="91440" bIns="45720" numCol="1" rtlCol="0">
            <a:noAutofit/>
          </a:bodyPr>
          <a:lstStyle>
            <a:lvl1pPr indent="0" defTabSz="68580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6000" b="1" baseline="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" dist="50800" dir="2700000" algn="tl" rotWithShape="0">
                    <a:schemeClr val="bg1">
                      <a:alpha val="65000"/>
                    </a:schemeClr>
                  </a:outerShdw>
                </a:effectLst>
                <a:latin typeface="+mj-lt"/>
                <a:cs typeface="+mj-cs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algn="r"/>
            <a:r>
              <a:rPr lang="en-US" sz="5400" dirty="0">
                <a:ln w="12700">
                  <a:solidFill>
                    <a:srgbClr val="000000"/>
                  </a:solidFill>
                </a:ln>
                <a:solidFill>
                  <a:schemeClr val="accent1"/>
                </a:solidFill>
                <a:effectLst/>
              </a:rPr>
              <a:t>ALTERNATIVE</a:t>
            </a:r>
            <a:r>
              <a:rPr lang="en-US" sz="5400" dirty="0">
                <a:ln w="12700">
                  <a:solidFill>
                    <a:srgbClr val="000000"/>
                  </a:solidFill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5400" dirty="0">
                <a:solidFill>
                  <a:schemeClr val="tx2"/>
                </a:solidFill>
                <a:effectLst/>
              </a:rPr>
              <a:t>RESOURCES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5FA6C78-479A-482A-AEEF-BE926CC1D40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21301" y="728165"/>
            <a:ext cx="1795575" cy="1293642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A8BEF6E2-7D2C-431B-8BE4-2AF9F004000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68216" y="2155050"/>
            <a:ext cx="1676224" cy="161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901335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83D8D865-B413-4603-9653-92067D8D7A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1439" y="4295938"/>
            <a:ext cx="1471212" cy="546313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0A9ED4A-3AA8-41D3-8C34-A96F9D7424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3352" y="3395136"/>
            <a:ext cx="987198" cy="133703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23B92B0-B0C0-4715-AD28-0DEE0F1BBF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04365" y="3521879"/>
            <a:ext cx="326375" cy="27975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92ADD2B4-FCB8-43F0-BA18-051A907406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758008" y="3557152"/>
            <a:ext cx="539835" cy="158775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FEDC7125-B2F2-421D-B1C7-1340B13545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380343" y="2730314"/>
            <a:ext cx="650048" cy="664822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CC10E0D6-3198-4C9F-816D-E0100C002EC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801899" y="2845683"/>
            <a:ext cx="605727" cy="428441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4C191A60-BED8-455A-B0AE-7B31A446A99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607623" y="2811648"/>
            <a:ext cx="605726" cy="398893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103AA270-54D5-434E-A22B-2E5BD0A4DF5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53230" y="2021327"/>
            <a:ext cx="605727" cy="605727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CE85563A-C5BD-4DB1-A343-1C72B33ACE2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642381" y="1991780"/>
            <a:ext cx="635274" cy="635274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358E393D-E4FA-42EE-8569-7263BC021A6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816839" y="2013940"/>
            <a:ext cx="635274" cy="620500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FC9B2564-40A6-460F-BA71-8F9CA7820A1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960018" y="3402811"/>
            <a:ext cx="606126" cy="885876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C9B94516-D28C-44C7-8479-621616EF361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787292" y="2845480"/>
            <a:ext cx="664821" cy="369345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8B4C3625-85F7-4732-A332-DC135F83875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2259103" y="3570899"/>
            <a:ext cx="137100" cy="548401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6365A2D5-5ABB-4926-940C-0154257FDAF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3830559" y="4357999"/>
            <a:ext cx="380903" cy="338581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C6492CBF-EEB3-44BE-A99F-9CFDA1E1133C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3830559" y="3845749"/>
            <a:ext cx="372439" cy="338581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8116AB33-3C6A-46F7-8789-C7398309F62F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2505918" y="3981940"/>
            <a:ext cx="264208" cy="233125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B67B9211-2ECE-4D77-A8D7-C89C570A96F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4093809" y="2764629"/>
            <a:ext cx="590550" cy="590550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07F9DDE6-714B-493D-8230-83FD42AAEF43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3566144" y="2021327"/>
            <a:ext cx="2734244" cy="450792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59855E8A-CCC3-4F17-BE19-987DF8635A3F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987299" y="2806731"/>
            <a:ext cx="421658" cy="548156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B49FACAD-C643-4AEB-A62B-02AA8526D89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5581793" y="2727426"/>
            <a:ext cx="704028" cy="698889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74CBE9B0-0379-4891-BF1C-162ADE309903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6499450" y="2015397"/>
            <a:ext cx="710283" cy="1144043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72853B7B-ED1E-4DAA-8F65-48B35BEBC452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6780966" y="3801629"/>
            <a:ext cx="857533" cy="924066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51EBCABA-8876-4240-B363-5338220D8911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6082434" y="3391274"/>
            <a:ext cx="627524" cy="580695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B5A52817-5D1E-4FF4-A28A-02B66A7C8AF1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6025330" y="4090252"/>
            <a:ext cx="627525" cy="668965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27B01DAB-761F-4AA7-AD88-0840002B6F3A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7615215" y="3443351"/>
            <a:ext cx="575556" cy="436806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5C2E1228-D43B-4D71-B0A7-EDDC0AE13B04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4469578" y="3529431"/>
            <a:ext cx="1502732" cy="1162113"/>
          </a:xfrm>
          <a:prstGeom prst="rect">
            <a:avLst/>
          </a:prstGeom>
        </p:spPr>
      </p:pic>
      <p:pic>
        <p:nvPicPr>
          <p:cNvPr id="62" name="Graphic 61">
            <a:extLst>
              <a:ext uri="{FF2B5EF4-FFF2-40B4-BE49-F238E27FC236}">
                <a16:creationId xmlns:a16="http://schemas.microsoft.com/office/drawing/2014/main" id="{9AAF889A-5AB4-49FA-8809-EE95192E872F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6826871" y="3191230"/>
            <a:ext cx="575556" cy="568177"/>
          </a:xfrm>
          <a:prstGeom prst="rect">
            <a:avLst/>
          </a:prstGeom>
        </p:spPr>
      </p:pic>
      <p:pic>
        <p:nvPicPr>
          <p:cNvPr id="63" name="Graphic 62">
            <a:extLst>
              <a:ext uri="{FF2B5EF4-FFF2-40B4-BE49-F238E27FC236}">
                <a16:creationId xmlns:a16="http://schemas.microsoft.com/office/drawing/2014/main" id="{86117D52-B70F-4D5D-B124-7C3CEF487E9A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7710544" y="4042982"/>
            <a:ext cx="534445" cy="472778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FCDD43AA-A660-4714-B3F4-A0FBB16A1052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7024171" y="2576489"/>
            <a:ext cx="1093201" cy="568177"/>
          </a:xfrm>
          <a:prstGeom prst="rect">
            <a:avLst/>
          </a:prstGeom>
        </p:spPr>
      </p:pic>
      <p:sp>
        <p:nvSpPr>
          <p:cNvPr id="67" name="Text Placeholder 37">
            <a:extLst>
              <a:ext uri="{FF2B5EF4-FFF2-40B4-BE49-F238E27FC236}">
                <a16:creationId xmlns:a16="http://schemas.microsoft.com/office/drawing/2014/main" id="{EC36E550-2921-431E-BD79-41081377DCA2}"/>
              </a:ext>
            </a:extLst>
          </p:cNvPr>
          <p:cNvSpPr txBox="1">
            <a:spLocks/>
          </p:cNvSpPr>
          <p:nvPr/>
        </p:nvSpPr>
        <p:spPr>
          <a:xfrm>
            <a:off x="4016778" y="321154"/>
            <a:ext cx="4859006" cy="1468349"/>
          </a:xfrm>
          <a:prstGeom prst="rect">
            <a:avLst/>
          </a:prstGeom>
          <a:ln>
            <a:noFill/>
          </a:ln>
        </p:spPr>
        <p:txBody>
          <a:bodyPr spcFirstLastPara="1" vert="horz" lIns="91440" tIns="45720" rIns="91440" bIns="45720" numCol="1" rtlCol="0">
            <a:noAutofit/>
          </a:bodyPr>
          <a:lstStyle>
            <a:lvl1pPr indent="0" defTabSz="68580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6000" b="1" baseline="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" dist="50800" dir="2700000" algn="tl" rotWithShape="0">
                    <a:schemeClr val="bg1">
                      <a:alpha val="65000"/>
                    </a:schemeClr>
                  </a:outerShdw>
                </a:effectLst>
                <a:latin typeface="+mj-lt"/>
                <a:cs typeface="+mj-cs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algn="r"/>
            <a:r>
              <a:rPr lang="en-US" sz="5400" dirty="0">
                <a:ln w="12700">
                  <a:solidFill>
                    <a:srgbClr val="000000"/>
                  </a:solidFill>
                </a:ln>
                <a:solidFill>
                  <a:schemeClr val="accent1"/>
                </a:solidFill>
                <a:effectLst/>
              </a:rPr>
              <a:t>ALTERNATIVE</a:t>
            </a:r>
            <a:r>
              <a:rPr lang="en-US" sz="5400" dirty="0">
                <a:solidFill>
                  <a:schemeClr val="tx2"/>
                </a:solidFill>
                <a:effectLst/>
              </a:rPr>
              <a:t> RESOURCES</a:t>
            </a:r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BCAA219D-A769-41D2-8AA6-01443C11818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801899" y="2845480"/>
            <a:ext cx="605727" cy="428441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F49FD6CB-C45F-4299-83E5-C38FA3D1A83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607623" y="2811445"/>
            <a:ext cx="605726" cy="398893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3E5EFA68-CAC1-4B2D-AEFE-859FBFAFF61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53230" y="2021124"/>
            <a:ext cx="605727" cy="605727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8D763056-FB08-4185-8B27-98A723836A5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642381" y="1991577"/>
            <a:ext cx="635274" cy="635274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53659877-E6BB-4C69-A8FF-270FB7AC8F6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816839" y="2013737"/>
            <a:ext cx="635274" cy="620500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07850114-45D9-46A4-B242-6D9ABA517CFD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5581793" y="2727223"/>
            <a:ext cx="704028" cy="69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28857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0BC0028-9FD4-47D9-BC9E-B6E5C26D13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05630" y="2379787"/>
            <a:ext cx="4288201" cy="6781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B8F6F2-EBE4-4FE1-BCB7-EF1C17F48427}"/>
              </a:ext>
            </a:extLst>
          </p:cNvPr>
          <p:cNvSpPr txBox="1"/>
          <p:nvPr/>
        </p:nvSpPr>
        <p:spPr>
          <a:xfrm>
            <a:off x="542925" y="398884"/>
            <a:ext cx="8058150" cy="1009485"/>
          </a:xfrm>
          <a:prstGeom prst="rect">
            <a:avLst/>
          </a:prstGeom>
          <a:ln>
            <a:noFill/>
          </a:ln>
        </p:spPr>
        <p:txBody>
          <a:bodyPr spcFirstLastPara="1" vert="horz" lIns="91440" tIns="45720" rIns="91440" bIns="45720" numCol="1" rtlCol="0">
            <a:noAutofit/>
          </a:bodyPr>
          <a:lstStyle>
            <a:lvl1pPr indent="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4800" b="1" baseline="0" dirty="0">
                <a:solidFill>
                  <a:schemeClr val="accent1"/>
                </a:solidFill>
                <a:effectLst>
                  <a:outerShdw blurRad="12700" dist="50800" dir="2700000" algn="tl" rotWithShape="0">
                    <a:schemeClr val="bg1">
                      <a:alpha val="65000"/>
                    </a:schemeClr>
                  </a:outerShdw>
                </a:effectLst>
                <a:latin typeface="+mj-lt"/>
                <a:cs typeface="+mj-cs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algn="ctr"/>
            <a:r>
              <a:rPr lang="en-US" sz="7200" dirty="0">
                <a:solidFill>
                  <a:schemeClr val="bg2"/>
                </a:solidFill>
                <a:effectLst/>
              </a:rPr>
              <a:t>CREDIT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C8358D-666A-4446-A612-F94F5B9D10FF}"/>
              </a:ext>
            </a:extLst>
          </p:cNvPr>
          <p:cNvSpPr txBox="1"/>
          <p:nvPr/>
        </p:nvSpPr>
        <p:spPr>
          <a:xfrm>
            <a:off x="1013059" y="1921456"/>
            <a:ext cx="7117883" cy="3000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 algn="ctr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1400" spc="20" baseline="0" dirty="0">
                <a:solidFill>
                  <a:schemeClr val="bg1"/>
                </a:solidFill>
                <a:effectLst>
                  <a:outerShdw blurRad="50800" dist="12700" dir="2700000" algn="tl" rotWithShape="0">
                    <a:schemeClr val="accent2">
                      <a:alpha val="40000"/>
                    </a:schemeClr>
                  </a:outerShdw>
                </a:effectLst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en-US" dirty="0">
                <a:solidFill>
                  <a:schemeClr val="tx1"/>
                </a:solidFill>
                <a:effectLst/>
              </a:rPr>
              <a:t>Thank you for using our template.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0BC55E-015A-459C-A0A2-3FBE77FBD47A}"/>
              </a:ext>
            </a:extLst>
          </p:cNvPr>
          <p:cNvSpPr txBox="1"/>
          <p:nvPr/>
        </p:nvSpPr>
        <p:spPr>
          <a:xfrm>
            <a:off x="1013059" y="2522703"/>
            <a:ext cx="7117883" cy="18028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 algn="ctr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1400" spc="20" baseline="0" dirty="0">
                <a:solidFill>
                  <a:schemeClr val="bg1"/>
                </a:solidFill>
                <a:effectLst>
                  <a:outerShdw blurRad="50800" dist="12700" dir="2700000" algn="tl" rotWithShape="0">
                    <a:schemeClr val="accent2">
                      <a:alpha val="40000"/>
                    </a:schemeClr>
                  </a:outerShdw>
                </a:effectLst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en-US" sz="2400" b="1" dirty="0">
                <a:effectLst/>
                <a:latin typeface="+mj-lt"/>
                <a:cs typeface="+mj-cs"/>
              </a:rPr>
              <a:t>Don’t forget to thanks to :</a:t>
            </a:r>
          </a:p>
          <a:p>
            <a:endParaRPr lang="en-US" sz="1800" b="1" dirty="0">
              <a:solidFill>
                <a:schemeClr val="tx1"/>
              </a:solidFill>
              <a:effectLst/>
              <a:latin typeface="+mj-lt"/>
              <a:cs typeface="+mj-cs"/>
            </a:endParaRPr>
          </a:p>
          <a:p>
            <a:r>
              <a:rPr lang="en-US" sz="1200" dirty="0">
                <a:solidFill>
                  <a:schemeClr val="tx1"/>
                </a:solidFill>
                <a:effectLst/>
              </a:rPr>
              <a:t>Presentation Template by </a:t>
            </a:r>
            <a:r>
              <a:rPr lang="en-US" sz="1200" dirty="0">
                <a:solidFill>
                  <a:schemeClr val="tx1"/>
                </a:solidFill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www.PowerPointHub.com</a:t>
            </a:r>
            <a:endParaRPr lang="en-US" sz="1200" dirty="0">
              <a:solidFill>
                <a:schemeClr val="tx1"/>
              </a:solidFill>
              <a:effectLst/>
            </a:endParaRPr>
          </a:p>
          <a:p>
            <a:r>
              <a:rPr lang="en-US" sz="1200" dirty="0">
                <a:solidFill>
                  <a:schemeClr val="tx1"/>
                </a:solidFill>
                <a:effectLst/>
              </a:rPr>
              <a:t>Photo by </a:t>
            </a:r>
            <a:r>
              <a:rPr lang="en-US" sz="1200" dirty="0">
                <a:solidFill>
                  <a:schemeClr val="tx1"/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www.freepik.com</a:t>
            </a:r>
            <a:endParaRPr lang="th-TH" sz="1200" dirty="0">
              <a:solidFill>
                <a:schemeClr val="tx1"/>
              </a:solidFill>
              <a:effectLst/>
            </a:endParaRPr>
          </a:p>
          <a:p>
            <a:r>
              <a:rPr lang="en-US" sz="1200" dirty="0">
                <a:solidFill>
                  <a:schemeClr val="tx1"/>
                </a:solidFill>
                <a:effectLst/>
              </a:rPr>
              <a:t>Illustrator by </a:t>
            </a:r>
            <a:r>
              <a:rPr lang="en-US" sz="1200" dirty="0">
                <a:solidFill>
                  <a:schemeClr val="tx1"/>
                </a:solidFill>
                <a:effectLst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-US" sz="1200" dirty="0">
                <a:solidFill>
                  <a:schemeClr val="tx1"/>
                </a:solidFill>
                <a:effectLst/>
              </a:rPr>
              <a:t> on </a:t>
            </a:r>
            <a:r>
              <a:rPr lang="en-US" sz="1200" dirty="0">
                <a:solidFill>
                  <a:schemeClr val="tx1"/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www.freepik.com</a:t>
            </a:r>
            <a:endParaRPr lang="th-TH" sz="1200" dirty="0">
              <a:solidFill>
                <a:schemeClr val="tx1"/>
              </a:solidFill>
              <a:effectLst/>
            </a:endParaRPr>
          </a:p>
          <a:p>
            <a:r>
              <a:rPr lang="en-US" sz="1200" dirty="0">
                <a:solidFill>
                  <a:schemeClr val="tx1"/>
                </a:solidFill>
                <a:effectLst/>
              </a:rPr>
              <a:t>Icons by </a:t>
            </a:r>
            <a:r>
              <a:rPr lang="en-US" sz="1200" dirty="0">
                <a:solidFill>
                  <a:schemeClr val="tx1"/>
                </a:solidFill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www.PowerPointHub.com</a:t>
            </a:r>
            <a:endParaRPr lang="en-US" sz="1200" dirty="0">
              <a:solidFill>
                <a:schemeClr val="tx1"/>
              </a:solidFill>
              <a:effectLst/>
            </a:endParaRPr>
          </a:p>
          <a:p>
            <a:endParaRPr lang="en-US" sz="1200" dirty="0">
              <a:solidFill>
                <a:schemeClr val="tx1"/>
              </a:solidFill>
              <a:effectLst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F61E16D-BCB6-4C1F-A830-175A8ABA12A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t="49176"/>
          <a:stretch/>
        </p:blipFill>
        <p:spPr>
          <a:xfrm>
            <a:off x="5009137" y="-10505"/>
            <a:ext cx="1275347" cy="64817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401F418-71E1-460C-BB3F-7CB5E2A818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0477" y="4125955"/>
            <a:ext cx="364812" cy="10729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8BD7328-DE58-4B59-AF9F-4C05218441D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50000"/>
          <a:stretch/>
        </p:blipFill>
        <p:spPr>
          <a:xfrm>
            <a:off x="0" y="2659728"/>
            <a:ext cx="516656" cy="1033313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B4CAA9F-8F8B-4966-86B1-08E6D25B45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447590" y="3505902"/>
            <a:ext cx="79330" cy="31732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1AE39A7-3020-4467-8AB9-168B9BEF9DC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r="23832"/>
          <a:stretch/>
        </p:blipFill>
        <p:spPr>
          <a:xfrm>
            <a:off x="7496018" y="2294601"/>
            <a:ext cx="1646897" cy="294322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58D29D27-7EA2-4435-A833-721EE12E0CB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226589">
            <a:off x="2734972" y="4492205"/>
            <a:ext cx="2181225" cy="69532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2C523907-B8F5-44CE-B433-51DDDD8FE3F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752265" y="0"/>
            <a:ext cx="1390650" cy="96202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1A6E04E9-FB2D-45EE-8D5B-C5390CEF581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7775530" y="176682"/>
            <a:ext cx="987198" cy="133703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6CFF3B0-8149-4C08-AE57-4AADA335A91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7725628" y="4135893"/>
            <a:ext cx="534445" cy="47277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2D7CBF9F-8B37-4BA7-A91B-4DBD121781A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 rot="1123986">
            <a:off x="350079" y="1169752"/>
            <a:ext cx="627524" cy="580695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002B9698-B574-4F0B-9886-240C481E7CD0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rcRect t="7659"/>
          <a:stretch/>
        </p:blipFill>
        <p:spPr>
          <a:xfrm>
            <a:off x="-1" y="-10505"/>
            <a:ext cx="2257425" cy="1275347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648EFEC0-4081-4954-A78D-4231D47C4A51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 rot="1892633">
            <a:off x="8721972" y="1669749"/>
            <a:ext cx="216410" cy="19095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4F6F7DC7-17FE-4148-9828-19E8D1925448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 rot="21142274">
            <a:off x="568808" y="2691016"/>
            <a:ext cx="216410" cy="19095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DA938F24-A8C4-422E-8642-531B0A25F8F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 rot="21142274">
            <a:off x="7122902" y="4609718"/>
            <a:ext cx="216410" cy="19095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997E3323-CC89-4288-A8EF-3538A2CDBFB0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 rot="1252121">
            <a:off x="704944" y="550885"/>
            <a:ext cx="616229" cy="656923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426DEB80-825E-406A-85CE-A69E8884781E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1666875" y="4372782"/>
            <a:ext cx="650048" cy="66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733929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6D95B36-9233-4774-B9C5-154FB98EEB74}"/>
              </a:ext>
            </a:extLst>
          </p:cNvPr>
          <p:cNvSpPr/>
          <p:nvPr/>
        </p:nvSpPr>
        <p:spPr>
          <a:xfrm>
            <a:off x="1608279" y="2979816"/>
            <a:ext cx="5927442" cy="950500"/>
          </a:xfrm>
          <a:prstGeom prst="roundRect">
            <a:avLst>
              <a:gd name="adj" fmla="val 1485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507661-18C5-436C-B8FC-B8C2147B3D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5389" y="1114012"/>
            <a:ext cx="6193222" cy="1486591"/>
          </a:xfrm>
        </p:spPr>
        <p:txBody>
          <a:bodyPr/>
          <a:lstStyle/>
          <a:p>
            <a:r>
              <a:rPr lang="en-US" dirty="0"/>
              <a:t>WHOA!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6A4CE0-01AD-4221-99F0-BB8A1F2F5A7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Lorem Ipsum has been the industry's standard dummy text ever since the 1500s, when an unknown printer took a galley of type and scrambled it to make a type specimen book.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E38B2E8-EA52-44CE-8F27-B3414FDBB0C4}"/>
              </a:ext>
            </a:extLst>
          </p:cNvPr>
          <p:cNvGrpSpPr/>
          <p:nvPr/>
        </p:nvGrpSpPr>
        <p:grpSpPr>
          <a:xfrm>
            <a:off x="-74164" y="-63111"/>
            <a:ext cx="9307125" cy="5789746"/>
            <a:chOff x="-74164" y="-63111"/>
            <a:chExt cx="9307125" cy="5789746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9F7E0342-556F-4F3E-90E3-21A87C1A2F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3122562">
              <a:off x="6832538" y="4673282"/>
              <a:ext cx="1536245" cy="570462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99762706-9D63-4369-A7B5-8C73F319C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0030702">
              <a:off x="7777456" y="3524824"/>
              <a:ext cx="1337815" cy="1811895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E4EC99B9-6155-461C-A77A-3E2648316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341861" y="3891875"/>
              <a:ext cx="141092" cy="120936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24D28A0F-6897-4FF4-B4F1-66352453DB1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470082" y="1832841"/>
              <a:ext cx="325557" cy="95751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5F4D8449-297B-48A1-A46E-DC629298E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161160" y="4694692"/>
              <a:ext cx="85637" cy="342548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D0CC41A1-35A4-4B05-8DE4-92B164A8A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652008" y="4270987"/>
              <a:ext cx="186884" cy="166119"/>
            </a:xfrm>
            <a:prstGeom prst="rect">
              <a:avLst/>
            </a:prstGeom>
          </p:spPr>
        </p:pic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95250549-9639-490A-9880-CECC0D495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941786" y="3208461"/>
              <a:ext cx="203644" cy="185131"/>
            </a:xfrm>
            <a:prstGeom prst="rect">
              <a:avLst/>
            </a:prstGeom>
          </p:spPr>
        </p:pic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0100A3E4-D5D3-4EBF-847B-210A8ED74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7891414" y="2087996"/>
              <a:ext cx="154848" cy="136631"/>
            </a:xfrm>
            <a:prstGeom prst="rect">
              <a:avLst/>
            </a:prstGeom>
          </p:spPr>
        </p:pic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E6A1B4E5-CE39-4419-A10C-7B96E9AB4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002709" y="4481464"/>
              <a:ext cx="546313" cy="546313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21510E94-9618-4F60-8C75-A074BF9E3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-10366" y="3324703"/>
              <a:ext cx="1168221" cy="1881637"/>
            </a:xfrm>
            <a:prstGeom prst="rect">
              <a:avLst/>
            </a:prstGeom>
          </p:spPr>
        </p:pic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44A49551-E5F8-4159-AF9B-779CA1E919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-74164" y="2030301"/>
              <a:ext cx="1038563" cy="1119141"/>
            </a:xfrm>
            <a:prstGeom prst="rect">
              <a:avLst/>
            </a:prstGeom>
          </p:spPr>
        </p:pic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2161A1DE-EA9D-43DC-9A60-C74FD02B3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8549399" y="3235198"/>
              <a:ext cx="627524" cy="580695"/>
            </a:xfrm>
            <a:prstGeom prst="rect">
              <a:avLst/>
            </a:prstGeom>
          </p:spPr>
        </p:pic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9C5411B1-C51A-4719-A19A-CB54EAE8F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8316079" y="2162304"/>
              <a:ext cx="916882" cy="977430"/>
            </a:xfrm>
            <a:prstGeom prst="rect">
              <a:avLst/>
            </a:prstGeom>
          </p:spPr>
        </p:pic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8DB1A013-34ED-4CBB-8A28-3419B1323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6269848" y="-48980"/>
              <a:ext cx="988408" cy="750131"/>
            </a:xfrm>
            <a:prstGeom prst="rect">
              <a:avLst/>
            </a:prstGeom>
          </p:spPr>
        </p:pic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0E0603CC-8F2F-4D58-9DCD-2B4A655E5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p:blipFill>
          <p:spPr>
            <a:xfrm>
              <a:off x="878666" y="8305"/>
              <a:ext cx="1342684" cy="1038342"/>
            </a:xfrm>
            <a:prstGeom prst="rect">
              <a:avLst/>
            </a:prstGeom>
          </p:spPr>
        </p:pic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919007BC-9D4B-464A-9C82-B19774929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p:blipFill>
          <p:spPr>
            <a:xfrm>
              <a:off x="2293920" y="-35468"/>
              <a:ext cx="712031" cy="702902"/>
            </a:xfrm>
            <a:prstGeom prst="rect">
              <a:avLst/>
            </a:prstGeom>
          </p:spPr>
        </p:pic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192D3288-7803-47CD-BC5A-D55051176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p:blipFill>
          <p:spPr>
            <a:xfrm>
              <a:off x="-28800" y="869212"/>
              <a:ext cx="926853" cy="819908"/>
            </a:xfrm>
            <a:prstGeom prst="rect">
              <a:avLst/>
            </a:prstGeom>
          </p:spPr>
        </p:pic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FD013B04-8C9C-4868-AECD-9E9536C38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p:blipFill>
          <p:spPr>
            <a:xfrm>
              <a:off x="7867370" y="1323249"/>
              <a:ext cx="1339808" cy="696348"/>
            </a:xfrm>
            <a:prstGeom prst="rect">
              <a:avLst/>
            </a:prstGeom>
          </p:spPr>
        </p:pic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484EBF41-8FCD-42BA-99CC-7DA3C4A03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p:blipFill>
          <p:spPr>
            <a:xfrm rot="21114096">
              <a:off x="968228" y="1334493"/>
              <a:ext cx="719634" cy="509010"/>
            </a:xfrm>
            <a:prstGeom prst="rect">
              <a:avLst/>
            </a:prstGeom>
          </p:spPr>
        </p:pic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53C78CD4-F9DE-4446-AB2C-03EEC3107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/>
            </a:stretch>
          </p:blipFill>
          <p:spPr>
            <a:xfrm>
              <a:off x="99053" y="-55221"/>
              <a:ext cx="781927" cy="781927"/>
            </a:xfrm>
            <a:prstGeom prst="rect">
              <a:avLst/>
            </a:prstGeom>
          </p:spPr>
        </p:pic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28A8A602-E0C6-4FE0-B805-B84FEAD5F5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tretch>
              <a:fillRect/>
            </a:stretch>
          </p:blipFill>
          <p:spPr>
            <a:xfrm>
              <a:off x="7369440" y="-63111"/>
              <a:ext cx="1209600" cy="1200770"/>
            </a:xfrm>
            <a:prstGeom prst="rect">
              <a:avLst/>
            </a:prstGeom>
          </p:spPr>
        </p:pic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250C0942-6FDA-43B6-B90D-DC849D420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143647" y="4208355"/>
              <a:ext cx="186884" cy="166119"/>
            </a:xfrm>
            <a:prstGeom prst="rect">
              <a:avLst/>
            </a:prstGeom>
          </p:spPr>
        </p:pic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90A3E9DB-5DBD-4212-A990-79C539478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8294827" y="3199354"/>
              <a:ext cx="203644" cy="185131"/>
            </a:xfrm>
            <a:prstGeom prst="rect">
              <a:avLst/>
            </a:prstGeom>
          </p:spPr>
        </p:pic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EA1F2EEA-1D9F-4E48-A5F0-01D3E44DC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350884" y="2441197"/>
              <a:ext cx="85637" cy="342548"/>
            </a:xfrm>
            <a:prstGeom prst="rect">
              <a:avLst/>
            </a:prstGeom>
          </p:spPr>
        </p:pic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CB7B761A-DDDE-45C1-9808-A86181596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995570" y="2490888"/>
              <a:ext cx="85637" cy="342548"/>
            </a:xfrm>
            <a:prstGeom prst="rect">
              <a:avLst/>
            </a:prstGeom>
          </p:spPr>
        </p:pic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3DD04150-AA67-44A2-893D-38D645B5B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025852" y="2028168"/>
              <a:ext cx="154848" cy="136631"/>
            </a:xfrm>
            <a:prstGeom prst="rect">
              <a:avLst/>
            </a:prstGeom>
          </p:spPr>
        </p:pic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CB1B54A2-78B7-4788-BC8D-76D83D15B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8971831" y="1076029"/>
              <a:ext cx="124783" cy="110103"/>
            </a:xfrm>
            <a:prstGeom prst="rect">
              <a:avLst/>
            </a:prstGeom>
          </p:spPr>
        </p:pic>
        <p:pic>
          <p:nvPicPr>
            <p:cNvPr id="47" name="Graphic 46">
              <a:extLst>
                <a:ext uri="{FF2B5EF4-FFF2-40B4-BE49-F238E27FC236}">
                  <a16:creationId xmlns:a16="http://schemas.microsoft.com/office/drawing/2014/main" id="{3CD847DD-5A6E-4627-8C02-658704A59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700120" y="792222"/>
              <a:ext cx="124783" cy="110103"/>
            </a:xfrm>
            <a:prstGeom prst="rect">
              <a:avLst/>
            </a:prstGeom>
          </p:spPr>
        </p:pic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AEF7E3A6-B075-49FC-9814-D8DC22102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677209" y="3906058"/>
              <a:ext cx="141092" cy="120936"/>
            </a:xfrm>
            <a:prstGeom prst="rect">
              <a:avLst/>
            </a:prstGeom>
          </p:spPr>
        </p:pic>
        <p:pic>
          <p:nvPicPr>
            <p:cNvPr id="49" name="Graphic 48">
              <a:extLst>
                <a:ext uri="{FF2B5EF4-FFF2-40B4-BE49-F238E27FC236}">
                  <a16:creationId xmlns:a16="http://schemas.microsoft.com/office/drawing/2014/main" id="{85AB68A2-938A-4256-AC59-67357DB73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6"/>
                </a:ext>
              </a:extLst>
            </a:blip>
            <a:stretch>
              <a:fillRect/>
            </a:stretch>
          </p:blipFill>
          <p:spPr>
            <a:xfrm>
              <a:off x="313662" y="1841781"/>
              <a:ext cx="141092" cy="120936"/>
            </a:xfrm>
            <a:prstGeom prst="rect">
              <a:avLst/>
            </a:prstGeom>
          </p:spPr>
        </p:pic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34C1C5F9-B959-46DF-8BD3-3125E727B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6"/>
                </a:ext>
              </a:extLst>
            </a:blip>
            <a:stretch>
              <a:fillRect/>
            </a:stretch>
          </p:blipFill>
          <p:spPr>
            <a:xfrm>
              <a:off x="8676471" y="199325"/>
              <a:ext cx="141092" cy="120936"/>
            </a:xfrm>
            <a:prstGeom prst="rect">
              <a:avLst/>
            </a:prstGeom>
          </p:spPr>
        </p:pic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id="{8FCBC6FC-F0E4-479C-9114-97D2198D3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8"/>
                </a:ext>
              </a:extLst>
            </a:blip>
            <a:stretch>
              <a:fillRect/>
            </a:stretch>
          </p:blipFill>
          <p:spPr>
            <a:xfrm>
              <a:off x="2249561" y="694958"/>
              <a:ext cx="141092" cy="120936"/>
            </a:xfrm>
            <a:prstGeom prst="rect">
              <a:avLst/>
            </a:prstGeom>
          </p:spPr>
        </p:pic>
        <p:pic>
          <p:nvPicPr>
            <p:cNvPr id="52" name="Graphic 51">
              <a:extLst>
                <a:ext uri="{FF2B5EF4-FFF2-40B4-BE49-F238E27FC236}">
                  <a16:creationId xmlns:a16="http://schemas.microsoft.com/office/drawing/2014/main" id="{DEF01FB2-F2DD-4D8B-9BAA-E323D8477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8"/>
                </a:ext>
              </a:extLst>
            </a:blip>
            <a:stretch>
              <a:fillRect/>
            </a:stretch>
          </p:blipFill>
          <p:spPr>
            <a:xfrm>
              <a:off x="7865938" y="1538765"/>
              <a:ext cx="141092" cy="120936"/>
            </a:xfrm>
            <a:prstGeom prst="rect">
              <a:avLst/>
            </a:prstGeom>
          </p:spPr>
        </p:pic>
        <p:pic>
          <p:nvPicPr>
            <p:cNvPr id="53" name="Graphic 52">
              <a:extLst>
                <a:ext uri="{FF2B5EF4-FFF2-40B4-BE49-F238E27FC236}">
                  <a16:creationId xmlns:a16="http://schemas.microsoft.com/office/drawing/2014/main" id="{CAE9BBD1-FBC4-4659-9D66-F3A50414F0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8"/>
                </a:ext>
              </a:extLst>
            </a:blip>
            <a:stretch>
              <a:fillRect/>
            </a:stretch>
          </p:blipFill>
          <p:spPr>
            <a:xfrm>
              <a:off x="7149447" y="753279"/>
              <a:ext cx="141092" cy="120936"/>
            </a:xfrm>
            <a:prstGeom prst="rect">
              <a:avLst/>
            </a:prstGeom>
          </p:spPr>
        </p:pic>
        <p:pic>
          <p:nvPicPr>
            <p:cNvPr id="54" name="Graphic 53">
              <a:extLst>
                <a:ext uri="{FF2B5EF4-FFF2-40B4-BE49-F238E27FC236}">
                  <a16:creationId xmlns:a16="http://schemas.microsoft.com/office/drawing/2014/main" id="{E0C0DAA8-4DE6-4805-BC68-BAA041CE6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795079" y="1190591"/>
              <a:ext cx="325557" cy="95751"/>
            </a:xfrm>
            <a:prstGeom prst="rect">
              <a:avLst/>
            </a:prstGeom>
          </p:spPr>
        </p:pic>
        <p:pic>
          <p:nvPicPr>
            <p:cNvPr id="55" name="Graphic 54">
              <a:extLst>
                <a:ext uri="{FF2B5EF4-FFF2-40B4-BE49-F238E27FC236}">
                  <a16:creationId xmlns:a16="http://schemas.microsoft.com/office/drawing/2014/main" id="{7DB93FC1-7546-442C-8989-D7082330A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735339" y="4900708"/>
              <a:ext cx="325557" cy="95751"/>
            </a:xfrm>
            <a:prstGeom prst="rect">
              <a:avLst/>
            </a:prstGeom>
          </p:spPr>
        </p:pic>
        <p:pic>
          <p:nvPicPr>
            <p:cNvPr id="56" name="Graphic 55">
              <a:extLst>
                <a:ext uri="{FF2B5EF4-FFF2-40B4-BE49-F238E27FC236}">
                  <a16:creationId xmlns:a16="http://schemas.microsoft.com/office/drawing/2014/main" id="{7A8963D0-DC12-4E7F-AC91-BCD9EA203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707953" y="4089005"/>
              <a:ext cx="325557" cy="95751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8D66678-A950-45AD-BCEB-933B9F68579D}"/>
                </a:ext>
              </a:extLst>
            </p:cNvPr>
            <p:cNvSpPr/>
            <p:nvPr/>
          </p:nvSpPr>
          <p:spPr>
            <a:xfrm>
              <a:off x="8528909" y="2168630"/>
              <a:ext cx="99143" cy="99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F85E1D4D-0200-4A6D-A716-39C47B61F1DF}"/>
                </a:ext>
              </a:extLst>
            </p:cNvPr>
            <p:cNvSpPr/>
            <p:nvPr/>
          </p:nvSpPr>
          <p:spPr>
            <a:xfrm>
              <a:off x="6000594" y="135904"/>
              <a:ext cx="54864" cy="5486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31D56C4F-DD43-4E04-8079-B0347DE11F1F}"/>
                </a:ext>
              </a:extLst>
            </p:cNvPr>
            <p:cNvSpPr/>
            <p:nvPr/>
          </p:nvSpPr>
          <p:spPr>
            <a:xfrm>
              <a:off x="8984241" y="187847"/>
              <a:ext cx="54864" cy="5486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61D80839-61B6-4BC9-BD39-7FDD12252BC5}"/>
                </a:ext>
              </a:extLst>
            </p:cNvPr>
            <p:cNvSpPr/>
            <p:nvPr/>
          </p:nvSpPr>
          <p:spPr>
            <a:xfrm>
              <a:off x="75487" y="662774"/>
              <a:ext cx="54864" cy="5486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146B7DDC-EBE7-4E1C-A786-826926776F31}"/>
                </a:ext>
              </a:extLst>
            </p:cNvPr>
            <p:cNvSpPr/>
            <p:nvPr/>
          </p:nvSpPr>
          <p:spPr>
            <a:xfrm>
              <a:off x="80539" y="3602463"/>
              <a:ext cx="54864" cy="5486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E39BBE6C-2847-4AEF-AE63-F901AF8363DB}"/>
                </a:ext>
              </a:extLst>
            </p:cNvPr>
            <p:cNvSpPr/>
            <p:nvPr/>
          </p:nvSpPr>
          <p:spPr>
            <a:xfrm>
              <a:off x="279241" y="2096483"/>
              <a:ext cx="99143" cy="99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48CFE561-16B2-4346-B5B6-5DAB1C9BD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0"/>
                </a:ext>
              </a:extLst>
            </a:blip>
            <a:stretch>
              <a:fillRect/>
            </a:stretch>
          </p:blipFill>
          <p:spPr>
            <a:xfrm>
              <a:off x="8663759" y="379745"/>
              <a:ext cx="533785" cy="693921"/>
            </a:xfrm>
            <a:prstGeom prst="rect">
              <a:avLst/>
            </a:prstGeom>
          </p:spPr>
        </p:pic>
        <p:pic>
          <p:nvPicPr>
            <p:cNvPr id="63" name="Graphic 62">
              <a:extLst>
                <a:ext uri="{FF2B5EF4-FFF2-40B4-BE49-F238E27FC236}">
                  <a16:creationId xmlns:a16="http://schemas.microsoft.com/office/drawing/2014/main" id="{22F28574-C213-46FC-B5B8-F945A89D39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1">
              <a:extLst>
                <a:ext uri="{96DAC541-7B7A-43D3-8B79-37D633B846F1}">
                  <asvg:svgBlip xmlns:asvg="http://schemas.microsoft.com/office/drawing/2016/SVG/main" r:embed="rId52"/>
                </a:ext>
              </a:extLst>
            </a:blip>
            <a:srcRect t="48342"/>
            <a:stretch/>
          </p:blipFill>
          <p:spPr>
            <a:xfrm>
              <a:off x="5289510" y="686"/>
              <a:ext cx="566290" cy="292535"/>
            </a:xfrm>
            <a:prstGeom prst="rect">
              <a:avLst/>
            </a:prstGeom>
          </p:spPr>
        </p:pic>
        <p:pic>
          <p:nvPicPr>
            <p:cNvPr id="64" name="Graphic 63">
              <a:extLst>
                <a:ext uri="{FF2B5EF4-FFF2-40B4-BE49-F238E27FC236}">
                  <a16:creationId xmlns:a16="http://schemas.microsoft.com/office/drawing/2014/main" id="{2E5770F3-D421-421F-B880-97F0BF6548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3">
              <a:extLst>
                <a:ext uri="{96DAC541-7B7A-43D3-8B79-37D633B846F1}">
                  <asvg:svgBlip xmlns:asvg="http://schemas.microsoft.com/office/drawing/2016/SVG/main" r:embed="rId54"/>
                </a:ext>
              </a:extLst>
            </a:blip>
            <a:srcRect t="48342"/>
            <a:stretch/>
          </p:blipFill>
          <p:spPr>
            <a:xfrm flipV="1">
              <a:off x="2486989" y="4640188"/>
              <a:ext cx="977311" cy="504862"/>
            </a:xfrm>
            <a:prstGeom prst="rect">
              <a:avLst/>
            </a:prstGeom>
          </p:spPr>
        </p:pic>
        <p:pic>
          <p:nvPicPr>
            <p:cNvPr id="65" name="Graphic 64">
              <a:extLst>
                <a:ext uri="{FF2B5EF4-FFF2-40B4-BE49-F238E27FC236}">
                  <a16:creationId xmlns:a16="http://schemas.microsoft.com/office/drawing/2014/main" id="{CDE18809-EB28-4E25-86B6-606F27714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>
              <a:extLst>
                <a:ext uri="{96DAC541-7B7A-43D3-8B79-37D633B846F1}">
                  <asvg:svgBlip xmlns:asvg="http://schemas.microsoft.com/office/drawing/2016/SVG/main" r:embed="rId56"/>
                </a:ext>
              </a:extLst>
            </a:blip>
            <a:stretch>
              <a:fillRect/>
            </a:stretch>
          </p:blipFill>
          <p:spPr>
            <a:xfrm>
              <a:off x="2995796" y="-59525"/>
              <a:ext cx="1931208" cy="480618"/>
            </a:xfrm>
            <a:prstGeom prst="rect">
              <a:avLst/>
            </a:prstGeom>
          </p:spPr>
        </p:pic>
        <p:pic>
          <p:nvPicPr>
            <p:cNvPr id="67" name="Graphic 66">
              <a:extLst>
                <a:ext uri="{FF2B5EF4-FFF2-40B4-BE49-F238E27FC236}">
                  <a16:creationId xmlns:a16="http://schemas.microsoft.com/office/drawing/2014/main" id="{A5C4826C-F028-4F25-AD5C-052A320448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>
              <a:extLst>
                <a:ext uri="{96DAC541-7B7A-43D3-8B79-37D633B846F1}">
                  <asvg:svgBlip xmlns:asvg="http://schemas.microsoft.com/office/drawing/2016/SVG/main" r:embed="rId58"/>
                </a:ext>
              </a:extLst>
            </a:blip>
            <a:stretch>
              <a:fillRect/>
            </a:stretch>
          </p:blipFill>
          <p:spPr>
            <a:xfrm>
              <a:off x="4943656" y="4646321"/>
              <a:ext cx="2033057" cy="648093"/>
            </a:xfrm>
            <a:prstGeom prst="rect">
              <a:avLst/>
            </a:prstGeom>
          </p:spPr>
        </p:pic>
        <p:pic>
          <p:nvPicPr>
            <p:cNvPr id="68" name="Graphic 67">
              <a:extLst>
                <a:ext uri="{FF2B5EF4-FFF2-40B4-BE49-F238E27FC236}">
                  <a16:creationId xmlns:a16="http://schemas.microsoft.com/office/drawing/2014/main" id="{F76FB308-A1BC-4341-8D28-7D662A10A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6"/>
                </a:ext>
              </a:extLst>
            </a:blip>
            <a:stretch>
              <a:fillRect/>
            </a:stretch>
          </p:blipFill>
          <p:spPr>
            <a:xfrm>
              <a:off x="5193731" y="4690971"/>
              <a:ext cx="141092" cy="120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0312399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69D7906-2CA1-4905-BE0D-76BC4F073CE9}"/>
              </a:ext>
            </a:extLst>
          </p:cNvPr>
          <p:cNvSpPr/>
          <p:nvPr/>
        </p:nvSpPr>
        <p:spPr>
          <a:xfrm rot="10800000" flipH="1">
            <a:off x="7173883" y="2419572"/>
            <a:ext cx="2060411" cy="1320477"/>
          </a:xfrm>
          <a:custGeom>
            <a:avLst/>
            <a:gdLst>
              <a:gd name="connsiteX0" fmla="*/ 0 w 2197768"/>
              <a:gd name="connsiteY0" fmla="*/ 0 h 1138990"/>
              <a:gd name="connsiteX1" fmla="*/ 473242 w 2197768"/>
              <a:gd name="connsiteY1" fmla="*/ 489285 h 1138990"/>
              <a:gd name="connsiteX2" fmla="*/ 1620253 w 2197768"/>
              <a:gd name="connsiteY2" fmla="*/ 577516 h 1138990"/>
              <a:gd name="connsiteX3" fmla="*/ 2197768 w 2197768"/>
              <a:gd name="connsiteY3" fmla="*/ 1138990 h 1138990"/>
              <a:gd name="connsiteX4" fmla="*/ 2197768 w 2197768"/>
              <a:gd name="connsiteY4" fmla="*/ 1138990 h 1138990"/>
              <a:gd name="connsiteX0" fmla="*/ 0 w 2197768"/>
              <a:gd name="connsiteY0" fmla="*/ 0 h 1138990"/>
              <a:gd name="connsiteX1" fmla="*/ 508690 w 2197768"/>
              <a:gd name="connsiteY1" fmla="*/ 681550 h 1138990"/>
              <a:gd name="connsiteX2" fmla="*/ 1620253 w 2197768"/>
              <a:gd name="connsiteY2" fmla="*/ 577516 h 1138990"/>
              <a:gd name="connsiteX3" fmla="*/ 2197768 w 2197768"/>
              <a:gd name="connsiteY3" fmla="*/ 1138990 h 1138990"/>
              <a:gd name="connsiteX4" fmla="*/ 2197768 w 2197768"/>
              <a:gd name="connsiteY4" fmla="*/ 1138990 h 1138990"/>
              <a:gd name="connsiteX0" fmla="*/ 0 w 2197768"/>
              <a:gd name="connsiteY0" fmla="*/ 0 h 1138990"/>
              <a:gd name="connsiteX1" fmla="*/ 508690 w 2197768"/>
              <a:gd name="connsiteY1" fmla="*/ 681550 h 1138990"/>
              <a:gd name="connsiteX2" fmla="*/ 1620253 w 2197768"/>
              <a:gd name="connsiteY2" fmla="*/ 577516 h 1138990"/>
              <a:gd name="connsiteX3" fmla="*/ 2197768 w 2197768"/>
              <a:gd name="connsiteY3" fmla="*/ 1138990 h 1138990"/>
              <a:gd name="connsiteX4" fmla="*/ 2197768 w 2197768"/>
              <a:gd name="connsiteY4" fmla="*/ 1138990 h 1138990"/>
              <a:gd name="connsiteX0" fmla="*/ 0 w 2197768"/>
              <a:gd name="connsiteY0" fmla="*/ 0 h 1138990"/>
              <a:gd name="connsiteX1" fmla="*/ 508690 w 2197768"/>
              <a:gd name="connsiteY1" fmla="*/ 681550 h 1138990"/>
              <a:gd name="connsiteX2" fmla="*/ 1620253 w 2197768"/>
              <a:gd name="connsiteY2" fmla="*/ 577516 h 1138990"/>
              <a:gd name="connsiteX3" fmla="*/ 2197768 w 2197768"/>
              <a:gd name="connsiteY3" fmla="*/ 1138990 h 1138990"/>
              <a:gd name="connsiteX4" fmla="*/ 2197768 w 2197768"/>
              <a:gd name="connsiteY4" fmla="*/ 1138990 h 1138990"/>
              <a:gd name="connsiteX0" fmla="*/ 0 w 2197768"/>
              <a:gd name="connsiteY0" fmla="*/ 0 h 1138990"/>
              <a:gd name="connsiteX1" fmla="*/ 265860 w 2197768"/>
              <a:gd name="connsiteY1" fmla="*/ 88740 h 1138990"/>
              <a:gd name="connsiteX2" fmla="*/ 508690 w 2197768"/>
              <a:gd name="connsiteY2" fmla="*/ 681550 h 1138990"/>
              <a:gd name="connsiteX3" fmla="*/ 1620253 w 2197768"/>
              <a:gd name="connsiteY3" fmla="*/ 577516 h 1138990"/>
              <a:gd name="connsiteX4" fmla="*/ 2197768 w 2197768"/>
              <a:gd name="connsiteY4" fmla="*/ 1138990 h 1138990"/>
              <a:gd name="connsiteX5" fmla="*/ 2197768 w 2197768"/>
              <a:gd name="connsiteY5" fmla="*/ 1138990 h 1138990"/>
              <a:gd name="connsiteX0" fmla="*/ 0 w 2224354"/>
              <a:gd name="connsiteY0" fmla="*/ 0 h 1446615"/>
              <a:gd name="connsiteX1" fmla="*/ 292446 w 2224354"/>
              <a:gd name="connsiteY1" fmla="*/ 396365 h 1446615"/>
              <a:gd name="connsiteX2" fmla="*/ 535276 w 2224354"/>
              <a:gd name="connsiteY2" fmla="*/ 989175 h 1446615"/>
              <a:gd name="connsiteX3" fmla="*/ 1646839 w 2224354"/>
              <a:gd name="connsiteY3" fmla="*/ 885141 h 1446615"/>
              <a:gd name="connsiteX4" fmla="*/ 2224354 w 2224354"/>
              <a:gd name="connsiteY4" fmla="*/ 1446615 h 1446615"/>
              <a:gd name="connsiteX5" fmla="*/ 2224354 w 2224354"/>
              <a:gd name="connsiteY5" fmla="*/ 1446615 h 1446615"/>
              <a:gd name="connsiteX0" fmla="*/ 0 w 2224354"/>
              <a:gd name="connsiteY0" fmla="*/ 2375 h 1448990"/>
              <a:gd name="connsiteX1" fmla="*/ 274723 w 2224354"/>
              <a:gd name="connsiteY1" fmla="*/ 52662 h 1448990"/>
              <a:gd name="connsiteX2" fmla="*/ 535276 w 2224354"/>
              <a:gd name="connsiteY2" fmla="*/ 991550 h 1448990"/>
              <a:gd name="connsiteX3" fmla="*/ 1646839 w 2224354"/>
              <a:gd name="connsiteY3" fmla="*/ 887516 h 1448990"/>
              <a:gd name="connsiteX4" fmla="*/ 2224354 w 2224354"/>
              <a:gd name="connsiteY4" fmla="*/ 1448990 h 1448990"/>
              <a:gd name="connsiteX5" fmla="*/ 2224354 w 2224354"/>
              <a:gd name="connsiteY5" fmla="*/ 1448990 h 1448990"/>
              <a:gd name="connsiteX0" fmla="*/ 0 w 2224354"/>
              <a:gd name="connsiteY0" fmla="*/ 2375 h 1448990"/>
              <a:gd name="connsiteX1" fmla="*/ 274723 w 2224354"/>
              <a:gd name="connsiteY1" fmla="*/ 52662 h 1448990"/>
              <a:gd name="connsiteX2" fmla="*/ 535276 w 2224354"/>
              <a:gd name="connsiteY2" fmla="*/ 991550 h 1448990"/>
              <a:gd name="connsiteX3" fmla="*/ 1646839 w 2224354"/>
              <a:gd name="connsiteY3" fmla="*/ 887516 h 1448990"/>
              <a:gd name="connsiteX4" fmla="*/ 2224354 w 2224354"/>
              <a:gd name="connsiteY4" fmla="*/ 1448990 h 1448990"/>
              <a:gd name="connsiteX5" fmla="*/ 2224354 w 2224354"/>
              <a:gd name="connsiteY5" fmla="*/ 1448990 h 1448990"/>
              <a:gd name="connsiteX0" fmla="*/ 0 w 2250940"/>
              <a:gd name="connsiteY0" fmla="*/ 0 h 1542747"/>
              <a:gd name="connsiteX1" fmla="*/ 301309 w 2250940"/>
              <a:gd name="connsiteY1" fmla="*/ 146419 h 1542747"/>
              <a:gd name="connsiteX2" fmla="*/ 561862 w 2250940"/>
              <a:gd name="connsiteY2" fmla="*/ 1085307 h 1542747"/>
              <a:gd name="connsiteX3" fmla="*/ 1673425 w 2250940"/>
              <a:gd name="connsiteY3" fmla="*/ 981273 h 1542747"/>
              <a:gd name="connsiteX4" fmla="*/ 2250940 w 2250940"/>
              <a:gd name="connsiteY4" fmla="*/ 1542747 h 1542747"/>
              <a:gd name="connsiteX5" fmla="*/ 2250940 w 2250940"/>
              <a:gd name="connsiteY5" fmla="*/ 1542747 h 1542747"/>
              <a:gd name="connsiteX0" fmla="*/ 0 w 2250940"/>
              <a:gd name="connsiteY0" fmla="*/ 0 h 1542747"/>
              <a:gd name="connsiteX1" fmla="*/ 301309 w 2250940"/>
              <a:gd name="connsiteY1" fmla="*/ 146419 h 1542747"/>
              <a:gd name="connsiteX2" fmla="*/ 561862 w 2250940"/>
              <a:gd name="connsiteY2" fmla="*/ 1085307 h 1542747"/>
              <a:gd name="connsiteX3" fmla="*/ 1673425 w 2250940"/>
              <a:gd name="connsiteY3" fmla="*/ 981273 h 1542747"/>
              <a:gd name="connsiteX4" fmla="*/ 2250940 w 2250940"/>
              <a:gd name="connsiteY4" fmla="*/ 1542747 h 1542747"/>
              <a:gd name="connsiteX5" fmla="*/ 2250940 w 2250940"/>
              <a:gd name="connsiteY5" fmla="*/ 1542747 h 1542747"/>
              <a:gd name="connsiteX0" fmla="*/ 0 w 2250940"/>
              <a:gd name="connsiteY0" fmla="*/ 0 h 1542747"/>
              <a:gd name="connsiteX1" fmla="*/ 301309 w 2250940"/>
              <a:gd name="connsiteY1" fmla="*/ 146419 h 1542747"/>
              <a:gd name="connsiteX2" fmla="*/ 561862 w 2250940"/>
              <a:gd name="connsiteY2" fmla="*/ 1085307 h 1542747"/>
              <a:gd name="connsiteX3" fmla="*/ 1673425 w 2250940"/>
              <a:gd name="connsiteY3" fmla="*/ 981273 h 1542747"/>
              <a:gd name="connsiteX4" fmla="*/ 2250940 w 2250940"/>
              <a:gd name="connsiteY4" fmla="*/ 1542747 h 1542747"/>
              <a:gd name="connsiteX5" fmla="*/ 2250940 w 2250940"/>
              <a:gd name="connsiteY5" fmla="*/ 1542747 h 1542747"/>
              <a:gd name="connsiteX0" fmla="*/ 0 w 2250940"/>
              <a:gd name="connsiteY0" fmla="*/ 0 h 1542747"/>
              <a:gd name="connsiteX1" fmla="*/ 301309 w 2250940"/>
              <a:gd name="connsiteY1" fmla="*/ 146419 h 1542747"/>
              <a:gd name="connsiteX2" fmla="*/ 561862 w 2250940"/>
              <a:gd name="connsiteY2" fmla="*/ 1085307 h 1542747"/>
              <a:gd name="connsiteX3" fmla="*/ 1673425 w 2250940"/>
              <a:gd name="connsiteY3" fmla="*/ 981273 h 1542747"/>
              <a:gd name="connsiteX4" fmla="*/ 2250940 w 2250940"/>
              <a:gd name="connsiteY4" fmla="*/ 1542747 h 1542747"/>
              <a:gd name="connsiteX5" fmla="*/ 2250940 w 2250940"/>
              <a:gd name="connsiteY5" fmla="*/ 1542747 h 1542747"/>
              <a:gd name="connsiteX0" fmla="*/ 0 w 2250940"/>
              <a:gd name="connsiteY0" fmla="*/ 0 h 1542747"/>
              <a:gd name="connsiteX1" fmla="*/ 301309 w 2250940"/>
              <a:gd name="connsiteY1" fmla="*/ 146419 h 1542747"/>
              <a:gd name="connsiteX2" fmla="*/ 561862 w 2250940"/>
              <a:gd name="connsiteY2" fmla="*/ 1085307 h 1542747"/>
              <a:gd name="connsiteX3" fmla="*/ 1613301 w 2250940"/>
              <a:gd name="connsiteY3" fmla="*/ 1095772 h 1542747"/>
              <a:gd name="connsiteX4" fmla="*/ 2250940 w 2250940"/>
              <a:gd name="connsiteY4" fmla="*/ 1542747 h 1542747"/>
              <a:gd name="connsiteX5" fmla="*/ 2250940 w 2250940"/>
              <a:gd name="connsiteY5" fmla="*/ 1542747 h 1542747"/>
              <a:gd name="connsiteX0" fmla="*/ 0 w 2250940"/>
              <a:gd name="connsiteY0" fmla="*/ 0 h 1542747"/>
              <a:gd name="connsiteX1" fmla="*/ 301309 w 2250940"/>
              <a:gd name="connsiteY1" fmla="*/ 146419 h 1542747"/>
              <a:gd name="connsiteX2" fmla="*/ 561862 w 2250940"/>
              <a:gd name="connsiteY2" fmla="*/ 1085307 h 1542747"/>
              <a:gd name="connsiteX3" fmla="*/ 1613301 w 2250940"/>
              <a:gd name="connsiteY3" fmla="*/ 1095772 h 1542747"/>
              <a:gd name="connsiteX4" fmla="*/ 2250940 w 2250940"/>
              <a:gd name="connsiteY4" fmla="*/ 1542747 h 1542747"/>
              <a:gd name="connsiteX5" fmla="*/ 2250940 w 2250940"/>
              <a:gd name="connsiteY5" fmla="*/ 1542747 h 1542747"/>
              <a:gd name="connsiteX0" fmla="*/ 0 w 2250940"/>
              <a:gd name="connsiteY0" fmla="*/ 0 h 1542747"/>
              <a:gd name="connsiteX1" fmla="*/ 301309 w 2250940"/>
              <a:gd name="connsiteY1" fmla="*/ 146419 h 1542747"/>
              <a:gd name="connsiteX2" fmla="*/ 561862 w 2250940"/>
              <a:gd name="connsiteY2" fmla="*/ 1085307 h 1542747"/>
              <a:gd name="connsiteX3" fmla="*/ 1613301 w 2250940"/>
              <a:gd name="connsiteY3" fmla="*/ 1095772 h 1542747"/>
              <a:gd name="connsiteX4" fmla="*/ 2250940 w 2250940"/>
              <a:gd name="connsiteY4" fmla="*/ 1542747 h 1542747"/>
              <a:gd name="connsiteX5" fmla="*/ 2250940 w 2250940"/>
              <a:gd name="connsiteY5" fmla="*/ 1542747 h 1542747"/>
              <a:gd name="connsiteX0" fmla="*/ 0 w 2269250"/>
              <a:gd name="connsiteY0" fmla="*/ 0 h 1582598"/>
              <a:gd name="connsiteX1" fmla="*/ 319619 w 2269250"/>
              <a:gd name="connsiteY1" fmla="*/ 186270 h 1582598"/>
              <a:gd name="connsiteX2" fmla="*/ 580172 w 2269250"/>
              <a:gd name="connsiteY2" fmla="*/ 1125158 h 1582598"/>
              <a:gd name="connsiteX3" fmla="*/ 1631611 w 2269250"/>
              <a:gd name="connsiteY3" fmla="*/ 1135623 h 1582598"/>
              <a:gd name="connsiteX4" fmla="*/ 2269250 w 2269250"/>
              <a:gd name="connsiteY4" fmla="*/ 1582598 h 1582598"/>
              <a:gd name="connsiteX5" fmla="*/ 2269250 w 2269250"/>
              <a:gd name="connsiteY5" fmla="*/ 1582598 h 1582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69250" h="1582598">
                <a:moveTo>
                  <a:pt x="0" y="0"/>
                </a:moveTo>
                <a:cubicBezTo>
                  <a:pt x="22155" y="50039"/>
                  <a:pt x="222924" y="-1256"/>
                  <a:pt x="319619" y="186270"/>
                </a:cubicBezTo>
                <a:cubicBezTo>
                  <a:pt x="416314" y="373796"/>
                  <a:pt x="361507" y="966933"/>
                  <a:pt x="580172" y="1125158"/>
                </a:cubicBezTo>
                <a:cubicBezTo>
                  <a:pt x="798837" y="1283384"/>
                  <a:pt x="1181720" y="1059383"/>
                  <a:pt x="1631611" y="1135623"/>
                </a:cubicBezTo>
                <a:cubicBezTo>
                  <a:pt x="2081502" y="1211863"/>
                  <a:pt x="2269250" y="1582598"/>
                  <a:pt x="2269250" y="1582598"/>
                </a:cubicBezTo>
                <a:lnTo>
                  <a:pt x="2269250" y="1582598"/>
                </a:lnTo>
              </a:path>
            </a:pathLst>
          </a:custGeom>
          <a:noFill/>
          <a:ln w="12700">
            <a:solidFill>
              <a:schemeClr val="bg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363B934-9C81-47CB-B72B-EB2EBCA41E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49611" b="50000"/>
          <a:stretch/>
        </p:blipFill>
        <p:spPr>
          <a:xfrm>
            <a:off x="8378683" y="4384089"/>
            <a:ext cx="765317" cy="759412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FA3F9B8-D75F-46BF-B886-7F0F9A7643E6}"/>
              </a:ext>
            </a:extLst>
          </p:cNvPr>
          <p:cNvSpPr/>
          <p:nvPr/>
        </p:nvSpPr>
        <p:spPr>
          <a:xfrm>
            <a:off x="4016141" y="2985055"/>
            <a:ext cx="4712168" cy="190213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DFD348-3181-48A8-B6C1-C9734D2E093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marR="0" lvl="0" indent="0" algn="thaiDist" defTabSz="685800" rtl="0" eaLnBrk="1" fontAlgn="auto" latinLnBrk="0" hangingPunct="1">
              <a:lnSpc>
                <a:spcPct val="105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Lorem Ipsum is simply dummy text. Lorem Ipsum is simply dummy text of the printing industry.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D476EAE-6CED-4AEB-8E3F-4AA6C936487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LOREM IPSUM :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C3D48E-B258-456D-9434-32AA31DEEE4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lnSpc>
                <a:spcPct val="105000"/>
              </a:lnSpc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Lorem Ipsum is simply dummy text. Lorem Ipsum is simply dummy text of the printing industry.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F14F89-C371-4662-8BD4-F5497CB4EF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SOCIAL MEDIA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06BB41-E629-4B5F-BC02-8A2FF14E69E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ADVERTISING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F4641371-8889-432E-BAD1-1DC15C8CAAB6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40" b="21140"/>
          <a:stretch>
            <a:fillRect/>
          </a:stretch>
        </p:blipFill>
        <p:spPr/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7ADD9C4-ADA1-4AB9-AD2E-F61A31B8E8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2737" y="632238"/>
            <a:ext cx="2830168" cy="1803002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2E850A0C-461A-45BB-913F-CE9A7DB3EB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28784" y="3882473"/>
            <a:ext cx="364812" cy="10729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9C92D0FC-391F-45A8-880E-3B6B3A116A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19918" y="2988872"/>
            <a:ext cx="79330" cy="317321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88BF0EC0-66DA-449C-893E-5621FA987F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20398245">
            <a:off x="3909912" y="2766735"/>
            <a:ext cx="174261" cy="153760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4769F00-325E-4456-92D5-BB41B5CC2DBB}"/>
              </a:ext>
            </a:extLst>
          </p:cNvPr>
          <p:cNvSpPr/>
          <p:nvPr/>
        </p:nvSpPr>
        <p:spPr>
          <a:xfrm rot="5400000">
            <a:off x="-378935" y="360151"/>
            <a:ext cx="2060707" cy="1320477"/>
          </a:xfrm>
          <a:custGeom>
            <a:avLst/>
            <a:gdLst>
              <a:gd name="connsiteX0" fmla="*/ 0 w 2197768"/>
              <a:gd name="connsiteY0" fmla="*/ 0 h 1138990"/>
              <a:gd name="connsiteX1" fmla="*/ 473242 w 2197768"/>
              <a:gd name="connsiteY1" fmla="*/ 489285 h 1138990"/>
              <a:gd name="connsiteX2" fmla="*/ 1620253 w 2197768"/>
              <a:gd name="connsiteY2" fmla="*/ 577516 h 1138990"/>
              <a:gd name="connsiteX3" fmla="*/ 2197768 w 2197768"/>
              <a:gd name="connsiteY3" fmla="*/ 1138990 h 1138990"/>
              <a:gd name="connsiteX4" fmla="*/ 2197768 w 2197768"/>
              <a:gd name="connsiteY4" fmla="*/ 1138990 h 1138990"/>
              <a:gd name="connsiteX0" fmla="*/ 0 w 2197768"/>
              <a:gd name="connsiteY0" fmla="*/ 0 h 1138990"/>
              <a:gd name="connsiteX1" fmla="*/ 508690 w 2197768"/>
              <a:gd name="connsiteY1" fmla="*/ 681550 h 1138990"/>
              <a:gd name="connsiteX2" fmla="*/ 1620253 w 2197768"/>
              <a:gd name="connsiteY2" fmla="*/ 577516 h 1138990"/>
              <a:gd name="connsiteX3" fmla="*/ 2197768 w 2197768"/>
              <a:gd name="connsiteY3" fmla="*/ 1138990 h 1138990"/>
              <a:gd name="connsiteX4" fmla="*/ 2197768 w 2197768"/>
              <a:gd name="connsiteY4" fmla="*/ 1138990 h 1138990"/>
              <a:gd name="connsiteX0" fmla="*/ 0 w 2197768"/>
              <a:gd name="connsiteY0" fmla="*/ 0 h 1138990"/>
              <a:gd name="connsiteX1" fmla="*/ 508690 w 2197768"/>
              <a:gd name="connsiteY1" fmla="*/ 681550 h 1138990"/>
              <a:gd name="connsiteX2" fmla="*/ 1620253 w 2197768"/>
              <a:gd name="connsiteY2" fmla="*/ 577516 h 1138990"/>
              <a:gd name="connsiteX3" fmla="*/ 2197768 w 2197768"/>
              <a:gd name="connsiteY3" fmla="*/ 1138990 h 1138990"/>
              <a:gd name="connsiteX4" fmla="*/ 2197768 w 2197768"/>
              <a:gd name="connsiteY4" fmla="*/ 1138990 h 1138990"/>
              <a:gd name="connsiteX0" fmla="*/ 0 w 2197768"/>
              <a:gd name="connsiteY0" fmla="*/ 0 h 1138990"/>
              <a:gd name="connsiteX1" fmla="*/ 508690 w 2197768"/>
              <a:gd name="connsiteY1" fmla="*/ 681550 h 1138990"/>
              <a:gd name="connsiteX2" fmla="*/ 1620253 w 2197768"/>
              <a:gd name="connsiteY2" fmla="*/ 577516 h 1138990"/>
              <a:gd name="connsiteX3" fmla="*/ 2197768 w 2197768"/>
              <a:gd name="connsiteY3" fmla="*/ 1138990 h 1138990"/>
              <a:gd name="connsiteX4" fmla="*/ 2197768 w 2197768"/>
              <a:gd name="connsiteY4" fmla="*/ 1138990 h 1138990"/>
              <a:gd name="connsiteX0" fmla="*/ 0 w 2197768"/>
              <a:gd name="connsiteY0" fmla="*/ 0 h 1138990"/>
              <a:gd name="connsiteX1" fmla="*/ 265860 w 2197768"/>
              <a:gd name="connsiteY1" fmla="*/ 88740 h 1138990"/>
              <a:gd name="connsiteX2" fmla="*/ 508690 w 2197768"/>
              <a:gd name="connsiteY2" fmla="*/ 681550 h 1138990"/>
              <a:gd name="connsiteX3" fmla="*/ 1620253 w 2197768"/>
              <a:gd name="connsiteY3" fmla="*/ 577516 h 1138990"/>
              <a:gd name="connsiteX4" fmla="*/ 2197768 w 2197768"/>
              <a:gd name="connsiteY4" fmla="*/ 1138990 h 1138990"/>
              <a:gd name="connsiteX5" fmla="*/ 2197768 w 2197768"/>
              <a:gd name="connsiteY5" fmla="*/ 1138990 h 1138990"/>
              <a:gd name="connsiteX0" fmla="*/ 0 w 2224354"/>
              <a:gd name="connsiteY0" fmla="*/ 0 h 1446615"/>
              <a:gd name="connsiteX1" fmla="*/ 292446 w 2224354"/>
              <a:gd name="connsiteY1" fmla="*/ 396365 h 1446615"/>
              <a:gd name="connsiteX2" fmla="*/ 535276 w 2224354"/>
              <a:gd name="connsiteY2" fmla="*/ 989175 h 1446615"/>
              <a:gd name="connsiteX3" fmla="*/ 1646839 w 2224354"/>
              <a:gd name="connsiteY3" fmla="*/ 885141 h 1446615"/>
              <a:gd name="connsiteX4" fmla="*/ 2224354 w 2224354"/>
              <a:gd name="connsiteY4" fmla="*/ 1446615 h 1446615"/>
              <a:gd name="connsiteX5" fmla="*/ 2224354 w 2224354"/>
              <a:gd name="connsiteY5" fmla="*/ 1446615 h 1446615"/>
              <a:gd name="connsiteX0" fmla="*/ 0 w 2224354"/>
              <a:gd name="connsiteY0" fmla="*/ 2375 h 1448990"/>
              <a:gd name="connsiteX1" fmla="*/ 274723 w 2224354"/>
              <a:gd name="connsiteY1" fmla="*/ 52662 h 1448990"/>
              <a:gd name="connsiteX2" fmla="*/ 535276 w 2224354"/>
              <a:gd name="connsiteY2" fmla="*/ 991550 h 1448990"/>
              <a:gd name="connsiteX3" fmla="*/ 1646839 w 2224354"/>
              <a:gd name="connsiteY3" fmla="*/ 887516 h 1448990"/>
              <a:gd name="connsiteX4" fmla="*/ 2224354 w 2224354"/>
              <a:gd name="connsiteY4" fmla="*/ 1448990 h 1448990"/>
              <a:gd name="connsiteX5" fmla="*/ 2224354 w 2224354"/>
              <a:gd name="connsiteY5" fmla="*/ 1448990 h 1448990"/>
              <a:gd name="connsiteX0" fmla="*/ 0 w 2224354"/>
              <a:gd name="connsiteY0" fmla="*/ 2375 h 1448990"/>
              <a:gd name="connsiteX1" fmla="*/ 274723 w 2224354"/>
              <a:gd name="connsiteY1" fmla="*/ 52662 h 1448990"/>
              <a:gd name="connsiteX2" fmla="*/ 535276 w 2224354"/>
              <a:gd name="connsiteY2" fmla="*/ 991550 h 1448990"/>
              <a:gd name="connsiteX3" fmla="*/ 1646839 w 2224354"/>
              <a:gd name="connsiteY3" fmla="*/ 887516 h 1448990"/>
              <a:gd name="connsiteX4" fmla="*/ 2224354 w 2224354"/>
              <a:gd name="connsiteY4" fmla="*/ 1448990 h 1448990"/>
              <a:gd name="connsiteX5" fmla="*/ 2224354 w 2224354"/>
              <a:gd name="connsiteY5" fmla="*/ 1448990 h 1448990"/>
              <a:gd name="connsiteX0" fmla="*/ 0 w 2250940"/>
              <a:gd name="connsiteY0" fmla="*/ 0 h 1542747"/>
              <a:gd name="connsiteX1" fmla="*/ 301309 w 2250940"/>
              <a:gd name="connsiteY1" fmla="*/ 146419 h 1542747"/>
              <a:gd name="connsiteX2" fmla="*/ 561862 w 2250940"/>
              <a:gd name="connsiteY2" fmla="*/ 1085307 h 1542747"/>
              <a:gd name="connsiteX3" fmla="*/ 1673425 w 2250940"/>
              <a:gd name="connsiteY3" fmla="*/ 981273 h 1542747"/>
              <a:gd name="connsiteX4" fmla="*/ 2250940 w 2250940"/>
              <a:gd name="connsiteY4" fmla="*/ 1542747 h 1542747"/>
              <a:gd name="connsiteX5" fmla="*/ 2250940 w 2250940"/>
              <a:gd name="connsiteY5" fmla="*/ 1542747 h 1542747"/>
              <a:gd name="connsiteX0" fmla="*/ 0 w 2250940"/>
              <a:gd name="connsiteY0" fmla="*/ 0 h 1542747"/>
              <a:gd name="connsiteX1" fmla="*/ 301309 w 2250940"/>
              <a:gd name="connsiteY1" fmla="*/ 146419 h 1542747"/>
              <a:gd name="connsiteX2" fmla="*/ 561862 w 2250940"/>
              <a:gd name="connsiteY2" fmla="*/ 1085307 h 1542747"/>
              <a:gd name="connsiteX3" fmla="*/ 1673425 w 2250940"/>
              <a:gd name="connsiteY3" fmla="*/ 981273 h 1542747"/>
              <a:gd name="connsiteX4" fmla="*/ 2250940 w 2250940"/>
              <a:gd name="connsiteY4" fmla="*/ 1542747 h 1542747"/>
              <a:gd name="connsiteX5" fmla="*/ 2250940 w 2250940"/>
              <a:gd name="connsiteY5" fmla="*/ 1542747 h 1542747"/>
              <a:gd name="connsiteX0" fmla="*/ 0 w 2250940"/>
              <a:gd name="connsiteY0" fmla="*/ 0 h 1542747"/>
              <a:gd name="connsiteX1" fmla="*/ 301309 w 2250940"/>
              <a:gd name="connsiteY1" fmla="*/ 146419 h 1542747"/>
              <a:gd name="connsiteX2" fmla="*/ 561862 w 2250940"/>
              <a:gd name="connsiteY2" fmla="*/ 1085307 h 1542747"/>
              <a:gd name="connsiteX3" fmla="*/ 1673425 w 2250940"/>
              <a:gd name="connsiteY3" fmla="*/ 981273 h 1542747"/>
              <a:gd name="connsiteX4" fmla="*/ 2250940 w 2250940"/>
              <a:gd name="connsiteY4" fmla="*/ 1542747 h 1542747"/>
              <a:gd name="connsiteX5" fmla="*/ 2250940 w 2250940"/>
              <a:gd name="connsiteY5" fmla="*/ 1542747 h 1542747"/>
              <a:gd name="connsiteX0" fmla="*/ 0 w 2250940"/>
              <a:gd name="connsiteY0" fmla="*/ 0 h 1542747"/>
              <a:gd name="connsiteX1" fmla="*/ 301309 w 2250940"/>
              <a:gd name="connsiteY1" fmla="*/ 146419 h 1542747"/>
              <a:gd name="connsiteX2" fmla="*/ 561862 w 2250940"/>
              <a:gd name="connsiteY2" fmla="*/ 1085307 h 1542747"/>
              <a:gd name="connsiteX3" fmla="*/ 1673425 w 2250940"/>
              <a:gd name="connsiteY3" fmla="*/ 981273 h 1542747"/>
              <a:gd name="connsiteX4" fmla="*/ 2250940 w 2250940"/>
              <a:gd name="connsiteY4" fmla="*/ 1542747 h 1542747"/>
              <a:gd name="connsiteX5" fmla="*/ 2250940 w 2250940"/>
              <a:gd name="connsiteY5" fmla="*/ 1542747 h 1542747"/>
              <a:gd name="connsiteX0" fmla="*/ 0 w 2250940"/>
              <a:gd name="connsiteY0" fmla="*/ 0 h 1542747"/>
              <a:gd name="connsiteX1" fmla="*/ 301309 w 2250940"/>
              <a:gd name="connsiteY1" fmla="*/ 146419 h 1542747"/>
              <a:gd name="connsiteX2" fmla="*/ 561862 w 2250940"/>
              <a:gd name="connsiteY2" fmla="*/ 1085307 h 1542747"/>
              <a:gd name="connsiteX3" fmla="*/ 1613301 w 2250940"/>
              <a:gd name="connsiteY3" fmla="*/ 1095772 h 1542747"/>
              <a:gd name="connsiteX4" fmla="*/ 2250940 w 2250940"/>
              <a:gd name="connsiteY4" fmla="*/ 1542747 h 1542747"/>
              <a:gd name="connsiteX5" fmla="*/ 2250940 w 2250940"/>
              <a:gd name="connsiteY5" fmla="*/ 1542747 h 1542747"/>
              <a:gd name="connsiteX0" fmla="*/ 0 w 2250940"/>
              <a:gd name="connsiteY0" fmla="*/ 0 h 1542747"/>
              <a:gd name="connsiteX1" fmla="*/ 301309 w 2250940"/>
              <a:gd name="connsiteY1" fmla="*/ 146419 h 1542747"/>
              <a:gd name="connsiteX2" fmla="*/ 561862 w 2250940"/>
              <a:gd name="connsiteY2" fmla="*/ 1085307 h 1542747"/>
              <a:gd name="connsiteX3" fmla="*/ 1613301 w 2250940"/>
              <a:gd name="connsiteY3" fmla="*/ 1095772 h 1542747"/>
              <a:gd name="connsiteX4" fmla="*/ 2250940 w 2250940"/>
              <a:gd name="connsiteY4" fmla="*/ 1542747 h 1542747"/>
              <a:gd name="connsiteX5" fmla="*/ 2250940 w 2250940"/>
              <a:gd name="connsiteY5" fmla="*/ 1542747 h 1542747"/>
              <a:gd name="connsiteX0" fmla="*/ 0 w 2250940"/>
              <a:gd name="connsiteY0" fmla="*/ 0 h 1542747"/>
              <a:gd name="connsiteX1" fmla="*/ 301309 w 2250940"/>
              <a:gd name="connsiteY1" fmla="*/ 146419 h 1542747"/>
              <a:gd name="connsiteX2" fmla="*/ 561862 w 2250940"/>
              <a:gd name="connsiteY2" fmla="*/ 1085307 h 1542747"/>
              <a:gd name="connsiteX3" fmla="*/ 1613301 w 2250940"/>
              <a:gd name="connsiteY3" fmla="*/ 1095772 h 1542747"/>
              <a:gd name="connsiteX4" fmla="*/ 2250940 w 2250940"/>
              <a:gd name="connsiteY4" fmla="*/ 1542747 h 1542747"/>
              <a:gd name="connsiteX5" fmla="*/ 2250940 w 2250940"/>
              <a:gd name="connsiteY5" fmla="*/ 1542747 h 1542747"/>
              <a:gd name="connsiteX0" fmla="*/ 0 w 2269250"/>
              <a:gd name="connsiteY0" fmla="*/ 0 h 1582598"/>
              <a:gd name="connsiteX1" fmla="*/ 319619 w 2269250"/>
              <a:gd name="connsiteY1" fmla="*/ 186270 h 1582598"/>
              <a:gd name="connsiteX2" fmla="*/ 580172 w 2269250"/>
              <a:gd name="connsiteY2" fmla="*/ 1125158 h 1582598"/>
              <a:gd name="connsiteX3" fmla="*/ 1631611 w 2269250"/>
              <a:gd name="connsiteY3" fmla="*/ 1135623 h 1582598"/>
              <a:gd name="connsiteX4" fmla="*/ 2269250 w 2269250"/>
              <a:gd name="connsiteY4" fmla="*/ 1582598 h 1582598"/>
              <a:gd name="connsiteX5" fmla="*/ 2269250 w 2269250"/>
              <a:gd name="connsiteY5" fmla="*/ 1582598 h 1582598"/>
              <a:gd name="connsiteX0" fmla="*/ 0 w 2279936"/>
              <a:gd name="connsiteY0" fmla="*/ 0 h 1582598"/>
              <a:gd name="connsiteX1" fmla="*/ 319619 w 2279936"/>
              <a:gd name="connsiteY1" fmla="*/ 186270 h 1582598"/>
              <a:gd name="connsiteX2" fmla="*/ 580172 w 2279936"/>
              <a:gd name="connsiteY2" fmla="*/ 1125158 h 1582598"/>
              <a:gd name="connsiteX3" fmla="*/ 1924581 w 2279936"/>
              <a:gd name="connsiteY3" fmla="*/ 996142 h 1582598"/>
              <a:gd name="connsiteX4" fmla="*/ 2269250 w 2279936"/>
              <a:gd name="connsiteY4" fmla="*/ 1582598 h 1582598"/>
              <a:gd name="connsiteX5" fmla="*/ 2269250 w 2279936"/>
              <a:gd name="connsiteY5" fmla="*/ 1582598 h 1582598"/>
              <a:gd name="connsiteX0" fmla="*/ 0 w 2269250"/>
              <a:gd name="connsiteY0" fmla="*/ 0 h 1582598"/>
              <a:gd name="connsiteX1" fmla="*/ 319619 w 2269250"/>
              <a:gd name="connsiteY1" fmla="*/ 186270 h 1582598"/>
              <a:gd name="connsiteX2" fmla="*/ 1166115 w 2269250"/>
              <a:gd name="connsiteY2" fmla="*/ 1344339 h 1582598"/>
              <a:gd name="connsiteX3" fmla="*/ 1924581 w 2269250"/>
              <a:gd name="connsiteY3" fmla="*/ 996142 h 1582598"/>
              <a:gd name="connsiteX4" fmla="*/ 2269250 w 2269250"/>
              <a:gd name="connsiteY4" fmla="*/ 1582598 h 1582598"/>
              <a:gd name="connsiteX5" fmla="*/ 2269250 w 2269250"/>
              <a:gd name="connsiteY5" fmla="*/ 1582598 h 1582598"/>
              <a:gd name="connsiteX0" fmla="*/ 0 w 2269250"/>
              <a:gd name="connsiteY0" fmla="*/ 0 h 1582598"/>
              <a:gd name="connsiteX1" fmla="*/ 319619 w 2269250"/>
              <a:gd name="connsiteY1" fmla="*/ 186270 h 1582598"/>
              <a:gd name="connsiteX2" fmla="*/ 933840 w 2269250"/>
              <a:gd name="connsiteY2" fmla="*/ 467051 h 1582598"/>
              <a:gd name="connsiteX3" fmla="*/ 1166115 w 2269250"/>
              <a:gd name="connsiteY3" fmla="*/ 1344339 h 1582598"/>
              <a:gd name="connsiteX4" fmla="*/ 1924581 w 2269250"/>
              <a:gd name="connsiteY4" fmla="*/ 996142 h 1582598"/>
              <a:gd name="connsiteX5" fmla="*/ 2269250 w 2269250"/>
              <a:gd name="connsiteY5" fmla="*/ 1582598 h 1582598"/>
              <a:gd name="connsiteX6" fmla="*/ 2269250 w 2269250"/>
              <a:gd name="connsiteY6" fmla="*/ 1582598 h 1582598"/>
              <a:gd name="connsiteX0" fmla="*/ 0 w 2269250"/>
              <a:gd name="connsiteY0" fmla="*/ 0 h 1582598"/>
              <a:gd name="connsiteX1" fmla="*/ 347084 w 2269250"/>
              <a:gd name="connsiteY1" fmla="*/ 485155 h 1582598"/>
              <a:gd name="connsiteX2" fmla="*/ 933840 w 2269250"/>
              <a:gd name="connsiteY2" fmla="*/ 467051 h 1582598"/>
              <a:gd name="connsiteX3" fmla="*/ 1166115 w 2269250"/>
              <a:gd name="connsiteY3" fmla="*/ 1344339 h 1582598"/>
              <a:gd name="connsiteX4" fmla="*/ 1924581 w 2269250"/>
              <a:gd name="connsiteY4" fmla="*/ 996142 h 1582598"/>
              <a:gd name="connsiteX5" fmla="*/ 2269250 w 2269250"/>
              <a:gd name="connsiteY5" fmla="*/ 1582598 h 1582598"/>
              <a:gd name="connsiteX6" fmla="*/ 2269250 w 2269250"/>
              <a:gd name="connsiteY6" fmla="*/ 1582598 h 1582598"/>
              <a:gd name="connsiteX0" fmla="*/ 0 w 2269250"/>
              <a:gd name="connsiteY0" fmla="*/ 0 h 1582598"/>
              <a:gd name="connsiteX1" fmla="*/ 347084 w 2269250"/>
              <a:gd name="connsiteY1" fmla="*/ 485155 h 1582598"/>
              <a:gd name="connsiteX2" fmla="*/ 933840 w 2269250"/>
              <a:gd name="connsiteY2" fmla="*/ 467051 h 1582598"/>
              <a:gd name="connsiteX3" fmla="*/ 1221048 w 2269250"/>
              <a:gd name="connsiteY3" fmla="*/ 1105230 h 1582598"/>
              <a:gd name="connsiteX4" fmla="*/ 1924581 w 2269250"/>
              <a:gd name="connsiteY4" fmla="*/ 996142 h 1582598"/>
              <a:gd name="connsiteX5" fmla="*/ 2269250 w 2269250"/>
              <a:gd name="connsiteY5" fmla="*/ 1582598 h 1582598"/>
              <a:gd name="connsiteX6" fmla="*/ 2269250 w 2269250"/>
              <a:gd name="connsiteY6" fmla="*/ 1582598 h 1582598"/>
              <a:gd name="connsiteX0" fmla="*/ 0 w 2269250"/>
              <a:gd name="connsiteY0" fmla="*/ 0 h 1582598"/>
              <a:gd name="connsiteX1" fmla="*/ 347084 w 2269250"/>
              <a:gd name="connsiteY1" fmla="*/ 485155 h 1582598"/>
              <a:gd name="connsiteX2" fmla="*/ 933840 w 2269250"/>
              <a:gd name="connsiteY2" fmla="*/ 467051 h 1582598"/>
              <a:gd name="connsiteX3" fmla="*/ 1221048 w 2269250"/>
              <a:gd name="connsiteY3" fmla="*/ 1105230 h 1582598"/>
              <a:gd name="connsiteX4" fmla="*/ 1878805 w 2269250"/>
              <a:gd name="connsiteY4" fmla="*/ 1155548 h 1582598"/>
              <a:gd name="connsiteX5" fmla="*/ 2269250 w 2269250"/>
              <a:gd name="connsiteY5" fmla="*/ 1582598 h 1582598"/>
              <a:gd name="connsiteX6" fmla="*/ 2269250 w 2269250"/>
              <a:gd name="connsiteY6" fmla="*/ 1582598 h 1582598"/>
              <a:gd name="connsiteX0" fmla="*/ 0 w 2269250"/>
              <a:gd name="connsiteY0" fmla="*/ 0 h 1582598"/>
              <a:gd name="connsiteX1" fmla="*/ 347084 w 2269250"/>
              <a:gd name="connsiteY1" fmla="*/ 485155 h 1582598"/>
              <a:gd name="connsiteX2" fmla="*/ 933840 w 2269250"/>
              <a:gd name="connsiteY2" fmla="*/ 467051 h 1582598"/>
              <a:gd name="connsiteX3" fmla="*/ 1394999 w 2269250"/>
              <a:gd name="connsiteY3" fmla="*/ 1294524 h 1582598"/>
              <a:gd name="connsiteX4" fmla="*/ 1878805 w 2269250"/>
              <a:gd name="connsiteY4" fmla="*/ 1155548 h 1582598"/>
              <a:gd name="connsiteX5" fmla="*/ 2269250 w 2269250"/>
              <a:gd name="connsiteY5" fmla="*/ 1582598 h 1582598"/>
              <a:gd name="connsiteX6" fmla="*/ 2269250 w 2269250"/>
              <a:gd name="connsiteY6" fmla="*/ 1582598 h 1582598"/>
              <a:gd name="connsiteX0" fmla="*/ 0 w 2269250"/>
              <a:gd name="connsiteY0" fmla="*/ 0 h 1582598"/>
              <a:gd name="connsiteX1" fmla="*/ 347084 w 2269250"/>
              <a:gd name="connsiteY1" fmla="*/ 485155 h 1582598"/>
              <a:gd name="connsiteX2" fmla="*/ 933840 w 2269250"/>
              <a:gd name="connsiteY2" fmla="*/ 467051 h 1582598"/>
              <a:gd name="connsiteX3" fmla="*/ 1394999 w 2269250"/>
              <a:gd name="connsiteY3" fmla="*/ 1294524 h 1582598"/>
              <a:gd name="connsiteX4" fmla="*/ 1878805 w 2269250"/>
              <a:gd name="connsiteY4" fmla="*/ 1155548 h 1582598"/>
              <a:gd name="connsiteX5" fmla="*/ 2269250 w 2269250"/>
              <a:gd name="connsiteY5" fmla="*/ 1582598 h 1582598"/>
              <a:gd name="connsiteX6" fmla="*/ 2269250 w 2269250"/>
              <a:gd name="connsiteY6" fmla="*/ 1582598 h 1582598"/>
              <a:gd name="connsiteX0" fmla="*/ 0 w 2269250"/>
              <a:gd name="connsiteY0" fmla="*/ 0 h 1582598"/>
              <a:gd name="connsiteX1" fmla="*/ 347084 w 2269250"/>
              <a:gd name="connsiteY1" fmla="*/ 485155 h 1582598"/>
              <a:gd name="connsiteX2" fmla="*/ 933840 w 2269250"/>
              <a:gd name="connsiteY2" fmla="*/ 467051 h 1582598"/>
              <a:gd name="connsiteX3" fmla="*/ 384523 w 2269250"/>
              <a:gd name="connsiteY3" fmla="*/ 1005046 h 1582598"/>
              <a:gd name="connsiteX4" fmla="*/ 1394999 w 2269250"/>
              <a:gd name="connsiteY4" fmla="*/ 1294524 h 1582598"/>
              <a:gd name="connsiteX5" fmla="*/ 1878805 w 2269250"/>
              <a:gd name="connsiteY5" fmla="*/ 1155548 h 1582598"/>
              <a:gd name="connsiteX6" fmla="*/ 2269250 w 2269250"/>
              <a:gd name="connsiteY6" fmla="*/ 1582598 h 1582598"/>
              <a:gd name="connsiteX7" fmla="*/ 2269250 w 2269250"/>
              <a:gd name="connsiteY7" fmla="*/ 1582598 h 1582598"/>
              <a:gd name="connsiteX0" fmla="*/ 0 w 2269250"/>
              <a:gd name="connsiteY0" fmla="*/ 0 h 1582598"/>
              <a:gd name="connsiteX1" fmla="*/ 347084 w 2269250"/>
              <a:gd name="connsiteY1" fmla="*/ 485155 h 1582598"/>
              <a:gd name="connsiteX2" fmla="*/ 933840 w 2269250"/>
              <a:gd name="connsiteY2" fmla="*/ 467051 h 1582598"/>
              <a:gd name="connsiteX3" fmla="*/ 906374 w 2269250"/>
              <a:gd name="connsiteY3" fmla="*/ 985121 h 1582598"/>
              <a:gd name="connsiteX4" fmla="*/ 1394999 w 2269250"/>
              <a:gd name="connsiteY4" fmla="*/ 1294524 h 1582598"/>
              <a:gd name="connsiteX5" fmla="*/ 1878805 w 2269250"/>
              <a:gd name="connsiteY5" fmla="*/ 1155548 h 1582598"/>
              <a:gd name="connsiteX6" fmla="*/ 2269250 w 2269250"/>
              <a:gd name="connsiteY6" fmla="*/ 1582598 h 1582598"/>
              <a:gd name="connsiteX7" fmla="*/ 2269250 w 2269250"/>
              <a:gd name="connsiteY7" fmla="*/ 1582598 h 1582598"/>
              <a:gd name="connsiteX0" fmla="*/ 0 w 2269250"/>
              <a:gd name="connsiteY0" fmla="*/ 0 h 1582598"/>
              <a:gd name="connsiteX1" fmla="*/ 347084 w 2269250"/>
              <a:gd name="connsiteY1" fmla="*/ 485155 h 1582598"/>
              <a:gd name="connsiteX2" fmla="*/ 933840 w 2269250"/>
              <a:gd name="connsiteY2" fmla="*/ 467051 h 1582598"/>
              <a:gd name="connsiteX3" fmla="*/ 906374 w 2269250"/>
              <a:gd name="connsiteY3" fmla="*/ 985121 h 1582598"/>
              <a:gd name="connsiteX4" fmla="*/ 1394999 w 2269250"/>
              <a:gd name="connsiteY4" fmla="*/ 1294524 h 1582598"/>
              <a:gd name="connsiteX5" fmla="*/ 1878805 w 2269250"/>
              <a:gd name="connsiteY5" fmla="*/ 1155548 h 1582598"/>
              <a:gd name="connsiteX6" fmla="*/ 2269250 w 2269250"/>
              <a:gd name="connsiteY6" fmla="*/ 1582598 h 1582598"/>
              <a:gd name="connsiteX7" fmla="*/ 2269250 w 2269250"/>
              <a:gd name="connsiteY7" fmla="*/ 1582598 h 1582598"/>
              <a:gd name="connsiteX0" fmla="*/ 0 w 2269250"/>
              <a:gd name="connsiteY0" fmla="*/ 0 h 1582598"/>
              <a:gd name="connsiteX1" fmla="*/ 347084 w 2269250"/>
              <a:gd name="connsiteY1" fmla="*/ 485155 h 1582598"/>
              <a:gd name="connsiteX2" fmla="*/ 933840 w 2269250"/>
              <a:gd name="connsiteY2" fmla="*/ 467051 h 1582598"/>
              <a:gd name="connsiteX3" fmla="*/ 906374 w 2269250"/>
              <a:gd name="connsiteY3" fmla="*/ 985121 h 1582598"/>
              <a:gd name="connsiteX4" fmla="*/ 1394999 w 2269250"/>
              <a:gd name="connsiteY4" fmla="*/ 1294524 h 1582598"/>
              <a:gd name="connsiteX5" fmla="*/ 1878805 w 2269250"/>
              <a:gd name="connsiteY5" fmla="*/ 1155548 h 1582598"/>
              <a:gd name="connsiteX6" fmla="*/ 2269250 w 2269250"/>
              <a:gd name="connsiteY6" fmla="*/ 1582598 h 1582598"/>
              <a:gd name="connsiteX7" fmla="*/ 2269250 w 2269250"/>
              <a:gd name="connsiteY7" fmla="*/ 1582598 h 1582598"/>
              <a:gd name="connsiteX0" fmla="*/ 0 w 2269250"/>
              <a:gd name="connsiteY0" fmla="*/ 0 h 1582598"/>
              <a:gd name="connsiteX1" fmla="*/ 347084 w 2269250"/>
              <a:gd name="connsiteY1" fmla="*/ 485155 h 1582598"/>
              <a:gd name="connsiteX2" fmla="*/ 933840 w 2269250"/>
              <a:gd name="connsiteY2" fmla="*/ 467051 h 1582598"/>
              <a:gd name="connsiteX3" fmla="*/ 906374 w 2269250"/>
              <a:gd name="connsiteY3" fmla="*/ 985121 h 1582598"/>
              <a:gd name="connsiteX4" fmla="*/ 1394999 w 2269250"/>
              <a:gd name="connsiteY4" fmla="*/ 1294524 h 1582598"/>
              <a:gd name="connsiteX5" fmla="*/ 1878805 w 2269250"/>
              <a:gd name="connsiteY5" fmla="*/ 1155548 h 1582598"/>
              <a:gd name="connsiteX6" fmla="*/ 2269250 w 2269250"/>
              <a:gd name="connsiteY6" fmla="*/ 1582598 h 1582598"/>
              <a:gd name="connsiteX7" fmla="*/ 2269250 w 2269250"/>
              <a:gd name="connsiteY7" fmla="*/ 1582598 h 1582598"/>
              <a:gd name="connsiteX0" fmla="*/ 0 w 2269250"/>
              <a:gd name="connsiteY0" fmla="*/ 0 h 1582598"/>
              <a:gd name="connsiteX1" fmla="*/ 347084 w 2269250"/>
              <a:gd name="connsiteY1" fmla="*/ 485155 h 1582598"/>
              <a:gd name="connsiteX2" fmla="*/ 933840 w 2269250"/>
              <a:gd name="connsiteY2" fmla="*/ 467051 h 1582598"/>
              <a:gd name="connsiteX3" fmla="*/ 906374 w 2269250"/>
              <a:gd name="connsiteY3" fmla="*/ 985121 h 1582598"/>
              <a:gd name="connsiteX4" fmla="*/ 1394999 w 2269250"/>
              <a:gd name="connsiteY4" fmla="*/ 1294524 h 1582598"/>
              <a:gd name="connsiteX5" fmla="*/ 1878805 w 2269250"/>
              <a:gd name="connsiteY5" fmla="*/ 1155548 h 1582598"/>
              <a:gd name="connsiteX6" fmla="*/ 2269250 w 2269250"/>
              <a:gd name="connsiteY6" fmla="*/ 1582598 h 1582598"/>
              <a:gd name="connsiteX7" fmla="*/ 2269250 w 2269250"/>
              <a:gd name="connsiteY7" fmla="*/ 1582598 h 1582598"/>
              <a:gd name="connsiteX0" fmla="*/ 0 w 2269250"/>
              <a:gd name="connsiteY0" fmla="*/ 0 h 1582598"/>
              <a:gd name="connsiteX1" fmla="*/ 191445 w 2269250"/>
              <a:gd name="connsiteY1" fmla="*/ 415415 h 1582598"/>
              <a:gd name="connsiteX2" fmla="*/ 933840 w 2269250"/>
              <a:gd name="connsiteY2" fmla="*/ 467051 h 1582598"/>
              <a:gd name="connsiteX3" fmla="*/ 906374 w 2269250"/>
              <a:gd name="connsiteY3" fmla="*/ 985121 h 1582598"/>
              <a:gd name="connsiteX4" fmla="*/ 1394999 w 2269250"/>
              <a:gd name="connsiteY4" fmla="*/ 1294524 h 1582598"/>
              <a:gd name="connsiteX5" fmla="*/ 1878805 w 2269250"/>
              <a:gd name="connsiteY5" fmla="*/ 1155548 h 1582598"/>
              <a:gd name="connsiteX6" fmla="*/ 2269250 w 2269250"/>
              <a:gd name="connsiteY6" fmla="*/ 1582598 h 1582598"/>
              <a:gd name="connsiteX7" fmla="*/ 2269250 w 2269250"/>
              <a:gd name="connsiteY7" fmla="*/ 1582598 h 1582598"/>
              <a:gd name="connsiteX0" fmla="*/ 0 w 2269250"/>
              <a:gd name="connsiteY0" fmla="*/ 0 h 1582598"/>
              <a:gd name="connsiteX1" fmla="*/ 191445 w 2269250"/>
              <a:gd name="connsiteY1" fmla="*/ 415415 h 1582598"/>
              <a:gd name="connsiteX2" fmla="*/ 933840 w 2269250"/>
              <a:gd name="connsiteY2" fmla="*/ 467051 h 1582598"/>
              <a:gd name="connsiteX3" fmla="*/ 906374 w 2269250"/>
              <a:gd name="connsiteY3" fmla="*/ 985121 h 1582598"/>
              <a:gd name="connsiteX4" fmla="*/ 1394999 w 2269250"/>
              <a:gd name="connsiteY4" fmla="*/ 1294524 h 1582598"/>
              <a:gd name="connsiteX5" fmla="*/ 1878805 w 2269250"/>
              <a:gd name="connsiteY5" fmla="*/ 1155548 h 1582598"/>
              <a:gd name="connsiteX6" fmla="*/ 2269250 w 2269250"/>
              <a:gd name="connsiteY6" fmla="*/ 1582598 h 1582598"/>
              <a:gd name="connsiteX7" fmla="*/ 2269250 w 2269250"/>
              <a:gd name="connsiteY7" fmla="*/ 1582598 h 1582598"/>
              <a:gd name="connsiteX0" fmla="*/ 0 w 2269250"/>
              <a:gd name="connsiteY0" fmla="*/ 0 h 1582598"/>
              <a:gd name="connsiteX1" fmla="*/ 191445 w 2269250"/>
              <a:gd name="connsiteY1" fmla="*/ 415415 h 1582598"/>
              <a:gd name="connsiteX2" fmla="*/ 933840 w 2269250"/>
              <a:gd name="connsiteY2" fmla="*/ 467051 h 1582598"/>
              <a:gd name="connsiteX3" fmla="*/ 906374 w 2269250"/>
              <a:gd name="connsiteY3" fmla="*/ 985121 h 1582598"/>
              <a:gd name="connsiteX4" fmla="*/ 1394999 w 2269250"/>
              <a:gd name="connsiteY4" fmla="*/ 1294524 h 1582598"/>
              <a:gd name="connsiteX5" fmla="*/ 1878805 w 2269250"/>
              <a:gd name="connsiteY5" fmla="*/ 1155548 h 1582598"/>
              <a:gd name="connsiteX6" fmla="*/ 2269250 w 2269250"/>
              <a:gd name="connsiteY6" fmla="*/ 1582598 h 1582598"/>
              <a:gd name="connsiteX7" fmla="*/ 2269250 w 2269250"/>
              <a:gd name="connsiteY7" fmla="*/ 1582598 h 1582598"/>
              <a:gd name="connsiteX0" fmla="*/ 0 w 2269250"/>
              <a:gd name="connsiteY0" fmla="*/ 0 h 1582598"/>
              <a:gd name="connsiteX1" fmla="*/ 191445 w 2269250"/>
              <a:gd name="connsiteY1" fmla="*/ 415415 h 1582598"/>
              <a:gd name="connsiteX2" fmla="*/ 933840 w 2269250"/>
              <a:gd name="connsiteY2" fmla="*/ 467051 h 1582598"/>
              <a:gd name="connsiteX3" fmla="*/ 906374 w 2269250"/>
              <a:gd name="connsiteY3" fmla="*/ 985121 h 1582598"/>
              <a:gd name="connsiteX4" fmla="*/ 1394999 w 2269250"/>
              <a:gd name="connsiteY4" fmla="*/ 1294524 h 1582598"/>
              <a:gd name="connsiteX5" fmla="*/ 1878805 w 2269250"/>
              <a:gd name="connsiteY5" fmla="*/ 1155548 h 1582598"/>
              <a:gd name="connsiteX6" fmla="*/ 2269250 w 2269250"/>
              <a:gd name="connsiteY6" fmla="*/ 1582598 h 1582598"/>
              <a:gd name="connsiteX7" fmla="*/ 2269250 w 2269250"/>
              <a:gd name="connsiteY7" fmla="*/ 1582598 h 1582598"/>
              <a:gd name="connsiteX0" fmla="*/ 0 w 2269250"/>
              <a:gd name="connsiteY0" fmla="*/ 0 h 1582598"/>
              <a:gd name="connsiteX1" fmla="*/ 191445 w 2269250"/>
              <a:gd name="connsiteY1" fmla="*/ 415415 h 1582598"/>
              <a:gd name="connsiteX2" fmla="*/ 933840 w 2269250"/>
              <a:gd name="connsiteY2" fmla="*/ 467051 h 1582598"/>
              <a:gd name="connsiteX3" fmla="*/ 906374 w 2269250"/>
              <a:gd name="connsiteY3" fmla="*/ 985121 h 1582598"/>
              <a:gd name="connsiteX4" fmla="*/ 1394999 w 2269250"/>
              <a:gd name="connsiteY4" fmla="*/ 1294524 h 1582598"/>
              <a:gd name="connsiteX5" fmla="*/ 1878805 w 2269250"/>
              <a:gd name="connsiteY5" fmla="*/ 1155548 h 1582598"/>
              <a:gd name="connsiteX6" fmla="*/ 2269250 w 2269250"/>
              <a:gd name="connsiteY6" fmla="*/ 1582598 h 1582598"/>
              <a:gd name="connsiteX7" fmla="*/ 2269250 w 2269250"/>
              <a:gd name="connsiteY7" fmla="*/ 1582598 h 1582598"/>
              <a:gd name="connsiteX0" fmla="*/ 178 w 2269428"/>
              <a:gd name="connsiteY0" fmla="*/ 0 h 1582598"/>
              <a:gd name="connsiteX1" fmla="*/ 191623 w 2269428"/>
              <a:gd name="connsiteY1" fmla="*/ 415415 h 1582598"/>
              <a:gd name="connsiteX2" fmla="*/ 934018 w 2269428"/>
              <a:gd name="connsiteY2" fmla="*/ 467051 h 1582598"/>
              <a:gd name="connsiteX3" fmla="*/ 906552 w 2269428"/>
              <a:gd name="connsiteY3" fmla="*/ 985121 h 1582598"/>
              <a:gd name="connsiteX4" fmla="*/ 1395177 w 2269428"/>
              <a:gd name="connsiteY4" fmla="*/ 1294524 h 1582598"/>
              <a:gd name="connsiteX5" fmla="*/ 1878983 w 2269428"/>
              <a:gd name="connsiteY5" fmla="*/ 1155548 h 1582598"/>
              <a:gd name="connsiteX6" fmla="*/ 2269428 w 2269428"/>
              <a:gd name="connsiteY6" fmla="*/ 1582598 h 1582598"/>
              <a:gd name="connsiteX7" fmla="*/ 2269428 w 2269428"/>
              <a:gd name="connsiteY7" fmla="*/ 1582598 h 1582598"/>
              <a:gd name="connsiteX0" fmla="*/ 324 w 2269574"/>
              <a:gd name="connsiteY0" fmla="*/ 0 h 1582598"/>
              <a:gd name="connsiteX1" fmla="*/ 191769 w 2269574"/>
              <a:gd name="connsiteY1" fmla="*/ 415415 h 1582598"/>
              <a:gd name="connsiteX2" fmla="*/ 824301 w 2269574"/>
              <a:gd name="connsiteY2" fmla="*/ 377385 h 1582598"/>
              <a:gd name="connsiteX3" fmla="*/ 906698 w 2269574"/>
              <a:gd name="connsiteY3" fmla="*/ 985121 h 1582598"/>
              <a:gd name="connsiteX4" fmla="*/ 1395323 w 2269574"/>
              <a:gd name="connsiteY4" fmla="*/ 1294524 h 1582598"/>
              <a:gd name="connsiteX5" fmla="*/ 1879129 w 2269574"/>
              <a:gd name="connsiteY5" fmla="*/ 1155548 h 1582598"/>
              <a:gd name="connsiteX6" fmla="*/ 2269574 w 2269574"/>
              <a:gd name="connsiteY6" fmla="*/ 1582598 h 1582598"/>
              <a:gd name="connsiteX7" fmla="*/ 2269574 w 2269574"/>
              <a:gd name="connsiteY7" fmla="*/ 1582598 h 1582598"/>
              <a:gd name="connsiteX0" fmla="*/ 325 w 2269575"/>
              <a:gd name="connsiteY0" fmla="*/ 0 h 1582598"/>
              <a:gd name="connsiteX1" fmla="*/ 191770 w 2269575"/>
              <a:gd name="connsiteY1" fmla="*/ 415415 h 1582598"/>
              <a:gd name="connsiteX2" fmla="*/ 824302 w 2269575"/>
              <a:gd name="connsiteY2" fmla="*/ 377385 h 1582598"/>
              <a:gd name="connsiteX3" fmla="*/ 906699 w 2269575"/>
              <a:gd name="connsiteY3" fmla="*/ 985121 h 1582598"/>
              <a:gd name="connsiteX4" fmla="*/ 1395324 w 2269575"/>
              <a:gd name="connsiteY4" fmla="*/ 1294524 h 1582598"/>
              <a:gd name="connsiteX5" fmla="*/ 1879130 w 2269575"/>
              <a:gd name="connsiteY5" fmla="*/ 1155548 h 1582598"/>
              <a:gd name="connsiteX6" fmla="*/ 2269575 w 2269575"/>
              <a:gd name="connsiteY6" fmla="*/ 1582598 h 1582598"/>
              <a:gd name="connsiteX7" fmla="*/ 2269575 w 2269575"/>
              <a:gd name="connsiteY7" fmla="*/ 1582598 h 1582598"/>
              <a:gd name="connsiteX0" fmla="*/ 325 w 2269575"/>
              <a:gd name="connsiteY0" fmla="*/ 0 h 1582598"/>
              <a:gd name="connsiteX1" fmla="*/ 191770 w 2269575"/>
              <a:gd name="connsiteY1" fmla="*/ 415415 h 1582598"/>
              <a:gd name="connsiteX2" fmla="*/ 824302 w 2269575"/>
              <a:gd name="connsiteY2" fmla="*/ 377385 h 1582598"/>
              <a:gd name="connsiteX3" fmla="*/ 906699 w 2269575"/>
              <a:gd name="connsiteY3" fmla="*/ 985121 h 1582598"/>
              <a:gd name="connsiteX4" fmla="*/ 1395324 w 2269575"/>
              <a:gd name="connsiteY4" fmla="*/ 1294524 h 1582598"/>
              <a:gd name="connsiteX5" fmla="*/ 1879130 w 2269575"/>
              <a:gd name="connsiteY5" fmla="*/ 1155548 h 1582598"/>
              <a:gd name="connsiteX6" fmla="*/ 2269575 w 2269575"/>
              <a:gd name="connsiteY6" fmla="*/ 1582598 h 1582598"/>
              <a:gd name="connsiteX7" fmla="*/ 2269575 w 2269575"/>
              <a:gd name="connsiteY7" fmla="*/ 1582598 h 1582598"/>
              <a:gd name="connsiteX0" fmla="*/ 325 w 2580855"/>
              <a:gd name="connsiteY0" fmla="*/ 0 h 1582598"/>
              <a:gd name="connsiteX1" fmla="*/ 191770 w 2580855"/>
              <a:gd name="connsiteY1" fmla="*/ 415415 h 1582598"/>
              <a:gd name="connsiteX2" fmla="*/ 824302 w 2580855"/>
              <a:gd name="connsiteY2" fmla="*/ 377385 h 1582598"/>
              <a:gd name="connsiteX3" fmla="*/ 906699 w 2580855"/>
              <a:gd name="connsiteY3" fmla="*/ 985121 h 1582598"/>
              <a:gd name="connsiteX4" fmla="*/ 1395324 w 2580855"/>
              <a:gd name="connsiteY4" fmla="*/ 1294524 h 1582598"/>
              <a:gd name="connsiteX5" fmla="*/ 1879130 w 2580855"/>
              <a:gd name="connsiteY5" fmla="*/ 1155548 h 1582598"/>
              <a:gd name="connsiteX6" fmla="*/ 2269575 w 2580855"/>
              <a:gd name="connsiteY6" fmla="*/ 1582598 h 1582598"/>
              <a:gd name="connsiteX7" fmla="*/ 2580855 w 2580855"/>
              <a:gd name="connsiteY7" fmla="*/ 1502895 h 1582598"/>
              <a:gd name="connsiteX0" fmla="*/ 325 w 2269575"/>
              <a:gd name="connsiteY0" fmla="*/ 0 h 1582598"/>
              <a:gd name="connsiteX1" fmla="*/ 191770 w 2269575"/>
              <a:gd name="connsiteY1" fmla="*/ 415415 h 1582598"/>
              <a:gd name="connsiteX2" fmla="*/ 824302 w 2269575"/>
              <a:gd name="connsiteY2" fmla="*/ 377385 h 1582598"/>
              <a:gd name="connsiteX3" fmla="*/ 906699 w 2269575"/>
              <a:gd name="connsiteY3" fmla="*/ 985121 h 1582598"/>
              <a:gd name="connsiteX4" fmla="*/ 1395324 w 2269575"/>
              <a:gd name="connsiteY4" fmla="*/ 1294524 h 1582598"/>
              <a:gd name="connsiteX5" fmla="*/ 1879130 w 2269575"/>
              <a:gd name="connsiteY5" fmla="*/ 1155548 h 1582598"/>
              <a:gd name="connsiteX6" fmla="*/ 2269575 w 2269575"/>
              <a:gd name="connsiteY6" fmla="*/ 1582598 h 1582598"/>
              <a:gd name="connsiteX0" fmla="*/ 325 w 2269575"/>
              <a:gd name="connsiteY0" fmla="*/ 0 h 1582598"/>
              <a:gd name="connsiteX1" fmla="*/ 191770 w 2269575"/>
              <a:gd name="connsiteY1" fmla="*/ 415415 h 1582598"/>
              <a:gd name="connsiteX2" fmla="*/ 824302 w 2269575"/>
              <a:gd name="connsiteY2" fmla="*/ 377385 h 1582598"/>
              <a:gd name="connsiteX3" fmla="*/ 906699 w 2269575"/>
              <a:gd name="connsiteY3" fmla="*/ 985121 h 1582598"/>
              <a:gd name="connsiteX4" fmla="*/ 1395324 w 2269575"/>
              <a:gd name="connsiteY4" fmla="*/ 1294524 h 1582598"/>
              <a:gd name="connsiteX5" fmla="*/ 1879131 w 2269575"/>
              <a:gd name="connsiteY5" fmla="*/ 1155548 h 1582598"/>
              <a:gd name="connsiteX6" fmla="*/ 2269575 w 2269575"/>
              <a:gd name="connsiteY6" fmla="*/ 1582598 h 1582598"/>
              <a:gd name="connsiteX0" fmla="*/ 325 w 2269575"/>
              <a:gd name="connsiteY0" fmla="*/ 0 h 1582598"/>
              <a:gd name="connsiteX1" fmla="*/ 191770 w 2269575"/>
              <a:gd name="connsiteY1" fmla="*/ 415415 h 1582598"/>
              <a:gd name="connsiteX2" fmla="*/ 824302 w 2269575"/>
              <a:gd name="connsiteY2" fmla="*/ 377385 h 1582598"/>
              <a:gd name="connsiteX3" fmla="*/ 906699 w 2269575"/>
              <a:gd name="connsiteY3" fmla="*/ 985121 h 1582598"/>
              <a:gd name="connsiteX4" fmla="*/ 1395324 w 2269575"/>
              <a:gd name="connsiteY4" fmla="*/ 1294524 h 1582598"/>
              <a:gd name="connsiteX5" fmla="*/ 1915752 w 2269575"/>
              <a:gd name="connsiteY5" fmla="*/ 1225289 h 1582598"/>
              <a:gd name="connsiteX6" fmla="*/ 2269575 w 2269575"/>
              <a:gd name="connsiteY6" fmla="*/ 1582598 h 1582598"/>
              <a:gd name="connsiteX0" fmla="*/ 325 w 2269575"/>
              <a:gd name="connsiteY0" fmla="*/ 0 h 1582598"/>
              <a:gd name="connsiteX1" fmla="*/ 191770 w 2269575"/>
              <a:gd name="connsiteY1" fmla="*/ 415415 h 1582598"/>
              <a:gd name="connsiteX2" fmla="*/ 824302 w 2269575"/>
              <a:gd name="connsiteY2" fmla="*/ 377385 h 1582598"/>
              <a:gd name="connsiteX3" fmla="*/ 906699 w 2269575"/>
              <a:gd name="connsiteY3" fmla="*/ 985121 h 1582598"/>
              <a:gd name="connsiteX4" fmla="*/ 1102355 w 2269575"/>
              <a:gd name="connsiteY4" fmla="*/ 1314451 h 1582598"/>
              <a:gd name="connsiteX5" fmla="*/ 1915752 w 2269575"/>
              <a:gd name="connsiteY5" fmla="*/ 1225289 h 1582598"/>
              <a:gd name="connsiteX6" fmla="*/ 2269575 w 2269575"/>
              <a:gd name="connsiteY6" fmla="*/ 1582598 h 1582598"/>
              <a:gd name="connsiteX0" fmla="*/ 325 w 2269575"/>
              <a:gd name="connsiteY0" fmla="*/ 0 h 1582598"/>
              <a:gd name="connsiteX1" fmla="*/ 191770 w 2269575"/>
              <a:gd name="connsiteY1" fmla="*/ 415415 h 1582598"/>
              <a:gd name="connsiteX2" fmla="*/ 824302 w 2269575"/>
              <a:gd name="connsiteY2" fmla="*/ 377385 h 1582598"/>
              <a:gd name="connsiteX3" fmla="*/ 906699 w 2269575"/>
              <a:gd name="connsiteY3" fmla="*/ 985121 h 1582598"/>
              <a:gd name="connsiteX4" fmla="*/ 1102355 w 2269575"/>
              <a:gd name="connsiteY4" fmla="*/ 1314451 h 1582598"/>
              <a:gd name="connsiteX5" fmla="*/ 1915752 w 2269575"/>
              <a:gd name="connsiteY5" fmla="*/ 1225289 h 1582598"/>
              <a:gd name="connsiteX6" fmla="*/ 2269575 w 2269575"/>
              <a:gd name="connsiteY6" fmla="*/ 1582598 h 1582598"/>
              <a:gd name="connsiteX0" fmla="*/ 325 w 2269575"/>
              <a:gd name="connsiteY0" fmla="*/ 0 h 1582598"/>
              <a:gd name="connsiteX1" fmla="*/ 191770 w 2269575"/>
              <a:gd name="connsiteY1" fmla="*/ 415415 h 1582598"/>
              <a:gd name="connsiteX2" fmla="*/ 824302 w 2269575"/>
              <a:gd name="connsiteY2" fmla="*/ 377385 h 1582598"/>
              <a:gd name="connsiteX3" fmla="*/ 906699 w 2269575"/>
              <a:gd name="connsiteY3" fmla="*/ 985121 h 1582598"/>
              <a:gd name="connsiteX4" fmla="*/ 1102355 w 2269575"/>
              <a:gd name="connsiteY4" fmla="*/ 1314451 h 1582598"/>
              <a:gd name="connsiteX5" fmla="*/ 1915752 w 2269575"/>
              <a:gd name="connsiteY5" fmla="*/ 1225289 h 1582598"/>
              <a:gd name="connsiteX6" fmla="*/ 2269575 w 2269575"/>
              <a:gd name="connsiteY6" fmla="*/ 1582598 h 1582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9575" h="1582598">
                <a:moveTo>
                  <a:pt x="325" y="0"/>
                </a:moveTo>
                <a:cubicBezTo>
                  <a:pt x="-4987" y="249295"/>
                  <a:pt x="54441" y="352518"/>
                  <a:pt x="191770" y="415415"/>
                </a:cubicBezTo>
                <a:cubicBezTo>
                  <a:pt x="329100" y="478313"/>
                  <a:pt x="604439" y="162879"/>
                  <a:pt x="824302" y="377385"/>
                </a:cubicBezTo>
                <a:cubicBezTo>
                  <a:pt x="1044165" y="591891"/>
                  <a:pt x="896978" y="818981"/>
                  <a:pt x="906699" y="985121"/>
                </a:cubicBezTo>
                <a:cubicBezTo>
                  <a:pt x="916420" y="1151261"/>
                  <a:pt x="925026" y="1244533"/>
                  <a:pt x="1102355" y="1314451"/>
                </a:cubicBezTo>
                <a:cubicBezTo>
                  <a:pt x="1279684" y="1384369"/>
                  <a:pt x="1721215" y="1180598"/>
                  <a:pt x="1915752" y="1225289"/>
                </a:cubicBezTo>
                <a:cubicBezTo>
                  <a:pt x="2110289" y="1269980"/>
                  <a:pt x="2269575" y="1582598"/>
                  <a:pt x="2269575" y="1582598"/>
                </a:cubicBezTo>
              </a:path>
            </a:pathLst>
          </a:custGeom>
          <a:noFill/>
          <a:ln w="12700">
            <a:solidFill>
              <a:schemeClr val="bg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1CD20B5-E8BA-47DB-94A9-9305C823749B}"/>
              </a:ext>
            </a:extLst>
          </p:cNvPr>
          <p:cNvSpPr/>
          <p:nvPr/>
        </p:nvSpPr>
        <p:spPr>
          <a:xfrm rot="12310103">
            <a:off x="2649813" y="221360"/>
            <a:ext cx="1412254" cy="1384881"/>
          </a:xfrm>
          <a:custGeom>
            <a:avLst/>
            <a:gdLst>
              <a:gd name="connsiteX0" fmla="*/ 0 w 2197768"/>
              <a:gd name="connsiteY0" fmla="*/ 0 h 1138990"/>
              <a:gd name="connsiteX1" fmla="*/ 473242 w 2197768"/>
              <a:gd name="connsiteY1" fmla="*/ 489285 h 1138990"/>
              <a:gd name="connsiteX2" fmla="*/ 1620253 w 2197768"/>
              <a:gd name="connsiteY2" fmla="*/ 577516 h 1138990"/>
              <a:gd name="connsiteX3" fmla="*/ 2197768 w 2197768"/>
              <a:gd name="connsiteY3" fmla="*/ 1138990 h 1138990"/>
              <a:gd name="connsiteX4" fmla="*/ 2197768 w 2197768"/>
              <a:gd name="connsiteY4" fmla="*/ 1138990 h 1138990"/>
              <a:gd name="connsiteX0" fmla="*/ 0 w 2197768"/>
              <a:gd name="connsiteY0" fmla="*/ 0 h 1138990"/>
              <a:gd name="connsiteX1" fmla="*/ 508690 w 2197768"/>
              <a:gd name="connsiteY1" fmla="*/ 681550 h 1138990"/>
              <a:gd name="connsiteX2" fmla="*/ 1620253 w 2197768"/>
              <a:gd name="connsiteY2" fmla="*/ 577516 h 1138990"/>
              <a:gd name="connsiteX3" fmla="*/ 2197768 w 2197768"/>
              <a:gd name="connsiteY3" fmla="*/ 1138990 h 1138990"/>
              <a:gd name="connsiteX4" fmla="*/ 2197768 w 2197768"/>
              <a:gd name="connsiteY4" fmla="*/ 1138990 h 1138990"/>
              <a:gd name="connsiteX0" fmla="*/ 0 w 2197768"/>
              <a:gd name="connsiteY0" fmla="*/ 0 h 1138990"/>
              <a:gd name="connsiteX1" fmla="*/ 508690 w 2197768"/>
              <a:gd name="connsiteY1" fmla="*/ 681550 h 1138990"/>
              <a:gd name="connsiteX2" fmla="*/ 1620253 w 2197768"/>
              <a:gd name="connsiteY2" fmla="*/ 577516 h 1138990"/>
              <a:gd name="connsiteX3" fmla="*/ 2197768 w 2197768"/>
              <a:gd name="connsiteY3" fmla="*/ 1138990 h 1138990"/>
              <a:gd name="connsiteX4" fmla="*/ 2197768 w 2197768"/>
              <a:gd name="connsiteY4" fmla="*/ 1138990 h 1138990"/>
              <a:gd name="connsiteX0" fmla="*/ 0 w 2197768"/>
              <a:gd name="connsiteY0" fmla="*/ 0 h 1138990"/>
              <a:gd name="connsiteX1" fmla="*/ 508690 w 2197768"/>
              <a:gd name="connsiteY1" fmla="*/ 681550 h 1138990"/>
              <a:gd name="connsiteX2" fmla="*/ 1620253 w 2197768"/>
              <a:gd name="connsiteY2" fmla="*/ 577516 h 1138990"/>
              <a:gd name="connsiteX3" fmla="*/ 2197768 w 2197768"/>
              <a:gd name="connsiteY3" fmla="*/ 1138990 h 1138990"/>
              <a:gd name="connsiteX4" fmla="*/ 2197768 w 2197768"/>
              <a:gd name="connsiteY4" fmla="*/ 1138990 h 1138990"/>
              <a:gd name="connsiteX0" fmla="*/ 0 w 2197768"/>
              <a:gd name="connsiteY0" fmla="*/ 0 h 1138990"/>
              <a:gd name="connsiteX1" fmla="*/ 265860 w 2197768"/>
              <a:gd name="connsiteY1" fmla="*/ 88740 h 1138990"/>
              <a:gd name="connsiteX2" fmla="*/ 508690 w 2197768"/>
              <a:gd name="connsiteY2" fmla="*/ 681550 h 1138990"/>
              <a:gd name="connsiteX3" fmla="*/ 1620253 w 2197768"/>
              <a:gd name="connsiteY3" fmla="*/ 577516 h 1138990"/>
              <a:gd name="connsiteX4" fmla="*/ 2197768 w 2197768"/>
              <a:gd name="connsiteY4" fmla="*/ 1138990 h 1138990"/>
              <a:gd name="connsiteX5" fmla="*/ 2197768 w 2197768"/>
              <a:gd name="connsiteY5" fmla="*/ 1138990 h 1138990"/>
              <a:gd name="connsiteX0" fmla="*/ 0 w 2224354"/>
              <a:gd name="connsiteY0" fmla="*/ 0 h 1446615"/>
              <a:gd name="connsiteX1" fmla="*/ 292446 w 2224354"/>
              <a:gd name="connsiteY1" fmla="*/ 396365 h 1446615"/>
              <a:gd name="connsiteX2" fmla="*/ 535276 w 2224354"/>
              <a:gd name="connsiteY2" fmla="*/ 989175 h 1446615"/>
              <a:gd name="connsiteX3" fmla="*/ 1646839 w 2224354"/>
              <a:gd name="connsiteY3" fmla="*/ 885141 h 1446615"/>
              <a:gd name="connsiteX4" fmla="*/ 2224354 w 2224354"/>
              <a:gd name="connsiteY4" fmla="*/ 1446615 h 1446615"/>
              <a:gd name="connsiteX5" fmla="*/ 2224354 w 2224354"/>
              <a:gd name="connsiteY5" fmla="*/ 1446615 h 1446615"/>
              <a:gd name="connsiteX0" fmla="*/ 0 w 2224354"/>
              <a:gd name="connsiteY0" fmla="*/ 2375 h 1448990"/>
              <a:gd name="connsiteX1" fmla="*/ 274723 w 2224354"/>
              <a:gd name="connsiteY1" fmla="*/ 52662 h 1448990"/>
              <a:gd name="connsiteX2" fmla="*/ 535276 w 2224354"/>
              <a:gd name="connsiteY2" fmla="*/ 991550 h 1448990"/>
              <a:gd name="connsiteX3" fmla="*/ 1646839 w 2224354"/>
              <a:gd name="connsiteY3" fmla="*/ 887516 h 1448990"/>
              <a:gd name="connsiteX4" fmla="*/ 2224354 w 2224354"/>
              <a:gd name="connsiteY4" fmla="*/ 1448990 h 1448990"/>
              <a:gd name="connsiteX5" fmla="*/ 2224354 w 2224354"/>
              <a:gd name="connsiteY5" fmla="*/ 1448990 h 1448990"/>
              <a:gd name="connsiteX0" fmla="*/ 0 w 2224354"/>
              <a:gd name="connsiteY0" fmla="*/ 2375 h 1448990"/>
              <a:gd name="connsiteX1" fmla="*/ 274723 w 2224354"/>
              <a:gd name="connsiteY1" fmla="*/ 52662 h 1448990"/>
              <a:gd name="connsiteX2" fmla="*/ 535276 w 2224354"/>
              <a:gd name="connsiteY2" fmla="*/ 991550 h 1448990"/>
              <a:gd name="connsiteX3" fmla="*/ 1646839 w 2224354"/>
              <a:gd name="connsiteY3" fmla="*/ 887516 h 1448990"/>
              <a:gd name="connsiteX4" fmla="*/ 2224354 w 2224354"/>
              <a:gd name="connsiteY4" fmla="*/ 1448990 h 1448990"/>
              <a:gd name="connsiteX5" fmla="*/ 2224354 w 2224354"/>
              <a:gd name="connsiteY5" fmla="*/ 1448990 h 1448990"/>
              <a:gd name="connsiteX0" fmla="*/ 0 w 2250940"/>
              <a:gd name="connsiteY0" fmla="*/ 0 h 1542747"/>
              <a:gd name="connsiteX1" fmla="*/ 301309 w 2250940"/>
              <a:gd name="connsiteY1" fmla="*/ 146419 h 1542747"/>
              <a:gd name="connsiteX2" fmla="*/ 561862 w 2250940"/>
              <a:gd name="connsiteY2" fmla="*/ 1085307 h 1542747"/>
              <a:gd name="connsiteX3" fmla="*/ 1673425 w 2250940"/>
              <a:gd name="connsiteY3" fmla="*/ 981273 h 1542747"/>
              <a:gd name="connsiteX4" fmla="*/ 2250940 w 2250940"/>
              <a:gd name="connsiteY4" fmla="*/ 1542747 h 1542747"/>
              <a:gd name="connsiteX5" fmla="*/ 2250940 w 2250940"/>
              <a:gd name="connsiteY5" fmla="*/ 1542747 h 1542747"/>
              <a:gd name="connsiteX0" fmla="*/ 0 w 2250940"/>
              <a:gd name="connsiteY0" fmla="*/ 0 h 1542747"/>
              <a:gd name="connsiteX1" fmla="*/ 301309 w 2250940"/>
              <a:gd name="connsiteY1" fmla="*/ 146419 h 1542747"/>
              <a:gd name="connsiteX2" fmla="*/ 561862 w 2250940"/>
              <a:gd name="connsiteY2" fmla="*/ 1085307 h 1542747"/>
              <a:gd name="connsiteX3" fmla="*/ 1673425 w 2250940"/>
              <a:gd name="connsiteY3" fmla="*/ 981273 h 1542747"/>
              <a:gd name="connsiteX4" fmla="*/ 2250940 w 2250940"/>
              <a:gd name="connsiteY4" fmla="*/ 1542747 h 1542747"/>
              <a:gd name="connsiteX5" fmla="*/ 2250940 w 2250940"/>
              <a:gd name="connsiteY5" fmla="*/ 1542747 h 1542747"/>
              <a:gd name="connsiteX0" fmla="*/ 0 w 2250940"/>
              <a:gd name="connsiteY0" fmla="*/ 0 h 1542747"/>
              <a:gd name="connsiteX1" fmla="*/ 301309 w 2250940"/>
              <a:gd name="connsiteY1" fmla="*/ 146419 h 1542747"/>
              <a:gd name="connsiteX2" fmla="*/ 561862 w 2250940"/>
              <a:gd name="connsiteY2" fmla="*/ 1085307 h 1542747"/>
              <a:gd name="connsiteX3" fmla="*/ 1673425 w 2250940"/>
              <a:gd name="connsiteY3" fmla="*/ 981273 h 1542747"/>
              <a:gd name="connsiteX4" fmla="*/ 2250940 w 2250940"/>
              <a:gd name="connsiteY4" fmla="*/ 1542747 h 1542747"/>
              <a:gd name="connsiteX5" fmla="*/ 2250940 w 2250940"/>
              <a:gd name="connsiteY5" fmla="*/ 1542747 h 1542747"/>
              <a:gd name="connsiteX0" fmla="*/ 0 w 2250940"/>
              <a:gd name="connsiteY0" fmla="*/ 0 h 1542747"/>
              <a:gd name="connsiteX1" fmla="*/ 301309 w 2250940"/>
              <a:gd name="connsiteY1" fmla="*/ 146419 h 1542747"/>
              <a:gd name="connsiteX2" fmla="*/ 561862 w 2250940"/>
              <a:gd name="connsiteY2" fmla="*/ 1085307 h 1542747"/>
              <a:gd name="connsiteX3" fmla="*/ 1673425 w 2250940"/>
              <a:gd name="connsiteY3" fmla="*/ 981273 h 1542747"/>
              <a:gd name="connsiteX4" fmla="*/ 2250940 w 2250940"/>
              <a:gd name="connsiteY4" fmla="*/ 1542747 h 1542747"/>
              <a:gd name="connsiteX5" fmla="*/ 2250940 w 2250940"/>
              <a:gd name="connsiteY5" fmla="*/ 1542747 h 1542747"/>
              <a:gd name="connsiteX0" fmla="*/ 0 w 2250940"/>
              <a:gd name="connsiteY0" fmla="*/ 0 h 1542747"/>
              <a:gd name="connsiteX1" fmla="*/ 301309 w 2250940"/>
              <a:gd name="connsiteY1" fmla="*/ 146419 h 1542747"/>
              <a:gd name="connsiteX2" fmla="*/ 561862 w 2250940"/>
              <a:gd name="connsiteY2" fmla="*/ 1085307 h 1542747"/>
              <a:gd name="connsiteX3" fmla="*/ 1613301 w 2250940"/>
              <a:gd name="connsiteY3" fmla="*/ 1095772 h 1542747"/>
              <a:gd name="connsiteX4" fmla="*/ 2250940 w 2250940"/>
              <a:gd name="connsiteY4" fmla="*/ 1542747 h 1542747"/>
              <a:gd name="connsiteX5" fmla="*/ 2250940 w 2250940"/>
              <a:gd name="connsiteY5" fmla="*/ 1542747 h 1542747"/>
              <a:gd name="connsiteX0" fmla="*/ 0 w 2250940"/>
              <a:gd name="connsiteY0" fmla="*/ 0 h 1542747"/>
              <a:gd name="connsiteX1" fmla="*/ 301309 w 2250940"/>
              <a:gd name="connsiteY1" fmla="*/ 146419 h 1542747"/>
              <a:gd name="connsiteX2" fmla="*/ 561862 w 2250940"/>
              <a:gd name="connsiteY2" fmla="*/ 1085307 h 1542747"/>
              <a:gd name="connsiteX3" fmla="*/ 1613301 w 2250940"/>
              <a:gd name="connsiteY3" fmla="*/ 1095772 h 1542747"/>
              <a:gd name="connsiteX4" fmla="*/ 2250940 w 2250940"/>
              <a:gd name="connsiteY4" fmla="*/ 1542747 h 1542747"/>
              <a:gd name="connsiteX5" fmla="*/ 2250940 w 2250940"/>
              <a:gd name="connsiteY5" fmla="*/ 1542747 h 1542747"/>
              <a:gd name="connsiteX0" fmla="*/ 0 w 2250940"/>
              <a:gd name="connsiteY0" fmla="*/ 0 h 1542747"/>
              <a:gd name="connsiteX1" fmla="*/ 301309 w 2250940"/>
              <a:gd name="connsiteY1" fmla="*/ 146419 h 1542747"/>
              <a:gd name="connsiteX2" fmla="*/ 561862 w 2250940"/>
              <a:gd name="connsiteY2" fmla="*/ 1085307 h 1542747"/>
              <a:gd name="connsiteX3" fmla="*/ 1613301 w 2250940"/>
              <a:gd name="connsiteY3" fmla="*/ 1095772 h 1542747"/>
              <a:gd name="connsiteX4" fmla="*/ 2250940 w 2250940"/>
              <a:gd name="connsiteY4" fmla="*/ 1542747 h 1542747"/>
              <a:gd name="connsiteX5" fmla="*/ 2250940 w 2250940"/>
              <a:gd name="connsiteY5" fmla="*/ 1542747 h 1542747"/>
              <a:gd name="connsiteX0" fmla="*/ 0 w 2269250"/>
              <a:gd name="connsiteY0" fmla="*/ 0 h 1582598"/>
              <a:gd name="connsiteX1" fmla="*/ 319619 w 2269250"/>
              <a:gd name="connsiteY1" fmla="*/ 186270 h 1582598"/>
              <a:gd name="connsiteX2" fmla="*/ 580172 w 2269250"/>
              <a:gd name="connsiteY2" fmla="*/ 1125158 h 1582598"/>
              <a:gd name="connsiteX3" fmla="*/ 1631611 w 2269250"/>
              <a:gd name="connsiteY3" fmla="*/ 1135623 h 1582598"/>
              <a:gd name="connsiteX4" fmla="*/ 2269250 w 2269250"/>
              <a:gd name="connsiteY4" fmla="*/ 1582598 h 1582598"/>
              <a:gd name="connsiteX5" fmla="*/ 2269250 w 2269250"/>
              <a:gd name="connsiteY5" fmla="*/ 1582598 h 1582598"/>
              <a:gd name="connsiteX0" fmla="*/ 0 w 2279936"/>
              <a:gd name="connsiteY0" fmla="*/ 0 h 1582598"/>
              <a:gd name="connsiteX1" fmla="*/ 319619 w 2279936"/>
              <a:gd name="connsiteY1" fmla="*/ 186270 h 1582598"/>
              <a:gd name="connsiteX2" fmla="*/ 580172 w 2279936"/>
              <a:gd name="connsiteY2" fmla="*/ 1125158 h 1582598"/>
              <a:gd name="connsiteX3" fmla="*/ 1924581 w 2279936"/>
              <a:gd name="connsiteY3" fmla="*/ 996142 h 1582598"/>
              <a:gd name="connsiteX4" fmla="*/ 2269250 w 2279936"/>
              <a:gd name="connsiteY4" fmla="*/ 1582598 h 1582598"/>
              <a:gd name="connsiteX5" fmla="*/ 2269250 w 2279936"/>
              <a:gd name="connsiteY5" fmla="*/ 1582598 h 1582598"/>
              <a:gd name="connsiteX0" fmla="*/ 0 w 2269250"/>
              <a:gd name="connsiteY0" fmla="*/ 0 h 1582598"/>
              <a:gd name="connsiteX1" fmla="*/ 319619 w 2269250"/>
              <a:gd name="connsiteY1" fmla="*/ 186270 h 1582598"/>
              <a:gd name="connsiteX2" fmla="*/ 1166115 w 2269250"/>
              <a:gd name="connsiteY2" fmla="*/ 1344339 h 1582598"/>
              <a:gd name="connsiteX3" fmla="*/ 1924581 w 2269250"/>
              <a:gd name="connsiteY3" fmla="*/ 996142 h 1582598"/>
              <a:gd name="connsiteX4" fmla="*/ 2269250 w 2269250"/>
              <a:gd name="connsiteY4" fmla="*/ 1582598 h 1582598"/>
              <a:gd name="connsiteX5" fmla="*/ 2269250 w 2269250"/>
              <a:gd name="connsiteY5" fmla="*/ 1582598 h 1582598"/>
              <a:gd name="connsiteX0" fmla="*/ 0 w 2269250"/>
              <a:gd name="connsiteY0" fmla="*/ 0 h 1582598"/>
              <a:gd name="connsiteX1" fmla="*/ 319619 w 2269250"/>
              <a:gd name="connsiteY1" fmla="*/ 186270 h 1582598"/>
              <a:gd name="connsiteX2" fmla="*/ 933840 w 2269250"/>
              <a:gd name="connsiteY2" fmla="*/ 467051 h 1582598"/>
              <a:gd name="connsiteX3" fmla="*/ 1166115 w 2269250"/>
              <a:gd name="connsiteY3" fmla="*/ 1344339 h 1582598"/>
              <a:gd name="connsiteX4" fmla="*/ 1924581 w 2269250"/>
              <a:gd name="connsiteY4" fmla="*/ 996142 h 1582598"/>
              <a:gd name="connsiteX5" fmla="*/ 2269250 w 2269250"/>
              <a:gd name="connsiteY5" fmla="*/ 1582598 h 1582598"/>
              <a:gd name="connsiteX6" fmla="*/ 2269250 w 2269250"/>
              <a:gd name="connsiteY6" fmla="*/ 1582598 h 1582598"/>
              <a:gd name="connsiteX0" fmla="*/ 0 w 2269250"/>
              <a:gd name="connsiteY0" fmla="*/ 0 h 1582598"/>
              <a:gd name="connsiteX1" fmla="*/ 347084 w 2269250"/>
              <a:gd name="connsiteY1" fmla="*/ 485155 h 1582598"/>
              <a:gd name="connsiteX2" fmla="*/ 933840 w 2269250"/>
              <a:gd name="connsiteY2" fmla="*/ 467051 h 1582598"/>
              <a:gd name="connsiteX3" fmla="*/ 1166115 w 2269250"/>
              <a:gd name="connsiteY3" fmla="*/ 1344339 h 1582598"/>
              <a:gd name="connsiteX4" fmla="*/ 1924581 w 2269250"/>
              <a:gd name="connsiteY4" fmla="*/ 996142 h 1582598"/>
              <a:gd name="connsiteX5" fmla="*/ 2269250 w 2269250"/>
              <a:gd name="connsiteY5" fmla="*/ 1582598 h 1582598"/>
              <a:gd name="connsiteX6" fmla="*/ 2269250 w 2269250"/>
              <a:gd name="connsiteY6" fmla="*/ 1582598 h 1582598"/>
              <a:gd name="connsiteX0" fmla="*/ 0 w 2269250"/>
              <a:gd name="connsiteY0" fmla="*/ 0 h 1582598"/>
              <a:gd name="connsiteX1" fmla="*/ 347084 w 2269250"/>
              <a:gd name="connsiteY1" fmla="*/ 485155 h 1582598"/>
              <a:gd name="connsiteX2" fmla="*/ 933840 w 2269250"/>
              <a:gd name="connsiteY2" fmla="*/ 467051 h 1582598"/>
              <a:gd name="connsiteX3" fmla="*/ 1221048 w 2269250"/>
              <a:gd name="connsiteY3" fmla="*/ 1105230 h 1582598"/>
              <a:gd name="connsiteX4" fmla="*/ 1924581 w 2269250"/>
              <a:gd name="connsiteY4" fmla="*/ 996142 h 1582598"/>
              <a:gd name="connsiteX5" fmla="*/ 2269250 w 2269250"/>
              <a:gd name="connsiteY5" fmla="*/ 1582598 h 1582598"/>
              <a:gd name="connsiteX6" fmla="*/ 2269250 w 2269250"/>
              <a:gd name="connsiteY6" fmla="*/ 1582598 h 1582598"/>
              <a:gd name="connsiteX0" fmla="*/ 0 w 2269250"/>
              <a:gd name="connsiteY0" fmla="*/ 0 h 1582598"/>
              <a:gd name="connsiteX1" fmla="*/ 347084 w 2269250"/>
              <a:gd name="connsiteY1" fmla="*/ 485155 h 1582598"/>
              <a:gd name="connsiteX2" fmla="*/ 933840 w 2269250"/>
              <a:gd name="connsiteY2" fmla="*/ 467051 h 1582598"/>
              <a:gd name="connsiteX3" fmla="*/ 1221048 w 2269250"/>
              <a:gd name="connsiteY3" fmla="*/ 1105230 h 1582598"/>
              <a:gd name="connsiteX4" fmla="*/ 1878805 w 2269250"/>
              <a:gd name="connsiteY4" fmla="*/ 1155548 h 1582598"/>
              <a:gd name="connsiteX5" fmla="*/ 2269250 w 2269250"/>
              <a:gd name="connsiteY5" fmla="*/ 1582598 h 1582598"/>
              <a:gd name="connsiteX6" fmla="*/ 2269250 w 2269250"/>
              <a:gd name="connsiteY6" fmla="*/ 1582598 h 1582598"/>
              <a:gd name="connsiteX0" fmla="*/ 0 w 2269250"/>
              <a:gd name="connsiteY0" fmla="*/ 0 h 1582598"/>
              <a:gd name="connsiteX1" fmla="*/ 347084 w 2269250"/>
              <a:gd name="connsiteY1" fmla="*/ 485155 h 1582598"/>
              <a:gd name="connsiteX2" fmla="*/ 933840 w 2269250"/>
              <a:gd name="connsiteY2" fmla="*/ 467051 h 1582598"/>
              <a:gd name="connsiteX3" fmla="*/ 1394999 w 2269250"/>
              <a:gd name="connsiteY3" fmla="*/ 1294524 h 1582598"/>
              <a:gd name="connsiteX4" fmla="*/ 1878805 w 2269250"/>
              <a:gd name="connsiteY4" fmla="*/ 1155548 h 1582598"/>
              <a:gd name="connsiteX5" fmla="*/ 2269250 w 2269250"/>
              <a:gd name="connsiteY5" fmla="*/ 1582598 h 1582598"/>
              <a:gd name="connsiteX6" fmla="*/ 2269250 w 2269250"/>
              <a:gd name="connsiteY6" fmla="*/ 1582598 h 1582598"/>
              <a:gd name="connsiteX0" fmla="*/ 0 w 2269250"/>
              <a:gd name="connsiteY0" fmla="*/ 0 h 1582598"/>
              <a:gd name="connsiteX1" fmla="*/ 347084 w 2269250"/>
              <a:gd name="connsiteY1" fmla="*/ 485155 h 1582598"/>
              <a:gd name="connsiteX2" fmla="*/ 933840 w 2269250"/>
              <a:gd name="connsiteY2" fmla="*/ 467051 h 1582598"/>
              <a:gd name="connsiteX3" fmla="*/ 1394999 w 2269250"/>
              <a:gd name="connsiteY3" fmla="*/ 1294524 h 1582598"/>
              <a:gd name="connsiteX4" fmla="*/ 1878805 w 2269250"/>
              <a:gd name="connsiteY4" fmla="*/ 1155548 h 1582598"/>
              <a:gd name="connsiteX5" fmla="*/ 2269250 w 2269250"/>
              <a:gd name="connsiteY5" fmla="*/ 1582598 h 1582598"/>
              <a:gd name="connsiteX6" fmla="*/ 2269250 w 2269250"/>
              <a:gd name="connsiteY6" fmla="*/ 1582598 h 1582598"/>
              <a:gd name="connsiteX0" fmla="*/ 0 w 2269250"/>
              <a:gd name="connsiteY0" fmla="*/ 0 h 1582598"/>
              <a:gd name="connsiteX1" fmla="*/ 347084 w 2269250"/>
              <a:gd name="connsiteY1" fmla="*/ 485155 h 1582598"/>
              <a:gd name="connsiteX2" fmla="*/ 933840 w 2269250"/>
              <a:gd name="connsiteY2" fmla="*/ 467051 h 1582598"/>
              <a:gd name="connsiteX3" fmla="*/ 384523 w 2269250"/>
              <a:gd name="connsiteY3" fmla="*/ 1005046 h 1582598"/>
              <a:gd name="connsiteX4" fmla="*/ 1394999 w 2269250"/>
              <a:gd name="connsiteY4" fmla="*/ 1294524 h 1582598"/>
              <a:gd name="connsiteX5" fmla="*/ 1878805 w 2269250"/>
              <a:gd name="connsiteY5" fmla="*/ 1155548 h 1582598"/>
              <a:gd name="connsiteX6" fmla="*/ 2269250 w 2269250"/>
              <a:gd name="connsiteY6" fmla="*/ 1582598 h 1582598"/>
              <a:gd name="connsiteX7" fmla="*/ 2269250 w 2269250"/>
              <a:gd name="connsiteY7" fmla="*/ 1582598 h 1582598"/>
              <a:gd name="connsiteX0" fmla="*/ 0 w 2269250"/>
              <a:gd name="connsiteY0" fmla="*/ 0 h 1582598"/>
              <a:gd name="connsiteX1" fmla="*/ 347084 w 2269250"/>
              <a:gd name="connsiteY1" fmla="*/ 485155 h 1582598"/>
              <a:gd name="connsiteX2" fmla="*/ 933840 w 2269250"/>
              <a:gd name="connsiteY2" fmla="*/ 467051 h 1582598"/>
              <a:gd name="connsiteX3" fmla="*/ 906374 w 2269250"/>
              <a:gd name="connsiteY3" fmla="*/ 985121 h 1582598"/>
              <a:gd name="connsiteX4" fmla="*/ 1394999 w 2269250"/>
              <a:gd name="connsiteY4" fmla="*/ 1294524 h 1582598"/>
              <a:gd name="connsiteX5" fmla="*/ 1878805 w 2269250"/>
              <a:gd name="connsiteY5" fmla="*/ 1155548 h 1582598"/>
              <a:gd name="connsiteX6" fmla="*/ 2269250 w 2269250"/>
              <a:gd name="connsiteY6" fmla="*/ 1582598 h 1582598"/>
              <a:gd name="connsiteX7" fmla="*/ 2269250 w 2269250"/>
              <a:gd name="connsiteY7" fmla="*/ 1582598 h 1582598"/>
              <a:gd name="connsiteX0" fmla="*/ 0 w 2269250"/>
              <a:gd name="connsiteY0" fmla="*/ 0 h 1582598"/>
              <a:gd name="connsiteX1" fmla="*/ 347084 w 2269250"/>
              <a:gd name="connsiteY1" fmla="*/ 485155 h 1582598"/>
              <a:gd name="connsiteX2" fmla="*/ 933840 w 2269250"/>
              <a:gd name="connsiteY2" fmla="*/ 467051 h 1582598"/>
              <a:gd name="connsiteX3" fmla="*/ 906374 w 2269250"/>
              <a:gd name="connsiteY3" fmla="*/ 985121 h 1582598"/>
              <a:gd name="connsiteX4" fmla="*/ 1394999 w 2269250"/>
              <a:gd name="connsiteY4" fmla="*/ 1294524 h 1582598"/>
              <a:gd name="connsiteX5" fmla="*/ 1878805 w 2269250"/>
              <a:gd name="connsiteY5" fmla="*/ 1155548 h 1582598"/>
              <a:gd name="connsiteX6" fmla="*/ 2269250 w 2269250"/>
              <a:gd name="connsiteY6" fmla="*/ 1582598 h 1582598"/>
              <a:gd name="connsiteX7" fmla="*/ 2269250 w 2269250"/>
              <a:gd name="connsiteY7" fmla="*/ 1582598 h 1582598"/>
              <a:gd name="connsiteX0" fmla="*/ 0 w 2269250"/>
              <a:gd name="connsiteY0" fmla="*/ 0 h 1582598"/>
              <a:gd name="connsiteX1" fmla="*/ 347084 w 2269250"/>
              <a:gd name="connsiteY1" fmla="*/ 485155 h 1582598"/>
              <a:gd name="connsiteX2" fmla="*/ 933840 w 2269250"/>
              <a:gd name="connsiteY2" fmla="*/ 467051 h 1582598"/>
              <a:gd name="connsiteX3" fmla="*/ 906374 w 2269250"/>
              <a:gd name="connsiteY3" fmla="*/ 985121 h 1582598"/>
              <a:gd name="connsiteX4" fmla="*/ 1394999 w 2269250"/>
              <a:gd name="connsiteY4" fmla="*/ 1294524 h 1582598"/>
              <a:gd name="connsiteX5" fmla="*/ 1878805 w 2269250"/>
              <a:gd name="connsiteY5" fmla="*/ 1155548 h 1582598"/>
              <a:gd name="connsiteX6" fmla="*/ 2269250 w 2269250"/>
              <a:gd name="connsiteY6" fmla="*/ 1582598 h 1582598"/>
              <a:gd name="connsiteX7" fmla="*/ 2269250 w 2269250"/>
              <a:gd name="connsiteY7" fmla="*/ 1582598 h 1582598"/>
              <a:gd name="connsiteX0" fmla="*/ 0 w 2269250"/>
              <a:gd name="connsiteY0" fmla="*/ 0 h 1582598"/>
              <a:gd name="connsiteX1" fmla="*/ 347084 w 2269250"/>
              <a:gd name="connsiteY1" fmla="*/ 485155 h 1582598"/>
              <a:gd name="connsiteX2" fmla="*/ 933840 w 2269250"/>
              <a:gd name="connsiteY2" fmla="*/ 467051 h 1582598"/>
              <a:gd name="connsiteX3" fmla="*/ 906374 w 2269250"/>
              <a:gd name="connsiteY3" fmla="*/ 985121 h 1582598"/>
              <a:gd name="connsiteX4" fmla="*/ 1394999 w 2269250"/>
              <a:gd name="connsiteY4" fmla="*/ 1294524 h 1582598"/>
              <a:gd name="connsiteX5" fmla="*/ 1878805 w 2269250"/>
              <a:gd name="connsiteY5" fmla="*/ 1155548 h 1582598"/>
              <a:gd name="connsiteX6" fmla="*/ 2269250 w 2269250"/>
              <a:gd name="connsiteY6" fmla="*/ 1582598 h 1582598"/>
              <a:gd name="connsiteX7" fmla="*/ 2269250 w 2269250"/>
              <a:gd name="connsiteY7" fmla="*/ 1582598 h 1582598"/>
              <a:gd name="connsiteX0" fmla="*/ 0 w 2269250"/>
              <a:gd name="connsiteY0" fmla="*/ 0 h 1582598"/>
              <a:gd name="connsiteX1" fmla="*/ 347084 w 2269250"/>
              <a:gd name="connsiteY1" fmla="*/ 485155 h 1582598"/>
              <a:gd name="connsiteX2" fmla="*/ 933840 w 2269250"/>
              <a:gd name="connsiteY2" fmla="*/ 467051 h 1582598"/>
              <a:gd name="connsiteX3" fmla="*/ 906374 w 2269250"/>
              <a:gd name="connsiteY3" fmla="*/ 985121 h 1582598"/>
              <a:gd name="connsiteX4" fmla="*/ 1394999 w 2269250"/>
              <a:gd name="connsiteY4" fmla="*/ 1294524 h 1582598"/>
              <a:gd name="connsiteX5" fmla="*/ 1878805 w 2269250"/>
              <a:gd name="connsiteY5" fmla="*/ 1155548 h 1582598"/>
              <a:gd name="connsiteX6" fmla="*/ 2269250 w 2269250"/>
              <a:gd name="connsiteY6" fmla="*/ 1582598 h 1582598"/>
              <a:gd name="connsiteX7" fmla="*/ 2269250 w 2269250"/>
              <a:gd name="connsiteY7" fmla="*/ 1582598 h 1582598"/>
              <a:gd name="connsiteX0" fmla="*/ 0 w 2269250"/>
              <a:gd name="connsiteY0" fmla="*/ 0 h 1582598"/>
              <a:gd name="connsiteX1" fmla="*/ 191445 w 2269250"/>
              <a:gd name="connsiteY1" fmla="*/ 415415 h 1582598"/>
              <a:gd name="connsiteX2" fmla="*/ 933840 w 2269250"/>
              <a:gd name="connsiteY2" fmla="*/ 467051 h 1582598"/>
              <a:gd name="connsiteX3" fmla="*/ 906374 w 2269250"/>
              <a:gd name="connsiteY3" fmla="*/ 985121 h 1582598"/>
              <a:gd name="connsiteX4" fmla="*/ 1394999 w 2269250"/>
              <a:gd name="connsiteY4" fmla="*/ 1294524 h 1582598"/>
              <a:gd name="connsiteX5" fmla="*/ 1878805 w 2269250"/>
              <a:gd name="connsiteY5" fmla="*/ 1155548 h 1582598"/>
              <a:gd name="connsiteX6" fmla="*/ 2269250 w 2269250"/>
              <a:gd name="connsiteY6" fmla="*/ 1582598 h 1582598"/>
              <a:gd name="connsiteX7" fmla="*/ 2269250 w 2269250"/>
              <a:gd name="connsiteY7" fmla="*/ 1582598 h 1582598"/>
              <a:gd name="connsiteX0" fmla="*/ 0 w 2269250"/>
              <a:gd name="connsiteY0" fmla="*/ 0 h 1582598"/>
              <a:gd name="connsiteX1" fmla="*/ 191445 w 2269250"/>
              <a:gd name="connsiteY1" fmla="*/ 415415 h 1582598"/>
              <a:gd name="connsiteX2" fmla="*/ 933840 w 2269250"/>
              <a:gd name="connsiteY2" fmla="*/ 467051 h 1582598"/>
              <a:gd name="connsiteX3" fmla="*/ 906374 w 2269250"/>
              <a:gd name="connsiteY3" fmla="*/ 985121 h 1582598"/>
              <a:gd name="connsiteX4" fmla="*/ 1394999 w 2269250"/>
              <a:gd name="connsiteY4" fmla="*/ 1294524 h 1582598"/>
              <a:gd name="connsiteX5" fmla="*/ 1878805 w 2269250"/>
              <a:gd name="connsiteY5" fmla="*/ 1155548 h 1582598"/>
              <a:gd name="connsiteX6" fmla="*/ 2269250 w 2269250"/>
              <a:gd name="connsiteY6" fmla="*/ 1582598 h 1582598"/>
              <a:gd name="connsiteX7" fmla="*/ 2269250 w 2269250"/>
              <a:gd name="connsiteY7" fmla="*/ 1582598 h 1582598"/>
              <a:gd name="connsiteX0" fmla="*/ 0 w 2269250"/>
              <a:gd name="connsiteY0" fmla="*/ 0 h 1582598"/>
              <a:gd name="connsiteX1" fmla="*/ 191445 w 2269250"/>
              <a:gd name="connsiteY1" fmla="*/ 415415 h 1582598"/>
              <a:gd name="connsiteX2" fmla="*/ 933840 w 2269250"/>
              <a:gd name="connsiteY2" fmla="*/ 467051 h 1582598"/>
              <a:gd name="connsiteX3" fmla="*/ 906374 w 2269250"/>
              <a:gd name="connsiteY3" fmla="*/ 985121 h 1582598"/>
              <a:gd name="connsiteX4" fmla="*/ 1394999 w 2269250"/>
              <a:gd name="connsiteY4" fmla="*/ 1294524 h 1582598"/>
              <a:gd name="connsiteX5" fmla="*/ 1878805 w 2269250"/>
              <a:gd name="connsiteY5" fmla="*/ 1155548 h 1582598"/>
              <a:gd name="connsiteX6" fmla="*/ 2269250 w 2269250"/>
              <a:gd name="connsiteY6" fmla="*/ 1582598 h 1582598"/>
              <a:gd name="connsiteX7" fmla="*/ 2269250 w 2269250"/>
              <a:gd name="connsiteY7" fmla="*/ 1582598 h 1582598"/>
              <a:gd name="connsiteX0" fmla="*/ 0 w 2269250"/>
              <a:gd name="connsiteY0" fmla="*/ 0 h 1582598"/>
              <a:gd name="connsiteX1" fmla="*/ 191445 w 2269250"/>
              <a:gd name="connsiteY1" fmla="*/ 415415 h 1582598"/>
              <a:gd name="connsiteX2" fmla="*/ 933840 w 2269250"/>
              <a:gd name="connsiteY2" fmla="*/ 467051 h 1582598"/>
              <a:gd name="connsiteX3" fmla="*/ 906374 w 2269250"/>
              <a:gd name="connsiteY3" fmla="*/ 985121 h 1582598"/>
              <a:gd name="connsiteX4" fmla="*/ 1394999 w 2269250"/>
              <a:gd name="connsiteY4" fmla="*/ 1294524 h 1582598"/>
              <a:gd name="connsiteX5" fmla="*/ 1878805 w 2269250"/>
              <a:gd name="connsiteY5" fmla="*/ 1155548 h 1582598"/>
              <a:gd name="connsiteX6" fmla="*/ 2269250 w 2269250"/>
              <a:gd name="connsiteY6" fmla="*/ 1582598 h 1582598"/>
              <a:gd name="connsiteX7" fmla="*/ 2269250 w 2269250"/>
              <a:gd name="connsiteY7" fmla="*/ 1582598 h 1582598"/>
              <a:gd name="connsiteX0" fmla="*/ 0 w 2269250"/>
              <a:gd name="connsiteY0" fmla="*/ 0 h 1582598"/>
              <a:gd name="connsiteX1" fmla="*/ 191445 w 2269250"/>
              <a:gd name="connsiteY1" fmla="*/ 415415 h 1582598"/>
              <a:gd name="connsiteX2" fmla="*/ 933840 w 2269250"/>
              <a:gd name="connsiteY2" fmla="*/ 467051 h 1582598"/>
              <a:gd name="connsiteX3" fmla="*/ 906374 w 2269250"/>
              <a:gd name="connsiteY3" fmla="*/ 985121 h 1582598"/>
              <a:gd name="connsiteX4" fmla="*/ 1394999 w 2269250"/>
              <a:gd name="connsiteY4" fmla="*/ 1294524 h 1582598"/>
              <a:gd name="connsiteX5" fmla="*/ 1878805 w 2269250"/>
              <a:gd name="connsiteY5" fmla="*/ 1155548 h 1582598"/>
              <a:gd name="connsiteX6" fmla="*/ 2269250 w 2269250"/>
              <a:gd name="connsiteY6" fmla="*/ 1582598 h 1582598"/>
              <a:gd name="connsiteX7" fmla="*/ 2269250 w 2269250"/>
              <a:gd name="connsiteY7" fmla="*/ 1582598 h 1582598"/>
              <a:gd name="connsiteX0" fmla="*/ 178 w 2269428"/>
              <a:gd name="connsiteY0" fmla="*/ 0 h 1582598"/>
              <a:gd name="connsiteX1" fmla="*/ 191623 w 2269428"/>
              <a:gd name="connsiteY1" fmla="*/ 415415 h 1582598"/>
              <a:gd name="connsiteX2" fmla="*/ 934018 w 2269428"/>
              <a:gd name="connsiteY2" fmla="*/ 467051 h 1582598"/>
              <a:gd name="connsiteX3" fmla="*/ 906552 w 2269428"/>
              <a:gd name="connsiteY3" fmla="*/ 985121 h 1582598"/>
              <a:gd name="connsiteX4" fmla="*/ 1395177 w 2269428"/>
              <a:gd name="connsiteY4" fmla="*/ 1294524 h 1582598"/>
              <a:gd name="connsiteX5" fmla="*/ 1878983 w 2269428"/>
              <a:gd name="connsiteY5" fmla="*/ 1155548 h 1582598"/>
              <a:gd name="connsiteX6" fmla="*/ 2269428 w 2269428"/>
              <a:gd name="connsiteY6" fmla="*/ 1582598 h 1582598"/>
              <a:gd name="connsiteX7" fmla="*/ 2269428 w 2269428"/>
              <a:gd name="connsiteY7" fmla="*/ 1582598 h 1582598"/>
              <a:gd name="connsiteX0" fmla="*/ 324 w 2269574"/>
              <a:gd name="connsiteY0" fmla="*/ 0 h 1582598"/>
              <a:gd name="connsiteX1" fmla="*/ 191769 w 2269574"/>
              <a:gd name="connsiteY1" fmla="*/ 415415 h 1582598"/>
              <a:gd name="connsiteX2" fmla="*/ 824301 w 2269574"/>
              <a:gd name="connsiteY2" fmla="*/ 377385 h 1582598"/>
              <a:gd name="connsiteX3" fmla="*/ 906698 w 2269574"/>
              <a:gd name="connsiteY3" fmla="*/ 985121 h 1582598"/>
              <a:gd name="connsiteX4" fmla="*/ 1395323 w 2269574"/>
              <a:gd name="connsiteY4" fmla="*/ 1294524 h 1582598"/>
              <a:gd name="connsiteX5" fmla="*/ 1879129 w 2269574"/>
              <a:gd name="connsiteY5" fmla="*/ 1155548 h 1582598"/>
              <a:gd name="connsiteX6" fmla="*/ 2269574 w 2269574"/>
              <a:gd name="connsiteY6" fmla="*/ 1582598 h 1582598"/>
              <a:gd name="connsiteX7" fmla="*/ 2269574 w 2269574"/>
              <a:gd name="connsiteY7" fmla="*/ 1582598 h 1582598"/>
              <a:gd name="connsiteX0" fmla="*/ 325 w 2269575"/>
              <a:gd name="connsiteY0" fmla="*/ 0 h 1582598"/>
              <a:gd name="connsiteX1" fmla="*/ 191770 w 2269575"/>
              <a:gd name="connsiteY1" fmla="*/ 415415 h 1582598"/>
              <a:gd name="connsiteX2" fmla="*/ 824302 w 2269575"/>
              <a:gd name="connsiteY2" fmla="*/ 377385 h 1582598"/>
              <a:gd name="connsiteX3" fmla="*/ 906699 w 2269575"/>
              <a:gd name="connsiteY3" fmla="*/ 985121 h 1582598"/>
              <a:gd name="connsiteX4" fmla="*/ 1395324 w 2269575"/>
              <a:gd name="connsiteY4" fmla="*/ 1294524 h 1582598"/>
              <a:gd name="connsiteX5" fmla="*/ 1879130 w 2269575"/>
              <a:gd name="connsiteY5" fmla="*/ 1155548 h 1582598"/>
              <a:gd name="connsiteX6" fmla="*/ 2269575 w 2269575"/>
              <a:gd name="connsiteY6" fmla="*/ 1582598 h 1582598"/>
              <a:gd name="connsiteX7" fmla="*/ 2269575 w 2269575"/>
              <a:gd name="connsiteY7" fmla="*/ 1582598 h 1582598"/>
              <a:gd name="connsiteX0" fmla="*/ 325 w 2269575"/>
              <a:gd name="connsiteY0" fmla="*/ 0 h 1582598"/>
              <a:gd name="connsiteX1" fmla="*/ 191770 w 2269575"/>
              <a:gd name="connsiteY1" fmla="*/ 415415 h 1582598"/>
              <a:gd name="connsiteX2" fmla="*/ 824302 w 2269575"/>
              <a:gd name="connsiteY2" fmla="*/ 377385 h 1582598"/>
              <a:gd name="connsiteX3" fmla="*/ 906699 w 2269575"/>
              <a:gd name="connsiteY3" fmla="*/ 985121 h 1582598"/>
              <a:gd name="connsiteX4" fmla="*/ 1395324 w 2269575"/>
              <a:gd name="connsiteY4" fmla="*/ 1294524 h 1582598"/>
              <a:gd name="connsiteX5" fmla="*/ 1879130 w 2269575"/>
              <a:gd name="connsiteY5" fmla="*/ 1155548 h 1582598"/>
              <a:gd name="connsiteX6" fmla="*/ 2269575 w 2269575"/>
              <a:gd name="connsiteY6" fmla="*/ 1582598 h 1582598"/>
              <a:gd name="connsiteX7" fmla="*/ 2269575 w 2269575"/>
              <a:gd name="connsiteY7" fmla="*/ 1582598 h 1582598"/>
              <a:gd name="connsiteX0" fmla="*/ 325 w 2580855"/>
              <a:gd name="connsiteY0" fmla="*/ 0 h 1582598"/>
              <a:gd name="connsiteX1" fmla="*/ 191770 w 2580855"/>
              <a:gd name="connsiteY1" fmla="*/ 415415 h 1582598"/>
              <a:gd name="connsiteX2" fmla="*/ 824302 w 2580855"/>
              <a:gd name="connsiteY2" fmla="*/ 377385 h 1582598"/>
              <a:gd name="connsiteX3" fmla="*/ 906699 w 2580855"/>
              <a:gd name="connsiteY3" fmla="*/ 985121 h 1582598"/>
              <a:gd name="connsiteX4" fmla="*/ 1395324 w 2580855"/>
              <a:gd name="connsiteY4" fmla="*/ 1294524 h 1582598"/>
              <a:gd name="connsiteX5" fmla="*/ 1879130 w 2580855"/>
              <a:gd name="connsiteY5" fmla="*/ 1155548 h 1582598"/>
              <a:gd name="connsiteX6" fmla="*/ 2269575 w 2580855"/>
              <a:gd name="connsiteY6" fmla="*/ 1582598 h 1582598"/>
              <a:gd name="connsiteX7" fmla="*/ 2580855 w 2580855"/>
              <a:gd name="connsiteY7" fmla="*/ 1502895 h 1582598"/>
              <a:gd name="connsiteX0" fmla="*/ 325 w 2269575"/>
              <a:gd name="connsiteY0" fmla="*/ 0 h 1582598"/>
              <a:gd name="connsiteX1" fmla="*/ 191770 w 2269575"/>
              <a:gd name="connsiteY1" fmla="*/ 415415 h 1582598"/>
              <a:gd name="connsiteX2" fmla="*/ 824302 w 2269575"/>
              <a:gd name="connsiteY2" fmla="*/ 377385 h 1582598"/>
              <a:gd name="connsiteX3" fmla="*/ 906699 w 2269575"/>
              <a:gd name="connsiteY3" fmla="*/ 985121 h 1582598"/>
              <a:gd name="connsiteX4" fmla="*/ 1395324 w 2269575"/>
              <a:gd name="connsiteY4" fmla="*/ 1294524 h 1582598"/>
              <a:gd name="connsiteX5" fmla="*/ 1879130 w 2269575"/>
              <a:gd name="connsiteY5" fmla="*/ 1155548 h 1582598"/>
              <a:gd name="connsiteX6" fmla="*/ 2269575 w 2269575"/>
              <a:gd name="connsiteY6" fmla="*/ 1582598 h 1582598"/>
              <a:gd name="connsiteX0" fmla="*/ 325 w 2269575"/>
              <a:gd name="connsiteY0" fmla="*/ 0 h 1582598"/>
              <a:gd name="connsiteX1" fmla="*/ 191770 w 2269575"/>
              <a:gd name="connsiteY1" fmla="*/ 415415 h 1582598"/>
              <a:gd name="connsiteX2" fmla="*/ 824302 w 2269575"/>
              <a:gd name="connsiteY2" fmla="*/ 377385 h 1582598"/>
              <a:gd name="connsiteX3" fmla="*/ 906699 w 2269575"/>
              <a:gd name="connsiteY3" fmla="*/ 985121 h 1582598"/>
              <a:gd name="connsiteX4" fmla="*/ 1395324 w 2269575"/>
              <a:gd name="connsiteY4" fmla="*/ 1294524 h 1582598"/>
              <a:gd name="connsiteX5" fmla="*/ 1879131 w 2269575"/>
              <a:gd name="connsiteY5" fmla="*/ 1155548 h 1582598"/>
              <a:gd name="connsiteX6" fmla="*/ 2269575 w 2269575"/>
              <a:gd name="connsiteY6" fmla="*/ 1582598 h 1582598"/>
              <a:gd name="connsiteX0" fmla="*/ 325 w 2269575"/>
              <a:gd name="connsiteY0" fmla="*/ 0 h 1582598"/>
              <a:gd name="connsiteX1" fmla="*/ 191770 w 2269575"/>
              <a:gd name="connsiteY1" fmla="*/ 415415 h 1582598"/>
              <a:gd name="connsiteX2" fmla="*/ 824302 w 2269575"/>
              <a:gd name="connsiteY2" fmla="*/ 377385 h 1582598"/>
              <a:gd name="connsiteX3" fmla="*/ 906699 w 2269575"/>
              <a:gd name="connsiteY3" fmla="*/ 985121 h 1582598"/>
              <a:gd name="connsiteX4" fmla="*/ 1395324 w 2269575"/>
              <a:gd name="connsiteY4" fmla="*/ 1294524 h 1582598"/>
              <a:gd name="connsiteX5" fmla="*/ 1915752 w 2269575"/>
              <a:gd name="connsiteY5" fmla="*/ 1225289 h 1582598"/>
              <a:gd name="connsiteX6" fmla="*/ 2269575 w 2269575"/>
              <a:gd name="connsiteY6" fmla="*/ 1582598 h 1582598"/>
              <a:gd name="connsiteX0" fmla="*/ 325 w 2269575"/>
              <a:gd name="connsiteY0" fmla="*/ 0 h 1582598"/>
              <a:gd name="connsiteX1" fmla="*/ 191770 w 2269575"/>
              <a:gd name="connsiteY1" fmla="*/ 415415 h 1582598"/>
              <a:gd name="connsiteX2" fmla="*/ 824302 w 2269575"/>
              <a:gd name="connsiteY2" fmla="*/ 377385 h 1582598"/>
              <a:gd name="connsiteX3" fmla="*/ 906699 w 2269575"/>
              <a:gd name="connsiteY3" fmla="*/ 985121 h 1582598"/>
              <a:gd name="connsiteX4" fmla="*/ 1102355 w 2269575"/>
              <a:gd name="connsiteY4" fmla="*/ 1314451 h 1582598"/>
              <a:gd name="connsiteX5" fmla="*/ 1915752 w 2269575"/>
              <a:gd name="connsiteY5" fmla="*/ 1225289 h 1582598"/>
              <a:gd name="connsiteX6" fmla="*/ 2269575 w 2269575"/>
              <a:gd name="connsiteY6" fmla="*/ 1582598 h 1582598"/>
              <a:gd name="connsiteX0" fmla="*/ 325 w 2269575"/>
              <a:gd name="connsiteY0" fmla="*/ 0 h 1582598"/>
              <a:gd name="connsiteX1" fmla="*/ 191770 w 2269575"/>
              <a:gd name="connsiteY1" fmla="*/ 415415 h 1582598"/>
              <a:gd name="connsiteX2" fmla="*/ 824302 w 2269575"/>
              <a:gd name="connsiteY2" fmla="*/ 377385 h 1582598"/>
              <a:gd name="connsiteX3" fmla="*/ 906699 w 2269575"/>
              <a:gd name="connsiteY3" fmla="*/ 985121 h 1582598"/>
              <a:gd name="connsiteX4" fmla="*/ 1102355 w 2269575"/>
              <a:gd name="connsiteY4" fmla="*/ 1314451 h 1582598"/>
              <a:gd name="connsiteX5" fmla="*/ 1915752 w 2269575"/>
              <a:gd name="connsiteY5" fmla="*/ 1225289 h 1582598"/>
              <a:gd name="connsiteX6" fmla="*/ 2269575 w 2269575"/>
              <a:gd name="connsiteY6" fmla="*/ 1582598 h 1582598"/>
              <a:gd name="connsiteX0" fmla="*/ 325 w 2269575"/>
              <a:gd name="connsiteY0" fmla="*/ 0 h 1582598"/>
              <a:gd name="connsiteX1" fmla="*/ 191770 w 2269575"/>
              <a:gd name="connsiteY1" fmla="*/ 415415 h 1582598"/>
              <a:gd name="connsiteX2" fmla="*/ 824302 w 2269575"/>
              <a:gd name="connsiteY2" fmla="*/ 377385 h 1582598"/>
              <a:gd name="connsiteX3" fmla="*/ 906699 w 2269575"/>
              <a:gd name="connsiteY3" fmla="*/ 985121 h 1582598"/>
              <a:gd name="connsiteX4" fmla="*/ 1102355 w 2269575"/>
              <a:gd name="connsiteY4" fmla="*/ 1314451 h 1582598"/>
              <a:gd name="connsiteX5" fmla="*/ 1915752 w 2269575"/>
              <a:gd name="connsiteY5" fmla="*/ 1225289 h 1582598"/>
              <a:gd name="connsiteX6" fmla="*/ 2269575 w 2269575"/>
              <a:gd name="connsiteY6" fmla="*/ 1582598 h 1582598"/>
              <a:gd name="connsiteX0" fmla="*/ 325 w 2269575"/>
              <a:gd name="connsiteY0" fmla="*/ 0 h 1582598"/>
              <a:gd name="connsiteX1" fmla="*/ 191770 w 2269575"/>
              <a:gd name="connsiteY1" fmla="*/ 415415 h 1582598"/>
              <a:gd name="connsiteX2" fmla="*/ 824302 w 2269575"/>
              <a:gd name="connsiteY2" fmla="*/ 377385 h 1582598"/>
              <a:gd name="connsiteX3" fmla="*/ 906699 w 2269575"/>
              <a:gd name="connsiteY3" fmla="*/ 985121 h 1582598"/>
              <a:gd name="connsiteX4" fmla="*/ 1102355 w 2269575"/>
              <a:gd name="connsiteY4" fmla="*/ 1314451 h 1582598"/>
              <a:gd name="connsiteX5" fmla="*/ 1915752 w 2269575"/>
              <a:gd name="connsiteY5" fmla="*/ 1225289 h 1582598"/>
              <a:gd name="connsiteX6" fmla="*/ 2269575 w 2269575"/>
              <a:gd name="connsiteY6" fmla="*/ 1582598 h 1582598"/>
              <a:gd name="connsiteX0" fmla="*/ 36114 w 2133016"/>
              <a:gd name="connsiteY0" fmla="*/ -1 h 1816087"/>
              <a:gd name="connsiteX1" fmla="*/ 55211 w 2133016"/>
              <a:gd name="connsiteY1" fmla="*/ 648904 h 1816087"/>
              <a:gd name="connsiteX2" fmla="*/ 687743 w 2133016"/>
              <a:gd name="connsiteY2" fmla="*/ 610874 h 1816087"/>
              <a:gd name="connsiteX3" fmla="*/ 770140 w 2133016"/>
              <a:gd name="connsiteY3" fmla="*/ 1218610 h 1816087"/>
              <a:gd name="connsiteX4" fmla="*/ 965796 w 2133016"/>
              <a:gd name="connsiteY4" fmla="*/ 1547940 h 1816087"/>
              <a:gd name="connsiteX5" fmla="*/ 1779193 w 2133016"/>
              <a:gd name="connsiteY5" fmla="*/ 1458778 h 1816087"/>
              <a:gd name="connsiteX6" fmla="*/ 2133016 w 2133016"/>
              <a:gd name="connsiteY6" fmla="*/ 1816087 h 1816087"/>
              <a:gd name="connsiteX0" fmla="*/ 147346 w 2244248"/>
              <a:gd name="connsiteY0" fmla="*/ 0 h 1816088"/>
              <a:gd name="connsiteX1" fmla="*/ 166443 w 2244248"/>
              <a:gd name="connsiteY1" fmla="*/ 648905 h 1816088"/>
              <a:gd name="connsiteX2" fmla="*/ 798975 w 2244248"/>
              <a:gd name="connsiteY2" fmla="*/ 610875 h 1816088"/>
              <a:gd name="connsiteX3" fmla="*/ 881372 w 2244248"/>
              <a:gd name="connsiteY3" fmla="*/ 1218611 h 1816088"/>
              <a:gd name="connsiteX4" fmla="*/ 1077028 w 2244248"/>
              <a:gd name="connsiteY4" fmla="*/ 1547941 h 1816088"/>
              <a:gd name="connsiteX5" fmla="*/ 1890425 w 2244248"/>
              <a:gd name="connsiteY5" fmla="*/ 1458779 h 1816088"/>
              <a:gd name="connsiteX6" fmla="*/ 2244248 w 2244248"/>
              <a:gd name="connsiteY6" fmla="*/ 1816088 h 1816088"/>
              <a:gd name="connsiteX0" fmla="*/ 147347 w 2244249"/>
              <a:gd name="connsiteY0" fmla="*/ 0 h 1816088"/>
              <a:gd name="connsiteX1" fmla="*/ 166444 w 2244249"/>
              <a:gd name="connsiteY1" fmla="*/ 648905 h 1816088"/>
              <a:gd name="connsiteX2" fmla="*/ 798976 w 2244249"/>
              <a:gd name="connsiteY2" fmla="*/ 610875 h 1816088"/>
              <a:gd name="connsiteX3" fmla="*/ 881373 w 2244249"/>
              <a:gd name="connsiteY3" fmla="*/ 1218611 h 1816088"/>
              <a:gd name="connsiteX4" fmla="*/ 1077029 w 2244249"/>
              <a:gd name="connsiteY4" fmla="*/ 1547941 h 1816088"/>
              <a:gd name="connsiteX5" fmla="*/ 1890426 w 2244249"/>
              <a:gd name="connsiteY5" fmla="*/ 1458779 h 1816088"/>
              <a:gd name="connsiteX6" fmla="*/ 2244249 w 2244249"/>
              <a:gd name="connsiteY6" fmla="*/ 1816088 h 1816088"/>
              <a:gd name="connsiteX0" fmla="*/ 175328 w 2272230"/>
              <a:gd name="connsiteY0" fmla="*/ 0 h 1816088"/>
              <a:gd name="connsiteX1" fmla="*/ 194425 w 2272230"/>
              <a:gd name="connsiteY1" fmla="*/ 648905 h 1816088"/>
              <a:gd name="connsiteX2" fmla="*/ 826957 w 2272230"/>
              <a:gd name="connsiteY2" fmla="*/ 610875 h 1816088"/>
              <a:gd name="connsiteX3" fmla="*/ 909354 w 2272230"/>
              <a:gd name="connsiteY3" fmla="*/ 1218611 h 1816088"/>
              <a:gd name="connsiteX4" fmla="*/ 1105010 w 2272230"/>
              <a:gd name="connsiteY4" fmla="*/ 1547941 h 1816088"/>
              <a:gd name="connsiteX5" fmla="*/ 1918407 w 2272230"/>
              <a:gd name="connsiteY5" fmla="*/ 1458779 h 1816088"/>
              <a:gd name="connsiteX6" fmla="*/ 2272230 w 2272230"/>
              <a:gd name="connsiteY6" fmla="*/ 1816088 h 1816088"/>
              <a:gd name="connsiteX0" fmla="*/ 213445 w 2310347"/>
              <a:gd name="connsiteY0" fmla="*/ 0 h 1816088"/>
              <a:gd name="connsiteX1" fmla="*/ 151567 w 2310347"/>
              <a:gd name="connsiteY1" fmla="*/ 535148 h 1816088"/>
              <a:gd name="connsiteX2" fmla="*/ 865074 w 2310347"/>
              <a:gd name="connsiteY2" fmla="*/ 610875 h 1816088"/>
              <a:gd name="connsiteX3" fmla="*/ 947471 w 2310347"/>
              <a:gd name="connsiteY3" fmla="*/ 1218611 h 1816088"/>
              <a:gd name="connsiteX4" fmla="*/ 1143127 w 2310347"/>
              <a:gd name="connsiteY4" fmla="*/ 1547941 h 1816088"/>
              <a:gd name="connsiteX5" fmla="*/ 1956524 w 2310347"/>
              <a:gd name="connsiteY5" fmla="*/ 1458779 h 1816088"/>
              <a:gd name="connsiteX6" fmla="*/ 2310347 w 2310347"/>
              <a:gd name="connsiteY6" fmla="*/ 1816088 h 1816088"/>
              <a:gd name="connsiteX0" fmla="*/ 213445 w 2310347"/>
              <a:gd name="connsiteY0" fmla="*/ 0 h 1816088"/>
              <a:gd name="connsiteX1" fmla="*/ 151568 w 2310347"/>
              <a:gd name="connsiteY1" fmla="*/ 535150 h 1816088"/>
              <a:gd name="connsiteX2" fmla="*/ 865074 w 2310347"/>
              <a:gd name="connsiteY2" fmla="*/ 610875 h 1816088"/>
              <a:gd name="connsiteX3" fmla="*/ 947471 w 2310347"/>
              <a:gd name="connsiteY3" fmla="*/ 1218611 h 1816088"/>
              <a:gd name="connsiteX4" fmla="*/ 1143127 w 2310347"/>
              <a:gd name="connsiteY4" fmla="*/ 1547941 h 1816088"/>
              <a:gd name="connsiteX5" fmla="*/ 1956524 w 2310347"/>
              <a:gd name="connsiteY5" fmla="*/ 1458779 h 1816088"/>
              <a:gd name="connsiteX6" fmla="*/ 2310347 w 2310347"/>
              <a:gd name="connsiteY6" fmla="*/ 1816088 h 1816088"/>
              <a:gd name="connsiteX0" fmla="*/ 191609 w 2288511"/>
              <a:gd name="connsiteY0" fmla="*/ 0 h 1816088"/>
              <a:gd name="connsiteX1" fmla="*/ 129732 w 2288511"/>
              <a:gd name="connsiteY1" fmla="*/ 535150 h 1816088"/>
              <a:gd name="connsiteX2" fmla="*/ 843238 w 2288511"/>
              <a:gd name="connsiteY2" fmla="*/ 610875 h 1816088"/>
              <a:gd name="connsiteX3" fmla="*/ 925635 w 2288511"/>
              <a:gd name="connsiteY3" fmla="*/ 1218611 h 1816088"/>
              <a:gd name="connsiteX4" fmla="*/ 1121291 w 2288511"/>
              <a:gd name="connsiteY4" fmla="*/ 1547941 h 1816088"/>
              <a:gd name="connsiteX5" fmla="*/ 1934688 w 2288511"/>
              <a:gd name="connsiteY5" fmla="*/ 1458779 h 1816088"/>
              <a:gd name="connsiteX6" fmla="*/ 2288511 w 2288511"/>
              <a:gd name="connsiteY6" fmla="*/ 1816088 h 1816088"/>
              <a:gd name="connsiteX0" fmla="*/ 177238 w 2274140"/>
              <a:gd name="connsiteY0" fmla="*/ 0 h 1816088"/>
              <a:gd name="connsiteX1" fmla="*/ 115361 w 2274140"/>
              <a:gd name="connsiteY1" fmla="*/ 535150 h 1816088"/>
              <a:gd name="connsiteX2" fmla="*/ 828867 w 2274140"/>
              <a:gd name="connsiteY2" fmla="*/ 610875 h 1816088"/>
              <a:gd name="connsiteX3" fmla="*/ 911264 w 2274140"/>
              <a:gd name="connsiteY3" fmla="*/ 1218611 h 1816088"/>
              <a:gd name="connsiteX4" fmla="*/ 1106920 w 2274140"/>
              <a:gd name="connsiteY4" fmla="*/ 1547941 h 1816088"/>
              <a:gd name="connsiteX5" fmla="*/ 1920317 w 2274140"/>
              <a:gd name="connsiteY5" fmla="*/ 1458779 h 1816088"/>
              <a:gd name="connsiteX6" fmla="*/ 2274140 w 2274140"/>
              <a:gd name="connsiteY6" fmla="*/ 1816088 h 1816088"/>
              <a:gd name="connsiteX0" fmla="*/ 192692 w 2289594"/>
              <a:gd name="connsiteY0" fmla="*/ 0 h 1816088"/>
              <a:gd name="connsiteX1" fmla="*/ 130815 w 2289594"/>
              <a:gd name="connsiteY1" fmla="*/ 535150 h 1816088"/>
              <a:gd name="connsiteX2" fmla="*/ 844321 w 2289594"/>
              <a:gd name="connsiteY2" fmla="*/ 610875 h 1816088"/>
              <a:gd name="connsiteX3" fmla="*/ 926718 w 2289594"/>
              <a:gd name="connsiteY3" fmla="*/ 1218611 h 1816088"/>
              <a:gd name="connsiteX4" fmla="*/ 1122374 w 2289594"/>
              <a:gd name="connsiteY4" fmla="*/ 1547941 h 1816088"/>
              <a:gd name="connsiteX5" fmla="*/ 1935771 w 2289594"/>
              <a:gd name="connsiteY5" fmla="*/ 1458779 h 1816088"/>
              <a:gd name="connsiteX6" fmla="*/ 2289594 w 2289594"/>
              <a:gd name="connsiteY6" fmla="*/ 1816088 h 1816088"/>
              <a:gd name="connsiteX0" fmla="*/ 192692 w 2289594"/>
              <a:gd name="connsiteY0" fmla="*/ 0 h 1816088"/>
              <a:gd name="connsiteX1" fmla="*/ 130815 w 2289594"/>
              <a:gd name="connsiteY1" fmla="*/ 535150 h 1816088"/>
              <a:gd name="connsiteX2" fmla="*/ 844321 w 2289594"/>
              <a:gd name="connsiteY2" fmla="*/ 610875 h 1816088"/>
              <a:gd name="connsiteX3" fmla="*/ 926718 w 2289594"/>
              <a:gd name="connsiteY3" fmla="*/ 1218611 h 1816088"/>
              <a:gd name="connsiteX4" fmla="*/ 1215690 w 2289594"/>
              <a:gd name="connsiteY4" fmla="*/ 1452250 h 1816088"/>
              <a:gd name="connsiteX5" fmla="*/ 1935771 w 2289594"/>
              <a:gd name="connsiteY5" fmla="*/ 1458779 h 1816088"/>
              <a:gd name="connsiteX6" fmla="*/ 2289594 w 2289594"/>
              <a:gd name="connsiteY6" fmla="*/ 1816088 h 1816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89594" h="1816088">
                <a:moveTo>
                  <a:pt x="192692" y="0"/>
                </a:moveTo>
                <a:cubicBezTo>
                  <a:pt x="-91061" y="196754"/>
                  <a:pt x="-16682" y="432430"/>
                  <a:pt x="130815" y="535150"/>
                </a:cubicBezTo>
                <a:cubicBezTo>
                  <a:pt x="278312" y="637870"/>
                  <a:pt x="711670" y="496965"/>
                  <a:pt x="844321" y="610875"/>
                </a:cubicBezTo>
                <a:cubicBezTo>
                  <a:pt x="976972" y="724785"/>
                  <a:pt x="864823" y="1078382"/>
                  <a:pt x="926718" y="1218611"/>
                </a:cubicBezTo>
                <a:cubicBezTo>
                  <a:pt x="988613" y="1358840"/>
                  <a:pt x="1038361" y="1382332"/>
                  <a:pt x="1215690" y="1452250"/>
                </a:cubicBezTo>
                <a:cubicBezTo>
                  <a:pt x="1393019" y="1522168"/>
                  <a:pt x="1756787" y="1398139"/>
                  <a:pt x="1935771" y="1458779"/>
                </a:cubicBezTo>
                <a:cubicBezTo>
                  <a:pt x="2114755" y="1519419"/>
                  <a:pt x="2289594" y="1816088"/>
                  <a:pt x="2289594" y="1816088"/>
                </a:cubicBezTo>
              </a:path>
            </a:pathLst>
          </a:custGeom>
          <a:noFill/>
          <a:ln w="12700">
            <a:solidFill>
              <a:schemeClr val="bg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0E24BEA-0C52-4949-A39D-5FD2A31555BE}"/>
              </a:ext>
            </a:extLst>
          </p:cNvPr>
          <p:cNvSpPr/>
          <p:nvPr/>
        </p:nvSpPr>
        <p:spPr>
          <a:xfrm rot="5400000">
            <a:off x="-378934" y="360151"/>
            <a:ext cx="2060707" cy="1320477"/>
          </a:xfrm>
          <a:custGeom>
            <a:avLst/>
            <a:gdLst>
              <a:gd name="connsiteX0" fmla="*/ 0 w 2197768"/>
              <a:gd name="connsiteY0" fmla="*/ 0 h 1138990"/>
              <a:gd name="connsiteX1" fmla="*/ 473242 w 2197768"/>
              <a:gd name="connsiteY1" fmla="*/ 489285 h 1138990"/>
              <a:gd name="connsiteX2" fmla="*/ 1620253 w 2197768"/>
              <a:gd name="connsiteY2" fmla="*/ 577516 h 1138990"/>
              <a:gd name="connsiteX3" fmla="*/ 2197768 w 2197768"/>
              <a:gd name="connsiteY3" fmla="*/ 1138990 h 1138990"/>
              <a:gd name="connsiteX4" fmla="*/ 2197768 w 2197768"/>
              <a:gd name="connsiteY4" fmla="*/ 1138990 h 1138990"/>
              <a:gd name="connsiteX0" fmla="*/ 0 w 2197768"/>
              <a:gd name="connsiteY0" fmla="*/ 0 h 1138990"/>
              <a:gd name="connsiteX1" fmla="*/ 508690 w 2197768"/>
              <a:gd name="connsiteY1" fmla="*/ 681550 h 1138990"/>
              <a:gd name="connsiteX2" fmla="*/ 1620253 w 2197768"/>
              <a:gd name="connsiteY2" fmla="*/ 577516 h 1138990"/>
              <a:gd name="connsiteX3" fmla="*/ 2197768 w 2197768"/>
              <a:gd name="connsiteY3" fmla="*/ 1138990 h 1138990"/>
              <a:gd name="connsiteX4" fmla="*/ 2197768 w 2197768"/>
              <a:gd name="connsiteY4" fmla="*/ 1138990 h 1138990"/>
              <a:gd name="connsiteX0" fmla="*/ 0 w 2197768"/>
              <a:gd name="connsiteY0" fmla="*/ 0 h 1138990"/>
              <a:gd name="connsiteX1" fmla="*/ 508690 w 2197768"/>
              <a:gd name="connsiteY1" fmla="*/ 681550 h 1138990"/>
              <a:gd name="connsiteX2" fmla="*/ 1620253 w 2197768"/>
              <a:gd name="connsiteY2" fmla="*/ 577516 h 1138990"/>
              <a:gd name="connsiteX3" fmla="*/ 2197768 w 2197768"/>
              <a:gd name="connsiteY3" fmla="*/ 1138990 h 1138990"/>
              <a:gd name="connsiteX4" fmla="*/ 2197768 w 2197768"/>
              <a:gd name="connsiteY4" fmla="*/ 1138990 h 1138990"/>
              <a:gd name="connsiteX0" fmla="*/ 0 w 2197768"/>
              <a:gd name="connsiteY0" fmla="*/ 0 h 1138990"/>
              <a:gd name="connsiteX1" fmla="*/ 508690 w 2197768"/>
              <a:gd name="connsiteY1" fmla="*/ 681550 h 1138990"/>
              <a:gd name="connsiteX2" fmla="*/ 1620253 w 2197768"/>
              <a:gd name="connsiteY2" fmla="*/ 577516 h 1138990"/>
              <a:gd name="connsiteX3" fmla="*/ 2197768 w 2197768"/>
              <a:gd name="connsiteY3" fmla="*/ 1138990 h 1138990"/>
              <a:gd name="connsiteX4" fmla="*/ 2197768 w 2197768"/>
              <a:gd name="connsiteY4" fmla="*/ 1138990 h 1138990"/>
              <a:gd name="connsiteX0" fmla="*/ 0 w 2197768"/>
              <a:gd name="connsiteY0" fmla="*/ 0 h 1138990"/>
              <a:gd name="connsiteX1" fmla="*/ 265860 w 2197768"/>
              <a:gd name="connsiteY1" fmla="*/ 88740 h 1138990"/>
              <a:gd name="connsiteX2" fmla="*/ 508690 w 2197768"/>
              <a:gd name="connsiteY2" fmla="*/ 681550 h 1138990"/>
              <a:gd name="connsiteX3" fmla="*/ 1620253 w 2197768"/>
              <a:gd name="connsiteY3" fmla="*/ 577516 h 1138990"/>
              <a:gd name="connsiteX4" fmla="*/ 2197768 w 2197768"/>
              <a:gd name="connsiteY4" fmla="*/ 1138990 h 1138990"/>
              <a:gd name="connsiteX5" fmla="*/ 2197768 w 2197768"/>
              <a:gd name="connsiteY5" fmla="*/ 1138990 h 1138990"/>
              <a:gd name="connsiteX0" fmla="*/ 0 w 2224354"/>
              <a:gd name="connsiteY0" fmla="*/ 0 h 1446615"/>
              <a:gd name="connsiteX1" fmla="*/ 292446 w 2224354"/>
              <a:gd name="connsiteY1" fmla="*/ 396365 h 1446615"/>
              <a:gd name="connsiteX2" fmla="*/ 535276 w 2224354"/>
              <a:gd name="connsiteY2" fmla="*/ 989175 h 1446615"/>
              <a:gd name="connsiteX3" fmla="*/ 1646839 w 2224354"/>
              <a:gd name="connsiteY3" fmla="*/ 885141 h 1446615"/>
              <a:gd name="connsiteX4" fmla="*/ 2224354 w 2224354"/>
              <a:gd name="connsiteY4" fmla="*/ 1446615 h 1446615"/>
              <a:gd name="connsiteX5" fmla="*/ 2224354 w 2224354"/>
              <a:gd name="connsiteY5" fmla="*/ 1446615 h 1446615"/>
              <a:gd name="connsiteX0" fmla="*/ 0 w 2224354"/>
              <a:gd name="connsiteY0" fmla="*/ 2375 h 1448990"/>
              <a:gd name="connsiteX1" fmla="*/ 274723 w 2224354"/>
              <a:gd name="connsiteY1" fmla="*/ 52662 h 1448990"/>
              <a:gd name="connsiteX2" fmla="*/ 535276 w 2224354"/>
              <a:gd name="connsiteY2" fmla="*/ 991550 h 1448990"/>
              <a:gd name="connsiteX3" fmla="*/ 1646839 w 2224354"/>
              <a:gd name="connsiteY3" fmla="*/ 887516 h 1448990"/>
              <a:gd name="connsiteX4" fmla="*/ 2224354 w 2224354"/>
              <a:gd name="connsiteY4" fmla="*/ 1448990 h 1448990"/>
              <a:gd name="connsiteX5" fmla="*/ 2224354 w 2224354"/>
              <a:gd name="connsiteY5" fmla="*/ 1448990 h 1448990"/>
              <a:gd name="connsiteX0" fmla="*/ 0 w 2224354"/>
              <a:gd name="connsiteY0" fmla="*/ 2375 h 1448990"/>
              <a:gd name="connsiteX1" fmla="*/ 274723 w 2224354"/>
              <a:gd name="connsiteY1" fmla="*/ 52662 h 1448990"/>
              <a:gd name="connsiteX2" fmla="*/ 535276 w 2224354"/>
              <a:gd name="connsiteY2" fmla="*/ 991550 h 1448990"/>
              <a:gd name="connsiteX3" fmla="*/ 1646839 w 2224354"/>
              <a:gd name="connsiteY3" fmla="*/ 887516 h 1448990"/>
              <a:gd name="connsiteX4" fmla="*/ 2224354 w 2224354"/>
              <a:gd name="connsiteY4" fmla="*/ 1448990 h 1448990"/>
              <a:gd name="connsiteX5" fmla="*/ 2224354 w 2224354"/>
              <a:gd name="connsiteY5" fmla="*/ 1448990 h 1448990"/>
              <a:gd name="connsiteX0" fmla="*/ 0 w 2250940"/>
              <a:gd name="connsiteY0" fmla="*/ 0 h 1542747"/>
              <a:gd name="connsiteX1" fmla="*/ 301309 w 2250940"/>
              <a:gd name="connsiteY1" fmla="*/ 146419 h 1542747"/>
              <a:gd name="connsiteX2" fmla="*/ 561862 w 2250940"/>
              <a:gd name="connsiteY2" fmla="*/ 1085307 h 1542747"/>
              <a:gd name="connsiteX3" fmla="*/ 1673425 w 2250940"/>
              <a:gd name="connsiteY3" fmla="*/ 981273 h 1542747"/>
              <a:gd name="connsiteX4" fmla="*/ 2250940 w 2250940"/>
              <a:gd name="connsiteY4" fmla="*/ 1542747 h 1542747"/>
              <a:gd name="connsiteX5" fmla="*/ 2250940 w 2250940"/>
              <a:gd name="connsiteY5" fmla="*/ 1542747 h 1542747"/>
              <a:gd name="connsiteX0" fmla="*/ 0 w 2250940"/>
              <a:gd name="connsiteY0" fmla="*/ 0 h 1542747"/>
              <a:gd name="connsiteX1" fmla="*/ 301309 w 2250940"/>
              <a:gd name="connsiteY1" fmla="*/ 146419 h 1542747"/>
              <a:gd name="connsiteX2" fmla="*/ 561862 w 2250940"/>
              <a:gd name="connsiteY2" fmla="*/ 1085307 h 1542747"/>
              <a:gd name="connsiteX3" fmla="*/ 1673425 w 2250940"/>
              <a:gd name="connsiteY3" fmla="*/ 981273 h 1542747"/>
              <a:gd name="connsiteX4" fmla="*/ 2250940 w 2250940"/>
              <a:gd name="connsiteY4" fmla="*/ 1542747 h 1542747"/>
              <a:gd name="connsiteX5" fmla="*/ 2250940 w 2250940"/>
              <a:gd name="connsiteY5" fmla="*/ 1542747 h 1542747"/>
              <a:gd name="connsiteX0" fmla="*/ 0 w 2250940"/>
              <a:gd name="connsiteY0" fmla="*/ 0 h 1542747"/>
              <a:gd name="connsiteX1" fmla="*/ 301309 w 2250940"/>
              <a:gd name="connsiteY1" fmla="*/ 146419 h 1542747"/>
              <a:gd name="connsiteX2" fmla="*/ 561862 w 2250940"/>
              <a:gd name="connsiteY2" fmla="*/ 1085307 h 1542747"/>
              <a:gd name="connsiteX3" fmla="*/ 1673425 w 2250940"/>
              <a:gd name="connsiteY3" fmla="*/ 981273 h 1542747"/>
              <a:gd name="connsiteX4" fmla="*/ 2250940 w 2250940"/>
              <a:gd name="connsiteY4" fmla="*/ 1542747 h 1542747"/>
              <a:gd name="connsiteX5" fmla="*/ 2250940 w 2250940"/>
              <a:gd name="connsiteY5" fmla="*/ 1542747 h 1542747"/>
              <a:gd name="connsiteX0" fmla="*/ 0 w 2250940"/>
              <a:gd name="connsiteY0" fmla="*/ 0 h 1542747"/>
              <a:gd name="connsiteX1" fmla="*/ 301309 w 2250940"/>
              <a:gd name="connsiteY1" fmla="*/ 146419 h 1542747"/>
              <a:gd name="connsiteX2" fmla="*/ 561862 w 2250940"/>
              <a:gd name="connsiteY2" fmla="*/ 1085307 h 1542747"/>
              <a:gd name="connsiteX3" fmla="*/ 1673425 w 2250940"/>
              <a:gd name="connsiteY3" fmla="*/ 981273 h 1542747"/>
              <a:gd name="connsiteX4" fmla="*/ 2250940 w 2250940"/>
              <a:gd name="connsiteY4" fmla="*/ 1542747 h 1542747"/>
              <a:gd name="connsiteX5" fmla="*/ 2250940 w 2250940"/>
              <a:gd name="connsiteY5" fmla="*/ 1542747 h 1542747"/>
              <a:gd name="connsiteX0" fmla="*/ 0 w 2250940"/>
              <a:gd name="connsiteY0" fmla="*/ 0 h 1542747"/>
              <a:gd name="connsiteX1" fmla="*/ 301309 w 2250940"/>
              <a:gd name="connsiteY1" fmla="*/ 146419 h 1542747"/>
              <a:gd name="connsiteX2" fmla="*/ 561862 w 2250940"/>
              <a:gd name="connsiteY2" fmla="*/ 1085307 h 1542747"/>
              <a:gd name="connsiteX3" fmla="*/ 1613301 w 2250940"/>
              <a:gd name="connsiteY3" fmla="*/ 1095772 h 1542747"/>
              <a:gd name="connsiteX4" fmla="*/ 2250940 w 2250940"/>
              <a:gd name="connsiteY4" fmla="*/ 1542747 h 1542747"/>
              <a:gd name="connsiteX5" fmla="*/ 2250940 w 2250940"/>
              <a:gd name="connsiteY5" fmla="*/ 1542747 h 1542747"/>
              <a:gd name="connsiteX0" fmla="*/ 0 w 2250940"/>
              <a:gd name="connsiteY0" fmla="*/ 0 h 1542747"/>
              <a:gd name="connsiteX1" fmla="*/ 301309 w 2250940"/>
              <a:gd name="connsiteY1" fmla="*/ 146419 h 1542747"/>
              <a:gd name="connsiteX2" fmla="*/ 561862 w 2250940"/>
              <a:gd name="connsiteY2" fmla="*/ 1085307 h 1542747"/>
              <a:gd name="connsiteX3" fmla="*/ 1613301 w 2250940"/>
              <a:gd name="connsiteY3" fmla="*/ 1095772 h 1542747"/>
              <a:gd name="connsiteX4" fmla="*/ 2250940 w 2250940"/>
              <a:gd name="connsiteY4" fmla="*/ 1542747 h 1542747"/>
              <a:gd name="connsiteX5" fmla="*/ 2250940 w 2250940"/>
              <a:gd name="connsiteY5" fmla="*/ 1542747 h 1542747"/>
              <a:gd name="connsiteX0" fmla="*/ 0 w 2250940"/>
              <a:gd name="connsiteY0" fmla="*/ 0 h 1542747"/>
              <a:gd name="connsiteX1" fmla="*/ 301309 w 2250940"/>
              <a:gd name="connsiteY1" fmla="*/ 146419 h 1542747"/>
              <a:gd name="connsiteX2" fmla="*/ 561862 w 2250940"/>
              <a:gd name="connsiteY2" fmla="*/ 1085307 h 1542747"/>
              <a:gd name="connsiteX3" fmla="*/ 1613301 w 2250940"/>
              <a:gd name="connsiteY3" fmla="*/ 1095772 h 1542747"/>
              <a:gd name="connsiteX4" fmla="*/ 2250940 w 2250940"/>
              <a:gd name="connsiteY4" fmla="*/ 1542747 h 1542747"/>
              <a:gd name="connsiteX5" fmla="*/ 2250940 w 2250940"/>
              <a:gd name="connsiteY5" fmla="*/ 1542747 h 1542747"/>
              <a:gd name="connsiteX0" fmla="*/ 0 w 2269250"/>
              <a:gd name="connsiteY0" fmla="*/ 0 h 1582598"/>
              <a:gd name="connsiteX1" fmla="*/ 319619 w 2269250"/>
              <a:gd name="connsiteY1" fmla="*/ 186270 h 1582598"/>
              <a:gd name="connsiteX2" fmla="*/ 580172 w 2269250"/>
              <a:gd name="connsiteY2" fmla="*/ 1125158 h 1582598"/>
              <a:gd name="connsiteX3" fmla="*/ 1631611 w 2269250"/>
              <a:gd name="connsiteY3" fmla="*/ 1135623 h 1582598"/>
              <a:gd name="connsiteX4" fmla="*/ 2269250 w 2269250"/>
              <a:gd name="connsiteY4" fmla="*/ 1582598 h 1582598"/>
              <a:gd name="connsiteX5" fmla="*/ 2269250 w 2269250"/>
              <a:gd name="connsiteY5" fmla="*/ 1582598 h 1582598"/>
              <a:gd name="connsiteX0" fmla="*/ 0 w 2279936"/>
              <a:gd name="connsiteY0" fmla="*/ 0 h 1582598"/>
              <a:gd name="connsiteX1" fmla="*/ 319619 w 2279936"/>
              <a:gd name="connsiteY1" fmla="*/ 186270 h 1582598"/>
              <a:gd name="connsiteX2" fmla="*/ 580172 w 2279936"/>
              <a:gd name="connsiteY2" fmla="*/ 1125158 h 1582598"/>
              <a:gd name="connsiteX3" fmla="*/ 1924581 w 2279936"/>
              <a:gd name="connsiteY3" fmla="*/ 996142 h 1582598"/>
              <a:gd name="connsiteX4" fmla="*/ 2269250 w 2279936"/>
              <a:gd name="connsiteY4" fmla="*/ 1582598 h 1582598"/>
              <a:gd name="connsiteX5" fmla="*/ 2269250 w 2279936"/>
              <a:gd name="connsiteY5" fmla="*/ 1582598 h 1582598"/>
              <a:gd name="connsiteX0" fmla="*/ 0 w 2269250"/>
              <a:gd name="connsiteY0" fmla="*/ 0 h 1582598"/>
              <a:gd name="connsiteX1" fmla="*/ 319619 w 2269250"/>
              <a:gd name="connsiteY1" fmla="*/ 186270 h 1582598"/>
              <a:gd name="connsiteX2" fmla="*/ 1166115 w 2269250"/>
              <a:gd name="connsiteY2" fmla="*/ 1344339 h 1582598"/>
              <a:gd name="connsiteX3" fmla="*/ 1924581 w 2269250"/>
              <a:gd name="connsiteY3" fmla="*/ 996142 h 1582598"/>
              <a:gd name="connsiteX4" fmla="*/ 2269250 w 2269250"/>
              <a:gd name="connsiteY4" fmla="*/ 1582598 h 1582598"/>
              <a:gd name="connsiteX5" fmla="*/ 2269250 w 2269250"/>
              <a:gd name="connsiteY5" fmla="*/ 1582598 h 1582598"/>
              <a:gd name="connsiteX0" fmla="*/ 0 w 2269250"/>
              <a:gd name="connsiteY0" fmla="*/ 0 h 1582598"/>
              <a:gd name="connsiteX1" fmla="*/ 319619 w 2269250"/>
              <a:gd name="connsiteY1" fmla="*/ 186270 h 1582598"/>
              <a:gd name="connsiteX2" fmla="*/ 933840 w 2269250"/>
              <a:gd name="connsiteY2" fmla="*/ 467051 h 1582598"/>
              <a:gd name="connsiteX3" fmla="*/ 1166115 w 2269250"/>
              <a:gd name="connsiteY3" fmla="*/ 1344339 h 1582598"/>
              <a:gd name="connsiteX4" fmla="*/ 1924581 w 2269250"/>
              <a:gd name="connsiteY4" fmla="*/ 996142 h 1582598"/>
              <a:gd name="connsiteX5" fmla="*/ 2269250 w 2269250"/>
              <a:gd name="connsiteY5" fmla="*/ 1582598 h 1582598"/>
              <a:gd name="connsiteX6" fmla="*/ 2269250 w 2269250"/>
              <a:gd name="connsiteY6" fmla="*/ 1582598 h 1582598"/>
              <a:gd name="connsiteX0" fmla="*/ 0 w 2269250"/>
              <a:gd name="connsiteY0" fmla="*/ 0 h 1582598"/>
              <a:gd name="connsiteX1" fmla="*/ 347084 w 2269250"/>
              <a:gd name="connsiteY1" fmla="*/ 485155 h 1582598"/>
              <a:gd name="connsiteX2" fmla="*/ 933840 w 2269250"/>
              <a:gd name="connsiteY2" fmla="*/ 467051 h 1582598"/>
              <a:gd name="connsiteX3" fmla="*/ 1166115 w 2269250"/>
              <a:gd name="connsiteY3" fmla="*/ 1344339 h 1582598"/>
              <a:gd name="connsiteX4" fmla="*/ 1924581 w 2269250"/>
              <a:gd name="connsiteY4" fmla="*/ 996142 h 1582598"/>
              <a:gd name="connsiteX5" fmla="*/ 2269250 w 2269250"/>
              <a:gd name="connsiteY5" fmla="*/ 1582598 h 1582598"/>
              <a:gd name="connsiteX6" fmla="*/ 2269250 w 2269250"/>
              <a:gd name="connsiteY6" fmla="*/ 1582598 h 1582598"/>
              <a:gd name="connsiteX0" fmla="*/ 0 w 2269250"/>
              <a:gd name="connsiteY0" fmla="*/ 0 h 1582598"/>
              <a:gd name="connsiteX1" fmla="*/ 347084 w 2269250"/>
              <a:gd name="connsiteY1" fmla="*/ 485155 h 1582598"/>
              <a:gd name="connsiteX2" fmla="*/ 933840 w 2269250"/>
              <a:gd name="connsiteY2" fmla="*/ 467051 h 1582598"/>
              <a:gd name="connsiteX3" fmla="*/ 1221048 w 2269250"/>
              <a:gd name="connsiteY3" fmla="*/ 1105230 h 1582598"/>
              <a:gd name="connsiteX4" fmla="*/ 1924581 w 2269250"/>
              <a:gd name="connsiteY4" fmla="*/ 996142 h 1582598"/>
              <a:gd name="connsiteX5" fmla="*/ 2269250 w 2269250"/>
              <a:gd name="connsiteY5" fmla="*/ 1582598 h 1582598"/>
              <a:gd name="connsiteX6" fmla="*/ 2269250 w 2269250"/>
              <a:gd name="connsiteY6" fmla="*/ 1582598 h 1582598"/>
              <a:gd name="connsiteX0" fmla="*/ 0 w 2269250"/>
              <a:gd name="connsiteY0" fmla="*/ 0 h 1582598"/>
              <a:gd name="connsiteX1" fmla="*/ 347084 w 2269250"/>
              <a:gd name="connsiteY1" fmla="*/ 485155 h 1582598"/>
              <a:gd name="connsiteX2" fmla="*/ 933840 w 2269250"/>
              <a:gd name="connsiteY2" fmla="*/ 467051 h 1582598"/>
              <a:gd name="connsiteX3" fmla="*/ 1221048 w 2269250"/>
              <a:gd name="connsiteY3" fmla="*/ 1105230 h 1582598"/>
              <a:gd name="connsiteX4" fmla="*/ 1878805 w 2269250"/>
              <a:gd name="connsiteY4" fmla="*/ 1155548 h 1582598"/>
              <a:gd name="connsiteX5" fmla="*/ 2269250 w 2269250"/>
              <a:gd name="connsiteY5" fmla="*/ 1582598 h 1582598"/>
              <a:gd name="connsiteX6" fmla="*/ 2269250 w 2269250"/>
              <a:gd name="connsiteY6" fmla="*/ 1582598 h 1582598"/>
              <a:gd name="connsiteX0" fmla="*/ 0 w 2269250"/>
              <a:gd name="connsiteY0" fmla="*/ 0 h 1582598"/>
              <a:gd name="connsiteX1" fmla="*/ 347084 w 2269250"/>
              <a:gd name="connsiteY1" fmla="*/ 485155 h 1582598"/>
              <a:gd name="connsiteX2" fmla="*/ 933840 w 2269250"/>
              <a:gd name="connsiteY2" fmla="*/ 467051 h 1582598"/>
              <a:gd name="connsiteX3" fmla="*/ 1394999 w 2269250"/>
              <a:gd name="connsiteY3" fmla="*/ 1294524 h 1582598"/>
              <a:gd name="connsiteX4" fmla="*/ 1878805 w 2269250"/>
              <a:gd name="connsiteY4" fmla="*/ 1155548 h 1582598"/>
              <a:gd name="connsiteX5" fmla="*/ 2269250 w 2269250"/>
              <a:gd name="connsiteY5" fmla="*/ 1582598 h 1582598"/>
              <a:gd name="connsiteX6" fmla="*/ 2269250 w 2269250"/>
              <a:gd name="connsiteY6" fmla="*/ 1582598 h 1582598"/>
              <a:gd name="connsiteX0" fmla="*/ 0 w 2269250"/>
              <a:gd name="connsiteY0" fmla="*/ 0 h 1582598"/>
              <a:gd name="connsiteX1" fmla="*/ 347084 w 2269250"/>
              <a:gd name="connsiteY1" fmla="*/ 485155 h 1582598"/>
              <a:gd name="connsiteX2" fmla="*/ 933840 w 2269250"/>
              <a:gd name="connsiteY2" fmla="*/ 467051 h 1582598"/>
              <a:gd name="connsiteX3" fmla="*/ 1394999 w 2269250"/>
              <a:gd name="connsiteY3" fmla="*/ 1294524 h 1582598"/>
              <a:gd name="connsiteX4" fmla="*/ 1878805 w 2269250"/>
              <a:gd name="connsiteY4" fmla="*/ 1155548 h 1582598"/>
              <a:gd name="connsiteX5" fmla="*/ 2269250 w 2269250"/>
              <a:gd name="connsiteY5" fmla="*/ 1582598 h 1582598"/>
              <a:gd name="connsiteX6" fmla="*/ 2269250 w 2269250"/>
              <a:gd name="connsiteY6" fmla="*/ 1582598 h 1582598"/>
              <a:gd name="connsiteX0" fmla="*/ 0 w 2269250"/>
              <a:gd name="connsiteY0" fmla="*/ 0 h 1582598"/>
              <a:gd name="connsiteX1" fmla="*/ 347084 w 2269250"/>
              <a:gd name="connsiteY1" fmla="*/ 485155 h 1582598"/>
              <a:gd name="connsiteX2" fmla="*/ 933840 w 2269250"/>
              <a:gd name="connsiteY2" fmla="*/ 467051 h 1582598"/>
              <a:gd name="connsiteX3" fmla="*/ 384523 w 2269250"/>
              <a:gd name="connsiteY3" fmla="*/ 1005046 h 1582598"/>
              <a:gd name="connsiteX4" fmla="*/ 1394999 w 2269250"/>
              <a:gd name="connsiteY4" fmla="*/ 1294524 h 1582598"/>
              <a:gd name="connsiteX5" fmla="*/ 1878805 w 2269250"/>
              <a:gd name="connsiteY5" fmla="*/ 1155548 h 1582598"/>
              <a:gd name="connsiteX6" fmla="*/ 2269250 w 2269250"/>
              <a:gd name="connsiteY6" fmla="*/ 1582598 h 1582598"/>
              <a:gd name="connsiteX7" fmla="*/ 2269250 w 2269250"/>
              <a:gd name="connsiteY7" fmla="*/ 1582598 h 1582598"/>
              <a:gd name="connsiteX0" fmla="*/ 0 w 2269250"/>
              <a:gd name="connsiteY0" fmla="*/ 0 h 1582598"/>
              <a:gd name="connsiteX1" fmla="*/ 347084 w 2269250"/>
              <a:gd name="connsiteY1" fmla="*/ 485155 h 1582598"/>
              <a:gd name="connsiteX2" fmla="*/ 933840 w 2269250"/>
              <a:gd name="connsiteY2" fmla="*/ 467051 h 1582598"/>
              <a:gd name="connsiteX3" fmla="*/ 906374 w 2269250"/>
              <a:gd name="connsiteY3" fmla="*/ 985121 h 1582598"/>
              <a:gd name="connsiteX4" fmla="*/ 1394999 w 2269250"/>
              <a:gd name="connsiteY4" fmla="*/ 1294524 h 1582598"/>
              <a:gd name="connsiteX5" fmla="*/ 1878805 w 2269250"/>
              <a:gd name="connsiteY5" fmla="*/ 1155548 h 1582598"/>
              <a:gd name="connsiteX6" fmla="*/ 2269250 w 2269250"/>
              <a:gd name="connsiteY6" fmla="*/ 1582598 h 1582598"/>
              <a:gd name="connsiteX7" fmla="*/ 2269250 w 2269250"/>
              <a:gd name="connsiteY7" fmla="*/ 1582598 h 1582598"/>
              <a:gd name="connsiteX0" fmla="*/ 0 w 2269250"/>
              <a:gd name="connsiteY0" fmla="*/ 0 h 1582598"/>
              <a:gd name="connsiteX1" fmla="*/ 347084 w 2269250"/>
              <a:gd name="connsiteY1" fmla="*/ 485155 h 1582598"/>
              <a:gd name="connsiteX2" fmla="*/ 933840 w 2269250"/>
              <a:gd name="connsiteY2" fmla="*/ 467051 h 1582598"/>
              <a:gd name="connsiteX3" fmla="*/ 906374 w 2269250"/>
              <a:gd name="connsiteY3" fmla="*/ 985121 h 1582598"/>
              <a:gd name="connsiteX4" fmla="*/ 1394999 w 2269250"/>
              <a:gd name="connsiteY4" fmla="*/ 1294524 h 1582598"/>
              <a:gd name="connsiteX5" fmla="*/ 1878805 w 2269250"/>
              <a:gd name="connsiteY5" fmla="*/ 1155548 h 1582598"/>
              <a:gd name="connsiteX6" fmla="*/ 2269250 w 2269250"/>
              <a:gd name="connsiteY6" fmla="*/ 1582598 h 1582598"/>
              <a:gd name="connsiteX7" fmla="*/ 2269250 w 2269250"/>
              <a:gd name="connsiteY7" fmla="*/ 1582598 h 1582598"/>
              <a:gd name="connsiteX0" fmla="*/ 0 w 2269250"/>
              <a:gd name="connsiteY0" fmla="*/ 0 h 1582598"/>
              <a:gd name="connsiteX1" fmla="*/ 347084 w 2269250"/>
              <a:gd name="connsiteY1" fmla="*/ 485155 h 1582598"/>
              <a:gd name="connsiteX2" fmla="*/ 933840 w 2269250"/>
              <a:gd name="connsiteY2" fmla="*/ 467051 h 1582598"/>
              <a:gd name="connsiteX3" fmla="*/ 906374 w 2269250"/>
              <a:gd name="connsiteY3" fmla="*/ 985121 h 1582598"/>
              <a:gd name="connsiteX4" fmla="*/ 1394999 w 2269250"/>
              <a:gd name="connsiteY4" fmla="*/ 1294524 h 1582598"/>
              <a:gd name="connsiteX5" fmla="*/ 1878805 w 2269250"/>
              <a:gd name="connsiteY5" fmla="*/ 1155548 h 1582598"/>
              <a:gd name="connsiteX6" fmla="*/ 2269250 w 2269250"/>
              <a:gd name="connsiteY6" fmla="*/ 1582598 h 1582598"/>
              <a:gd name="connsiteX7" fmla="*/ 2269250 w 2269250"/>
              <a:gd name="connsiteY7" fmla="*/ 1582598 h 1582598"/>
              <a:gd name="connsiteX0" fmla="*/ 0 w 2269250"/>
              <a:gd name="connsiteY0" fmla="*/ 0 h 1582598"/>
              <a:gd name="connsiteX1" fmla="*/ 347084 w 2269250"/>
              <a:gd name="connsiteY1" fmla="*/ 485155 h 1582598"/>
              <a:gd name="connsiteX2" fmla="*/ 933840 w 2269250"/>
              <a:gd name="connsiteY2" fmla="*/ 467051 h 1582598"/>
              <a:gd name="connsiteX3" fmla="*/ 906374 w 2269250"/>
              <a:gd name="connsiteY3" fmla="*/ 985121 h 1582598"/>
              <a:gd name="connsiteX4" fmla="*/ 1394999 w 2269250"/>
              <a:gd name="connsiteY4" fmla="*/ 1294524 h 1582598"/>
              <a:gd name="connsiteX5" fmla="*/ 1878805 w 2269250"/>
              <a:gd name="connsiteY5" fmla="*/ 1155548 h 1582598"/>
              <a:gd name="connsiteX6" fmla="*/ 2269250 w 2269250"/>
              <a:gd name="connsiteY6" fmla="*/ 1582598 h 1582598"/>
              <a:gd name="connsiteX7" fmla="*/ 2269250 w 2269250"/>
              <a:gd name="connsiteY7" fmla="*/ 1582598 h 1582598"/>
              <a:gd name="connsiteX0" fmla="*/ 0 w 2269250"/>
              <a:gd name="connsiteY0" fmla="*/ 0 h 1582598"/>
              <a:gd name="connsiteX1" fmla="*/ 347084 w 2269250"/>
              <a:gd name="connsiteY1" fmla="*/ 485155 h 1582598"/>
              <a:gd name="connsiteX2" fmla="*/ 933840 w 2269250"/>
              <a:gd name="connsiteY2" fmla="*/ 467051 h 1582598"/>
              <a:gd name="connsiteX3" fmla="*/ 906374 w 2269250"/>
              <a:gd name="connsiteY3" fmla="*/ 985121 h 1582598"/>
              <a:gd name="connsiteX4" fmla="*/ 1394999 w 2269250"/>
              <a:gd name="connsiteY4" fmla="*/ 1294524 h 1582598"/>
              <a:gd name="connsiteX5" fmla="*/ 1878805 w 2269250"/>
              <a:gd name="connsiteY5" fmla="*/ 1155548 h 1582598"/>
              <a:gd name="connsiteX6" fmla="*/ 2269250 w 2269250"/>
              <a:gd name="connsiteY6" fmla="*/ 1582598 h 1582598"/>
              <a:gd name="connsiteX7" fmla="*/ 2269250 w 2269250"/>
              <a:gd name="connsiteY7" fmla="*/ 1582598 h 1582598"/>
              <a:gd name="connsiteX0" fmla="*/ 0 w 2269250"/>
              <a:gd name="connsiteY0" fmla="*/ 0 h 1582598"/>
              <a:gd name="connsiteX1" fmla="*/ 191445 w 2269250"/>
              <a:gd name="connsiteY1" fmla="*/ 415415 h 1582598"/>
              <a:gd name="connsiteX2" fmla="*/ 933840 w 2269250"/>
              <a:gd name="connsiteY2" fmla="*/ 467051 h 1582598"/>
              <a:gd name="connsiteX3" fmla="*/ 906374 w 2269250"/>
              <a:gd name="connsiteY3" fmla="*/ 985121 h 1582598"/>
              <a:gd name="connsiteX4" fmla="*/ 1394999 w 2269250"/>
              <a:gd name="connsiteY4" fmla="*/ 1294524 h 1582598"/>
              <a:gd name="connsiteX5" fmla="*/ 1878805 w 2269250"/>
              <a:gd name="connsiteY5" fmla="*/ 1155548 h 1582598"/>
              <a:gd name="connsiteX6" fmla="*/ 2269250 w 2269250"/>
              <a:gd name="connsiteY6" fmla="*/ 1582598 h 1582598"/>
              <a:gd name="connsiteX7" fmla="*/ 2269250 w 2269250"/>
              <a:gd name="connsiteY7" fmla="*/ 1582598 h 1582598"/>
              <a:gd name="connsiteX0" fmla="*/ 0 w 2269250"/>
              <a:gd name="connsiteY0" fmla="*/ 0 h 1582598"/>
              <a:gd name="connsiteX1" fmla="*/ 191445 w 2269250"/>
              <a:gd name="connsiteY1" fmla="*/ 415415 h 1582598"/>
              <a:gd name="connsiteX2" fmla="*/ 933840 w 2269250"/>
              <a:gd name="connsiteY2" fmla="*/ 467051 h 1582598"/>
              <a:gd name="connsiteX3" fmla="*/ 906374 w 2269250"/>
              <a:gd name="connsiteY3" fmla="*/ 985121 h 1582598"/>
              <a:gd name="connsiteX4" fmla="*/ 1394999 w 2269250"/>
              <a:gd name="connsiteY4" fmla="*/ 1294524 h 1582598"/>
              <a:gd name="connsiteX5" fmla="*/ 1878805 w 2269250"/>
              <a:gd name="connsiteY5" fmla="*/ 1155548 h 1582598"/>
              <a:gd name="connsiteX6" fmla="*/ 2269250 w 2269250"/>
              <a:gd name="connsiteY6" fmla="*/ 1582598 h 1582598"/>
              <a:gd name="connsiteX7" fmla="*/ 2269250 w 2269250"/>
              <a:gd name="connsiteY7" fmla="*/ 1582598 h 1582598"/>
              <a:gd name="connsiteX0" fmla="*/ 0 w 2269250"/>
              <a:gd name="connsiteY0" fmla="*/ 0 h 1582598"/>
              <a:gd name="connsiteX1" fmla="*/ 191445 w 2269250"/>
              <a:gd name="connsiteY1" fmla="*/ 415415 h 1582598"/>
              <a:gd name="connsiteX2" fmla="*/ 933840 w 2269250"/>
              <a:gd name="connsiteY2" fmla="*/ 467051 h 1582598"/>
              <a:gd name="connsiteX3" fmla="*/ 906374 w 2269250"/>
              <a:gd name="connsiteY3" fmla="*/ 985121 h 1582598"/>
              <a:gd name="connsiteX4" fmla="*/ 1394999 w 2269250"/>
              <a:gd name="connsiteY4" fmla="*/ 1294524 h 1582598"/>
              <a:gd name="connsiteX5" fmla="*/ 1878805 w 2269250"/>
              <a:gd name="connsiteY5" fmla="*/ 1155548 h 1582598"/>
              <a:gd name="connsiteX6" fmla="*/ 2269250 w 2269250"/>
              <a:gd name="connsiteY6" fmla="*/ 1582598 h 1582598"/>
              <a:gd name="connsiteX7" fmla="*/ 2269250 w 2269250"/>
              <a:gd name="connsiteY7" fmla="*/ 1582598 h 1582598"/>
              <a:gd name="connsiteX0" fmla="*/ 0 w 2269250"/>
              <a:gd name="connsiteY0" fmla="*/ 0 h 1582598"/>
              <a:gd name="connsiteX1" fmla="*/ 191445 w 2269250"/>
              <a:gd name="connsiteY1" fmla="*/ 415415 h 1582598"/>
              <a:gd name="connsiteX2" fmla="*/ 933840 w 2269250"/>
              <a:gd name="connsiteY2" fmla="*/ 467051 h 1582598"/>
              <a:gd name="connsiteX3" fmla="*/ 906374 w 2269250"/>
              <a:gd name="connsiteY3" fmla="*/ 985121 h 1582598"/>
              <a:gd name="connsiteX4" fmla="*/ 1394999 w 2269250"/>
              <a:gd name="connsiteY4" fmla="*/ 1294524 h 1582598"/>
              <a:gd name="connsiteX5" fmla="*/ 1878805 w 2269250"/>
              <a:gd name="connsiteY5" fmla="*/ 1155548 h 1582598"/>
              <a:gd name="connsiteX6" fmla="*/ 2269250 w 2269250"/>
              <a:gd name="connsiteY6" fmla="*/ 1582598 h 1582598"/>
              <a:gd name="connsiteX7" fmla="*/ 2269250 w 2269250"/>
              <a:gd name="connsiteY7" fmla="*/ 1582598 h 1582598"/>
              <a:gd name="connsiteX0" fmla="*/ 0 w 2269250"/>
              <a:gd name="connsiteY0" fmla="*/ 0 h 1582598"/>
              <a:gd name="connsiteX1" fmla="*/ 191445 w 2269250"/>
              <a:gd name="connsiteY1" fmla="*/ 415415 h 1582598"/>
              <a:gd name="connsiteX2" fmla="*/ 933840 w 2269250"/>
              <a:gd name="connsiteY2" fmla="*/ 467051 h 1582598"/>
              <a:gd name="connsiteX3" fmla="*/ 906374 w 2269250"/>
              <a:gd name="connsiteY3" fmla="*/ 985121 h 1582598"/>
              <a:gd name="connsiteX4" fmla="*/ 1394999 w 2269250"/>
              <a:gd name="connsiteY4" fmla="*/ 1294524 h 1582598"/>
              <a:gd name="connsiteX5" fmla="*/ 1878805 w 2269250"/>
              <a:gd name="connsiteY5" fmla="*/ 1155548 h 1582598"/>
              <a:gd name="connsiteX6" fmla="*/ 2269250 w 2269250"/>
              <a:gd name="connsiteY6" fmla="*/ 1582598 h 1582598"/>
              <a:gd name="connsiteX7" fmla="*/ 2269250 w 2269250"/>
              <a:gd name="connsiteY7" fmla="*/ 1582598 h 1582598"/>
              <a:gd name="connsiteX0" fmla="*/ 178 w 2269428"/>
              <a:gd name="connsiteY0" fmla="*/ 0 h 1582598"/>
              <a:gd name="connsiteX1" fmla="*/ 191623 w 2269428"/>
              <a:gd name="connsiteY1" fmla="*/ 415415 h 1582598"/>
              <a:gd name="connsiteX2" fmla="*/ 934018 w 2269428"/>
              <a:gd name="connsiteY2" fmla="*/ 467051 h 1582598"/>
              <a:gd name="connsiteX3" fmla="*/ 906552 w 2269428"/>
              <a:gd name="connsiteY3" fmla="*/ 985121 h 1582598"/>
              <a:gd name="connsiteX4" fmla="*/ 1395177 w 2269428"/>
              <a:gd name="connsiteY4" fmla="*/ 1294524 h 1582598"/>
              <a:gd name="connsiteX5" fmla="*/ 1878983 w 2269428"/>
              <a:gd name="connsiteY5" fmla="*/ 1155548 h 1582598"/>
              <a:gd name="connsiteX6" fmla="*/ 2269428 w 2269428"/>
              <a:gd name="connsiteY6" fmla="*/ 1582598 h 1582598"/>
              <a:gd name="connsiteX7" fmla="*/ 2269428 w 2269428"/>
              <a:gd name="connsiteY7" fmla="*/ 1582598 h 1582598"/>
              <a:gd name="connsiteX0" fmla="*/ 324 w 2269574"/>
              <a:gd name="connsiteY0" fmla="*/ 0 h 1582598"/>
              <a:gd name="connsiteX1" fmla="*/ 191769 w 2269574"/>
              <a:gd name="connsiteY1" fmla="*/ 415415 h 1582598"/>
              <a:gd name="connsiteX2" fmla="*/ 824301 w 2269574"/>
              <a:gd name="connsiteY2" fmla="*/ 377385 h 1582598"/>
              <a:gd name="connsiteX3" fmla="*/ 906698 w 2269574"/>
              <a:gd name="connsiteY3" fmla="*/ 985121 h 1582598"/>
              <a:gd name="connsiteX4" fmla="*/ 1395323 w 2269574"/>
              <a:gd name="connsiteY4" fmla="*/ 1294524 h 1582598"/>
              <a:gd name="connsiteX5" fmla="*/ 1879129 w 2269574"/>
              <a:gd name="connsiteY5" fmla="*/ 1155548 h 1582598"/>
              <a:gd name="connsiteX6" fmla="*/ 2269574 w 2269574"/>
              <a:gd name="connsiteY6" fmla="*/ 1582598 h 1582598"/>
              <a:gd name="connsiteX7" fmla="*/ 2269574 w 2269574"/>
              <a:gd name="connsiteY7" fmla="*/ 1582598 h 1582598"/>
              <a:gd name="connsiteX0" fmla="*/ 325 w 2269575"/>
              <a:gd name="connsiteY0" fmla="*/ 0 h 1582598"/>
              <a:gd name="connsiteX1" fmla="*/ 191770 w 2269575"/>
              <a:gd name="connsiteY1" fmla="*/ 415415 h 1582598"/>
              <a:gd name="connsiteX2" fmla="*/ 824302 w 2269575"/>
              <a:gd name="connsiteY2" fmla="*/ 377385 h 1582598"/>
              <a:gd name="connsiteX3" fmla="*/ 906699 w 2269575"/>
              <a:gd name="connsiteY3" fmla="*/ 985121 h 1582598"/>
              <a:gd name="connsiteX4" fmla="*/ 1395324 w 2269575"/>
              <a:gd name="connsiteY4" fmla="*/ 1294524 h 1582598"/>
              <a:gd name="connsiteX5" fmla="*/ 1879130 w 2269575"/>
              <a:gd name="connsiteY5" fmla="*/ 1155548 h 1582598"/>
              <a:gd name="connsiteX6" fmla="*/ 2269575 w 2269575"/>
              <a:gd name="connsiteY6" fmla="*/ 1582598 h 1582598"/>
              <a:gd name="connsiteX7" fmla="*/ 2269575 w 2269575"/>
              <a:gd name="connsiteY7" fmla="*/ 1582598 h 1582598"/>
              <a:gd name="connsiteX0" fmla="*/ 325 w 2269575"/>
              <a:gd name="connsiteY0" fmla="*/ 0 h 1582598"/>
              <a:gd name="connsiteX1" fmla="*/ 191770 w 2269575"/>
              <a:gd name="connsiteY1" fmla="*/ 415415 h 1582598"/>
              <a:gd name="connsiteX2" fmla="*/ 824302 w 2269575"/>
              <a:gd name="connsiteY2" fmla="*/ 377385 h 1582598"/>
              <a:gd name="connsiteX3" fmla="*/ 906699 w 2269575"/>
              <a:gd name="connsiteY3" fmla="*/ 985121 h 1582598"/>
              <a:gd name="connsiteX4" fmla="*/ 1395324 w 2269575"/>
              <a:gd name="connsiteY4" fmla="*/ 1294524 h 1582598"/>
              <a:gd name="connsiteX5" fmla="*/ 1879130 w 2269575"/>
              <a:gd name="connsiteY5" fmla="*/ 1155548 h 1582598"/>
              <a:gd name="connsiteX6" fmla="*/ 2269575 w 2269575"/>
              <a:gd name="connsiteY6" fmla="*/ 1582598 h 1582598"/>
              <a:gd name="connsiteX7" fmla="*/ 2269575 w 2269575"/>
              <a:gd name="connsiteY7" fmla="*/ 1582598 h 1582598"/>
              <a:gd name="connsiteX0" fmla="*/ 325 w 2580855"/>
              <a:gd name="connsiteY0" fmla="*/ 0 h 1582598"/>
              <a:gd name="connsiteX1" fmla="*/ 191770 w 2580855"/>
              <a:gd name="connsiteY1" fmla="*/ 415415 h 1582598"/>
              <a:gd name="connsiteX2" fmla="*/ 824302 w 2580855"/>
              <a:gd name="connsiteY2" fmla="*/ 377385 h 1582598"/>
              <a:gd name="connsiteX3" fmla="*/ 906699 w 2580855"/>
              <a:gd name="connsiteY3" fmla="*/ 985121 h 1582598"/>
              <a:gd name="connsiteX4" fmla="*/ 1395324 w 2580855"/>
              <a:gd name="connsiteY4" fmla="*/ 1294524 h 1582598"/>
              <a:gd name="connsiteX5" fmla="*/ 1879130 w 2580855"/>
              <a:gd name="connsiteY5" fmla="*/ 1155548 h 1582598"/>
              <a:gd name="connsiteX6" fmla="*/ 2269575 w 2580855"/>
              <a:gd name="connsiteY6" fmla="*/ 1582598 h 1582598"/>
              <a:gd name="connsiteX7" fmla="*/ 2580855 w 2580855"/>
              <a:gd name="connsiteY7" fmla="*/ 1502895 h 1582598"/>
              <a:gd name="connsiteX0" fmla="*/ 325 w 2269575"/>
              <a:gd name="connsiteY0" fmla="*/ 0 h 1582598"/>
              <a:gd name="connsiteX1" fmla="*/ 191770 w 2269575"/>
              <a:gd name="connsiteY1" fmla="*/ 415415 h 1582598"/>
              <a:gd name="connsiteX2" fmla="*/ 824302 w 2269575"/>
              <a:gd name="connsiteY2" fmla="*/ 377385 h 1582598"/>
              <a:gd name="connsiteX3" fmla="*/ 906699 w 2269575"/>
              <a:gd name="connsiteY3" fmla="*/ 985121 h 1582598"/>
              <a:gd name="connsiteX4" fmla="*/ 1395324 w 2269575"/>
              <a:gd name="connsiteY4" fmla="*/ 1294524 h 1582598"/>
              <a:gd name="connsiteX5" fmla="*/ 1879130 w 2269575"/>
              <a:gd name="connsiteY5" fmla="*/ 1155548 h 1582598"/>
              <a:gd name="connsiteX6" fmla="*/ 2269575 w 2269575"/>
              <a:gd name="connsiteY6" fmla="*/ 1582598 h 1582598"/>
              <a:gd name="connsiteX0" fmla="*/ 325 w 2269575"/>
              <a:gd name="connsiteY0" fmla="*/ 0 h 1582598"/>
              <a:gd name="connsiteX1" fmla="*/ 191770 w 2269575"/>
              <a:gd name="connsiteY1" fmla="*/ 415415 h 1582598"/>
              <a:gd name="connsiteX2" fmla="*/ 824302 w 2269575"/>
              <a:gd name="connsiteY2" fmla="*/ 377385 h 1582598"/>
              <a:gd name="connsiteX3" fmla="*/ 906699 w 2269575"/>
              <a:gd name="connsiteY3" fmla="*/ 985121 h 1582598"/>
              <a:gd name="connsiteX4" fmla="*/ 1395324 w 2269575"/>
              <a:gd name="connsiteY4" fmla="*/ 1294524 h 1582598"/>
              <a:gd name="connsiteX5" fmla="*/ 1879131 w 2269575"/>
              <a:gd name="connsiteY5" fmla="*/ 1155548 h 1582598"/>
              <a:gd name="connsiteX6" fmla="*/ 2269575 w 2269575"/>
              <a:gd name="connsiteY6" fmla="*/ 1582598 h 1582598"/>
              <a:gd name="connsiteX0" fmla="*/ 325 w 2269575"/>
              <a:gd name="connsiteY0" fmla="*/ 0 h 1582598"/>
              <a:gd name="connsiteX1" fmla="*/ 191770 w 2269575"/>
              <a:gd name="connsiteY1" fmla="*/ 415415 h 1582598"/>
              <a:gd name="connsiteX2" fmla="*/ 824302 w 2269575"/>
              <a:gd name="connsiteY2" fmla="*/ 377385 h 1582598"/>
              <a:gd name="connsiteX3" fmla="*/ 906699 w 2269575"/>
              <a:gd name="connsiteY3" fmla="*/ 985121 h 1582598"/>
              <a:gd name="connsiteX4" fmla="*/ 1395324 w 2269575"/>
              <a:gd name="connsiteY4" fmla="*/ 1294524 h 1582598"/>
              <a:gd name="connsiteX5" fmla="*/ 1915752 w 2269575"/>
              <a:gd name="connsiteY5" fmla="*/ 1225289 h 1582598"/>
              <a:gd name="connsiteX6" fmla="*/ 2269575 w 2269575"/>
              <a:gd name="connsiteY6" fmla="*/ 1582598 h 1582598"/>
              <a:gd name="connsiteX0" fmla="*/ 325 w 2269575"/>
              <a:gd name="connsiteY0" fmla="*/ 0 h 1582598"/>
              <a:gd name="connsiteX1" fmla="*/ 191770 w 2269575"/>
              <a:gd name="connsiteY1" fmla="*/ 415415 h 1582598"/>
              <a:gd name="connsiteX2" fmla="*/ 824302 w 2269575"/>
              <a:gd name="connsiteY2" fmla="*/ 377385 h 1582598"/>
              <a:gd name="connsiteX3" fmla="*/ 906699 w 2269575"/>
              <a:gd name="connsiteY3" fmla="*/ 985121 h 1582598"/>
              <a:gd name="connsiteX4" fmla="*/ 1102355 w 2269575"/>
              <a:gd name="connsiteY4" fmla="*/ 1314451 h 1582598"/>
              <a:gd name="connsiteX5" fmla="*/ 1915752 w 2269575"/>
              <a:gd name="connsiteY5" fmla="*/ 1225289 h 1582598"/>
              <a:gd name="connsiteX6" fmla="*/ 2269575 w 2269575"/>
              <a:gd name="connsiteY6" fmla="*/ 1582598 h 1582598"/>
              <a:gd name="connsiteX0" fmla="*/ 325 w 2269575"/>
              <a:gd name="connsiteY0" fmla="*/ 0 h 1582598"/>
              <a:gd name="connsiteX1" fmla="*/ 191770 w 2269575"/>
              <a:gd name="connsiteY1" fmla="*/ 415415 h 1582598"/>
              <a:gd name="connsiteX2" fmla="*/ 824302 w 2269575"/>
              <a:gd name="connsiteY2" fmla="*/ 377385 h 1582598"/>
              <a:gd name="connsiteX3" fmla="*/ 906699 w 2269575"/>
              <a:gd name="connsiteY3" fmla="*/ 985121 h 1582598"/>
              <a:gd name="connsiteX4" fmla="*/ 1102355 w 2269575"/>
              <a:gd name="connsiteY4" fmla="*/ 1314451 h 1582598"/>
              <a:gd name="connsiteX5" fmla="*/ 1915752 w 2269575"/>
              <a:gd name="connsiteY5" fmla="*/ 1225289 h 1582598"/>
              <a:gd name="connsiteX6" fmla="*/ 2269575 w 2269575"/>
              <a:gd name="connsiteY6" fmla="*/ 1582598 h 1582598"/>
              <a:gd name="connsiteX0" fmla="*/ 325 w 2269575"/>
              <a:gd name="connsiteY0" fmla="*/ 0 h 1582598"/>
              <a:gd name="connsiteX1" fmla="*/ 191770 w 2269575"/>
              <a:gd name="connsiteY1" fmla="*/ 415415 h 1582598"/>
              <a:gd name="connsiteX2" fmla="*/ 824302 w 2269575"/>
              <a:gd name="connsiteY2" fmla="*/ 377385 h 1582598"/>
              <a:gd name="connsiteX3" fmla="*/ 906699 w 2269575"/>
              <a:gd name="connsiteY3" fmla="*/ 985121 h 1582598"/>
              <a:gd name="connsiteX4" fmla="*/ 1102355 w 2269575"/>
              <a:gd name="connsiteY4" fmla="*/ 1314451 h 1582598"/>
              <a:gd name="connsiteX5" fmla="*/ 1915752 w 2269575"/>
              <a:gd name="connsiteY5" fmla="*/ 1225289 h 1582598"/>
              <a:gd name="connsiteX6" fmla="*/ 2269575 w 2269575"/>
              <a:gd name="connsiteY6" fmla="*/ 1582598 h 1582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9575" h="1582598">
                <a:moveTo>
                  <a:pt x="325" y="0"/>
                </a:moveTo>
                <a:cubicBezTo>
                  <a:pt x="-4987" y="249295"/>
                  <a:pt x="54441" y="352518"/>
                  <a:pt x="191770" y="415415"/>
                </a:cubicBezTo>
                <a:cubicBezTo>
                  <a:pt x="329100" y="478313"/>
                  <a:pt x="604439" y="162879"/>
                  <a:pt x="824302" y="377385"/>
                </a:cubicBezTo>
                <a:cubicBezTo>
                  <a:pt x="1044165" y="591891"/>
                  <a:pt x="896978" y="818981"/>
                  <a:pt x="906699" y="985121"/>
                </a:cubicBezTo>
                <a:cubicBezTo>
                  <a:pt x="916420" y="1151261"/>
                  <a:pt x="925026" y="1244533"/>
                  <a:pt x="1102355" y="1314451"/>
                </a:cubicBezTo>
                <a:cubicBezTo>
                  <a:pt x="1279684" y="1384369"/>
                  <a:pt x="1721215" y="1180598"/>
                  <a:pt x="1915752" y="1225289"/>
                </a:cubicBezTo>
                <a:cubicBezTo>
                  <a:pt x="2110289" y="1269980"/>
                  <a:pt x="2269575" y="1582598"/>
                  <a:pt x="2269575" y="1582598"/>
                </a:cubicBezTo>
              </a:path>
            </a:pathLst>
          </a:custGeom>
          <a:noFill/>
          <a:ln w="12700">
            <a:solidFill>
              <a:schemeClr val="bg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4EFB5AD-C9FC-4F31-BBB9-79E37686D96C}"/>
              </a:ext>
            </a:extLst>
          </p:cNvPr>
          <p:cNvSpPr/>
          <p:nvPr/>
        </p:nvSpPr>
        <p:spPr>
          <a:xfrm rot="12310103">
            <a:off x="2649814" y="221360"/>
            <a:ext cx="1412254" cy="1384881"/>
          </a:xfrm>
          <a:custGeom>
            <a:avLst/>
            <a:gdLst>
              <a:gd name="connsiteX0" fmla="*/ 0 w 2197768"/>
              <a:gd name="connsiteY0" fmla="*/ 0 h 1138990"/>
              <a:gd name="connsiteX1" fmla="*/ 473242 w 2197768"/>
              <a:gd name="connsiteY1" fmla="*/ 489285 h 1138990"/>
              <a:gd name="connsiteX2" fmla="*/ 1620253 w 2197768"/>
              <a:gd name="connsiteY2" fmla="*/ 577516 h 1138990"/>
              <a:gd name="connsiteX3" fmla="*/ 2197768 w 2197768"/>
              <a:gd name="connsiteY3" fmla="*/ 1138990 h 1138990"/>
              <a:gd name="connsiteX4" fmla="*/ 2197768 w 2197768"/>
              <a:gd name="connsiteY4" fmla="*/ 1138990 h 1138990"/>
              <a:gd name="connsiteX0" fmla="*/ 0 w 2197768"/>
              <a:gd name="connsiteY0" fmla="*/ 0 h 1138990"/>
              <a:gd name="connsiteX1" fmla="*/ 508690 w 2197768"/>
              <a:gd name="connsiteY1" fmla="*/ 681550 h 1138990"/>
              <a:gd name="connsiteX2" fmla="*/ 1620253 w 2197768"/>
              <a:gd name="connsiteY2" fmla="*/ 577516 h 1138990"/>
              <a:gd name="connsiteX3" fmla="*/ 2197768 w 2197768"/>
              <a:gd name="connsiteY3" fmla="*/ 1138990 h 1138990"/>
              <a:gd name="connsiteX4" fmla="*/ 2197768 w 2197768"/>
              <a:gd name="connsiteY4" fmla="*/ 1138990 h 1138990"/>
              <a:gd name="connsiteX0" fmla="*/ 0 w 2197768"/>
              <a:gd name="connsiteY0" fmla="*/ 0 h 1138990"/>
              <a:gd name="connsiteX1" fmla="*/ 508690 w 2197768"/>
              <a:gd name="connsiteY1" fmla="*/ 681550 h 1138990"/>
              <a:gd name="connsiteX2" fmla="*/ 1620253 w 2197768"/>
              <a:gd name="connsiteY2" fmla="*/ 577516 h 1138990"/>
              <a:gd name="connsiteX3" fmla="*/ 2197768 w 2197768"/>
              <a:gd name="connsiteY3" fmla="*/ 1138990 h 1138990"/>
              <a:gd name="connsiteX4" fmla="*/ 2197768 w 2197768"/>
              <a:gd name="connsiteY4" fmla="*/ 1138990 h 1138990"/>
              <a:gd name="connsiteX0" fmla="*/ 0 w 2197768"/>
              <a:gd name="connsiteY0" fmla="*/ 0 h 1138990"/>
              <a:gd name="connsiteX1" fmla="*/ 508690 w 2197768"/>
              <a:gd name="connsiteY1" fmla="*/ 681550 h 1138990"/>
              <a:gd name="connsiteX2" fmla="*/ 1620253 w 2197768"/>
              <a:gd name="connsiteY2" fmla="*/ 577516 h 1138990"/>
              <a:gd name="connsiteX3" fmla="*/ 2197768 w 2197768"/>
              <a:gd name="connsiteY3" fmla="*/ 1138990 h 1138990"/>
              <a:gd name="connsiteX4" fmla="*/ 2197768 w 2197768"/>
              <a:gd name="connsiteY4" fmla="*/ 1138990 h 1138990"/>
              <a:gd name="connsiteX0" fmla="*/ 0 w 2197768"/>
              <a:gd name="connsiteY0" fmla="*/ 0 h 1138990"/>
              <a:gd name="connsiteX1" fmla="*/ 265860 w 2197768"/>
              <a:gd name="connsiteY1" fmla="*/ 88740 h 1138990"/>
              <a:gd name="connsiteX2" fmla="*/ 508690 w 2197768"/>
              <a:gd name="connsiteY2" fmla="*/ 681550 h 1138990"/>
              <a:gd name="connsiteX3" fmla="*/ 1620253 w 2197768"/>
              <a:gd name="connsiteY3" fmla="*/ 577516 h 1138990"/>
              <a:gd name="connsiteX4" fmla="*/ 2197768 w 2197768"/>
              <a:gd name="connsiteY4" fmla="*/ 1138990 h 1138990"/>
              <a:gd name="connsiteX5" fmla="*/ 2197768 w 2197768"/>
              <a:gd name="connsiteY5" fmla="*/ 1138990 h 1138990"/>
              <a:gd name="connsiteX0" fmla="*/ 0 w 2224354"/>
              <a:gd name="connsiteY0" fmla="*/ 0 h 1446615"/>
              <a:gd name="connsiteX1" fmla="*/ 292446 w 2224354"/>
              <a:gd name="connsiteY1" fmla="*/ 396365 h 1446615"/>
              <a:gd name="connsiteX2" fmla="*/ 535276 w 2224354"/>
              <a:gd name="connsiteY2" fmla="*/ 989175 h 1446615"/>
              <a:gd name="connsiteX3" fmla="*/ 1646839 w 2224354"/>
              <a:gd name="connsiteY3" fmla="*/ 885141 h 1446615"/>
              <a:gd name="connsiteX4" fmla="*/ 2224354 w 2224354"/>
              <a:gd name="connsiteY4" fmla="*/ 1446615 h 1446615"/>
              <a:gd name="connsiteX5" fmla="*/ 2224354 w 2224354"/>
              <a:gd name="connsiteY5" fmla="*/ 1446615 h 1446615"/>
              <a:gd name="connsiteX0" fmla="*/ 0 w 2224354"/>
              <a:gd name="connsiteY0" fmla="*/ 2375 h 1448990"/>
              <a:gd name="connsiteX1" fmla="*/ 274723 w 2224354"/>
              <a:gd name="connsiteY1" fmla="*/ 52662 h 1448990"/>
              <a:gd name="connsiteX2" fmla="*/ 535276 w 2224354"/>
              <a:gd name="connsiteY2" fmla="*/ 991550 h 1448990"/>
              <a:gd name="connsiteX3" fmla="*/ 1646839 w 2224354"/>
              <a:gd name="connsiteY3" fmla="*/ 887516 h 1448990"/>
              <a:gd name="connsiteX4" fmla="*/ 2224354 w 2224354"/>
              <a:gd name="connsiteY4" fmla="*/ 1448990 h 1448990"/>
              <a:gd name="connsiteX5" fmla="*/ 2224354 w 2224354"/>
              <a:gd name="connsiteY5" fmla="*/ 1448990 h 1448990"/>
              <a:gd name="connsiteX0" fmla="*/ 0 w 2224354"/>
              <a:gd name="connsiteY0" fmla="*/ 2375 h 1448990"/>
              <a:gd name="connsiteX1" fmla="*/ 274723 w 2224354"/>
              <a:gd name="connsiteY1" fmla="*/ 52662 h 1448990"/>
              <a:gd name="connsiteX2" fmla="*/ 535276 w 2224354"/>
              <a:gd name="connsiteY2" fmla="*/ 991550 h 1448990"/>
              <a:gd name="connsiteX3" fmla="*/ 1646839 w 2224354"/>
              <a:gd name="connsiteY3" fmla="*/ 887516 h 1448990"/>
              <a:gd name="connsiteX4" fmla="*/ 2224354 w 2224354"/>
              <a:gd name="connsiteY4" fmla="*/ 1448990 h 1448990"/>
              <a:gd name="connsiteX5" fmla="*/ 2224354 w 2224354"/>
              <a:gd name="connsiteY5" fmla="*/ 1448990 h 1448990"/>
              <a:gd name="connsiteX0" fmla="*/ 0 w 2250940"/>
              <a:gd name="connsiteY0" fmla="*/ 0 h 1542747"/>
              <a:gd name="connsiteX1" fmla="*/ 301309 w 2250940"/>
              <a:gd name="connsiteY1" fmla="*/ 146419 h 1542747"/>
              <a:gd name="connsiteX2" fmla="*/ 561862 w 2250940"/>
              <a:gd name="connsiteY2" fmla="*/ 1085307 h 1542747"/>
              <a:gd name="connsiteX3" fmla="*/ 1673425 w 2250940"/>
              <a:gd name="connsiteY3" fmla="*/ 981273 h 1542747"/>
              <a:gd name="connsiteX4" fmla="*/ 2250940 w 2250940"/>
              <a:gd name="connsiteY4" fmla="*/ 1542747 h 1542747"/>
              <a:gd name="connsiteX5" fmla="*/ 2250940 w 2250940"/>
              <a:gd name="connsiteY5" fmla="*/ 1542747 h 1542747"/>
              <a:gd name="connsiteX0" fmla="*/ 0 w 2250940"/>
              <a:gd name="connsiteY0" fmla="*/ 0 h 1542747"/>
              <a:gd name="connsiteX1" fmla="*/ 301309 w 2250940"/>
              <a:gd name="connsiteY1" fmla="*/ 146419 h 1542747"/>
              <a:gd name="connsiteX2" fmla="*/ 561862 w 2250940"/>
              <a:gd name="connsiteY2" fmla="*/ 1085307 h 1542747"/>
              <a:gd name="connsiteX3" fmla="*/ 1673425 w 2250940"/>
              <a:gd name="connsiteY3" fmla="*/ 981273 h 1542747"/>
              <a:gd name="connsiteX4" fmla="*/ 2250940 w 2250940"/>
              <a:gd name="connsiteY4" fmla="*/ 1542747 h 1542747"/>
              <a:gd name="connsiteX5" fmla="*/ 2250940 w 2250940"/>
              <a:gd name="connsiteY5" fmla="*/ 1542747 h 1542747"/>
              <a:gd name="connsiteX0" fmla="*/ 0 w 2250940"/>
              <a:gd name="connsiteY0" fmla="*/ 0 h 1542747"/>
              <a:gd name="connsiteX1" fmla="*/ 301309 w 2250940"/>
              <a:gd name="connsiteY1" fmla="*/ 146419 h 1542747"/>
              <a:gd name="connsiteX2" fmla="*/ 561862 w 2250940"/>
              <a:gd name="connsiteY2" fmla="*/ 1085307 h 1542747"/>
              <a:gd name="connsiteX3" fmla="*/ 1673425 w 2250940"/>
              <a:gd name="connsiteY3" fmla="*/ 981273 h 1542747"/>
              <a:gd name="connsiteX4" fmla="*/ 2250940 w 2250940"/>
              <a:gd name="connsiteY4" fmla="*/ 1542747 h 1542747"/>
              <a:gd name="connsiteX5" fmla="*/ 2250940 w 2250940"/>
              <a:gd name="connsiteY5" fmla="*/ 1542747 h 1542747"/>
              <a:gd name="connsiteX0" fmla="*/ 0 w 2250940"/>
              <a:gd name="connsiteY0" fmla="*/ 0 h 1542747"/>
              <a:gd name="connsiteX1" fmla="*/ 301309 w 2250940"/>
              <a:gd name="connsiteY1" fmla="*/ 146419 h 1542747"/>
              <a:gd name="connsiteX2" fmla="*/ 561862 w 2250940"/>
              <a:gd name="connsiteY2" fmla="*/ 1085307 h 1542747"/>
              <a:gd name="connsiteX3" fmla="*/ 1673425 w 2250940"/>
              <a:gd name="connsiteY3" fmla="*/ 981273 h 1542747"/>
              <a:gd name="connsiteX4" fmla="*/ 2250940 w 2250940"/>
              <a:gd name="connsiteY4" fmla="*/ 1542747 h 1542747"/>
              <a:gd name="connsiteX5" fmla="*/ 2250940 w 2250940"/>
              <a:gd name="connsiteY5" fmla="*/ 1542747 h 1542747"/>
              <a:gd name="connsiteX0" fmla="*/ 0 w 2250940"/>
              <a:gd name="connsiteY0" fmla="*/ 0 h 1542747"/>
              <a:gd name="connsiteX1" fmla="*/ 301309 w 2250940"/>
              <a:gd name="connsiteY1" fmla="*/ 146419 h 1542747"/>
              <a:gd name="connsiteX2" fmla="*/ 561862 w 2250940"/>
              <a:gd name="connsiteY2" fmla="*/ 1085307 h 1542747"/>
              <a:gd name="connsiteX3" fmla="*/ 1613301 w 2250940"/>
              <a:gd name="connsiteY3" fmla="*/ 1095772 h 1542747"/>
              <a:gd name="connsiteX4" fmla="*/ 2250940 w 2250940"/>
              <a:gd name="connsiteY4" fmla="*/ 1542747 h 1542747"/>
              <a:gd name="connsiteX5" fmla="*/ 2250940 w 2250940"/>
              <a:gd name="connsiteY5" fmla="*/ 1542747 h 1542747"/>
              <a:gd name="connsiteX0" fmla="*/ 0 w 2250940"/>
              <a:gd name="connsiteY0" fmla="*/ 0 h 1542747"/>
              <a:gd name="connsiteX1" fmla="*/ 301309 w 2250940"/>
              <a:gd name="connsiteY1" fmla="*/ 146419 h 1542747"/>
              <a:gd name="connsiteX2" fmla="*/ 561862 w 2250940"/>
              <a:gd name="connsiteY2" fmla="*/ 1085307 h 1542747"/>
              <a:gd name="connsiteX3" fmla="*/ 1613301 w 2250940"/>
              <a:gd name="connsiteY3" fmla="*/ 1095772 h 1542747"/>
              <a:gd name="connsiteX4" fmla="*/ 2250940 w 2250940"/>
              <a:gd name="connsiteY4" fmla="*/ 1542747 h 1542747"/>
              <a:gd name="connsiteX5" fmla="*/ 2250940 w 2250940"/>
              <a:gd name="connsiteY5" fmla="*/ 1542747 h 1542747"/>
              <a:gd name="connsiteX0" fmla="*/ 0 w 2250940"/>
              <a:gd name="connsiteY0" fmla="*/ 0 h 1542747"/>
              <a:gd name="connsiteX1" fmla="*/ 301309 w 2250940"/>
              <a:gd name="connsiteY1" fmla="*/ 146419 h 1542747"/>
              <a:gd name="connsiteX2" fmla="*/ 561862 w 2250940"/>
              <a:gd name="connsiteY2" fmla="*/ 1085307 h 1542747"/>
              <a:gd name="connsiteX3" fmla="*/ 1613301 w 2250940"/>
              <a:gd name="connsiteY3" fmla="*/ 1095772 h 1542747"/>
              <a:gd name="connsiteX4" fmla="*/ 2250940 w 2250940"/>
              <a:gd name="connsiteY4" fmla="*/ 1542747 h 1542747"/>
              <a:gd name="connsiteX5" fmla="*/ 2250940 w 2250940"/>
              <a:gd name="connsiteY5" fmla="*/ 1542747 h 1542747"/>
              <a:gd name="connsiteX0" fmla="*/ 0 w 2269250"/>
              <a:gd name="connsiteY0" fmla="*/ 0 h 1582598"/>
              <a:gd name="connsiteX1" fmla="*/ 319619 w 2269250"/>
              <a:gd name="connsiteY1" fmla="*/ 186270 h 1582598"/>
              <a:gd name="connsiteX2" fmla="*/ 580172 w 2269250"/>
              <a:gd name="connsiteY2" fmla="*/ 1125158 h 1582598"/>
              <a:gd name="connsiteX3" fmla="*/ 1631611 w 2269250"/>
              <a:gd name="connsiteY3" fmla="*/ 1135623 h 1582598"/>
              <a:gd name="connsiteX4" fmla="*/ 2269250 w 2269250"/>
              <a:gd name="connsiteY4" fmla="*/ 1582598 h 1582598"/>
              <a:gd name="connsiteX5" fmla="*/ 2269250 w 2269250"/>
              <a:gd name="connsiteY5" fmla="*/ 1582598 h 1582598"/>
              <a:gd name="connsiteX0" fmla="*/ 0 w 2279936"/>
              <a:gd name="connsiteY0" fmla="*/ 0 h 1582598"/>
              <a:gd name="connsiteX1" fmla="*/ 319619 w 2279936"/>
              <a:gd name="connsiteY1" fmla="*/ 186270 h 1582598"/>
              <a:gd name="connsiteX2" fmla="*/ 580172 w 2279936"/>
              <a:gd name="connsiteY2" fmla="*/ 1125158 h 1582598"/>
              <a:gd name="connsiteX3" fmla="*/ 1924581 w 2279936"/>
              <a:gd name="connsiteY3" fmla="*/ 996142 h 1582598"/>
              <a:gd name="connsiteX4" fmla="*/ 2269250 w 2279936"/>
              <a:gd name="connsiteY4" fmla="*/ 1582598 h 1582598"/>
              <a:gd name="connsiteX5" fmla="*/ 2269250 w 2279936"/>
              <a:gd name="connsiteY5" fmla="*/ 1582598 h 1582598"/>
              <a:gd name="connsiteX0" fmla="*/ 0 w 2269250"/>
              <a:gd name="connsiteY0" fmla="*/ 0 h 1582598"/>
              <a:gd name="connsiteX1" fmla="*/ 319619 w 2269250"/>
              <a:gd name="connsiteY1" fmla="*/ 186270 h 1582598"/>
              <a:gd name="connsiteX2" fmla="*/ 1166115 w 2269250"/>
              <a:gd name="connsiteY2" fmla="*/ 1344339 h 1582598"/>
              <a:gd name="connsiteX3" fmla="*/ 1924581 w 2269250"/>
              <a:gd name="connsiteY3" fmla="*/ 996142 h 1582598"/>
              <a:gd name="connsiteX4" fmla="*/ 2269250 w 2269250"/>
              <a:gd name="connsiteY4" fmla="*/ 1582598 h 1582598"/>
              <a:gd name="connsiteX5" fmla="*/ 2269250 w 2269250"/>
              <a:gd name="connsiteY5" fmla="*/ 1582598 h 1582598"/>
              <a:gd name="connsiteX0" fmla="*/ 0 w 2269250"/>
              <a:gd name="connsiteY0" fmla="*/ 0 h 1582598"/>
              <a:gd name="connsiteX1" fmla="*/ 319619 w 2269250"/>
              <a:gd name="connsiteY1" fmla="*/ 186270 h 1582598"/>
              <a:gd name="connsiteX2" fmla="*/ 933840 w 2269250"/>
              <a:gd name="connsiteY2" fmla="*/ 467051 h 1582598"/>
              <a:gd name="connsiteX3" fmla="*/ 1166115 w 2269250"/>
              <a:gd name="connsiteY3" fmla="*/ 1344339 h 1582598"/>
              <a:gd name="connsiteX4" fmla="*/ 1924581 w 2269250"/>
              <a:gd name="connsiteY4" fmla="*/ 996142 h 1582598"/>
              <a:gd name="connsiteX5" fmla="*/ 2269250 w 2269250"/>
              <a:gd name="connsiteY5" fmla="*/ 1582598 h 1582598"/>
              <a:gd name="connsiteX6" fmla="*/ 2269250 w 2269250"/>
              <a:gd name="connsiteY6" fmla="*/ 1582598 h 1582598"/>
              <a:gd name="connsiteX0" fmla="*/ 0 w 2269250"/>
              <a:gd name="connsiteY0" fmla="*/ 0 h 1582598"/>
              <a:gd name="connsiteX1" fmla="*/ 347084 w 2269250"/>
              <a:gd name="connsiteY1" fmla="*/ 485155 h 1582598"/>
              <a:gd name="connsiteX2" fmla="*/ 933840 w 2269250"/>
              <a:gd name="connsiteY2" fmla="*/ 467051 h 1582598"/>
              <a:gd name="connsiteX3" fmla="*/ 1166115 w 2269250"/>
              <a:gd name="connsiteY3" fmla="*/ 1344339 h 1582598"/>
              <a:gd name="connsiteX4" fmla="*/ 1924581 w 2269250"/>
              <a:gd name="connsiteY4" fmla="*/ 996142 h 1582598"/>
              <a:gd name="connsiteX5" fmla="*/ 2269250 w 2269250"/>
              <a:gd name="connsiteY5" fmla="*/ 1582598 h 1582598"/>
              <a:gd name="connsiteX6" fmla="*/ 2269250 w 2269250"/>
              <a:gd name="connsiteY6" fmla="*/ 1582598 h 1582598"/>
              <a:gd name="connsiteX0" fmla="*/ 0 w 2269250"/>
              <a:gd name="connsiteY0" fmla="*/ 0 h 1582598"/>
              <a:gd name="connsiteX1" fmla="*/ 347084 w 2269250"/>
              <a:gd name="connsiteY1" fmla="*/ 485155 h 1582598"/>
              <a:gd name="connsiteX2" fmla="*/ 933840 w 2269250"/>
              <a:gd name="connsiteY2" fmla="*/ 467051 h 1582598"/>
              <a:gd name="connsiteX3" fmla="*/ 1221048 w 2269250"/>
              <a:gd name="connsiteY3" fmla="*/ 1105230 h 1582598"/>
              <a:gd name="connsiteX4" fmla="*/ 1924581 w 2269250"/>
              <a:gd name="connsiteY4" fmla="*/ 996142 h 1582598"/>
              <a:gd name="connsiteX5" fmla="*/ 2269250 w 2269250"/>
              <a:gd name="connsiteY5" fmla="*/ 1582598 h 1582598"/>
              <a:gd name="connsiteX6" fmla="*/ 2269250 w 2269250"/>
              <a:gd name="connsiteY6" fmla="*/ 1582598 h 1582598"/>
              <a:gd name="connsiteX0" fmla="*/ 0 w 2269250"/>
              <a:gd name="connsiteY0" fmla="*/ 0 h 1582598"/>
              <a:gd name="connsiteX1" fmla="*/ 347084 w 2269250"/>
              <a:gd name="connsiteY1" fmla="*/ 485155 h 1582598"/>
              <a:gd name="connsiteX2" fmla="*/ 933840 w 2269250"/>
              <a:gd name="connsiteY2" fmla="*/ 467051 h 1582598"/>
              <a:gd name="connsiteX3" fmla="*/ 1221048 w 2269250"/>
              <a:gd name="connsiteY3" fmla="*/ 1105230 h 1582598"/>
              <a:gd name="connsiteX4" fmla="*/ 1878805 w 2269250"/>
              <a:gd name="connsiteY4" fmla="*/ 1155548 h 1582598"/>
              <a:gd name="connsiteX5" fmla="*/ 2269250 w 2269250"/>
              <a:gd name="connsiteY5" fmla="*/ 1582598 h 1582598"/>
              <a:gd name="connsiteX6" fmla="*/ 2269250 w 2269250"/>
              <a:gd name="connsiteY6" fmla="*/ 1582598 h 1582598"/>
              <a:gd name="connsiteX0" fmla="*/ 0 w 2269250"/>
              <a:gd name="connsiteY0" fmla="*/ 0 h 1582598"/>
              <a:gd name="connsiteX1" fmla="*/ 347084 w 2269250"/>
              <a:gd name="connsiteY1" fmla="*/ 485155 h 1582598"/>
              <a:gd name="connsiteX2" fmla="*/ 933840 w 2269250"/>
              <a:gd name="connsiteY2" fmla="*/ 467051 h 1582598"/>
              <a:gd name="connsiteX3" fmla="*/ 1394999 w 2269250"/>
              <a:gd name="connsiteY3" fmla="*/ 1294524 h 1582598"/>
              <a:gd name="connsiteX4" fmla="*/ 1878805 w 2269250"/>
              <a:gd name="connsiteY4" fmla="*/ 1155548 h 1582598"/>
              <a:gd name="connsiteX5" fmla="*/ 2269250 w 2269250"/>
              <a:gd name="connsiteY5" fmla="*/ 1582598 h 1582598"/>
              <a:gd name="connsiteX6" fmla="*/ 2269250 w 2269250"/>
              <a:gd name="connsiteY6" fmla="*/ 1582598 h 1582598"/>
              <a:gd name="connsiteX0" fmla="*/ 0 w 2269250"/>
              <a:gd name="connsiteY0" fmla="*/ 0 h 1582598"/>
              <a:gd name="connsiteX1" fmla="*/ 347084 w 2269250"/>
              <a:gd name="connsiteY1" fmla="*/ 485155 h 1582598"/>
              <a:gd name="connsiteX2" fmla="*/ 933840 w 2269250"/>
              <a:gd name="connsiteY2" fmla="*/ 467051 h 1582598"/>
              <a:gd name="connsiteX3" fmla="*/ 1394999 w 2269250"/>
              <a:gd name="connsiteY3" fmla="*/ 1294524 h 1582598"/>
              <a:gd name="connsiteX4" fmla="*/ 1878805 w 2269250"/>
              <a:gd name="connsiteY4" fmla="*/ 1155548 h 1582598"/>
              <a:gd name="connsiteX5" fmla="*/ 2269250 w 2269250"/>
              <a:gd name="connsiteY5" fmla="*/ 1582598 h 1582598"/>
              <a:gd name="connsiteX6" fmla="*/ 2269250 w 2269250"/>
              <a:gd name="connsiteY6" fmla="*/ 1582598 h 1582598"/>
              <a:gd name="connsiteX0" fmla="*/ 0 w 2269250"/>
              <a:gd name="connsiteY0" fmla="*/ 0 h 1582598"/>
              <a:gd name="connsiteX1" fmla="*/ 347084 w 2269250"/>
              <a:gd name="connsiteY1" fmla="*/ 485155 h 1582598"/>
              <a:gd name="connsiteX2" fmla="*/ 933840 w 2269250"/>
              <a:gd name="connsiteY2" fmla="*/ 467051 h 1582598"/>
              <a:gd name="connsiteX3" fmla="*/ 384523 w 2269250"/>
              <a:gd name="connsiteY3" fmla="*/ 1005046 h 1582598"/>
              <a:gd name="connsiteX4" fmla="*/ 1394999 w 2269250"/>
              <a:gd name="connsiteY4" fmla="*/ 1294524 h 1582598"/>
              <a:gd name="connsiteX5" fmla="*/ 1878805 w 2269250"/>
              <a:gd name="connsiteY5" fmla="*/ 1155548 h 1582598"/>
              <a:gd name="connsiteX6" fmla="*/ 2269250 w 2269250"/>
              <a:gd name="connsiteY6" fmla="*/ 1582598 h 1582598"/>
              <a:gd name="connsiteX7" fmla="*/ 2269250 w 2269250"/>
              <a:gd name="connsiteY7" fmla="*/ 1582598 h 1582598"/>
              <a:gd name="connsiteX0" fmla="*/ 0 w 2269250"/>
              <a:gd name="connsiteY0" fmla="*/ 0 h 1582598"/>
              <a:gd name="connsiteX1" fmla="*/ 347084 w 2269250"/>
              <a:gd name="connsiteY1" fmla="*/ 485155 h 1582598"/>
              <a:gd name="connsiteX2" fmla="*/ 933840 w 2269250"/>
              <a:gd name="connsiteY2" fmla="*/ 467051 h 1582598"/>
              <a:gd name="connsiteX3" fmla="*/ 906374 w 2269250"/>
              <a:gd name="connsiteY3" fmla="*/ 985121 h 1582598"/>
              <a:gd name="connsiteX4" fmla="*/ 1394999 w 2269250"/>
              <a:gd name="connsiteY4" fmla="*/ 1294524 h 1582598"/>
              <a:gd name="connsiteX5" fmla="*/ 1878805 w 2269250"/>
              <a:gd name="connsiteY5" fmla="*/ 1155548 h 1582598"/>
              <a:gd name="connsiteX6" fmla="*/ 2269250 w 2269250"/>
              <a:gd name="connsiteY6" fmla="*/ 1582598 h 1582598"/>
              <a:gd name="connsiteX7" fmla="*/ 2269250 w 2269250"/>
              <a:gd name="connsiteY7" fmla="*/ 1582598 h 1582598"/>
              <a:gd name="connsiteX0" fmla="*/ 0 w 2269250"/>
              <a:gd name="connsiteY0" fmla="*/ 0 h 1582598"/>
              <a:gd name="connsiteX1" fmla="*/ 347084 w 2269250"/>
              <a:gd name="connsiteY1" fmla="*/ 485155 h 1582598"/>
              <a:gd name="connsiteX2" fmla="*/ 933840 w 2269250"/>
              <a:gd name="connsiteY2" fmla="*/ 467051 h 1582598"/>
              <a:gd name="connsiteX3" fmla="*/ 906374 w 2269250"/>
              <a:gd name="connsiteY3" fmla="*/ 985121 h 1582598"/>
              <a:gd name="connsiteX4" fmla="*/ 1394999 w 2269250"/>
              <a:gd name="connsiteY4" fmla="*/ 1294524 h 1582598"/>
              <a:gd name="connsiteX5" fmla="*/ 1878805 w 2269250"/>
              <a:gd name="connsiteY5" fmla="*/ 1155548 h 1582598"/>
              <a:gd name="connsiteX6" fmla="*/ 2269250 w 2269250"/>
              <a:gd name="connsiteY6" fmla="*/ 1582598 h 1582598"/>
              <a:gd name="connsiteX7" fmla="*/ 2269250 w 2269250"/>
              <a:gd name="connsiteY7" fmla="*/ 1582598 h 1582598"/>
              <a:gd name="connsiteX0" fmla="*/ 0 w 2269250"/>
              <a:gd name="connsiteY0" fmla="*/ 0 h 1582598"/>
              <a:gd name="connsiteX1" fmla="*/ 347084 w 2269250"/>
              <a:gd name="connsiteY1" fmla="*/ 485155 h 1582598"/>
              <a:gd name="connsiteX2" fmla="*/ 933840 w 2269250"/>
              <a:gd name="connsiteY2" fmla="*/ 467051 h 1582598"/>
              <a:gd name="connsiteX3" fmla="*/ 906374 w 2269250"/>
              <a:gd name="connsiteY3" fmla="*/ 985121 h 1582598"/>
              <a:gd name="connsiteX4" fmla="*/ 1394999 w 2269250"/>
              <a:gd name="connsiteY4" fmla="*/ 1294524 h 1582598"/>
              <a:gd name="connsiteX5" fmla="*/ 1878805 w 2269250"/>
              <a:gd name="connsiteY5" fmla="*/ 1155548 h 1582598"/>
              <a:gd name="connsiteX6" fmla="*/ 2269250 w 2269250"/>
              <a:gd name="connsiteY6" fmla="*/ 1582598 h 1582598"/>
              <a:gd name="connsiteX7" fmla="*/ 2269250 w 2269250"/>
              <a:gd name="connsiteY7" fmla="*/ 1582598 h 1582598"/>
              <a:gd name="connsiteX0" fmla="*/ 0 w 2269250"/>
              <a:gd name="connsiteY0" fmla="*/ 0 h 1582598"/>
              <a:gd name="connsiteX1" fmla="*/ 347084 w 2269250"/>
              <a:gd name="connsiteY1" fmla="*/ 485155 h 1582598"/>
              <a:gd name="connsiteX2" fmla="*/ 933840 w 2269250"/>
              <a:gd name="connsiteY2" fmla="*/ 467051 h 1582598"/>
              <a:gd name="connsiteX3" fmla="*/ 906374 w 2269250"/>
              <a:gd name="connsiteY3" fmla="*/ 985121 h 1582598"/>
              <a:gd name="connsiteX4" fmla="*/ 1394999 w 2269250"/>
              <a:gd name="connsiteY4" fmla="*/ 1294524 h 1582598"/>
              <a:gd name="connsiteX5" fmla="*/ 1878805 w 2269250"/>
              <a:gd name="connsiteY5" fmla="*/ 1155548 h 1582598"/>
              <a:gd name="connsiteX6" fmla="*/ 2269250 w 2269250"/>
              <a:gd name="connsiteY6" fmla="*/ 1582598 h 1582598"/>
              <a:gd name="connsiteX7" fmla="*/ 2269250 w 2269250"/>
              <a:gd name="connsiteY7" fmla="*/ 1582598 h 1582598"/>
              <a:gd name="connsiteX0" fmla="*/ 0 w 2269250"/>
              <a:gd name="connsiteY0" fmla="*/ 0 h 1582598"/>
              <a:gd name="connsiteX1" fmla="*/ 347084 w 2269250"/>
              <a:gd name="connsiteY1" fmla="*/ 485155 h 1582598"/>
              <a:gd name="connsiteX2" fmla="*/ 933840 w 2269250"/>
              <a:gd name="connsiteY2" fmla="*/ 467051 h 1582598"/>
              <a:gd name="connsiteX3" fmla="*/ 906374 w 2269250"/>
              <a:gd name="connsiteY3" fmla="*/ 985121 h 1582598"/>
              <a:gd name="connsiteX4" fmla="*/ 1394999 w 2269250"/>
              <a:gd name="connsiteY4" fmla="*/ 1294524 h 1582598"/>
              <a:gd name="connsiteX5" fmla="*/ 1878805 w 2269250"/>
              <a:gd name="connsiteY5" fmla="*/ 1155548 h 1582598"/>
              <a:gd name="connsiteX6" fmla="*/ 2269250 w 2269250"/>
              <a:gd name="connsiteY6" fmla="*/ 1582598 h 1582598"/>
              <a:gd name="connsiteX7" fmla="*/ 2269250 w 2269250"/>
              <a:gd name="connsiteY7" fmla="*/ 1582598 h 1582598"/>
              <a:gd name="connsiteX0" fmla="*/ 0 w 2269250"/>
              <a:gd name="connsiteY0" fmla="*/ 0 h 1582598"/>
              <a:gd name="connsiteX1" fmla="*/ 191445 w 2269250"/>
              <a:gd name="connsiteY1" fmla="*/ 415415 h 1582598"/>
              <a:gd name="connsiteX2" fmla="*/ 933840 w 2269250"/>
              <a:gd name="connsiteY2" fmla="*/ 467051 h 1582598"/>
              <a:gd name="connsiteX3" fmla="*/ 906374 w 2269250"/>
              <a:gd name="connsiteY3" fmla="*/ 985121 h 1582598"/>
              <a:gd name="connsiteX4" fmla="*/ 1394999 w 2269250"/>
              <a:gd name="connsiteY4" fmla="*/ 1294524 h 1582598"/>
              <a:gd name="connsiteX5" fmla="*/ 1878805 w 2269250"/>
              <a:gd name="connsiteY5" fmla="*/ 1155548 h 1582598"/>
              <a:gd name="connsiteX6" fmla="*/ 2269250 w 2269250"/>
              <a:gd name="connsiteY6" fmla="*/ 1582598 h 1582598"/>
              <a:gd name="connsiteX7" fmla="*/ 2269250 w 2269250"/>
              <a:gd name="connsiteY7" fmla="*/ 1582598 h 1582598"/>
              <a:gd name="connsiteX0" fmla="*/ 0 w 2269250"/>
              <a:gd name="connsiteY0" fmla="*/ 0 h 1582598"/>
              <a:gd name="connsiteX1" fmla="*/ 191445 w 2269250"/>
              <a:gd name="connsiteY1" fmla="*/ 415415 h 1582598"/>
              <a:gd name="connsiteX2" fmla="*/ 933840 w 2269250"/>
              <a:gd name="connsiteY2" fmla="*/ 467051 h 1582598"/>
              <a:gd name="connsiteX3" fmla="*/ 906374 w 2269250"/>
              <a:gd name="connsiteY3" fmla="*/ 985121 h 1582598"/>
              <a:gd name="connsiteX4" fmla="*/ 1394999 w 2269250"/>
              <a:gd name="connsiteY4" fmla="*/ 1294524 h 1582598"/>
              <a:gd name="connsiteX5" fmla="*/ 1878805 w 2269250"/>
              <a:gd name="connsiteY5" fmla="*/ 1155548 h 1582598"/>
              <a:gd name="connsiteX6" fmla="*/ 2269250 w 2269250"/>
              <a:gd name="connsiteY6" fmla="*/ 1582598 h 1582598"/>
              <a:gd name="connsiteX7" fmla="*/ 2269250 w 2269250"/>
              <a:gd name="connsiteY7" fmla="*/ 1582598 h 1582598"/>
              <a:gd name="connsiteX0" fmla="*/ 0 w 2269250"/>
              <a:gd name="connsiteY0" fmla="*/ 0 h 1582598"/>
              <a:gd name="connsiteX1" fmla="*/ 191445 w 2269250"/>
              <a:gd name="connsiteY1" fmla="*/ 415415 h 1582598"/>
              <a:gd name="connsiteX2" fmla="*/ 933840 w 2269250"/>
              <a:gd name="connsiteY2" fmla="*/ 467051 h 1582598"/>
              <a:gd name="connsiteX3" fmla="*/ 906374 w 2269250"/>
              <a:gd name="connsiteY3" fmla="*/ 985121 h 1582598"/>
              <a:gd name="connsiteX4" fmla="*/ 1394999 w 2269250"/>
              <a:gd name="connsiteY4" fmla="*/ 1294524 h 1582598"/>
              <a:gd name="connsiteX5" fmla="*/ 1878805 w 2269250"/>
              <a:gd name="connsiteY5" fmla="*/ 1155548 h 1582598"/>
              <a:gd name="connsiteX6" fmla="*/ 2269250 w 2269250"/>
              <a:gd name="connsiteY6" fmla="*/ 1582598 h 1582598"/>
              <a:gd name="connsiteX7" fmla="*/ 2269250 w 2269250"/>
              <a:gd name="connsiteY7" fmla="*/ 1582598 h 1582598"/>
              <a:gd name="connsiteX0" fmla="*/ 0 w 2269250"/>
              <a:gd name="connsiteY0" fmla="*/ 0 h 1582598"/>
              <a:gd name="connsiteX1" fmla="*/ 191445 w 2269250"/>
              <a:gd name="connsiteY1" fmla="*/ 415415 h 1582598"/>
              <a:gd name="connsiteX2" fmla="*/ 933840 w 2269250"/>
              <a:gd name="connsiteY2" fmla="*/ 467051 h 1582598"/>
              <a:gd name="connsiteX3" fmla="*/ 906374 w 2269250"/>
              <a:gd name="connsiteY3" fmla="*/ 985121 h 1582598"/>
              <a:gd name="connsiteX4" fmla="*/ 1394999 w 2269250"/>
              <a:gd name="connsiteY4" fmla="*/ 1294524 h 1582598"/>
              <a:gd name="connsiteX5" fmla="*/ 1878805 w 2269250"/>
              <a:gd name="connsiteY5" fmla="*/ 1155548 h 1582598"/>
              <a:gd name="connsiteX6" fmla="*/ 2269250 w 2269250"/>
              <a:gd name="connsiteY6" fmla="*/ 1582598 h 1582598"/>
              <a:gd name="connsiteX7" fmla="*/ 2269250 w 2269250"/>
              <a:gd name="connsiteY7" fmla="*/ 1582598 h 1582598"/>
              <a:gd name="connsiteX0" fmla="*/ 0 w 2269250"/>
              <a:gd name="connsiteY0" fmla="*/ 0 h 1582598"/>
              <a:gd name="connsiteX1" fmla="*/ 191445 w 2269250"/>
              <a:gd name="connsiteY1" fmla="*/ 415415 h 1582598"/>
              <a:gd name="connsiteX2" fmla="*/ 933840 w 2269250"/>
              <a:gd name="connsiteY2" fmla="*/ 467051 h 1582598"/>
              <a:gd name="connsiteX3" fmla="*/ 906374 w 2269250"/>
              <a:gd name="connsiteY3" fmla="*/ 985121 h 1582598"/>
              <a:gd name="connsiteX4" fmla="*/ 1394999 w 2269250"/>
              <a:gd name="connsiteY4" fmla="*/ 1294524 h 1582598"/>
              <a:gd name="connsiteX5" fmla="*/ 1878805 w 2269250"/>
              <a:gd name="connsiteY5" fmla="*/ 1155548 h 1582598"/>
              <a:gd name="connsiteX6" fmla="*/ 2269250 w 2269250"/>
              <a:gd name="connsiteY6" fmla="*/ 1582598 h 1582598"/>
              <a:gd name="connsiteX7" fmla="*/ 2269250 w 2269250"/>
              <a:gd name="connsiteY7" fmla="*/ 1582598 h 1582598"/>
              <a:gd name="connsiteX0" fmla="*/ 178 w 2269428"/>
              <a:gd name="connsiteY0" fmla="*/ 0 h 1582598"/>
              <a:gd name="connsiteX1" fmla="*/ 191623 w 2269428"/>
              <a:gd name="connsiteY1" fmla="*/ 415415 h 1582598"/>
              <a:gd name="connsiteX2" fmla="*/ 934018 w 2269428"/>
              <a:gd name="connsiteY2" fmla="*/ 467051 h 1582598"/>
              <a:gd name="connsiteX3" fmla="*/ 906552 w 2269428"/>
              <a:gd name="connsiteY3" fmla="*/ 985121 h 1582598"/>
              <a:gd name="connsiteX4" fmla="*/ 1395177 w 2269428"/>
              <a:gd name="connsiteY4" fmla="*/ 1294524 h 1582598"/>
              <a:gd name="connsiteX5" fmla="*/ 1878983 w 2269428"/>
              <a:gd name="connsiteY5" fmla="*/ 1155548 h 1582598"/>
              <a:gd name="connsiteX6" fmla="*/ 2269428 w 2269428"/>
              <a:gd name="connsiteY6" fmla="*/ 1582598 h 1582598"/>
              <a:gd name="connsiteX7" fmla="*/ 2269428 w 2269428"/>
              <a:gd name="connsiteY7" fmla="*/ 1582598 h 1582598"/>
              <a:gd name="connsiteX0" fmla="*/ 324 w 2269574"/>
              <a:gd name="connsiteY0" fmla="*/ 0 h 1582598"/>
              <a:gd name="connsiteX1" fmla="*/ 191769 w 2269574"/>
              <a:gd name="connsiteY1" fmla="*/ 415415 h 1582598"/>
              <a:gd name="connsiteX2" fmla="*/ 824301 w 2269574"/>
              <a:gd name="connsiteY2" fmla="*/ 377385 h 1582598"/>
              <a:gd name="connsiteX3" fmla="*/ 906698 w 2269574"/>
              <a:gd name="connsiteY3" fmla="*/ 985121 h 1582598"/>
              <a:gd name="connsiteX4" fmla="*/ 1395323 w 2269574"/>
              <a:gd name="connsiteY4" fmla="*/ 1294524 h 1582598"/>
              <a:gd name="connsiteX5" fmla="*/ 1879129 w 2269574"/>
              <a:gd name="connsiteY5" fmla="*/ 1155548 h 1582598"/>
              <a:gd name="connsiteX6" fmla="*/ 2269574 w 2269574"/>
              <a:gd name="connsiteY6" fmla="*/ 1582598 h 1582598"/>
              <a:gd name="connsiteX7" fmla="*/ 2269574 w 2269574"/>
              <a:gd name="connsiteY7" fmla="*/ 1582598 h 1582598"/>
              <a:gd name="connsiteX0" fmla="*/ 325 w 2269575"/>
              <a:gd name="connsiteY0" fmla="*/ 0 h 1582598"/>
              <a:gd name="connsiteX1" fmla="*/ 191770 w 2269575"/>
              <a:gd name="connsiteY1" fmla="*/ 415415 h 1582598"/>
              <a:gd name="connsiteX2" fmla="*/ 824302 w 2269575"/>
              <a:gd name="connsiteY2" fmla="*/ 377385 h 1582598"/>
              <a:gd name="connsiteX3" fmla="*/ 906699 w 2269575"/>
              <a:gd name="connsiteY3" fmla="*/ 985121 h 1582598"/>
              <a:gd name="connsiteX4" fmla="*/ 1395324 w 2269575"/>
              <a:gd name="connsiteY4" fmla="*/ 1294524 h 1582598"/>
              <a:gd name="connsiteX5" fmla="*/ 1879130 w 2269575"/>
              <a:gd name="connsiteY5" fmla="*/ 1155548 h 1582598"/>
              <a:gd name="connsiteX6" fmla="*/ 2269575 w 2269575"/>
              <a:gd name="connsiteY6" fmla="*/ 1582598 h 1582598"/>
              <a:gd name="connsiteX7" fmla="*/ 2269575 w 2269575"/>
              <a:gd name="connsiteY7" fmla="*/ 1582598 h 1582598"/>
              <a:gd name="connsiteX0" fmla="*/ 325 w 2269575"/>
              <a:gd name="connsiteY0" fmla="*/ 0 h 1582598"/>
              <a:gd name="connsiteX1" fmla="*/ 191770 w 2269575"/>
              <a:gd name="connsiteY1" fmla="*/ 415415 h 1582598"/>
              <a:gd name="connsiteX2" fmla="*/ 824302 w 2269575"/>
              <a:gd name="connsiteY2" fmla="*/ 377385 h 1582598"/>
              <a:gd name="connsiteX3" fmla="*/ 906699 w 2269575"/>
              <a:gd name="connsiteY3" fmla="*/ 985121 h 1582598"/>
              <a:gd name="connsiteX4" fmla="*/ 1395324 w 2269575"/>
              <a:gd name="connsiteY4" fmla="*/ 1294524 h 1582598"/>
              <a:gd name="connsiteX5" fmla="*/ 1879130 w 2269575"/>
              <a:gd name="connsiteY5" fmla="*/ 1155548 h 1582598"/>
              <a:gd name="connsiteX6" fmla="*/ 2269575 w 2269575"/>
              <a:gd name="connsiteY6" fmla="*/ 1582598 h 1582598"/>
              <a:gd name="connsiteX7" fmla="*/ 2269575 w 2269575"/>
              <a:gd name="connsiteY7" fmla="*/ 1582598 h 1582598"/>
              <a:gd name="connsiteX0" fmla="*/ 325 w 2580855"/>
              <a:gd name="connsiteY0" fmla="*/ 0 h 1582598"/>
              <a:gd name="connsiteX1" fmla="*/ 191770 w 2580855"/>
              <a:gd name="connsiteY1" fmla="*/ 415415 h 1582598"/>
              <a:gd name="connsiteX2" fmla="*/ 824302 w 2580855"/>
              <a:gd name="connsiteY2" fmla="*/ 377385 h 1582598"/>
              <a:gd name="connsiteX3" fmla="*/ 906699 w 2580855"/>
              <a:gd name="connsiteY3" fmla="*/ 985121 h 1582598"/>
              <a:gd name="connsiteX4" fmla="*/ 1395324 w 2580855"/>
              <a:gd name="connsiteY4" fmla="*/ 1294524 h 1582598"/>
              <a:gd name="connsiteX5" fmla="*/ 1879130 w 2580855"/>
              <a:gd name="connsiteY5" fmla="*/ 1155548 h 1582598"/>
              <a:gd name="connsiteX6" fmla="*/ 2269575 w 2580855"/>
              <a:gd name="connsiteY6" fmla="*/ 1582598 h 1582598"/>
              <a:gd name="connsiteX7" fmla="*/ 2580855 w 2580855"/>
              <a:gd name="connsiteY7" fmla="*/ 1502895 h 1582598"/>
              <a:gd name="connsiteX0" fmla="*/ 325 w 2269575"/>
              <a:gd name="connsiteY0" fmla="*/ 0 h 1582598"/>
              <a:gd name="connsiteX1" fmla="*/ 191770 w 2269575"/>
              <a:gd name="connsiteY1" fmla="*/ 415415 h 1582598"/>
              <a:gd name="connsiteX2" fmla="*/ 824302 w 2269575"/>
              <a:gd name="connsiteY2" fmla="*/ 377385 h 1582598"/>
              <a:gd name="connsiteX3" fmla="*/ 906699 w 2269575"/>
              <a:gd name="connsiteY3" fmla="*/ 985121 h 1582598"/>
              <a:gd name="connsiteX4" fmla="*/ 1395324 w 2269575"/>
              <a:gd name="connsiteY4" fmla="*/ 1294524 h 1582598"/>
              <a:gd name="connsiteX5" fmla="*/ 1879130 w 2269575"/>
              <a:gd name="connsiteY5" fmla="*/ 1155548 h 1582598"/>
              <a:gd name="connsiteX6" fmla="*/ 2269575 w 2269575"/>
              <a:gd name="connsiteY6" fmla="*/ 1582598 h 1582598"/>
              <a:gd name="connsiteX0" fmla="*/ 325 w 2269575"/>
              <a:gd name="connsiteY0" fmla="*/ 0 h 1582598"/>
              <a:gd name="connsiteX1" fmla="*/ 191770 w 2269575"/>
              <a:gd name="connsiteY1" fmla="*/ 415415 h 1582598"/>
              <a:gd name="connsiteX2" fmla="*/ 824302 w 2269575"/>
              <a:gd name="connsiteY2" fmla="*/ 377385 h 1582598"/>
              <a:gd name="connsiteX3" fmla="*/ 906699 w 2269575"/>
              <a:gd name="connsiteY3" fmla="*/ 985121 h 1582598"/>
              <a:gd name="connsiteX4" fmla="*/ 1395324 w 2269575"/>
              <a:gd name="connsiteY4" fmla="*/ 1294524 h 1582598"/>
              <a:gd name="connsiteX5" fmla="*/ 1879131 w 2269575"/>
              <a:gd name="connsiteY5" fmla="*/ 1155548 h 1582598"/>
              <a:gd name="connsiteX6" fmla="*/ 2269575 w 2269575"/>
              <a:gd name="connsiteY6" fmla="*/ 1582598 h 1582598"/>
              <a:gd name="connsiteX0" fmla="*/ 325 w 2269575"/>
              <a:gd name="connsiteY0" fmla="*/ 0 h 1582598"/>
              <a:gd name="connsiteX1" fmla="*/ 191770 w 2269575"/>
              <a:gd name="connsiteY1" fmla="*/ 415415 h 1582598"/>
              <a:gd name="connsiteX2" fmla="*/ 824302 w 2269575"/>
              <a:gd name="connsiteY2" fmla="*/ 377385 h 1582598"/>
              <a:gd name="connsiteX3" fmla="*/ 906699 w 2269575"/>
              <a:gd name="connsiteY3" fmla="*/ 985121 h 1582598"/>
              <a:gd name="connsiteX4" fmla="*/ 1395324 w 2269575"/>
              <a:gd name="connsiteY4" fmla="*/ 1294524 h 1582598"/>
              <a:gd name="connsiteX5" fmla="*/ 1915752 w 2269575"/>
              <a:gd name="connsiteY5" fmla="*/ 1225289 h 1582598"/>
              <a:gd name="connsiteX6" fmla="*/ 2269575 w 2269575"/>
              <a:gd name="connsiteY6" fmla="*/ 1582598 h 1582598"/>
              <a:gd name="connsiteX0" fmla="*/ 325 w 2269575"/>
              <a:gd name="connsiteY0" fmla="*/ 0 h 1582598"/>
              <a:gd name="connsiteX1" fmla="*/ 191770 w 2269575"/>
              <a:gd name="connsiteY1" fmla="*/ 415415 h 1582598"/>
              <a:gd name="connsiteX2" fmla="*/ 824302 w 2269575"/>
              <a:gd name="connsiteY2" fmla="*/ 377385 h 1582598"/>
              <a:gd name="connsiteX3" fmla="*/ 906699 w 2269575"/>
              <a:gd name="connsiteY3" fmla="*/ 985121 h 1582598"/>
              <a:gd name="connsiteX4" fmla="*/ 1102355 w 2269575"/>
              <a:gd name="connsiteY4" fmla="*/ 1314451 h 1582598"/>
              <a:gd name="connsiteX5" fmla="*/ 1915752 w 2269575"/>
              <a:gd name="connsiteY5" fmla="*/ 1225289 h 1582598"/>
              <a:gd name="connsiteX6" fmla="*/ 2269575 w 2269575"/>
              <a:gd name="connsiteY6" fmla="*/ 1582598 h 1582598"/>
              <a:gd name="connsiteX0" fmla="*/ 325 w 2269575"/>
              <a:gd name="connsiteY0" fmla="*/ 0 h 1582598"/>
              <a:gd name="connsiteX1" fmla="*/ 191770 w 2269575"/>
              <a:gd name="connsiteY1" fmla="*/ 415415 h 1582598"/>
              <a:gd name="connsiteX2" fmla="*/ 824302 w 2269575"/>
              <a:gd name="connsiteY2" fmla="*/ 377385 h 1582598"/>
              <a:gd name="connsiteX3" fmla="*/ 906699 w 2269575"/>
              <a:gd name="connsiteY3" fmla="*/ 985121 h 1582598"/>
              <a:gd name="connsiteX4" fmla="*/ 1102355 w 2269575"/>
              <a:gd name="connsiteY4" fmla="*/ 1314451 h 1582598"/>
              <a:gd name="connsiteX5" fmla="*/ 1915752 w 2269575"/>
              <a:gd name="connsiteY5" fmla="*/ 1225289 h 1582598"/>
              <a:gd name="connsiteX6" fmla="*/ 2269575 w 2269575"/>
              <a:gd name="connsiteY6" fmla="*/ 1582598 h 1582598"/>
              <a:gd name="connsiteX0" fmla="*/ 325 w 2269575"/>
              <a:gd name="connsiteY0" fmla="*/ 0 h 1582598"/>
              <a:gd name="connsiteX1" fmla="*/ 191770 w 2269575"/>
              <a:gd name="connsiteY1" fmla="*/ 415415 h 1582598"/>
              <a:gd name="connsiteX2" fmla="*/ 824302 w 2269575"/>
              <a:gd name="connsiteY2" fmla="*/ 377385 h 1582598"/>
              <a:gd name="connsiteX3" fmla="*/ 906699 w 2269575"/>
              <a:gd name="connsiteY3" fmla="*/ 985121 h 1582598"/>
              <a:gd name="connsiteX4" fmla="*/ 1102355 w 2269575"/>
              <a:gd name="connsiteY4" fmla="*/ 1314451 h 1582598"/>
              <a:gd name="connsiteX5" fmla="*/ 1915752 w 2269575"/>
              <a:gd name="connsiteY5" fmla="*/ 1225289 h 1582598"/>
              <a:gd name="connsiteX6" fmla="*/ 2269575 w 2269575"/>
              <a:gd name="connsiteY6" fmla="*/ 1582598 h 1582598"/>
              <a:gd name="connsiteX0" fmla="*/ 325 w 2269575"/>
              <a:gd name="connsiteY0" fmla="*/ 0 h 1582598"/>
              <a:gd name="connsiteX1" fmla="*/ 191770 w 2269575"/>
              <a:gd name="connsiteY1" fmla="*/ 415415 h 1582598"/>
              <a:gd name="connsiteX2" fmla="*/ 824302 w 2269575"/>
              <a:gd name="connsiteY2" fmla="*/ 377385 h 1582598"/>
              <a:gd name="connsiteX3" fmla="*/ 906699 w 2269575"/>
              <a:gd name="connsiteY3" fmla="*/ 985121 h 1582598"/>
              <a:gd name="connsiteX4" fmla="*/ 1102355 w 2269575"/>
              <a:gd name="connsiteY4" fmla="*/ 1314451 h 1582598"/>
              <a:gd name="connsiteX5" fmla="*/ 1915752 w 2269575"/>
              <a:gd name="connsiteY5" fmla="*/ 1225289 h 1582598"/>
              <a:gd name="connsiteX6" fmla="*/ 2269575 w 2269575"/>
              <a:gd name="connsiteY6" fmla="*/ 1582598 h 1582598"/>
              <a:gd name="connsiteX0" fmla="*/ 36114 w 2133016"/>
              <a:gd name="connsiteY0" fmla="*/ -1 h 1816087"/>
              <a:gd name="connsiteX1" fmla="*/ 55211 w 2133016"/>
              <a:gd name="connsiteY1" fmla="*/ 648904 h 1816087"/>
              <a:gd name="connsiteX2" fmla="*/ 687743 w 2133016"/>
              <a:gd name="connsiteY2" fmla="*/ 610874 h 1816087"/>
              <a:gd name="connsiteX3" fmla="*/ 770140 w 2133016"/>
              <a:gd name="connsiteY3" fmla="*/ 1218610 h 1816087"/>
              <a:gd name="connsiteX4" fmla="*/ 965796 w 2133016"/>
              <a:gd name="connsiteY4" fmla="*/ 1547940 h 1816087"/>
              <a:gd name="connsiteX5" fmla="*/ 1779193 w 2133016"/>
              <a:gd name="connsiteY5" fmla="*/ 1458778 h 1816087"/>
              <a:gd name="connsiteX6" fmla="*/ 2133016 w 2133016"/>
              <a:gd name="connsiteY6" fmla="*/ 1816087 h 1816087"/>
              <a:gd name="connsiteX0" fmla="*/ 147346 w 2244248"/>
              <a:gd name="connsiteY0" fmla="*/ 0 h 1816088"/>
              <a:gd name="connsiteX1" fmla="*/ 166443 w 2244248"/>
              <a:gd name="connsiteY1" fmla="*/ 648905 h 1816088"/>
              <a:gd name="connsiteX2" fmla="*/ 798975 w 2244248"/>
              <a:gd name="connsiteY2" fmla="*/ 610875 h 1816088"/>
              <a:gd name="connsiteX3" fmla="*/ 881372 w 2244248"/>
              <a:gd name="connsiteY3" fmla="*/ 1218611 h 1816088"/>
              <a:gd name="connsiteX4" fmla="*/ 1077028 w 2244248"/>
              <a:gd name="connsiteY4" fmla="*/ 1547941 h 1816088"/>
              <a:gd name="connsiteX5" fmla="*/ 1890425 w 2244248"/>
              <a:gd name="connsiteY5" fmla="*/ 1458779 h 1816088"/>
              <a:gd name="connsiteX6" fmla="*/ 2244248 w 2244248"/>
              <a:gd name="connsiteY6" fmla="*/ 1816088 h 1816088"/>
              <a:gd name="connsiteX0" fmla="*/ 147347 w 2244249"/>
              <a:gd name="connsiteY0" fmla="*/ 0 h 1816088"/>
              <a:gd name="connsiteX1" fmla="*/ 166444 w 2244249"/>
              <a:gd name="connsiteY1" fmla="*/ 648905 h 1816088"/>
              <a:gd name="connsiteX2" fmla="*/ 798976 w 2244249"/>
              <a:gd name="connsiteY2" fmla="*/ 610875 h 1816088"/>
              <a:gd name="connsiteX3" fmla="*/ 881373 w 2244249"/>
              <a:gd name="connsiteY3" fmla="*/ 1218611 h 1816088"/>
              <a:gd name="connsiteX4" fmla="*/ 1077029 w 2244249"/>
              <a:gd name="connsiteY4" fmla="*/ 1547941 h 1816088"/>
              <a:gd name="connsiteX5" fmla="*/ 1890426 w 2244249"/>
              <a:gd name="connsiteY5" fmla="*/ 1458779 h 1816088"/>
              <a:gd name="connsiteX6" fmla="*/ 2244249 w 2244249"/>
              <a:gd name="connsiteY6" fmla="*/ 1816088 h 1816088"/>
              <a:gd name="connsiteX0" fmla="*/ 175328 w 2272230"/>
              <a:gd name="connsiteY0" fmla="*/ 0 h 1816088"/>
              <a:gd name="connsiteX1" fmla="*/ 194425 w 2272230"/>
              <a:gd name="connsiteY1" fmla="*/ 648905 h 1816088"/>
              <a:gd name="connsiteX2" fmla="*/ 826957 w 2272230"/>
              <a:gd name="connsiteY2" fmla="*/ 610875 h 1816088"/>
              <a:gd name="connsiteX3" fmla="*/ 909354 w 2272230"/>
              <a:gd name="connsiteY3" fmla="*/ 1218611 h 1816088"/>
              <a:gd name="connsiteX4" fmla="*/ 1105010 w 2272230"/>
              <a:gd name="connsiteY4" fmla="*/ 1547941 h 1816088"/>
              <a:gd name="connsiteX5" fmla="*/ 1918407 w 2272230"/>
              <a:gd name="connsiteY5" fmla="*/ 1458779 h 1816088"/>
              <a:gd name="connsiteX6" fmla="*/ 2272230 w 2272230"/>
              <a:gd name="connsiteY6" fmla="*/ 1816088 h 1816088"/>
              <a:gd name="connsiteX0" fmla="*/ 213445 w 2310347"/>
              <a:gd name="connsiteY0" fmla="*/ 0 h 1816088"/>
              <a:gd name="connsiteX1" fmla="*/ 151567 w 2310347"/>
              <a:gd name="connsiteY1" fmla="*/ 535148 h 1816088"/>
              <a:gd name="connsiteX2" fmla="*/ 865074 w 2310347"/>
              <a:gd name="connsiteY2" fmla="*/ 610875 h 1816088"/>
              <a:gd name="connsiteX3" fmla="*/ 947471 w 2310347"/>
              <a:gd name="connsiteY3" fmla="*/ 1218611 h 1816088"/>
              <a:gd name="connsiteX4" fmla="*/ 1143127 w 2310347"/>
              <a:gd name="connsiteY4" fmla="*/ 1547941 h 1816088"/>
              <a:gd name="connsiteX5" fmla="*/ 1956524 w 2310347"/>
              <a:gd name="connsiteY5" fmla="*/ 1458779 h 1816088"/>
              <a:gd name="connsiteX6" fmla="*/ 2310347 w 2310347"/>
              <a:gd name="connsiteY6" fmla="*/ 1816088 h 1816088"/>
              <a:gd name="connsiteX0" fmla="*/ 213445 w 2310347"/>
              <a:gd name="connsiteY0" fmla="*/ 0 h 1816088"/>
              <a:gd name="connsiteX1" fmla="*/ 151568 w 2310347"/>
              <a:gd name="connsiteY1" fmla="*/ 535150 h 1816088"/>
              <a:gd name="connsiteX2" fmla="*/ 865074 w 2310347"/>
              <a:gd name="connsiteY2" fmla="*/ 610875 h 1816088"/>
              <a:gd name="connsiteX3" fmla="*/ 947471 w 2310347"/>
              <a:gd name="connsiteY3" fmla="*/ 1218611 h 1816088"/>
              <a:gd name="connsiteX4" fmla="*/ 1143127 w 2310347"/>
              <a:gd name="connsiteY4" fmla="*/ 1547941 h 1816088"/>
              <a:gd name="connsiteX5" fmla="*/ 1956524 w 2310347"/>
              <a:gd name="connsiteY5" fmla="*/ 1458779 h 1816088"/>
              <a:gd name="connsiteX6" fmla="*/ 2310347 w 2310347"/>
              <a:gd name="connsiteY6" fmla="*/ 1816088 h 1816088"/>
              <a:gd name="connsiteX0" fmla="*/ 191609 w 2288511"/>
              <a:gd name="connsiteY0" fmla="*/ 0 h 1816088"/>
              <a:gd name="connsiteX1" fmla="*/ 129732 w 2288511"/>
              <a:gd name="connsiteY1" fmla="*/ 535150 h 1816088"/>
              <a:gd name="connsiteX2" fmla="*/ 843238 w 2288511"/>
              <a:gd name="connsiteY2" fmla="*/ 610875 h 1816088"/>
              <a:gd name="connsiteX3" fmla="*/ 925635 w 2288511"/>
              <a:gd name="connsiteY3" fmla="*/ 1218611 h 1816088"/>
              <a:gd name="connsiteX4" fmla="*/ 1121291 w 2288511"/>
              <a:gd name="connsiteY4" fmla="*/ 1547941 h 1816088"/>
              <a:gd name="connsiteX5" fmla="*/ 1934688 w 2288511"/>
              <a:gd name="connsiteY5" fmla="*/ 1458779 h 1816088"/>
              <a:gd name="connsiteX6" fmla="*/ 2288511 w 2288511"/>
              <a:gd name="connsiteY6" fmla="*/ 1816088 h 1816088"/>
              <a:gd name="connsiteX0" fmla="*/ 177238 w 2274140"/>
              <a:gd name="connsiteY0" fmla="*/ 0 h 1816088"/>
              <a:gd name="connsiteX1" fmla="*/ 115361 w 2274140"/>
              <a:gd name="connsiteY1" fmla="*/ 535150 h 1816088"/>
              <a:gd name="connsiteX2" fmla="*/ 828867 w 2274140"/>
              <a:gd name="connsiteY2" fmla="*/ 610875 h 1816088"/>
              <a:gd name="connsiteX3" fmla="*/ 911264 w 2274140"/>
              <a:gd name="connsiteY3" fmla="*/ 1218611 h 1816088"/>
              <a:gd name="connsiteX4" fmla="*/ 1106920 w 2274140"/>
              <a:gd name="connsiteY4" fmla="*/ 1547941 h 1816088"/>
              <a:gd name="connsiteX5" fmla="*/ 1920317 w 2274140"/>
              <a:gd name="connsiteY5" fmla="*/ 1458779 h 1816088"/>
              <a:gd name="connsiteX6" fmla="*/ 2274140 w 2274140"/>
              <a:gd name="connsiteY6" fmla="*/ 1816088 h 1816088"/>
              <a:gd name="connsiteX0" fmla="*/ 192692 w 2289594"/>
              <a:gd name="connsiteY0" fmla="*/ 0 h 1816088"/>
              <a:gd name="connsiteX1" fmla="*/ 130815 w 2289594"/>
              <a:gd name="connsiteY1" fmla="*/ 535150 h 1816088"/>
              <a:gd name="connsiteX2" fmla="*/ 844321 w 2289594"/>
              <a:gd name="connsiteY2" fmla="*/ 610875 h 1816088"/>
              <a:gd name="connsiteX3" fmla="*/ 926718 w 2289594"/>
              <a:gd name="connsiteY3" fmla="*/ 1218611 h 1816088"/>
              <a:gd name="connsiteX4" fmla="*/ 1122374 w 2289594"/>
              <a:gd name="connsiteY4" fmla="*/ 1547941 h 1816088"/>
              <a:gd name="connsiteX5" fmla="*/ 1935771 w 2289594"/>
              <a:gd name="connsiteY5" fmla="*/ 1458779 h 1816088"/>
              <a:gd name="connsiteX6" fmla="*/ 2289594 w 2289594"/>
              <a:gd name="connsiteY6" fmla="*/ 1816088 h 1816088"/>
              <a:gd name="connsiteX0" fmla="*/ 192692 w 2289594"/>
              <a:gd name="connsiteY0" fmla="*/ 0 h 1816088"/>
              <a:gd name="connsiteX1" fmla="*/ 130815 w 2289594"/>
              <a:gd name="connsiteY1" fmla="*/ 535150 h 1816088"/>
              <a:gd name="connsiteX2" fmla="*/ 844321 w 2289594"/>
              <a:gd name="connsiteY2" fmla="*/ 610875 h 1816088"/>
              <a:gd name="connsiteX3" fmla="*/ 926718 w 2289594"/>
              <a:gd name="connsiteY3" fmla="*/ 1218611 h 1816088"/>
              <a:gd name="connsiteX4" fmla="*/ 1215690 w 2289594"/>
              <a:gd name="connsiteY4" fmla="*/ 1452250 h 1816088"/>
              <a:gd name="connsiteX5" fmla="*/ 1935771 w 2289594"/>
              <a:gd name="connsiteY5" fmla="*/ 1458779 h 1816088"/>
              <a:gd name="connsiteX6" fmla="*/ 2289594 w 2289594"/>
              <a:gd name="connsiteY6" fmla="*/ 1816088 h 1816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89594" h="1816088">
                <a:moveTo>
                  <a:pt x="192692" y="0"/>
                </a:moveTo>
                <a:cubicBezTo>
                  <a:pt x="-91061" y="196754"/>
                  <a:pt x="-16682" y="432430"/>
                  <a:pt x="130815" y="535150"/>
                </a:cubicBezTo>
                <a:cubicBezTo>
                  <a:pt x="278312" y="637870"/>
                  <a:pt x="711670" y="496965"/>
                  <a:pt x="844321" y="610875"/>
                </a:cubicBezTo>
                <a:cubicBezTo>
                  <a:pt x="976972" y="724785"/>
                  <a:pt x="864823" y="1078382"/>
                  <a:pt x="926718" y="1218611"/>
                </a:cubicBezTo>
                <a:cubicBezTo>
                  <a:pt x="988613" y="1358840"/>
                  <a:pt x="1038361" y="1382332"/>
                  <a:pt x="1215690" y="1452250"/>
                </a:cubicBezTo>
                <a:cubicBezTo>
                  <a:pt x="1393019" y="1522168"/>
                  <a:pt x="1756787" y="1398139"/>
                  <a:pt x="1935771" y="1458779"/>
                </a:cubicBezTo>
                <a:cubicBezTo>
                  <a:pt x="2114755" y="1519419"/>
                  <a:pt x="2289594" y="1816088"/>
                  <a:pt x="2289594" y="1816088"/>
                </a:cubicBezTo>
              </a:path>
            </a:pathLst>
          </a:custGeom>
          <a:noFill/>
          <a:ln w="12700">
            <a:solidFill>
              <a:schemeClr val="bg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469806"/>
      </p:ext>
    </p:extLst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8CED97F-96DB-4ADE-A735-034C60BA5EAB}"/>
              </a:ext>
            </a:extLst>
          </p:cNvPr>
          <p:cNvSpPr/>
          <p:nvPr/>
        </p:nvSpPr>
        <p:spPr>
          <a:xfrm>
            <a:off x="420624" y="2043782"/>
            <a:ext cx="1938528" cy="25237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B8CEB9-3432-49C8-8867-43A2DD2CAE64}"/>
              </a:ext>
            </a:extLst>
          </p:cNvPr>
          <p:cNvSpPr/>
          <p:nvPr/>
        </p:nvSpPr>
        <p:spPr>
          <a:xfrm>
            <a:off x="2542033" y="2043782"/>
            <a:ext cx="1938528" cy="25237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348B0CE-619D-456A-A0A9-63808E516B49}"/>
              </a:ext>
            </a:extLst>
          </p:cNvPr>
          <p:cNvSpPr/>
          <p:nvPr/>
        </p:nvSpPr>
        <p:spPr>
          <a:xfrm>
            <a:off x="4663440" y="2043782"/>
            <a:ext cx="1938528" cy="25237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95ED6D5-CE3C-4978-8886-AB2B557ACFB2}"/>
              </a:ext>
            </a:extLst>
          </p:cNvPr>
          <p:cNvSpPr/>
          <p:nvPr/>
        </p:nvSpPr>
        <p:spPr>
          <a:xfrm>
            <a:off x="6784848" y="2043782"/>
            <a:ext cx="1938528" cy="25237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0228281-A82B-46CA-B409-4BAD979E3061}"/>
              </a:ext>
            </a:extLst>
          </p:cNvPr>
          <p:cNvSpPr/>
          <p:nvPr/>
        </p:nvSpPr>
        <p:spPr>
          <a:xfrm>
            <a:off x="2341736" y="1303878"/>
            <a:ext cx="4460528" cy="29978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4D73D2-24AF-4D91-B3AF-84854A13C2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SOCIAL MEDIA </a:t>
            </a:r>
            <a:r>
              <a:rPr lang="en-US" dirty="0">
                <a:solidFill>
                  <a:schemeClr val="tx1"/>
                </a:solidFill>
              </a:rPr>
              <a:t>ADVERTISING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AF17C6-2FD5-4CFA-A647-7A73B4109DC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Lorem Ipsum has been the industry's standard dummy text.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2B96DB-9A4E-4807-A88D-E4A06446F79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pPr marL="0" marR="0" lvl="0" indent="0" algn="thaiDist" defTabSz="685800" rtl="0" eaLnBrk="1" fontAlgn="auto" latinLnBrk="0" hangingPunct="1">
              <a:lnSpc>
                <a:spcPct val="105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is simply dummy text of the printing and typesetting industry. 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E6C3FF-FBAA-407F-8DF5-C67A52B0F56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 dirty="0"/>
              <a:t>SUBTITLE 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accent3"/>
                </a:solidFill>
              </a:rPr>
              <a:t>01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9184C9-D9B8-4F91-A174-C93DF7893A4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pPr marL="0" marR="0" lvl="0" indent="0" algn="thaiDist" defTabSz="685800" rtl="0" eaLnBrk="1" fontAlgn="auto" latinLnBrk="0" hangingPunct="1">
              <a:lnSpc>
                <a:spcPct val="105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is simply dummy text of the printing and typesetting industry. 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7CCA9F6-4953-41A8-8AE7-2946D832FA9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US" dirty="0"/>
              <a:t>SUBTITLE 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accent4"/>
                </a:solidFill>
              </a:rPr>
              <a:t>02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432D454-07BC-4A32-9F6B-DD1AE61BDAD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pPr marL="0" marR="0" lvl="0" indent="0" algn="thaiDist" defTabSz="685800" rtl="0" eaLnBrk="1" fontAlgn="auto" latinLnBrk="0" hangingPunct="1">
              <a:lnSpc>
                <a:spcPct val="105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is simply dummy text of the printing and typesetting industry. 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BAF2003-BA7E-4836-8E98-4A5AC783927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dirty="0"/>
              <a:t>SUBTITLE 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</a:rPr>
              <a:t>03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CA6ACA0-27E5-402C-ADE4-3F7B123CE15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pPr marL="0" marR="0" lvl="0" indent="0" algn="thaiDist" defTabSz="685800" rtl="0" eaLnBrk="1" fontAlgn="auto" latinLnBrk="0" hangingPunct="1">
              <a:lnSpc>
                <a:spcPct val="105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is simply dummy text of the printing and typesetting industry. 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DFA2E9-D9DE-4125-9C47-B0F67F6F656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n-US" dirty="0"/>
              <a:t>SUBTITLE 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</a:rPr>
              <a:t>04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254488A0-4C80-4AC9-89D0-8271BC83A1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258" y="4218081"/>
            <a:ext cx="704028" cy="698889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BECF54AF-B52D-40CD-B404-E9DAB6AAF9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06036" y="1668648"/>
            <a:ext cx="1093201" cy="568177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1DE256BA-46A7-48C7-8CAD-AA0B40307D0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50000" r="50000"/>
          <a:stretch/>
        </p:blipFill>
        <p:spPr>
          <a:xfrm>
            <a:off x="8384589" y="0"/>
            <a:ext cx="759412" cy="759411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69987238-06A2-4589-9C8A-DBDF3A8954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578982" y="4809672"/>
            <a:ext cx="364812" cy="107298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9B22187F-38A2-4A69-9423-5A92B4E91F5A}"/>
              </a:ext>
            </a:extLst>
          </p:cNvPr>
          <p:cNvSpPr/>
          <p:nvPr/>
        </p:nvSpPr>
        <p:spPr>
          <a:xfrm rot="5400000">
            <a:off x="-402974" y="295150"/>
            <a:ext cx="2060411" cy="1320477"/>
          </a:xfrm>
          <a:custGeom>
            <a:avLst/>
            <a:gdLst>
              <a:gd name="connsiteX0" fmla="*/ 0 w 2197768"/>
              <a:gd name="connsiteY0" fmla="*/ 0 h 1138990"/>
              <a:gd name="connsiteX1" fmla="*/ 473242 w 2197768"/>
              <a:gd name="connsiteY1" fmla="*/ 489285 h 1138990"/>
              <a:gd name="connsiteX2" fmla="*/ 1620253 w 2197768"/>
              <a:gd name="connsiteY2" fmla="*/ 577516 h 1138990"/>
              <a:gd name="connsiteX3" fmla="*/ 2197768 w 2197768"/>
              <a:gd name="connsiteY3" fmla="*/ 1138990 h 1138990"/>
              <a:gd name="connsiteX4" fmla="*/ 2197768 w 2197768"/>
              <a:gd name="connsiteY4" fmla="*/ 1138990 h 1138990"/>
              <a:gd name="connsiteX0" fmla="*/ 0 w 2197768"/>
              <a:gd name="connsiteY0" fmla="*/ 0 h 1138990"/>
              <a:gd name="connsiteX1" fmla="*/ 508690 w 2197768"/>
              <a:gd name="connsiteY1" fmla="*/ 681550 h 1138990"/>
              <a:gd name="connsiteX2" fmla="*/ 1620253 w 2197768"/>
              <a:gd name="connsiteY2" fmla="*/ 577516 h 1138990"/>
              <a:gd name="connsiteX3" fmla="*/ 2197768 w 2197768"/>
              <a:gd name="connsiteY3" fmla="*/ 1138990 h 1138990"/>
              <a:gd name="connsiteX4" fmla="*/ 2197768 w 2197768"/>
              <a:gd name="connsiteY4" fmla="*/ 1138990 h 1138990"/>
              <a:gd name="connsiteX0" fmla="*/ 0 w 2197768"/>
              <a:gd name="connsiteY0" fmla="*/ 0 h 1138990"/>
              <a:gd name="connsiteX1" fmla="*/ 508690 w 2197768"/>
              <a:gd name="connsiteY1" fmla="*/ 681550 h 1138990"/>
              <a:gd name="connsiteX2" fmla="*/ 1620253 w 2197768"/>
              <a:gd name="connsiteY2" fmla="*/ 577516 h 1138990"/>
              <a:gd name="connsiteX3" fmla="*/ 2197768 w 2197768"/>
              <a:gd name="connsiteY3" fmla="*/ 1138990 h 1138990"/>
              <a:gd name="connsiteX4" fmla="*/ 2197768 w 2197768"/>
              <a:gd name="connsiteY4" fmla="*/ 1138990 h 1138990"/>
              <a:gd name="connsiteX0" fmla="*/ 0 w 2197768"/>
              <a:gd name="connsiteY0" fmla="*/ 0 h 1138990"/>
              <a:gd name="connsiteX1" fmla="*/ 508690 w 2197768"/>
              <a:gd name="connsiteY1" fmla="*/ 681550 h 1138990"/>
              <a:gd name="connsiteX2" fmla="*/ 1620253 w 2197768"/>
              <a:gd name="connsiteY2" fmla="*/ 577516 h 1138990"/>
              <a:gd name="connsiteX3" fmla="*/ 2197768 w 2197768"/>
              <a:gd name="connsiteY3" fmla="*/ 1138990 h 1138990"/>
              <a:gd name="connsiteX4" fmla="*/ 2197768 w 2197768"/>
              <a:gd name="connsiteY4" fmla="*/ 1138990 h 1138990"/>
              <a:gd name="connsiteX0" fmla="*/ 0 w 2197768"/>
              <a:gd name="connsiteY0" fmla="*/ 0 h 1138990"/>
              <a:gd name="connsiteX1" fmla="*/ 265860 w 2197768"/>
              <a:gd name="connsiteY1" fmla="*/ 88740 h 1138990"/>
              <a:gd name="connsiteX2" fmla="*/ 508690 w 2197768"/>
              <a:gd name="connsiteY2" fmla="*/ 681550 h 1138990"/>
              <a:gd name="connsiteX3" fmla="*/ 1620253 w 2197768"/>
              <a:gd name="connsiteY3" fmla="*/ 577516 h 1138990"/>
              <a:gd name="connsiteX4" fmla="*/ 2197768 w 2197768"/>
              <a:gd name="connsiteY4" fmla="*/ 1138990 h 1138990"/>
              <a:gd name="connsiteX5" fmla="*/ 2197768 w 2197768"/>
              <a:gd name="connsiteY5" fmla="*/ 1138990 h 1138990"/>
              <a:gd name="connsiteX0" fmla="*/ 0 w 2224354"/>
              <a:gd name="connsiteY0" fmla="*/ 0 h 1446615"/>
              <a:gd name="connsiteX1" fmla="*/ 292446 w 2224354"/>
              <a:gd name="connsiteY1" fmla="*/ 396365 h 1446615"/>
              <a:gd name="connsiteX2" fmla="*/ 535276 w 2224354"/>
              <a:gd name="connsiteY2" fmla="*/ 989175 h 1446615"/>
              <a:gd name="connsiteX3" fmla="*/ 1646839 w 2224354"/>
              <a:gd name="connsiteY3" fmla="*/ 885141 h 1446615"/>
              <a:gd name="connsiteX4" fmla="*/ 2224354 w 2224354"/>
              <a:gd name="connsiteY4" fmla="*/ 1446615 h 1446615"/>
              <a:gd name="connsiteX5" fmla="*/ 2224354 w 2224354"/>
              <a:gd name="connsiteY5" fmla="*/ 1446615 h 1446615"/>
              <a:gd name="connsiteX0" fmla="*/ 0 w 2224354"/>
              <a:gd name="connsiteY0" fmla="*/ 2375 h 1448990"/>
              <a:gd name="connsiteX1" fmla="*/ 274723 w 2224354"/>
              <a:gd name="connsiteY1" fmla="*/ 52662 h 1448990"/>
              <a:gd name="connsiteX2" fmla="*/ 535276 w 2224354"/>
              <a:gd name="connsiteY2" fmla="*/ 991550 h 1448990"/>
              <a:gd name="connsiteX3" fmla="*/ 1646839 w 2224354"/>
              <a:gd name="connsiteY3" fmla="*/ 887516 h 1448990"/>
              <a:gd name="connsiteX4" fmla="*/ 2224354 w 2224354"/>
              <a:gd name="connsiteY4" fmla="*/ 1448990 h 1448990"/>
              <a:gd name="connsiteX5" fmla="*/ 2224354 w 2224354"/>
              <a:gd name="connsiteY5" fmla="*/ 1448990 h 1448990"/>
              <a:gd name="connsiteX0" fmla="*/ 0 w 2224354"/>
              <a:gd name="connsiteY0" fmla="*/ 2375 h 1448990"/>
              <a:gd name="connsiteX1" fmla="*/ 274723 w 2224354"/>
              <a:gd name="connsiteY1" fmla="*/ 52662 h 1448990"/>
              <a:gd name="connsiteX2" fmla="*/ 535276 w 2224354"/>
              <a:gd name="connsiteY2" fmla="*/ 991550 h 1448990"/>
              <a:gd name="connsiteX3" fmla="*/ 1646839 w 2224354"/>
              <a:gd name="connsiteY3" fmla="*/ 887516 h 1448990"/>
              <a:gd name="connsiteX4" fmla="*/ 2224354 w 2224354"/>
              <a:gd name="connsiteY4" fmla="*/ 1448990 h 1448990"/>
              <a:gd name="connsiteX5" fmla="*/ 2224354 w 2224354"/>
              <a:gd name="connsiteY5" fmla="*/ 1448990 h 1448990"/>
              <a:gd name="connsiteX0" fmla="*/ 0 w 2250940"/>
              <a:gd name="connsiteY0" fmla="*/ 0 h 1542747"/>
              <a:gd name="connsiteX1" fmla="*/ 301309 w 2250940"/>
              <a:gd name="connsiteY1" fmla="*/ 146419 h 1542747"/>
              <a:gd name="connsiteX2" fmla="*/ 561862 w 2250940"/>
              <a:gd name="connsiteY2" fmla="*/ 1085307 h 1542747"/>
              <a:gd name="connsiteX3" fmla="*/ 1673425 w 2250940"/>
              <a:gd name="connsiteY3" fmla="*/ 981273 h 1542747"/>
              <a:gd name="connsiteX4" fmla="*/ 2250940 w 2250940"/>
              <a:gd name="connsiteY4" fmla="*/ 1542747 h 1542747"/>
              <a:gd name="connsiteX5" fmla="*/ 2250940 w 2250940"/>
              <a:gd name="connsiteY5" fmla="*/ 1542747 h 1542747"/>
              <a:gd name="connsiteX0" fmla="*/ 0 w 2250940"/>
              <a:gd name="connsiteY0" fmla="*/ 0 h 1542747"/>
              <a:gd name="connsiteX1" fmla="*/ 301309 w 2250940"/>
              <a:gd name="connsiteY1" fmla="*/ 146419 h 1542747"/>
              <a:gd name="connsiteX2" fmla="*/ 561862 w 2250940"/>
              <a:gd name="connsiteY2" fmla="*/ 1085307 h 1542747"/>
              <a:gd name="connsiteX3" fmla="*/ 1673425 w 2250940"/>
              <a:gd name="connsiteY3" fmla="*/ 981273 h 1542747"/>
              <a:gd name="connsiteX4" fmla="*/ 2250940 w 2250940"/>
              <a:gd name="connsiteY4" fmla="*/ 1542747 h 1542747"/>
              <a:gd name="connsiteX5" fmla="*/ 2250940 w 2250940"/>
              <a:gd name="connsiteY5" fmla="*/ 1542747 h 1542747"/>
              <a:gd name="connsiteX0" fmla="*/ 0 w 2250940"/>
              <a:gd name="connsiteY0" fmla="*/ 0 h 1542747"/>
              <a:gd name="connsiteX1" fmla="*/ 301309 w 2250940"/>
              <a:gd name="connsiteY1" fmla="*/ 146419 h 1542747"/>
              <a:gd name="connsiteX2" fmla="*/ 561862 w 2250940"/>
              <a:gd name="connsiteY2" fmla="*/ 1085307 h 1542747"/>
              <a:gd name="connsiteX3" fmla="*/ 1673425 w 2250940"/>
              <a:gd name="connsiteY3" fmla="*/ 981273 h 1542747"/>
              <a:gd name="connsiteX4" fmla="*/ 2250940 w 2250940"/>
              <a:gd name="connsiteY4" fmla="*/ 1542747 h 1542747"/>
              <a:gd name="connsiteX5" fmla="*/ 2250940 w 2250940"/>
              <a:gd name="connsiteY5" fmla="*/ 1542747 h 1542747"/>
              <a:gd name="connsiteX0" fmla="*/ 0 w 2250940"/>
              <a:gd name="connsiteY0" fmla="*/ 0 h 1542747"/>
              <a:gd name="connsiteX1" fmla="*/ 301309 w 2250940"/>
              <a:gd name="connsiteY1" fmla="*/ 146419 h 1542747"/>
              <a:gd name="connsiteX2" fmla="*/ 561862 w 2250940"/>
              <a:gd name="connsiteY2" fmla="*/ 1085307 h 1542747"/>
              <a:gd name="connsiteX3" fmla="*/ 1673425 w 2250940"/>
              <a:gd name="connsiteY3" fmla="*/ 981273 h 1542747"/>
              <a:gd name="connsiteX4" fmla="*/ 2250940 w 2250940"/>
              <a:gd name="connsiteY4" fmla="*/ 1542747 h 1542747"/>
              <a:gd name="connsiteX5" fmla="*/ 2250940 w 2250940"/>
              <a:gd name="connsiteY5" fmla="*/ 1542747 h 1542747"/>
              <a:gd name="connsiteX0" fmla="*/ 0 w 2250940"/>
              <a:gd name="connsiteY0" fmla="*/ 0 h 1542747"/>
              <a:gd name="connsiteX1" fmla="*/ 301309 w 2250940"/>
              <a:gd name="connsiteY1" fmla="*/ 146419 h 1542747"/>
              <a:gd name="connsiteX2" fmla="*/ 561862 w 2250940"/>
              <a:gd name="connsiteY2" fmla="*/ 1085307 h 1542747"/>
              <a:gd name="connsiteX3" fmla="*/ 1613301 w 2250940"/>
              <a:gd name="connsiteY3" fmla="*/ 1095772 h 1542747"/>
              <a:gd name="connsiteX4" fmla="*/ 2250940 w 2250940"/>
              <a:gd name="connsiteY4" fmla="*/ 1542747 h 1542747"/>
              <a:gd name="connsiteX5" fmla="*/ 2250940 w 2250940"/>
              <a:gd name="connsiteY5" fmla="*/ 1542747 h 1542747"/>
              <a:gd name="connsiteX0" fmla="*/ 0 w 2250940"/>
              <a:gd name="connsiteY0" fmla="*/ 0 h 1542747"/>
              <a:gd name="connsiteX1" fmla="*/ 301309 w 2250940"/>
              <a:gd name="connsiteY1" fmla="*/ 146419 h 1542747"/>
              <a:gd name="connsiteX2" fmla="*/ 561862 w 2250940"/>
              <a:gd name="connsiteY2" fmla="*/ 1085307 h 1542747"/>
              <a:gd name="connsiteX3" fmla="*/ 1613301 w 2250940"/>
              <a:gd name="connsiteY3" fmla="*/ 1095772 h 1542747"/>
              <a:gd name="connsiteX4" fmla="*/ 2250940 w 2250940"/>
              <a:gd name="connsiteY4" fmla="*/ 1542747 h 1542747"/>
              <a:gd name="connsiteX5" fmla="*/ 2250940 w 2250940"/>
              <a:gd name="connsiteY5" fmla="*/ 1542747 h 1542747"/>
              <a:gd name="connsiteX0" fmla="*/ 0 w 2250940"/>
              <a:gd name="connsiteY0" fmla="*/ 0 h 1542747"/>
              <a:gd name="connsiteX1" fmla="*/ 301309 w 2250940"/>
              <a:gd name="connsiteY1" fmla="*/ 146419 h 1542747"/>
              <a:gd name="connsiteX2" fmla="*/ 561862 w 2250940"/>
              <a:gd name="connsiteY2" fmla="*/ 1085307 h 1542747"/>
              <a:gd name="connsiteX3" fmla="*/ 1613301 w 2250940"/>
              <a:gd name="connsiteY3" fmla="*/ 1095772 h 1542747"/>
              <a:gd name="connsiteX4" fmla="*/ 2250940 w 2250940"/>
              <a:gd name="connsiteY4" fmla="*/ 1542747 h 1542747"/>
              <a:gd name="connsiteX5" fmla="*/ 2250940 w 2250940"/>
              <a:gd name="connsiteY5" fmla="*/ 1542747 h 1542747"/>
              <a:gd name="connsiteX0" fmla="*/ 0 w 2269250"/>
              <a:gd name="connsiteY0" fmla="*/ 0 h 1582598"/>
              <a:gd name="connsiteX1" fmla="*/ 319619 w 2269250"/>
              <a:gd name="connsiteY1" fmla="*/ 186270 h 1582598"/>
              <a:gd name="connsiteX2" fmla="*/ 580172 w 2269250"/>
              <a:gd name="connsiteY2" fmla="*/ 1125158 h 1582598"/>
              <a:gd name="connsiteX3" fmla="*/ 1631611 w 2269250"/>
              <a:gd name="connsiteY3" fmla="*/ 1135623 h 1582598"/>
              <a:gd name="connsiteX4" fmla="*/ 2269250 w 2269250"/>
              <a:gd name="connsiteY4" fmla="*/ 1582598 h 1582598"/>
              <a:gd name="connsiteX5" fmla="*/ 2269250 w 2269250"/>
              <a:gd name="connsiteY5" fmla="*/ 1582598 h 1582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69250" h="1582598">
                <a:moveTo>
                  <a:pt x="0" y="0"/>
                </a:moveTo>
                <a:cubicBezTo>
                  <a:pt x="22155" y="50039"/>
                  <a:pt x="222924" y="-1256"/>
                  <a:pt x="319619" y="186270"/>
                </a:cubicBezTo>
                <a:cubicBezTo>
                  <a:pt x="416314" y="373796"/>
                  <a:pt x="361507" y="966933"/>
                  <a:pt x="580172" y="1125158"/>
                </a:cubicBezTo>
                <a:cubicBezTo>
                  <a:pt x="798837" y="1283384"/>
                  <a:pt x="1181720" y="1059383"/>
                  <a:pt x="1631611" y="1135623"/>
                </a:cubicBezTo>
                <a:cubicBezTo>
                  <a:pt x="2081502" y="1211863"/>
                  <a:pt x="2269250" y="1582598"/>
                  <a:pt x="2269250" y="1582598"/>
                </a:cubicBezTo>
                <a:lnTo>
                  <a:pt x="2269250" y="1582598"/>
                </a:lnTo>
              </a:path>
            </a:pathLst>
          </a:custGeom>
          <a:noFill/>
          <a:ln w="12700">
            <a:solidFill>
              <a:schemeClr val="bg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1E0D5912-0E53-485F-8153-604175B336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19918" y="2988872"/>
            <a:ext cx="79330" cy="317321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FA4B149C-3F2C-4545-8E93-9D6D3C8FF1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20398245">
            <a:off x="456597" y="1685742"/>
            <a:ext cx="174261" cy="15376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B0258760-C9B3-479C-94A1-F5733CCF64B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404588">
            <a:off x="7818906" y="283478"/>
            <a:ext cx="174261" cy="15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366211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6FB62603-ECBD-4C57-8FE1-9948122FE980}"/>
              </a:ext>
            </a:extLst>
          </p:cNvPr>
          <p:cNvSpPr/>
          <p:nvPr/>
        </p:nvSpPr>
        <p:spPr>
          <a:xfrm>
            <a:off x="5637320" y="0"/>
            <a:ext cx="3506680" cy="51435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202F91B-A127-43A1-8FA4-962CC2FBFE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84B4A6-44C3-4B53-9B72-045B018D45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082BD9-D242-4BD4-B114-E7A97DA7B2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LOREM IPSUM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E1A8FB-2FF6-4A40-B70D-25BEB8706F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03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8A04FB9-19F0-4E96-9898-FEB6E43C1FC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EF4B213-ED9C-43C7-A019-B592EB76807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LOREM IPSUM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A38000A-97E5-4B4B-BA05-306E68C74AA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02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540E14F-0C0A-4D45-815A-8FE48C1DCBD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1054716-B211-4577-BE9C-15CA4132B40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LOREM IPSUM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ED0D995-9704-4F74-A064-25C27CC53EC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01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AFDA219-25B7-42C3-9B5B-011B8A3C4C4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SOCIAL MEDIA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83FD74F-115D-4F97-873E-318843C0699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ADVERTISING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E004598D-692B-4A71-B4BE-262AA1F693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79719" y="2322316"/>
            <a:ext cx="3134771" cy="2425574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2CEEEFD1-A096-4060-8FDA-535A9F96DB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4200" y="3981050"/>
            <a:ext cx="364812" cy="10729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DE3925D8-13F1-4C33-ADEA-53B25AF03A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b="50000"/>
          <a:stretch/>
        </p:blipFill>
        <p:spPr>
          <a:xfrm>
            <a:off x="677013" y="4448593"/>
            <a:ext cx="1389812" cy="694907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740F692B-2D4F-4546-8CFB-F98244E892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50685" y="3025815"/>
            <a:ext cx="79330" cy="317321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6418363-691F-4FEE-B38D-989527B0D99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-7762" r="38291" b="-1"/>
          <a:stretch/>
        </p:blipFill>
        <p:spPr>
          <a:xfrm rot="21373411" flipV="1">
            <a:off x="4302380" y="-50566"/>
            <a:ext cx="1346001" cy="74930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FB430546-B8C1-4F25-8B6D-469DA9E855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20398245">
            <a:off x="297439" y="472176"/>
            <a:ext cx="216410" cy="19095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30D9241A-2DC4-4060-86F4-37D0118E5E3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897004">
            <a:off x="5067431" y="1960972"/>
            <a:ext cx="174261" cy="15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102186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phic 24">
            <a:extLst>
              <a:ext uri="{FF2B5EF4-FFF2-40B4-BE49-F238E27FC236}">
                <a16:creationId xmlns:a16="http://schemas.microsoft.com/office/drawing/2014/main" id="{685E2C44-A70B-4B98-B1CC-C95EB759A3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50000"/>
          <a:stretch/>
        </p:blipFill>
        <p:spPr>
          <a:xfrm flipV="1">
            <a:off x="677013" y="-5871"/>
            <a:ext cx="1389812" cy="694907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40BA0E1-42BB-4928-B13A-B4AE4360C0B6}"/>
              </a:ext>
            </a:extLst>
          </p:cNvPr>
          <p:cNvSpPr/>
          <p:nvPr/>
        </p:nvSpPr>
        <p:spPr>
          <a:xfrm>
            <a:off x="2341736" y="1303878"/>
            <a:ext cx="4460528" cy="29978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FB8990-5FB7-4506-B173-E914FA83AA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SOCIAL MEDIA </a:t>
            </a:r>
            <a:r>
              <a:rPr lang="en-US" dirty="0">
                <a:ln w="12700">
                  <a:noFill/>
                </a:ln>
                <a:solidFill>
                  <a:schemeClr val="bg2"/>
                </a:solidFill>
              </a:rPr>
              <a:t>ADVERTISING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AFEC0A-02ED-40BC-9C34-CBE2FA1375E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Lorem Ipsum has been the industry's standard dummy text.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47A1E4-E9CE-489E-9EB8-4AAA4A0960B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semper ante vitae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.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7413E1-EA56-48FD-9D1F-77FB56A2082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LOREM IPSUM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DA1BBFD-2692-4325-8E0C-DCBD73D7FB9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semper ante vitae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.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A7F274D-174E-4834-B506-0E8F9D2EA44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LOREM IPSUM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392A29-F200-4AAB-8E1C-13ABDA62BC6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semper ante vitae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.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85A0FB3-93F2-496F-B6C0-B782346B5BD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LOREM IPSUM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1D96B52-01E5-4881-B1FC-836383C3EC3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semper ante vitae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.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4DA0E57-A1DD-4CC5-B7E7-4F87649CD54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/>
              <a:t>LOREM IPSUM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5AF305F-DF4C-4627-A6DA-5E8F56CFA35C}"/>
              </a:ext>
            </a:extLst>
          </p:cNvPr>
          <p:cNvGrpSpPr/>
          <p:nvPr/>
        </p:nvGrpSpPr>
        <p:grpSpPr>
          <a:xfrm>
            <a:off x="3458955" y="2061182"/>
            <a:ext cx="2283661" cy="2314887"/>
            <a:chOff x="3458955" y="2061182"/>
            <a:chExt cx="2283661" cy="2314887"/>
          </a:xfrm>
        </p:grpSpPr>
        <p:sp>
          <p:nvSpPr>
            <p:cNvPr id="14" name="Rectangle: Diagonal Corners Rounded 13">
              <a:extLst>
                <a:ext uri="{FF2B5EF4-FFF2-40B4-BE49-F238E27FC236}">
                  <a16:creationId xmlns:a16="http://schemas.microsoft.com/office/drawing/2014/main" id="{B8BDA889-6F3A-4A61-94B9-27C785C7E4DD}"/>
                </a:ext>
              </a:extLst>
            </p:cNvPr>
            <p:cNvSpPr/>
            <p:nvPr/>
          </p:nvSpPr>
          <p:spPr>
            <a:xfrm flipH="1" flipV="1">
              <a:off x="4686118" y="3272824"/>
              <a:ext cx="1056498" cy="1103245"/>
            </a:xfrm>
            <a:prstGeom prst="round2DiagRect">
              <a:avLst>
                <a:gd name="adj1" fmla="val 35541"/>
                <a:gd name="adj2" fmla="val 0"/>
              </a:avLst>
            </a:prstGeom>
            <a:solidFill>
              <a:schemeClr val="accent1"/>
            </a:solidFill>
            <a:ln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5" name="Rectangle: Diagonal Corners Rounded 14">
              <a:extLst>
                <a:ext uri="{FF2B5EF4-FFF2-40B4-BE49-F238E27FC236}">
                  <a16:creationId xmlns:a16="http://schemas.microsoft.com/office/drawing/2014/main" id="{C1E4A317-7C42-4A85-95F7-6CED37DB2249}"/>
                </a:ext>
              </a:extLst>
            </p:cNvPr>
            <p:cNvSpPr/>
            <p:nvPr/>
          </p:nvSpPr>
          <p:spPr>
            <a:xfrm flipV="1">
              <a:off x="3458955" y="3272824"/>
              <a:ext cx="1056498" cy="1103245"/>
            </a:xfrm>
            <a:prstGeom prst="round2DiagRect">
              <a:avLst>
                <a:gd name="adj1" fmla="val 35541"/>
                <a:gd name="adj2" fmla="val 0"/>
              </a:avLst>
            </a:prstGeom>
            <a:solidFill>
              <a:schemeClr val="accent3"/>
            </a:solidFill>
            <a:ln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6" name="Rectangle: Diagonal Corners Rounded 15">
              <a:extLst>
                <a:ext uri="{FF2B5EF4-FFF2-40B4-BE49-F238E27FC236}">
                  <a16:creationId xmlns:a16="http://schemas.microsoft.com/office/drawing/2014/main" id="{7FCB53C5-8D70-4FBF-9DC1-7905DF2C84C2}"/>
                </a:ext>
              </a:extLst>
            </p:cNvPr>
            <p:cNvSpPr/>
            <p:nvPr/>
          </p:nvSpPr>
          <p:spPr>
            <a:xfrm flipH="1">
              <a:off x="4686118" y="2061182"/>
              <a:ext cx="1056498" cy="1103245"/>
            </a:xfrm>
            <a:prstGeom prst="round2DiagRect">
              <a:avLst>
                <a:gd name="adj1" fmla="val 35541"/>
                <a:gd name="adj2" fmla="val 0"/>
              </a:avLst>
            </a:prstGeom>
            <a:solidFill>
              <a:schemeClr val="accent2"/>
            </a:solidFill>
            <a:ln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7" name="Rectangle: Diagonal Corners Rounded 16">
              <a:extLst>
                <a:ext uri="{FF2B5EF4-FFF2-40B4-BE49-F238E27FC236}">
                  <a16:creationId xmlns:a16="http://schemas.microsoft.com/office/drawing/2014/main" id="{F8C4E9AF-AC56-46ED-9CB7-7C989C0980C0}"/>
                </a:ext>
              </a:extLst>
            </p:cNvPr>
            <p:cNvSpPr/>
            <p:nvPr/>
          </p:nvSpPr>
          <p:spPr>
            <a:xfrm>
              <a:off x="3458955" y="2061182"/>
              <a:ext cx="1056498" cy="1103245"/>
            </a:xfrm>
            <a:prstGeom prst="round2DiagRect">
              <a:avLst>
                <a:gd name="adj1" fmla="val 35541"/>
                <a:gd name="adj2" fmla="val 0"/>
              </a:avLst>
            </a:prstGeom>
            <a:solidFill>
              <a:schemeClr val="accent4"/>
            </a:solidFill>
            <a:ln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54343A3-C47D-4E69-ACC4-E60DD490FF53}"/>
                </a:ext>
              </a:extLst>
            </p:cNvPr>
            <p:cNvSpPr txBox="1"/>
            <p:nvPr/>
          </p:nvSpPr>
          <p:spPr>
            <a:xfrm>
              <a:off x="3729197" y="2265245"/>
              <a:ext cx="453297" cy="67994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R="0" lvl="0" indent="0" defTabSz="685800" fontAlgn="auto">
                <a:lnSpc>
                  <a:spcPct val="9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 sz="5400" b="1" baseline="0">
                  <a:solidFill>
                    <a:schemeClr val="accent6"/>
                  </a:solidFill>
                  <a:effectLst/>
                  <a:latin typeface="+mj-lt"/>
                  <a:cs typeface="+mj-cs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/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5pPr>
              <a:lvl6pPr marL="18859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pPr algn="ctr"/>
              <a:r>
                <a:rPr lang="en-US" sz="6000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A397D38-378D-4103-8E70-E56175F7AF3E}"/>
                </a:ext>
              </a:extLst>
            </p:cNvPr>
            <p:cNvSpPr txBox="1"/>
            <p:nvPr/>
          </p:nvSpPr>
          <p:spPr>
            <a:xfrm>
              <a:off x="4961505" y="2265245"/>
              <a:ext cx="453297" cy="67994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R="0" lvl="0" indent="0" defTabSz="685800" fontAlgn="auto">
                <a:lnSpc>
                  <a:spcPct val="9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 sz="5400" b="1" baseline="0">
                  <a:solidFill>
                    <a:schemeClr val="accent6"/>
                  </a:solidFill>
                  <a:effectLst/>
                  <a:latin typeface="+mj-lt"/>
                  <a:cs typeface="+mj-cs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/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5pPr>
              <a:lvl6pPr marL="18859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pPr algn="ctr"/>
              <a:r>
                <a:rPr lang="en-US" sz="6000" dirty="0">
                  <a:solidFill>
                    <a:schemeClr val="bg1"/>
                  </a:solidFill>
                </a:rPr>
                <a:t>W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D4FB807-4FCC-4051-ACDB-518ADCBEFAB1}"/>
                </a:ext>
              </a:extLst>
            </p:cNvPr>
            <p:cNvSpPr txBox="1"/>
            <p:nvPr/>
          </p:nvSpPr>
          <p:spPr>
            <a:xfrm>
              <a:off x="3729197" y="3497091"/>
              <a:ext cx="453297" cy="67994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R="0" lvl="0" indent="0" defTabSz="685800" fontAlgn="auto">
                <a:lnSpc>
                  <a:spcPct val="9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 sz="5400" b="1" baseline="0">
                  <a:solidFill>
                    <a:schemeClr val="accent6"/>
                  </a:solidFill>
                  <a:effectLst/>
                  <a:latin typeface="+mj-lt"/>
                  <a:cs typeface="+mj-cs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/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5pPr>
              <a:lvl6pPr marL="18859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pPr algn="ctr"/>
              <a:r>
                <a:rPr lang="en-US" sz="6000" dirty="0">
                  <a:solidFill>
                    <a:schemeClr val="bg1"/>
                  </a:solidFill>
                </a:rPr>
                <a:t>O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AF73B0A-28A8-4C41-9E2B-E20A54DC9179}"/>
                </a:ext>
              </a:extLst>
            </p:cNvPr>
            <p:cNvSpPr txBox="1"/>
            <p:nvPr/>
          </p:nvSpPr>
          <p:spPr>
            <a:xfrm>
              <a:off x="4961505" y="3497091"/>
              <a:ext cx="453297" cy="67994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R="0" lvl="0" indent="0" defTabSz="685800" fontAlgn="auto">
                <a:lnSpc>
                  <a:spcPct val="9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 sz="5400" b="1" baseline="0">
                  <a:solidFill>
                    <a:schemeClr val="accent6"/>
                  </a:solidFill>
                  <a:effectLst/>
                  <a:latin typeface="+mj-lt"/>
                  <a:cs typeface="+mj-cs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/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5pPr>
              <a:lvl6pPr marL="18859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pPr algn="ctr"/>
              <a:r>
                <a:rPr lang="en-US" sz="6000" dirty="0">
                  <a:solidFill>
                    <a:schemeClr val="bg1"/>
                  </a:solidFill>
                </a:rPr>
                <a:t>T</a:t>
              </a:r>
            </a:p>
          </p:txBody>
        </p:sp>
      </p:grpSp>
      <p:pic>
        <p:nvPicPr>
          <p:cNvPr id="26" name="Graphic 25">
            <a:extLst>
              <a:ext uri="{FF2B5EF4-FFF2-40B4-BE49-F238E27FC236}">
                <a16:creationId xmlns:a16="http://schemas.microsoft.com/office/drawing/2014/main" id="{DBB3E938-5ED8-40CA-AE66-2BFB2A164A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0000"/>
          <a:stretch/>
        </p:blipFill>
        <p:spPr>
          <a:xfrm flipH="1">
            <a:off x="8627344" y="2937520"/>
            <a:ext cx="516656" cy="1033313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877CC35B-C7B4-4609-BC69-BC4F1A456F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7882" y="3223336"/>
            <a:ext cx="364812" cy="107298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20910B98-681F-4079-9B3C-2701B75564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650432" y="2061182"/>
            <a:ext cx="79330" cy="317321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DEE14826-B2B6-483B-9C1B-B2A3F9CF56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26589">
            <a:off x="2080759" y="4506050"/>
            <a:ext cx="2181225" cy="695325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41FD4F2A-F438-423D-8C82-2563CA9C37A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752265" y="0"/>
            <a:ext cx="1390650" cy="962025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3F3BA96E-5AD0-40D6-ABDB-98F640ACF14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699118">
            <a:off x="8475932" y="257111"/>
            <a:ext cx="349001" cy="310224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D1C06F8D-5122-47FE-BB36-124C85B992F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17882" y="4198190"/>
            <a:ext cx="627525" cy="668965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3CCB9F9D-0420-4C41-9CD9-11D2F5257A1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13320" y="1237976"/>
            <a:ext cx="263693" cy="226022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4C4FB8A3-4EDC-485B-ADB1-194523BD270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rot="1892633">
            <a:off x="8242235" y="1578346"/>
            <a:ext cx="216410" cy="190950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BD6EDDDB-CDF0-407A-94D1-092259F103C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rot="21142274">
            <a:off x="568808" y="2691016"/>
            <a:ext cx="216410" cy="1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878422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5F980D1-F30D-4E04-A97F-C707C8E67F8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46CA37-4CD3-4EEC-B279-C8482420C46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Lorem Ipsum is simply dummy text of the printing and typesetting industry.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39A07AB-D11F-4E55-803B-9BCDF158537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Lorem Ipsum is simply dummy text of the printing and typesetting industry.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8442F2F-2B6D-4F27-9A3A-6C4A8AA89A8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SOCIAL MEDIA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FDB1035-6C02-4AEF-9E57-7CC8D70A613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Lorem Ipsum is simply dummy text of the printing and typesetting industry.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BEE8C88-82F3-4E19-90FB-888B5BF0049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dirty="0"/>
              <a:t>ADVERTISING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8C96963-E3C8-4AE9-8958-200E8A407630}"/>
              </a:ext>
            </a:extLst>
          </p:cNvPr>
          <p:cNvGrpSpPr/>
          <p:nvPr/>
        </p:nvGrpSpPr>
        <p:grpSpPr>
          <a:xfrm>
            <a:off x="1755784" y="2826033"/>
            <a:ext cx="322254" cy="322254"/>
            <a:chOff x="1755784" y="2826033"/>
            <a:chExt cx="322254" cy="32225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78A7165-CA99-43E4-9757-241B850E9E4E}"/>
                </a:ext>
              </a:extLst>
            </p:cNvPr>
            <p:cNvSpPr/>
            <p:nvPr/>
          </p:nvSpPr>
          <p:spPr>
            <a:xfrm>
              <a:off x="1755784" y="2826033"/>
              <a:ext cx="322254" cy="322254"/>
            </a:xfrm>
            <a:prstGeom prst="ellipse">
              <a:avLst/>
            </a:prstGeom>
            <a:solidFill>
              <a:schemeClr val="accent4"/>
            </a:solidFill>
            <a:ln w="952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CD8022B-7798-4DFD-B2D8-38EF273CC262}"/>
                </a:ext>
              </a:extLst>
            </p:cNvPr>
            <p:cNvSpPr/>
            <p:nvPr/>
          </p:nvSpPr>
          <p:spPr>
            <a:xfrm rot="2700000">
              <a:off x="1863300" y="2874694"/>
              <a:ext cx="104137" cy="203056"/>
            </a:xfrm>
            <a:custGeom>
              <a:avLst/>
              <a:gdLst>
                <a:gd name="connsiteX0" fmla="*/ 60894 w 104137"/>
                <a:gd name="connsiteY0" fmla="*/ 7419 h 203056"/>
                <a:gd name="connsiteX1" fmla="*/ 78806 w 104137"/>
                <a:gd name="connsiteY1" fmla="*/ 0 h 203056"/>
                <a:gd name="connsiteX2" fmla="*/ 104137 w 104137"/>
                <a:gd name="connsiteY2" fmla="*/ 25331 h 203056"/>
                <a:gd name="connsiteX3" fmla="*/ 104136 w 104137"/>
                <a:gd name="connsiteY3" fmla="*/ 177515 h 203056"/>
                <a:gd name="connsiteX4" fmla="*/ 78805 w 104137"/>
                <a:gd name="connsiteY4" fmla="*/ 202846 h 203056"/>
                <a:gd name="connsiteX5" fmla="*/ 78806 w 104137"/>
                <a:gd name="connsiteY5" fmla="*/ 202845 h 203056"/>
                <a:gd name="connsiteX6" fmla="*/ 78054 w 104137"/>
                <a:gd name="connsiteY6" fmla="*/ 202533 h 203056"/>
                <a:gd name="connsiteX7" fmla="*/ 76792 w 104137"/>
                <a:gd name="connsiteY7" fmla="*/ 203056 h 203056"/>
                <a:gd name="connsiteX8" fmla="*/ 24258 w 104137"/>
                <a:gd name="connsiteY8" fmla="*/ 203056 h 203056"/>
                <a:gd name="connsiteX9" fmla="*/ 0 w 104137"/>
                <a:gd name="connsiteY9" fmla="*/ 178798 h 203056"/>
                <a:gd name="connsiteX10" fmla="*/ 24258 w 104137"/>
                <a:gd name="connsiteY10" fmla="*/ 154540 h 203056"/>
                <a:gd name="connsiteX11" fmla="*/ 53475 w 104137"/>
                <a:gd name="connsiteY11" fmla="*/ 154540 h 203056"/>
                <a:gd name="connsiteX12" fmla="*/ 53475 w 104137"/>
                <a:gd name="connsiteY12" fmla="*/ 25331 h 203056"/>
                <a:gd name="connsiteX13" fmla="*/ 60894 w 104137"/>
                <a:gd name="connsiteY13" fmla="*/ 7419 h 203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4137" h="203056">
                  <a:moveTo>
                    <a:pt x="60894" y="7419"/>
                  </a:moveTo>
                  <a:cubicBezTo>
                    <a:pt x="65478" y="2835"/>
                    <a:pt x="71811" y="0"/>
                    <a:pt x="78806" y="0"/>
                  </a:cubicBezTo>
                  <a:cubicBezTo>
                    <a:pt x="92796" y="0"/>
                    <a:pt x="104137" y="11341"/>
                    <a:pt x="104137" y="25331"/>
                  </a:cubicBezTo>
                  <a:cubicBezTo>
                    <a:pt x="104137" y="76059"/>
                    <a:pt x="104136" y="126787"/>
                    <a:pt x="104136" y="177515"/>
                  </a:cubicBezTo>
                  <a:cubicBezTo>
                    <a:pt x="104136" y="191505"/>
                    <a:pt x="92795" y="202846"/>
                    <a:pt x="78805" y="202846"/>
                  </a:cubicBezTo>
                  <a:lnTo>
                    <a:pt x="78806" y="202845"/>
                  </a:lnTo>
                  <a:lnTo>
                    <a:pt x="78054" y="202533"/>
                  </a:lnTo>
                  <a:lnTo>
                    <a:pt x="76792" y="203056"/>
                  </a:lnTo>
                  <a:lnTo>
                    <a:pt x="24258" y="203056"/>
                  </a:lnTo>
                  <a:cubicBezTo>
                    <a:pt x="10861" y="203056"/>
                    <a:pt x="0" y="192195"/>
                    <a:pt x="0" y="178798"/>
                  </a:cubicBezTo>
                  <a:cubicBezTo>
                    <a:pt x="0" y="165401"/>
                    <a:pt x="10861" y="154540"/>
                    <a:pt x="24258" y="154540"/>
                  </a:cubicBezTo>
                  <a:lnTo>
                    <a:pt x="53475" y="154540"/>
                  </a:lnTo>
                  <a:lnTo>
                    <a:pt x="53475" y="25331"/>
                  </a:lnTo>
                  <a:cubicBezTo>
                    <a:pt x="53475" y="18336"/>
                    <a:pt x="56310" y="12003"/>
                    <a:pt x="60894" y="741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DD3C0A0-C183-4331-AF9C-98CE31FE3102}"/>
              </a:ext>
            </a:extLst>
          </p:cNvPr>
          <p:cNvGrpSpPr/>
          <p:nvPr/>
        </p:nvGrpSpPr>
        <p:grpSpPr>
          <a:xfrm>
            <a:off x="1755784" y="3378191"/>
            <a:ext cx="322254" cy="322254"/>
            <a:chOff x="1755784" y="3378191"/>
            <a:chExt cx="322254" cy="322254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BC783B8-673F-412F-A9B9-FD10D8F231DF}"/>
                </a:ext>
              </a:extLst>
            </p:cNvPr>
            <p:cNvSpPr/>
            <p:nvPr/>
          </p:nvSpPr>
          <p:spPr>
            <a:xfrm>
              <a:off x="1755784" y="3378191"/>
              <a:ext cx="322254" cy="322254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8C2D011-A8C9-4EDE-9248-5750CC047B6D}"/>
                </a:ext>
              </a:extLst>
            </p:cNvPr>
            <p:cNvSpPr/>
            <p:nvPr/>
          </p:nvSpPr>
          <p:spPr>
            <a:xfrm rot="2700000">
              <a:off x="1863307" y="3426854"/>
              <a:ext cx="104132" cy="203055"/>
            </a:xfrm>
            <a:custGeom>
              <a:avLst/>
              <a:gdLst>
                <a:gd name="connsiteX0" fmla="*/ 60889 w 104132"/>
                <a:gd name="connsiteY0" fmla="*/ 7419 h 203055"/>
                <a:gd name="connsiteX1" fmla="*/ 78801 w 104132"/>
                <a:gd name="connsiteY1" fmla="*/ 0 h 203055"/>
                <a:gd name="connsiteX2" fmla="*/ 104132 w 104132"/>
                <a:gd name="connsiteY2" fmla="*/ 25331 h 203055"/>
                <a:gd name="connsiteX3" fmla="*/ 104131 w 104132"/>
                <a:gd name="connsiteY3" fmla="*/ 177515 h 203055"/>
                <a:gd name="connsiteX4" fmla="*/ 78800 w 104132"/>
                <a:gd name="connsiteY4" fmla="*/ 202846 h 203055"/>
                <a:gd name="connsiteX5" fmla="*/ 78801 w 104132"/>
                <a:gd name="connsiteY5" fmla="*/ 202845 h 203055"/>
                <a:gd name="connsiteX6" fmla="*/ 78050 w 104132"/>
                <a:gd name="connsiteY6" fmla="*/ 202534 h 203055"/>
                <a:gd name="connsiteX7" fmla="*/ 76792 w 104132"/>
                <a:gd name="connsiteY7" fmla="*/ 203055 h 203055"/>
                <a:gd name="connsiteX8" fmla="*/ 24258 w 104132"/>
                <a:gd name="connsiteY8" fmla="*/ 203055 h 203055"/>
                <a:gd name="connsiteX9" fmla="*/ 0 w 104132"/>
                <a:gd name="connsiteY9" fmla="*/ 178797 h 203055"/>
                <a:gd name="connsiteX10" fmla="*/ 24258 w 104132"/>
                <a:gd name="connsiteY10" fmla="*/ 154539 h 203055"/>
                <a:gd name="connsiteX11" fmla="*/ 53470 w 104132"/>
                <a:gd name="connsiteY11" fmla="*/ 154539 h 203055"/>
                <a:gd name="connsiteX12" fmla="*/ 53470 w 104132"/>
                <a:gd name="connsiteY12" fmla="*/ 25331 h 203055"/>
                <a:gd name="connsiteX13" fmla="*/ 60889 w 104132"/>
                <a:gd name="connsiteY13" fmla="*/ 7419 h 203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4132" h="203055">
                  <a:moveTo>
                    <a:pt x="60889" y="7419"/>
                  </a:moveTo>
                  <a:cubicBezTo>
                    <a:pt x="65473" y="2835"/>
                    <a:pt x="71806" y="0"/>
                    <a:pt x="78801" y="0"/>
                  </a:cubicBezTo>
                  <a:cubicBezTo>
                    <a:pt x="92791" y="0"/>
                    <a:pt x="104132" y="11341"/>
                    <a:pt x="104132" y="25331"/>
                  </a:cubicBezTo>
                  <a:cubicBezTo>
                    <a:pt x="104132" y="76059"/>
                    <a:pt x="104131" y="126787"/>
                    <a:pt x="104131" y="177515"/>
                  </a:cubicBezTo>
                  <a:cubicBezTo>
                    <a:pt x="104131" y="191505"/>
                    <a:pt x="92790" y="202846"/>
                    <a:pt x="78800" y="202846"/>
                  </a:cubicBezTo>
                  <a:lnTo>
                    <a:pt x="78801" y="202845"/>
                  </a:lnTo>
                  <a:lnTo>
                    <a:pt x="78050" y="202534"/>
                  </a:lnTo>
                  <a:lnTo>
                    <a:pt x="76792" y="203055"/>
                  </a:lnTo>
                  <a:lnTo>
                    <a:pt x="24258" y="203055"/>
                  </a:lnTo>
                  <a:cubicBezTo>
                    <a:pt x="10861" y="203055"/>
                    <a:pt x="0" y="192194"/>
                    <a:pt x="0" y="178797"/>
                  </a:cubicBezTo>
                  <a:cubicBezTo>
                    <a:pt x="0" y="165400"/>
                    <a:pt x="10861" y="154539"/>
                    <a:pt x="24258" y="154539"/>
                  </a:cubicBezTo>
                  <a:lnTo>
                    <a:pt x="53470" y="154539"/>
                  </a:lnTo>
                  <a:lnTo>
                    <a:pt x="53470" y="25331"/>
                  </a:lnTo>
                  <a:cubicBezTo>
                    <a:pt x="53470" y="18336"/>
                    <a:pt x="56305" y="12003"/>
                    <a:pt x="60889" y="741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38205D5-D501-4343-847F-5B4FCC14F66B}"/>
              </a:ext>
            </a:extLst>
          </p:cNvPr>
          <p:cNvGrpSpPr/>
          <p:nvPr/>
        </p:nvGrpSpPr>
        <p:grpSpPr>
          <a:xfrm>
            <a:off x="1751400" y="3931842"/>
            <a:ext cx="322254" cy="322254"/>
            <a:chOff x="1751400" y="3931842"/>
            <a:chExt cx="322254" cy="322254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6BDB367-617A-47D7-A2C7-85D55733CED1}"/>
                </a:ext>
              </a:extLst>
            </p:cNvPr>
            <p:cNvSpPr/>
            <p:nvPr/>
          </p:nvSpPr>
          <p:spPr>
            <a:xfrm>
              <a:off x="1751400" y="3931842"/>
              <a:ext cx="322254" cy="322254"/>
            </a:xfrm>
            <a:prstGeom prst="ellipse">
              <a:avLst/>
            </a:prstGeom>
            <a:solidFill>
              <a:schemeClr val="accent3"/>
            </a:solidFill>
            <a:ln w="952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84D896D-669C-4A99-B72C-F53476021964}"/>
                </a:ext>
              </a:extLst>
            </p:cNvPr>
            <p:cNvSpPr/>
            <p:nvPr/>
          </p:nvSpPr>
          <p:spPr>
            <a:xfrm rot="2700000">
              <a:off x="1858923" y="3980505"/>
              <a:ext cx="104132" cy="203055"/>
            </a:xfrm>
            <a:custGeom>
              <a:avLst/>
              <a:gdLst>
                <a:gd name="connsiteX0" fmla="*/ 60889 w 104132"/>
                <a:gd name="connsiteY0" fmla="*/ 7419 h 203055"/>
                <a:gd name="connsiteX1" fmla="*/ 78801 w 104132"/>
                <a:gd name="connsiteY1" fmla="*/ 0 h 203055"/>
                <a:gd name="connsiteX2" fmla="*/ 104132 w 104132"/>
                <a:gd name="connsiteY2" fmla="*/ 25331 h 203055"/>
                <a:gd name="connsiteX3" fmla="*/ 104131 w 104132"/>
                <a:gd name="connsiteY3" fmla="*/ 177515 h 203055"/>
                <a:gd name="connsiteX4" fmla="*/ 78800 w 104132"/>
                <a:gd name="connsiteY4" fmla="*/ 202846 h 203055"/>
                <a:gd name="connsiteX5" fmla="*/ 78801 w 104132"/>
                <a:gd name="connsiteY5" fmla="*/ 202845 h 203055"/>
                <a:gd name="connsiteX6" fmla="*/ 78050 w 104132"/>
                <a:gd name="connsiteY6" fmla="*/ 202534 h 203055"/>
                <a:gd name="connsiteX7" fmla="*/ 76792 w 104132"/>
                <a:gd name="connsiteY7" fmla="*/ 203055 h 203055"/>
                <a:gd name="connsiteX8" fmla="*/ 24258 w 104132"/>
                <a:gd name="connsiteY8" fmla="*/ 203055 h 203055"/>
                <a:gd name="connsiteX9" fmla="*/ 0 w 104132"/>
                <a:gd name="connsiteY9" fmla="*/ 178797 h 203055"/>
                <a:gd name="connsiteX10" fmla="*/ 24258 w 104132"/>
                <a:gd name="connsiteY10" fmla="*/ 154539 h 203055"/>
                <a:gd name="connsiteX11" fmla="*/ 53470 w 104132"/>
                <a:gd name="connsiteY11" fmla="*/ 154539 h 203055"/>
                <a:gd name="connsiteX12" fmla="*/ 53470 w 104132"/>
                <a:gd name="connsiteY12" fmla="*/ 25331 h 203055"/>
                <a:gd name="connsiteX13" fmla="*/ 60889 w 104132"/>
                <a:gd name="connsiteY13" fmla="*/ 7419 h 203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4132" h="203055">
                  <a:moveTo>
                    <a:pt x="60889" y="7419"/>
                  </a:moveTo>
                  <a:cubicBezTo>
                    <a:pt x="65473" y="2835"/>
                    <a:pt x="71806" y="0"/>
                    <a:pt x="78801" y="0"/>
                  </a:cubicBezTo>
                  <a:cubicBezTo>
                    <a:pt x="92791" y="0"/>
                    <a:pt x="104132" y="11341"/>
                    <a:pt x="104132" y="25331"/>
                  </a:cubicBezTo>
                  <a:cubicBezTo>
                    <a:pt x="104132" y="76059"/>
                    <a:pt x="104131" y="126787"/>
                    <a:pt x="104131" y="177515"/>
                  </a:cubicBezTo>
                  <a:cubicBezTo>
                    <a:pt x="104131" y="191505"/>
                    <a:pt x="92790" y="202846"/>
                    <a:pt x="78800" y="202846"/>
                  </a:cubicBezTo>
                  <a:lnTo>
                    <a:pt x="78801" y="202845"/>
                  </a:lnTo>
                  <a:lnTo>
                    <a:pt x="78050" y="202534"/>
                  </a:lnTo>
                  <a:lnTo>
                    <a:pt x="76792" y="203055"/>
                  </a:lnTo>
                  <a:lnTo>
                    <a:pt x="24258" y="203055"/>
                  </a:lnTo>
                  <a:cubicBezTo>
                    <a:pt x="10861" y="203055"/>
                    <a:pt x="0" y="192194"/>
                    <a:pt x="0" y="178797"/>
                  </a:cubicBezTo>
                  <a:cubicBezTo>
                    <a:pt x="0" y="165400"/>
                    <a:pt x="10861" y="154539"/>
                    <a:pt x="24258" y="154539"/>
                  </a:cubicBezTo>
                  <a:lnTo>
                    <a:pt x="53470" y="154539"/>
                  </a:lnTo>
                  <a:lnTo>
                    <a:pt x="53470" y="25331"/>
                  </a:lnTo>
                  <a:cubicBezTo>
                    <a:pt x="53470" y="18336"/>
                    <a:pt x="56305" y="12003"/>
                    <a:pt x="60889" y="741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37" name="Graphic 36">
            <a:extLst>
              <a:ext uri="{FF2B5EF4-FFF2-40B4-BE49-F238E27FC236}">
                <a16:creationId xmlns:a16="http://schemas.microsoft.com/office/drawing/2014/main" id="{23A1C83B-10E3-460B-A644-B222BBB2C4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25143" y="845530"/>
            <a:ext cx="3562531" cy="3452439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66F1472-8E99-482E-9BEF-85694AAADE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26994" b="3204"/>
          <a:stretch/>
        </p:blipFill>
        <p:spPr>
          <a:xfrm>
            <a:off x="7565467" y="2294601"/>
            <a:ext cx="1578533" cy="2848899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6E57837A-0E6A-4C93-B267-7FBF8EFB2C9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7179" t="11771"/>
          <a:stretch/>
        </p:blipFill>
        <p:spPr>
          <a:xfrm>
            <a:off x="0" y="0"/>
            <a:ext cx="2095378" cy="1218542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19262302-F703-42F6-B24E-7CED5C2211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201862">
            <a:off x="114152" y="3882540"/>
            <a:ext cx="1477253" cy="114241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6B2E3BCF-0E15-41FD-9A51-8495618151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250685" y="3025815"/>
            <a:ext cx="79330" cy="317321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7EB2A6D0-170E-4C3C-96AA-B211374893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708344" y="675294"/>
            <a:ext cx="79330" cy="317321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29C7CE61-98BA-464C-AB11-D64DA085525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50000"/>
          <a:stretch/>
        </p:blipFill>
        <p:spPr>
          <a:xfrm>
            <a:off x="0" y="2636576"/>
            <a:ext cx="607120" cy="1214241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04013200-B79E-4E1B-8797-FF7E1EC7EC3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b="50000"/>
          <a:stretch/>
        </p:blipFill>
        <p:spPr>
          <a:xfrm>
            <a:off x="5002847" y="4598387"/>
            <a:ext cx="1090222" cy="545112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FD6DD9E5-32B0-4442-92BB-1EEBA8E3194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21142274">
            <a:off x="128198" y="1383951"/>
            <a:ext cx="216410" cy="190950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ED08328E-9A17-4FA4-969C-C484D53028E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1499426">
            <a:off x="6004365" y="4495612"/>
            <a:ext cx="216410" cy="190950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E1A46BDF-5389-4596-910C-D2EC79D56B0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20937713">
            <a:off x="5399912" y="750153"/>
            <a:ext cx="216410" cy="1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289403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id="{613EA042-F5E4-48EF-AC79-9CA7BA4405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50000"/>
          <a:stretch/>
        </p:blipFill>
        <p:spPr>
          <a:xfrm flipV="1">
            <a:off x="5002847" y="0"/>
            <a:ext cx="1090222" cy="545112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EA82CFE-49A3-4402-9D02-2B896CBB9254}"/>
              </a:ext>
            </a:extLst>
          </p:cNvPr>
          <p:cNvCxnSpPr/>
          <p:nvPr/>
        </p:nvCxnSpPr>
        <p:spPr>
          <a:xfrm>
            <a:off x="1644432" y="2506435"/>
            <a:ext cx="585513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E58E93D-0028-4517-A88B-DCE8B91F17AE}"/>
              </a:ext>
            </a:extLst>
          </p:cNvPr>
          <p:cNvSpPr/>
          <p:nvPr/>
        </p:nvSpPr>
        <p:spPr>
          <a:xfrm>
            <a:off x="7147265" y="2231168"/>
            <a:ext cx="594713" cy="569642"/>
          </a:xfrm>
          <a:prstGeom prst="roundRect">
            <a:avLst>
              <a:gd name="adj" fmla="val 1485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8BA2B50-8B1E-4BF1-8FA3-646BB9059733}"/>
              </a:ext>
            </a:extLst>
          </p:cNvPr>
          <p:cNvSpPr/>
          <p:nvPr/>
        </p:nvSpPr>
        <p:spPr>
          <a:xfrm>
            <a:off x="5206105" y="2230113"/>
            <a:ext cx="594713" cy="569642"/>
          </a:xfrm>
          <a:prstGeom prst="roundRect">
            <a:avLst>
              <a:gd name="adj" fmla="val 14853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0A407F8-869A-47C2-A998-9FC00DE7B2BA}"/>
              </a:ext>
            </a:extLst>
          </p:cNvPr>
          <p:cNvSpPr/>
          <p:nvPr/>
        </p:nvSpPr>
        <p:spPr>
          <a:xfrm>
            <a:off x="3263228" y="2231168"/>
            <a:ext cx="594713" cy="569642"/>
          </a:xfrm>
          <a:prstGeom prst="roundRect">
            <a:avLst>
              <a:gd name="adj" fmla="val 14853"/>
            </a:avLst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EB4D97D-AAAD-4A47-8D39-D12873B7B89B}"/>
              </a:ext>
            </a:extLst>
          </p:cNvPr>
          <p:cNvSpPr/>
          <p:nvPr/>
        </p:nvSpPr>
        <p:spPr>
          <a:xfrm>
            <a:off x="1320351" y="2231168"/>
            <a:ext cx="594713" cy="569642"/>
          </a:xfrm>
          <a:prstGeom prst="roundRect">
            <a:avLst>
              <a:gd name="adj" fmla="val 14853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156F031-384D-4822-9AFA-891A03664063}"/>
              </a:ext>
            </a:extLst>
          </p:cNvPr>
          <p:cNvSpPr/>
          <p:nvPr/>
        </p:nvSpPr>
        <p:spPr>
          <a:xfrm>
            <a:off x="2341736" y="1303878"/>
            <a:ext cx="4460528" cy="29978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CB930A-DAA5-4F60-A617-FB655E71C7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SOCIAL MEDIA </a:t>
            </a:r>
            <a:r>
              <a:rPr lang="en-US" dirty="0">
                <a:ln w="12700">
                  <a:noFill/>
                </a:ln>
                <a:solidFill>
                  <a:schemeClr val="tx2"/>
                </a:solidFill>
              </a:rPr>
              <a:t>ADVERTISING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52A471-546C-4E2D-B35E-ED1A52EEAFE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Lorem Ipsum is simply dummy text of the printing industry.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C0AA5E-9DED-453C-93E9-40598055654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Lorem Ipsum has been the industry's standard dummy text.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52895A-4119-491E-B894-3F1493A4B0D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LOREM IPSUM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6DDD957-A62B-4F77-B61F-90900295759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Lorem Ipsum is simply dummy text of the printing industry.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55B762C-2326-4215-8C08-5530B53EF8B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LOREM IPSUM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FFBB8C8-F4EE-4591-AAD2-8794726BF89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Lorem Ipsum is simply dummy text of the printing industry.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557129B-0E4E-4A99-A047-47BC0EA7DE1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LOREM IPSUM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C3BD1B0-D338-4523-8C35-0F9D390A519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Lorem Ipsum is simply dummy text of the printing industry.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BFA8E03-32C7-4EBD-B171-22C57BB9D67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dirty="0"/>
              <a:t>LOREM IPSUM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6EEAF88-EA6C-4F36-9B8C-3C095CC2267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01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5A92E7E-9C97-4C3B-9214-F071EAC116A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dirty="0"/>
              <a:t>02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D8CB12D-A6D7-4224-BD20-C586ED8BFD0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/>
              <a:t>03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B99E78B-80C7-4E69-B30F-DB7B908C962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 dirty="0"/>
              <a:t>04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983A1293-1793-4D7C-98B1-BB1400C926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12787" y="3690062"/>
            <a:ext cx="364812" cy="107298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3A114104-DB6F-41A7-A626-6F0AC1C4ED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6218" y="2988872"/>
            <a:ext cx="79330" cy="317321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17121B44-217B-4446-AA3C-339875DBC3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0398245">
            <a:off x="595691" y="413671"/>
            <a:ext cx="174261" cy="153760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CA129BD3-B3E6-49E9-8BC3-3BB19D9B423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207115" y="4447695"/>
            <a:ext cx="196048" cy="168041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D4FB0F01-A2CB-43DF-8BEF-678A0BE7B0D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r="23832" b="5140"/>
          <a:stretch/>
        </p:blipFill>
        <p:spPr>
          <a:xfrm rot="5400000">
            <a:off x="572531" y="2924070"/>
            <a:ext cx="1646897" cy="2791964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50FD1790-994F-4723-942A-9170C948AD3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t="7659"/>
          <a:stretch/>
        </p:blipFill>
        <p:spPr>
          <a:xfrm>
            <a:off x="-1" y="-10505"/>
            <a:ext cx="2257425" cy="1275347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B9FE00FF-35E1-4128-A3D6-822ECAD8ABCB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 t="-1" b="14846"/>
          <a:stretch/>
        </p:blipFill>
        <p:spPr>
          <a:xfrm rot="16200000">
            <a:off x="7757337" y="1303886"/>
            <a:ext cx="2181225" cy="592102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94F5406A-73CE-48A3-B205-525F78E308F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94965" y="1133323"/>
            <a:ext cx="196048" cy="168041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6E7CEDA7-5E99-4159-A09E-58437C53733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8241436" y="1150703"/>
            <a:ext cx="542702" cy="542702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8A0806F9-C644-4A36-A4E9-5565BA442B1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 rot="859247">
            <a:off x="514235" y="4442437"/>
            <a:ext cx="745022" cy="526967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05AD2B6A-C21E-4BFF-8E4A-FEBB9F6EA76B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rcRect t="48342"/>
          <a:stretch/>
        </p:blipFill>
        <p:spPr>
          <a:xfrm flipH="1" flipV="1">
            <a:off x="3302997" y="4850965"/>
            <a:ext cx="566290" cy="292535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237D398D-B935-42F7-BBDA-1C0305248C26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 rot="522893">
            <a:off x="8499353" y="3206822"/>
            <a:ext cx="216410" cy="190950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BA290EEE-137B-4763-B48D-6DC43857ACD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 rot="21142274">
            <a:off x="6629644" y="4747807"/>
            <a:ext cx="216410" cy="1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798782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Social Media Advertising">
      <a:dk1>
        <a:srgbClr val="2F263A"/>
      </a:dk1>
      <a:lt1>
        <a:sysClr val="window" lastClr="FFFFFF"/>
      </a:lt1>
      <a:dk2>
        <a:srgbClr val="433359"/>
      </a:dk2>
      <a:lt2>
        <a:srgbClr val="433359"/>
      </a:lt2>
      <a:accent1>
        <a:srgbClr val="7C52A8"/>
      </a:accent1>
      <a:accent2>
        <a:srgbClr val="FFBE4A"/>
      </a:accent2>
      <a:accent3>
        <a:srgbClr val="4DBBFF"/>
      </a:accent3>
      <a:accent4>
        <a:srgbClr val="FF668B"/>
      </a:accent4>
      <a:accent5>
        <a:srgbClr val="F4D733"/>
      </a:accent5>
      <a:accent6>
        <a:srgbClr val="DB4570"/>
      </a:accent6>
      <a:hlink>
        <a:srgbClr val="0563C1"/>
      </a:hlink>
      <a:folHlink>
        <a:srgbClr val="954F72"/>
      </a:folHlink>
    </a:clrScheme>
    <a:fontScheme name="Black History Month">
      <a:majorFont>
        <a:latin typeface="Kanit ExtraBold"/>
        <a:ea typeface=""/>
        <a:cs typeface="Kanit ExtraBold"/>
      </a:majorFont>
      <a:minorFont>
        <a:latin typeface="Kanit Light"/>
        <a:ea typeface=""/>
        <a:cs typeface="Kanit Light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2622</TotalTime>
  <Words>1473</Words>
  <Application>Microsoft Office PowerPoint</Application>
  <PresentationFormat>On-screen Show (16:9)</PresentationFormat>
  <Paragraphs>182</Paragraphs>
  <Slides>26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Kanit ExtraBold</vt:lpstr>
      <vt:lpstr>Kanit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Phakawan</Manager>
  <Company>Auxein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Media Advertising</dc:title>
  <dc:creator>www.PowerPointHub.com; www.iSlidesHub.com</dc:creator>
  <dcterms:created xsi:type="dcterms:W3CDTF">2025-03-28T08:35:24Z</dcterms:created>
  <dcterms:modified xsi:type="dcterms:W3CDTF">2025-07-21T15:15:18Z</dcterms:modified>
</cp:coreProperties>
</file>