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sldIdLst>
    <p:sldId id="266" r:id="rId2"/>
    <p:sldId id="267" r:id="rId3"/>
    <p:sldId id="258" r:id="rId4"/>
    <p:sldId id="259" r:id="rId5"/>
    <p:sldId id="263" r:id="rId6"/>
    <p:sldId id="260" r:id="rId7"/>
    <p:sldId id="283" r:id="rId8"/>
    <p:sldId id="262" r:id="rId9"/>
    <p:sldId id="265" r:id="rId10"/>
    <p:sldId id="264" r:id="rId11"/>
    <p:sldId id="288" r:id="rId12"/>
    <p:sldId id="269" r:id="rId13"/>
    <p:sldId id="286" r:id="rId14"/>
    <p:sldId id="284" r:id="rId15"/>
    <p:sldId id="290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77" r:id="rId25"/>
    <p:sldId id="282" r:id="rId26"/>
  </p:sldIdLst>
  <p:sldSz cx="9144000" cy="5143500" type="screen16x9"/>
  <p:notesSz cx="6858000" cy="9144000"/>
  <p:embeddedFontLst>
    <p:embeddedFont>
      <p:font typeface="Mali" panose="020B0604020202020204" charset="-34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41B"/>
    <a:srgbClr val="FF7BB1"/>
    <a:srgbClr val="CBD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4656" autoAdjust="0"/>
  </p:normalViewPr>
  <p:slideViewPr>
    <p:cSldViewPr snapToGrid="0">
      <p:cViewPr varScale="1">
        <p:scale>
          <a:sx n="99" d="100"/>
          <a:sy n="99" d="100"/>
        </p:scale>
        <p:origin x="950" y="77"/>
      </p:cViewPr>
      <p:guideLst/>
    </p:cSldViewPr>
  </p:slideViewPr>
  <p:outlineViewPr>
    <p:cViewPr>
      <p:scale>
        <a:sx n="33" d="100"/>
        <a:sy n="33" d="100"/>
      </p:scale>
      <p:origin x="0" y="-1085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PART 01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6A-44D0-B675-75E6277F3A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PART 02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6A-44D0-B675-75E6277F3A4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PART 03</c:v>
                </c:pt>
              </c:strCache>
            </c:strRef>
          </c:tx>
          <c:spPr>
            <a:solidFill>
              <a:schemeClr val="accent1"/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6A-44D0-B675-75E6277F3A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4538479"/>
        <c:axId val="264547215"/>
      </c:barChart>
      <c:catAx>
        <c:axId val="2645384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5875" cap="rnd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j-cs"/>
              </a:defRPr>
            </a:pPr>
            <a:endParaRPr lang="en-US"/>
          </a:p>
        </c:txPr>
        <c:crossAx val="264547215"/>
        <c:crosses val="autoZero"/>
        <c:auto val="1"/>
        <c:lblAlgn val="ctr"/>
        <c:lblOffset val="100"/>
        <c:noMultiLvlLbl val="0"/>
      </c:catAx>
      <c:valAx>
        <c:axId val="264547215"/>
        <c:scaling>
          <c:orientation val="minMax"/>
          <c:max val="14"/>
          <c:min val="1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j-cs"/>
              </a:defRPr>
            </a:pPr>
            <a:endParaRPr lang="en-US"/>
          </a:p>
        </c:txPr>
        <c:crossAx val="264538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209950155439889E-2"/>
          <c:y val="0.91840916431727271"/>
          <c:w val="0.93741703440014901"/>
          <c:h val="8.15908356827273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j-lt"/>
              <a:ea typeface="+mn-ea"/>
              <a:cs typeface="+mj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baseline="0">
          <a:solidFill>
            <a:schemeClr val="tx1"/>
          </a:solidFill>
          <a:latin typeface="+mj-lt"/>
          <a:cs typeface="+mj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ABP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70</c:v>
                </c:pt>
                <c:pt idx="1">
                  <c:v>80</c:v>
                </c:pt>
                <c:pt idx="2">
                  <c:v>60</c:v>
                </c:pt>
                <c:pt idx="3">
                  <c:v>50</c:v>
                </c:pt>
                <c:pt idx="4">
                  <c:v>75</c:v>
                </c:pt>
                <c:pt idx="5">
                  <c:v>85</c:v>
                </c:pt>
                <c:pt idx="6">
                  <c:v>45</c:v>
                </c:pt>
                <c:pt idx="7">
                  <c:v>65</c:v>
                </c:pt>
                <c:pt idx="8">
                  <c:v>35</c:v>
                </c:pt>
                <c:pt idx="9">
                  <c:v>55</c:v>
                </c:pt>
                <c:pt idx="10">
                  <c:v>70</c:v>
                </c:pt>
                <c:pt idx="1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5E-4F37-B768-13F4C1A5C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7"/>
        <c:axId val="2145096687"/>
        <c:axId val="2145105423"/>
      </c:barChart>
      <c:catAx>
        <c:axId val="2145096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j-cs"/>
              </a:defRPr>
            </a:pPr>
            <a:endParaRPr lang="en-US"/>
          </a:p>
        </c:txPr>
        <c:crossAx val="2145105423"/>
        <c:crosses val="autoZero"/>
        <c:auto val="1"/>
        <c:lblAlgn val="ctr"/>
        <c:lblOffset val="100"/>
        <c:noMultiLvlLbl val="0"/>
      </c:catAx>
      <c:valAx>
        <c:axId val="2145105423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j-cs"/>
              </a:defRPr>
            </a:pPr>
            <a:endParaRPr lang="en-US"/>
          </a:p>
        </c:txPr>
        <c:crossAx val="2145096687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 b="1" baseline="0">
          <a:solidFill>
            <a:schemeClr val="tx1"/>
          </a:solidFill>
          <a:latin typeface="+mj-lt"/>
          <a:cs typeface="+mj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noFill/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94-4217-9C71-93B7CAC1C05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94-4217-9C71-93B7CAC1C05C}"/>
              </c:ext>
            </c:extLst>
          </c:dPt>
          <c:dPt>
            <c:idx val="2"/>
            <c:bubble3D val="0"/>
            <c:spPr>
              <a:noFill/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94-4217-9C71-93B7CAC1C05C}"/>
              </c:ext>
            </c:extLst>
          </c:dPt>
          <c:dPt>
            <c:idx val="3"/>
            <c:bubble3D val="0"/>
            <c:spPr>
              <a:noFill/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94-4217-9C71-93B7CAC1C05C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94-4217-9C71-93B7CAC1C0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noFill/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2C-4F40-A90E-50B80C335BC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72C-4F40-A90E-50B80C335BCC}"/>
              </c:ext>
            </c:extLst>
          </c:dPt>
          <c:dPt>
            <c:idx val="2"/>
            <c:bubble3D val="0"/>
            <c:spPr>
              <a:noFill/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72C-4F40-A90E-50B80C335BCC}"/>
              </c:ext>
            </c:extLst>
          </c:dPt>
          <c:dPt>
            <c:idx val="3"/>
            <c:bubble3D val="0"/>
            <c:spPr>
              <a:noFill/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72C-4F40-A90E-50B80C335BCC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72C-4F40-A90E-50B80C335B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noFill/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04-4B11-8FBD-B357133DB8B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04-4B11-8FBD-B357133DB8BB}"/>
              </c:ext>
            </c:extLst>
          </c:dPt>
          <c:dPt>
            <c:idx val="2"/>
            <c:bubble3D val="0"/>
            <c:spPr>
              <a:noFill/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04-4B11-8FBD-B357133DB8BB}"/>
              </c:ext>
            </c:extLst>
          </c:dPt>
          <c:dPt>
            <c:idx val="3"/>
            <c:bubble3D val="0"/>
            <c:spPr>
              <a:noFill/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004-4B11-8FBD-B357133DB8BB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85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004-4B11-8FBD-B357133DB8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94E56-A029-4E1D-9EC1-96E01DF80DC8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EE2C7-E4AF-434E-B6D1-BC832AB39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65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EE2C7-E4AF-434E-B6D1-BC832AB39B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8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EE2C7-E4AF-434E-B6D1-BC832AB39B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09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EE2C7-E4AF-434E-B6D1-BC832AB39B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91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EE2C7-E4AF-434E-B6D1-BC832AB39B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59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EE2C7-E4AF-434E-B6D1-BC832AB39B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1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4BCF450-435E-426E-BDD1-5159565E7951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9EA42F-F929-4BB5-86B1-D162C9DBDAD4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DE3F997-2410-4F9B-BF36-1C42E35F14CE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F255FA4-FFB0-4846-ADBF-C168466325B5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580032E-654B-44A0-A49A-42AF96F77905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B183144-3D27-4803-B239-D6D11AE37178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CC68E7-A65F-49B1-B380-052C1364A0C9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F31264-F3ED-45AB-B626-738E1DE6F835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4605047-9448-4F51-B39C-9ED381943C75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1A660B9-D116-49BD-BBC4-908AAAF20FC4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33D1077-7623-46F0-9AA2-D13241794B15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E16C878-8FFB-4A5E-920E-CDC8ACB0BFB4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5D3EE47-78E1-4D44-83F6-5DDD1BCA0648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75474B-27F9-4A36-809D-ED24F28EB0C2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CA14F5E-60B9-4793-84B6-74D7A98286DA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9CADF99-9A10-418B-BF54-DD82706345A7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0AC631A-C564-49CF-8873-0B86FB80FDB2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" name="ตัวแทนข้อความ 9">
            <a:extLst>
              <a:ext uri="{FF2B5EF4-FFF2-40B4-BE49-F238E27FC236}">
                <a16:creationId xmlns:a16="http://schemas.microsoft.com/office/drawing/2014/main" id="{026BA338-2498-4D87-ABF6-1293334F11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21420000">
            <a:off x="2359404" y="777184"/>
            <a:ext cx="4465946" cy="1114457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9600" b="1" spc="-300" baseline="0" dirty="0"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Money</a:t>
            </a:r>
          </a:p>
        </p:txBody>
      </p:sp>
      <p:sp>
        <p:nvSpPr>
          <p:cNvPr id="27" name="ตัวแทนข้อความ 9">
            <a:extLst>
              <a:ext uri="{FF2B5EF4-FFF2-40B4-BE49-F238E27FC236}">
                <a16:creationId xmlns:a16="http://schemas.microsoft.com/office/drawing/2014/main" id="{0E5BA1DD-63A8-4C9E-8614-0EC22E5648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12775">
            <a:off x="2997543" y="2309636"/>
            <a:ext cx="5638126" cy="1114457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7200" b="1" spc="-300" baseline="0" dirty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Management</a:t>
            </a:r>
          </a:p>
        </p:txBody>
      </p:sp>
      <p:sp>
        <p:nvSpPr>
          <p:cNvPr id="29" name="ตัวแทนข้อความ 9">
            <a:extLst>
              <a:ext uri="{FF2B5EF4-FFF2-40B4-BE49-F238E27FC236}">
                <a16:creationId xmlns:a16="http://schemas.microsoft.com/office/drawing/2014/main" id="{4E03FB96-98A6-4C5B-AE41-C1CABB44F4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8777" y="3959881"/>
            <a:ext cx="4223981" cy="305484"/>
          </a:xfrm>
        </p:spPr>
        <p:txBody>
          <a:bodyPr>
            <a:noAutofit/>
          </a:bodyPr>
          <a:lstStyle>
            <a:lvl1pPr marL="0" indent="0" algn="ctr">
              <a:lnSpc>
                <a:spcPct val="105000"/>
              </a:lnSpc>
              <a:buNone/>
              <a:defRPr sz="1800" b="1" spc="3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POWERPOINTHUB.COM</a:t>
            </a:r>
          </a:p>
        </p:txBody>
      </p:sp>
    </p:spTree>
    <p:extLst>
      <p:ext uri="{BB962C8B-B14F-4D97-AF65-F5344CB8AC3E}">
        <p14:creationId xmlns:p14="http://schemas.microsoft.com/office/powerpoint/2010/main" val="209299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154B24-6597-4655-B467-26371E16EC7F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79E728-15A0-4BB1-AFFF-30E254CCA09E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5F85F1-D4D0-457D-8531-43F987908BD8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D4C5C83-16EC-46E9-A03E-AC3402478A66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1B00AA4-B21C-404F-BC04-7819D2E7DA9A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4E7FCAF-6A92-42D7-A3F0-CC7EEF72674C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4D97382-EE54-47FC-AF87-01500B383A16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4D14FE7-24F0-4660-8FD1-9BC51F9BD317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AAE4B19-7B14-464C-BC9B-3827746C80A1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B5FA87-E39E-4EC6-AD84-9835DAFC386C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F4D6FD7-FC1F-4723-B868-C2C79E293170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F0172AE-0597-4464-A1E6-3F1340AF838A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9FF5261-54EE-4C91-838F-9963899B78A0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A9BF0E4-6EDB-4B9C-BE61-94D2AD74FEAF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0E47C59-3B81-45E1-AB4A-6954D4ECEB73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63DA199-6E22-4977-9CC2-C91809C4D743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C08C5BF-427E-4FF0-9A1C-E492B393120F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ตัวแทนข้อความ 520">
            <a:extLst>
              <a:ext uri="{FF2B5EF4-FFF2-40B4-BE49-F238E27FC236}">
                <a16:creationId xmlns:a16="http://schemas.microsoft.com/office/drawing/2014/main" id="{FB60715F-C5E3-45BA-8D97-3F8956DD2E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24960" y="1189959"/>
            <a:ext cx="2194035" cy="393908"/>
          </a:xfr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1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4" name="ตัวแทนข้อความ 520">
            <a:extLst>
              <a:ext uri="{FF2B5EF4-FFF2-40B4-BE49-F238E27FC236}">
                <a16:creationId xmlns:a16="http://schemas.microsoft.com/office/drawing/2014/main" id="{B72BA537-2F07-4982-A8DD-7992E02AA5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4960" y="951799"/>
            <a:ext cx="2194035" cy="302312"/>
          </a:xfr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1600" b="1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Subtitle 01</a:t>
            </a:r>
          </a:p>
        </p:txBody>
      </p:sp>
      <p:sp>
        <p:nvSpPr>
          <p:cNvPr id="25" name="ตัวแทนข้อความ 520">
            <a:extLst>
              <a:ext uri="{FF2B5EF4-FFF2-40B4-BE49-F238E27FC236}">
                <a16:creationId xmlns:a16="http://schemas.microsoft.com/office/drawing/2014/main" id="{8E8200E8-80AF-457D-BE34-DF807F2EB4C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4960" y="1996243"/>
            <a:ext cx="2194035" cy="393908"/>
          </a:xfr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1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ตัวแทนข้อความ 520">
            <a:extLst>
              <a:ext uri="{FF2B5EF4-FFF2-40B4-BE49-F238E27FC236}">
                <a16:creationId xmlns:a16="http://schemas.microsoft.com/office/drawing/2014/main" id="{A0DDA059-042D-4223-A477-6CBD1232034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24960" y="1758083"/>
            <a:ext cx="2194035" cy="302312"/>
          </a:xfr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1600" b="1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Subtitle 02</a:t>
            </a:r>
          </a:p>
        </p:txBody>
      </p:sp>
      <p:sp>
        <p:nvSpPr>
          <p:cNvPr id="27" name="ตัวแทนข้อความ 520">
            <a:extLst>
              <a:ext uri="{FF2B5EF4-FFF2-40B4-BE49-F238E27FC236}">
                <a16:creationId xmlns:a16="http://schemas.microsoft.com/office/drawing/2014/main" id="{AF8C412E-F541-4AA3-91A0-2E94DFC288F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27120" y="2803290"/>
            <a:ext cx="2194035" cy="393908"/>
          </a:xfr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1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ตัวแทนข้อความ 520">
            <a:extLst>
              <a:ext uri="{FF2B5EF4-FFF2-40B4-BE49-F238E27FC236}">
                <a16:creationId xmlns:a16="http://schemas.microsoft.com/office/drawing/2014/main" id="{0019AD0A-1BDE-47A0-B054-7BC2AEB6B64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7120" y="2565130"/>
            <a:ext cx="2194035" cy="302312"/>
          </a:xfr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1600" b="1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Subtitle 03</a:t>
            </a:r>
          </a:p>
        </p:txBody>
      </p:sp>
      <p:sp>
        <p:nvSpPr>
          <p:cNvPr id="29" name="ตัวแทนข้อความ 520">
            <a:extLst>
              <a:ext uri="{FF2B5EF4-FFF2-40B4-BE49-F238E27FC236}">
                <a16:creationId xmlns:a16="http://schemas.microsoft.com/office/drawing/2014/main" id="{88550F3B-D75A-45A9-80DF-1A862F4CA2D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4960" y="3608812"/>
            <a:ext cx="2194035" cy="393908"/>
          </a:xfr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1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0" name="ตัวแทนข้อความ 520">
            <a:extLst>
              <a:ext uri="{FF2B5EF4-FFF2-40B4-BE49-F238E27FC236}">
                <a16:creationId xmlns:a16="http://schemas.microsoft.com/office/drawing/2014/main" id="{A15F5C85-22E4-4BCD-BCDF-5D5DD3BA01C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24960" y="3370652"/>
            <a:ext cx="2194035" cy="302312"/>
          </a:xfr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1600" b="1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Subtitle 04</a:t>
            </a:r>
          </a:p>
        </p:txBody>
      </p:sp>
      <p:sp>
        <p:nvSpPr>
          <p:cNvPr id="31" name="ตัวแทนข้อความ 9">
            <a:extLst>
              <a:ext uri="{FF2B5EF4-FFF2-40B4-BE49-F238E27FC236}">
                <a16:creationId xmlns:a16="http://schemas.microsoft.com/office/drawing/2014/main" id="{9E291552-10C7-4CEE-AC25-E927720DE17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578667" y="1014163"/>
            <a:ext cx="2600845" cy="1046232"/>
          </a:xfr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spcBef>
                <a:spcPts val="0"/>
              </a:spcBef>
              <a:buNone/>
              <a:defRPr sz="11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has been the industry's standard dummy text ever since the 1500s, when an unknown printer took a galley of type and scrambled it to make a type specimen book. </a:t>
            </a:r>
          </a:p>
        </p:txBody>
      </p:sp>
    </p:spTree>
    <p:extLst>
      <p:ext uri="{BB962C8B-B14F-4D97-AF65-F5344CB8AC3E}">
        <p14:creationId xmlns:p14="http://schemas.microsoft.com/office/powerpoint/2010/main" val="246242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0D494B-4852-4355-BB2E-3DEE84A132A9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F8F6618-B4A7-411F-BDD0-5607345FC172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7C89E33-74D0-4860-AD8C-53629DA85B47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BC91309-9B37-4E8F-8C3B-C589B9B2EAE0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D00A86F-65B0-4885-A95C-C0FFC73F24A2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A1BA17E-9AE5-4069-9372-BD9190250B84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916F07D-DD47-4B97-815E-39F71E26F903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063279-2BEA-40DF-8E4F-5663D9270101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C481302-6FFA-407C-825E-0CC47D4B28E0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7E186F3-5B7D-4006-B094-3BD4225517B2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9DF616D-90D9-46A2-8741-92C9FEA4BFB0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EBCCF06-7309-4BF0-B058-310950FCA4F1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8303D1B-0826-4FAE-9EE4-18BE4DFF3576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44A329C-45E5-4D56-AB27-057BD7085B72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8BB8E2-106D-4F1D-BD4D-811E69B5BD94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CB84FC5-2ABA-4A86-94C3-6A14E93D7E02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B0ECFDD-79C5-4F47-BD29-049B2854767A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ตัวแทนข้อความ 386">
            <a:extLst>
              <a:ext uri="{FF2B5EF4-FFF2-40B4-BE49-F238E27FC236}">
                <a16:creationId xmlns:a16="http://schemas.microsoft.com/office/drawing/2014/main" id="{AAE6C359-E683-4EB0-8031-A71593FCC3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641" y="1165843"/>
            <a:ext cx="2015780" cy="823820"/>
          </a:xfr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  <a:defRPr sz="1200" b="0" i="0" spc="-8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1" name="ตัวแทนข้อความ 386">
            <a:extLst>
              <a:ext uri="{FF2B5EF4-FFF2-40B4-BE49-F238E27FC236}">
                <a16:creationId xmlns:a16="http://schemas.microsoft.com/office/drawing/2014/main" id="{93AA148E-D361-4F29-895D-709D5F175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184" y="792480"/>
            <a:ext cx="1135143" cy="13942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  <a:defRPr sz="9600" b="1" i="0" spc="-8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2" name="ตัวแทนข้อความ 386">
            <a:extLst>
              <a:ext uri="{FF2B5EF4-FFF2-40B4-BE49-F238E27FC236}">
                <a16:creationId xmlns:a16="http://schemas.microsoft.com/office/drawing/2014/main" id="{C0C53F42-8AFE-4304-9A69-6BEF6BD6C2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084" y="3185992"/>
            <a:ext cx="2015780" cy="823820"/>
          </a:xfr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  <a:defRPr sz="1200" b="0" i="0" spc="-8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3" name="ตัวแทนข้อความ 386">
            <a:extLst>
              <a:ext uri="{FF2B5EF4-FFF2-40B4-BE49-F238E27FC236}">
                <a16:creationId xmlns:a16="http://schemas.microsoft.com/office/drawing/2014/main" id="{2D86B567-44BD-4954-B403-5C14157233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6627" y="2812630"/>
            <a:ext cx="1135143" cy="13942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  <a:defRPr sz="9600" b="1" i="0" spc="-8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4" name="ตัวแทนข้อความ 386">
            <a:extLst>
              <a:ext uri="{FF2B5EF4-FFF2-40B4-BE49-F238E27FC236}">
                <a16:creationId xmlns:a16="http://schemas.microsoft.com/office/drawing/2014/main" id="{6AA1A490-2F2F-4FB3-8C5E-609718D220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3063" y="1161145"/>
            <a:ext cx="2015780" cy="823820"/>
          </a:xfr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  <a:defRPr sz="1200" b="0" i="0" spc="-8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5" name="ตัวแทนข้อความ 386">
            <a:extLst>
              <a:ext uri="{FF2B5EF4-FFF2-40B4-BE49-F238E27FC236}">
                <a16:creationId xmlns:a16="http://schemas.microsoft.com/office/drawing/2014/main" id="{114A6B84-E991-4A1B-9345-FF6EE390D3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66163" y="792646"/>
            <a:ext cx="1135143" cy="13942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  <a:defRPr sz="9600" b="1" i="0" spc="-8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6" name="ตัวแทนข้อความ 386">
            <a:extLst>
              <a:ext uri="{FF2B5EF4-FFF2-40B4-BE49-F238E27FC236}">
                <a16:creationId xmlns:a16="http://schemas.microsoft.com/office/drawing/2014/main" id="{963E85F4-129B-4892-864C-DC96E01E96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3063" y="3186158"/>
            <a:ext cx="2015780" cy="823820"/>
          </a:xfr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  <a:defRPr sz="1200" b="0" i="0" spc="-8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7" name="ตัวแทนข้อความ 386">
            <a:extLst>
              <a:ext uri="{FF2B5EF4-FFF2-40B4-BE49-F238E27FC236}">
                <a16:creationId xmlns:a16="http://schemas.microsoft.com/office/drawing/2014/main" id="{D6B37C3F-E7B7-4C64-82BE-3EE3735440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3783" y="2813490"/>
            <a:ext cx="1135143" cy="13942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  <a:defRPr sz="9600" b="1" i="0" spc="-8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7904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A06262-5285-427D-8EBA-BBAE06C24F08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A2224EC-72F1-4F87-B09D-66AEBD33DCC5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93FC6FF-9B52-433D-96A3-BFDC8F03D28E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45BEE1C-38F7-4225-A8CD-629A9AEB642B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D3132A0-9F01-4992-A3A1-FD2DC463E8D6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B2A3895-CC50-4D9D-BCCC-97F2BC976B14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0029A8F-4DD6-4620-99A9-7C19C10838E4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FA4ECEC-A440-4070-A71F-6272666D0A33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56CED9-DA8F-442F-8327-4E75797AF4B8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B6050AB-BF43-4DD1-B40D-0760C73423DA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1127932-7923-4229-B914-670485FD2D55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0A68E5B-ED76-4C0D-91EC-1154A9059200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CD5F3D-BE6C-46A4-8D48-7F7E709817B7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34218D5-527F-47B8-A287-C6406AB7A278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62FC2DF-D1BC-4E0A-8A2B-A3056B327828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6D83F9C-C066-4375-8065-7BC550E79027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1A9C573-ECAC-4269-A621-3F5F47FF217E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ตัวแทนข้อความ 9">
            <a:extLst>
              <a:ext uri="{FF2B5EF4-FFF2-40B4-BE49-F238E27FC236}">
                <a16:creationId xmlns:a16="http://schemas.microsoft.com/office/drawing/2014/main" id="{46F5900C-AAC6-41DF-A084-04E09C7E95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76728" y="1160057"/>
            <a:ext cx="3608179" cy="591635"/>
          </a:xfrm>
        </p:spPr>
        <p:txBody>
          <a:bodyPr>
            <a:noAutofit/>
          </a:bodyPr>
          <a:lstStyle>
            <a:lvl1pPr marL="0" indent="0" algn="l">
              <a:buNone/>
              <a:defRPr sz="4000" b="1" i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r>
              <a:rPr lang="en-US" dirty="0"/>
              <a:t>Management</a:t>
            </a:r>
          </a:p>
        </p:txBody>
      </p:sp>
      <p:sp>
        <p:nvSpPr>
          <p:cNvPr id="23" name="ตัวแทนข้อความ 9">
            <a:extLst>
              <a:ext uri="{FF2B5EF4-FFF2-40B4-BE49-F238E27FC236}">
                <a16:creationId xmlns:a16="http://schemas.microsoft.com/office/drawing/2014/main" id="{F7FA1D4F-E048-4976-B851-0BF451C2CA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2397" y="612270"/>
            <a:ext cx="3608180" cy="762648"/>
          </a:xfrm>
        </p:spPr>
        <p:txBody>
          <a:bodyPr>
            <a:noAutofit/>
          </a:bodyPr>
          <a:lstStyle>
            <a:lvl1pPr marL="0" indent="0" algn="l">
              <a:buNone/>
              <a:defRPr sz="5400" b="1" i="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Money</a:t>
            </a:r>
          </a:p>
        </p:txBody>
      </p:sp>
      <p:sp>
        <p:nvSpPr>
          <p:cNvPr id="24" name="ตัวแทนข้อความ 9">
            <a:extLst>
              <a:ext uri="{FF2B5EF4-FFF2-40B4-BE49-F238E27FC236}">
                <a16:creationId xmlns:a16="http://schemas.microsoft.com/office/drawing/2014/main" id="{0074B387-8D79-4B19-8DF7-01D50C47DB1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2397" y="3395749"/>
            <a:ext cx="4776497" cy="621598"/>
          </a:xfr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spcBef>
                <a:spcPts val="0"/>
              </a:spcBef>
              <a:buNone/>
              <a:defRPr sz="1200" b="1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type. </a:t>
            </a:r>
          </a:p>
        </p:txBody>
      </p:sp>
      <p:sp>
        <p:nvSpPr>
          <p:cNvPr id="25" name="ตัวแทนข้อความ 9">
            <a:extLst>
              <a:ext uri="{FF2B5EF4-FFF2-40B4-BE49-F238E27FC236}">
                <a16:creationId xmlns:a16="http://schemas.microsoft.com/office/drawing/2014/main" id="{F0D287A8-536A-442F-AF72-7F4400D26E9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77854" y="2259692"/>
            <a:ext cx="4776497" cy="930756"/>
          </a:xfr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spcBef>
                <a:spcPts val="0"/>
              </a:spcBef>
              <a:buNone/>
              <a:defRPr sz="11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has been the industry's standard dummy text ever since the 1500s, when an unknown printer took a galley of type and scrambled it to make a type specimen book. Lorem Ipsum has been the industry's standard dummy text ever since the 1500s, when an unknown printer took a galley of type.</a:t>
            </a:r>
          </a:p>
        </p:txBody>
      </p:sp>
    </p:spTree>
    <p:extLst>
      <p:ext uri="{BB962C8B-B14F-4D97-AF65-F5344CB8AC3E}">
        <p14:creationId xmlns:p14="http://schemas.microsoft.com/office/powerpoint/2010/main" val="1542650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9069BF-FE53-4487-AD9D-9CC80C82774E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3861284-A655-4927-BA3F-EECE45919027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6E3E6C-30AA-45A5-A85D-90A67E80C758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E246D29-8FB2-4168-8C33-7179266D8A35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15D2DB5-69E0-46F2-9A08-C780971C3B0A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6185EF2-3DA9-447D-A42D-1998BFFEB8F8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BB82CCA-E2D4-4986-8DEB-9EC22DDC3178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564B5C-2693-4311-B6F8-193945702091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82BD3FC-0579-4C1D-91E1-3E4AF205C8D3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E534900-77DE-49C8-9B91-0138788E4683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B51996-A308-4060-87C1-D6366CAF2285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20402E0-7721-449D-BB26-FA9D18725B55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D57FDB-95EB-492F-B8B6-E024B3AED3B5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CC65D9-051F-4564-AA6B-E1A0CABE6F8C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5A6A638-8D55-4BFD-8DFC-9418D4FCD6A4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7F6507-17C3-438C-B0C8-3E5A50C374D3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67AADC3-97D4-42E3-81F8-0046D648F45D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Picture Placeholder 23">
            <a:extLst>
              <a:ext uri="{FF2B5EF4-FFF2-40B4-BE49-F238E27FC236}">
                <a16:creationId xmlns:a16="http://schemas.microsoft.com/office/drawing/2014/main" id="{46A5D183-37F2-45B5-8FC6-96305283BF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6499" y="425913"/>
            <a:ext cx="3047548" cy="4288536"/>
          </a:xfrm>
          <a:prstGeom prst="roundRect">
            <a:avLst>
              <a:gd name="adj" fmla="val 23709"/>
            </a:avLst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en-US" sz="105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31" name="ตัวแทนข้อความ 6">
            <a:extLst>
              <a:ext uri="{FF2B5EF4-FFF2-40B4-BE49-F238E27FC236}">
                <a16:creationId xmlns:a16="http://schemas.microsoft.com/office/drawing/2014/main" id="{DD107F57-82EB-4D9C-AE00-207D7554024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163549" y="3711279"/>
            <a:ext cx="3416403" cy="687281"/>
          </a:xfrm>
        </p:spPr>
        <p:txBody>
          <a:bodyPr>
            <a:noAutofit/>
          </a:bodyPr>
          <a:lstStyle>
            <a:lvl1pPr marL="0" indent="0" algn="ctr">
              <a:lnSpc>
                <a:spcPct val="105000"/>
              </a:lnSpc>
              <a:buNone/>
              <a:defRPr sz="1200" i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2" name="ตัวแทนข้อความ 6">
            <a:extLst>
              <a:ext uri="{FF2B5EF4-FFF2-40B4-BE49-F238E27FC236}">
                <a16:creationId xmlns:a16="http://schemas.microsoft.com/office/drawing/2014/main" id="{D6A56F55-F109-44B6-8044-322D760B8F78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36626" y="2734551"/>
            <a:ext cx="4270248" cy="868680"/>
          </a:xfrm>
        </p:spPr>
        <p:txBody>
          <a:bodyPr>
            <a:noAutofit/>
          </a:bodyPr>
          <a:lstStyle>
            <a:lvl1pPr marL="0" indent="0" algn="ctr">
              <a:buNone/>
              <a:defRPr sz="6600" b="1" i="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3.2 M</a:t>
            </a:r>
          </a:p>
        </p:txBody>
      </p:sp>
      <p:sp>
        <p:nvSpPr>
          <p:cNvPr id="33" name="ตัวแทนข้อความ 6">
            <a:extLst>
              <a:ext uri="{FF2B5EF4-FFF2-40B4-BE49-F238E27FC236}">
                <a16:creationId xmlns:a16="http://schemas.microsoft.com/office/drawing/2014/main" id="{99FA46AA-3DE7-43FD-83DE-8B7F1BD9BF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163549" y="1864165"/>
            <a:ext cx="3416403" cy="687281"/>
          </a:xfrm>
        </p:spPr>
        <p:txBody>
          <a:bodyPr>
            <a:noAutofit/>
          </a:bodyPr>
          <a:lstStyle>
            <a:lvl1pPr marL="0" indent="0" algn="ctr">
              <a:lnSpc>
                <a:spcPct val="105000"/>
              </a:lnSpc>
              <a:buNone/>
              <a:defRPr sz="1200" i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4" name="ตัวแทนข้อความ 6">
            <a:extLst>
              <a:ext uri="{FF2B5EF4-FFF2-40B4-BE49-F238E27FC236}">
                <a16:creationId xmlns:a16="http://schemas.microsoft.com/office/drawing/2014/main" id="{16116C8B-B9AC-405B-9765-E82E15F6A8C7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38260" y="894762"/>
            <a:ext cx="4266980" cy="867669"/>
          </a:xfrm>
        </p:spPr>
        <p:txBody>
          <a:bodyPr>
            <a:noAutofit/>
          </a:bodyPr>
          <a:lstStyle>
            <a:lvl1pPr marL="0" indent="0" algn="ctr">
              <a:buNone/>
              <a:defRPr sz="6600" b="1" i="0" spc="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1 IN 3</a:t>
            </a:r>
          </a:p>
        </p:txBody>
      </p:sp>
    </p:spTree>
    <p:extLst>
      <p:ext uri="{BB962C8B-B14F-4D97-AF65-F5344CB8AC3E}">
        <p14:creationId xmlns:p14="http://schemas.microsoft.com/office/powerpoint/2010/main" val="2353928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3871A1-36B1-4283-9041-1E4DF6B334AB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B4226CA-14C3-41F8-95E7-20E8AF5A4441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28F645F-9F0B-4588-A907-E109E431E48A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8FD1B7E-AFB6-4EF6-972B-C0CB1F55B4E9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6CFA3BB-1425-472F-9C00-4AB725F6D30E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5572B3-1A41-4547-8F0D-DD72D99C252F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308CC4C-347A-4E02-A76C-FA9897683D63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C528FB-DA7E-4B11-B889-D12C62C3ABB9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84BA383-EF56-4B5E-A251-B9D141454753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6F8C325-AD5A-47BA-93F1-8272D905A886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A8C510E-729D-49C8-A696-218C8ADE33FA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7ABE90C-EC70-42C4-A17B-8927B5655715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B477ADF-F146-4197-937A-456B99AD351E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78471DD-4496-4B53-9AE9-A62E1E9AFB6E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B430841-647E-419B-BDA0-9FFB15E4756C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1640303-76DF-4B63-A796-51F1791F28E1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D0CED86-8712-483D-BABF-353AC54BD102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ตัวแทนข้อความ 9">
            <a:extLst>
              <a:ext uri="{FF2B5EF4-FFF2-40B4-BE49-F238E27FC236}">
                <a16:creationId xmlns:a16="http://schemas.microsoft.com/office/drawing/2014/main" id="{5F12851E-1422-42DB-8822-4AD83B8420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4140" y="1389750"/>
            <a:ext cx="6753225" cy="1114457"/>
          </a:xfrm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9600" b="1" i="0" baseline="0" dirty="0">
                <a:ln w="15875">
                  <a:noFill/>
                </a:ln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dirty="0"/>
              <a:t>7,235,000!</a:t>
            </a:r>
          </a:p>
        </p:txBody>
      </p:sp>
      <p:sp>
        <p:nvSpPr>
          <p:cNvPr id="22" name="ตัวแทนข้อความ 9">
            <a:extLst>
              <a:ext uri="{FF2B5EF4-FFF2-40B4-BE49-F238E27FC236}">
                <a16:creationId xmlns:a16="http://schemas.microsoft.com/office/drawing/2014/main" id="{1E01709E-C861-4408-8C5B-AB6D2013E1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2354" y="3424181"/>
            <a:ext cx="5981351" cy="687497"/>
          </a:xfrm>
        </p:spPr>
        <p:txBody>
          <a:bodyPr>
            <a:noAutofit/>
          </a:bodyPr>
          <a:lstStyle>
            <a:lvl1pPr marL="0" indent="0" algn="ctr">
              <a:lnSpc>
                <a:spcPct val="105000"/>
              </a:lnSpc>
              <a:buNone/>
              <a:defRPr sz="1200" i="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534003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B10400-67D0-4419-94C9-C5D4FF6D7FD4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8FF8DC8-9D16-4927-9A25-CDB60FC47EA8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3A0A155-39D1-42FA-8291-57032F848AF7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E83A9CB-04F8-4D03-AD47-9341FCD9EBFF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EBC48A-EFD5-40E4-A199-E214B014BFC3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DE3DBC4-708C-408E-B456-4C4E6EF04AF3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25731DC-4654-4AFF-92D1-6AE5E4BDB150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73C08FB-2E4F-4C65-B9C8-32295E96AD08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B36601D-1D81-4C97-AB51-4645F599FA40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938E469-3C80-4CB2-9A87-E88FF687761A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192394E-A34D-4E08-B054-B347FC003C61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88838BF-AEE9-4715-A0D8-AFBBE31271E7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B2933DE-8C5D-4DA5-ADDB-7ED5155C2A82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1BDE58-F96C-4BE4-8CFB-E4D56FF40973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762C07E-2214-41F8-8C26-8C1B8ADB321F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7DF9FBB-C25A-49E3-93C3-41B2E5E2539F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E829314-BFB4-4A12-888D-4FB168A085BA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ตัวแทนข้อความ 43">
            <a:extLst>
              <a:ext uri="{FF2B5EF4-FFF2-40B4-BE49-F238E27FC236}">
                <a16:creationId xmlns:a16="http://schemas.microsoft.com/office/drawing/2014/main" id="{A32C6FA9-59AD-431B-A0C5-E0C321EB026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1206" y="1277625"/>
            <a:ext cx="2104384" cy="1155089"/>
          </a:xfrm>
        </p:spPr>
        <p:txBody>
          <a:bodyPr>
            <a:noAutofit/>
          </a:bodyPr>
          <a:lstStyle>
            <a:lvl1pPr marL="0" indent="0" algn="thaiDist">
              <a:lnSpc>
                <a:spcPct val="114000"/>
              </a:lnSpc>
              <a:buNone/>
              <a:defRPr sz="1000" b="0" i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114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Lorem Ipsum is simply dummy text of the printing industry.</a:t>
            </a:r>
          </a:p>
        </p:txBody>
      </p:sp>
      <p:sp>
        <p:nvSpPr>
          <p:cNvPr id="20" name="ตัวแทนข้อความ 9">
            <a:extLst>
              <a:ext uri="{FF2B5EF4-FFF2-40B4-BE49-F238E27FC236}">
                <a16:creationId xmlns:a16="http://schemas.microsoft.com/office/drawing/2014/main" id="{258F2ED4-27DB-46D7-A6A6-CDDA145F5A3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81206" y="915143"/>
            <a:ext cx="2104384" cy="326915"/>
          </a:xfrm>
        </p:spPr>
        <p:txBody>
          <a:bodyPr>
            <a:noAutofit/>
          </a:bodyPr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2000" b="1" i="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ตัวแทนข้อความ 43">
            <a:extLst>
              <a:ext uri="{FF2B5EF4-FFF2-40B4-BE49-F238E27FC236}">
                <a16:creationId xmlns:a16="http://schemas.microsoft.com/office/drawing/2014/main" id="{D69E29DE-A5BB-4EEA-A996-EB68592D05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81206" y="3089429"/>
            <a:ext cx="2104384" cy="1155085"/>
          </a:xfrm>
        </p:spPr>
        <p:txBody>
          <a:bodyPr>
            <a:noAutofit/>
          </a:bodyPr>
          <a:lstStyle>
            <a:lvl1pPr marL="0" indent="0" algn="thaiDist">
              <a:lnSpc>
                <a:spcPct val="114000"/>
              </a:lnSpc>
              <a:buNone/>
              <a:defRPr sz="1000" b="0" i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114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Lorem Ipsum is simply dummy text of the printing industry.</a:t>
            </a:r>
          </a:p>
        </p:txBody>
      </p:sp>
      <p:sp>
        <p:nvSpPr>
          <p:cNvPr id="22" name="ตัวแทนข้อความ 9">
            <a:extLst>
              <a:ext uri="{FF2B5EF4-FFF2-40B4-BE49-F238E27FC236}">
                <a16:creationId xmlns:a16="http://schemas.microsoft.com/office/drawing/2014/main" id="{9E845ED9-6BE8-484E-B003-EA591CEBB0E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81206" y="2726947"/>
            <a:ext cx="2104384" cy="326915"/>
          </a:xfrm>
        </p:spPr>
        <p:txBody>
          <a:bodyPr>
            <a:noAutofit/>
          </a:bodyPr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2000" b="1" i="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ตัวแทนข้อความ 6">
            <a:extLst>
              <a:ext uri="{FF2B5EF4-FFF2-40B4-BE49-F238E27FC236}">
                <a16:creationId xmlns:a16="http://schemas.microsoft.com/office/drawing/2014/main" id="{4DD1A177-49D7-4275-8883-438B6D65F6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78582" y="1086066"/>
            <a:ext cx="3795105" cy="352783"/>
          </a:xfrm>
        </p:spPr>
        <p:txBody>
          <a:bodyPr vert="horz" lIns="91440" tIns="45720" rIns="91440" bIns="45720" rtlCol="0">
            <a:noAutofit/>
          </a:bodyPr>
          <a:lstStyle>
            <a:lvl1pPr algn="l">
              <a:defRPr lang="en-US" sz="2400" b="1" i="0" spc="0" baseline="0" dirty="0"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" dirty="0"/>
              <a:t>Money Management</a:t>
            </a:r>
            <a:r>
              <a:rPr lang="en-US" dirty="0"/>
              <a:t> 01</a:t>
            </a:r>
          </a:p>
        </p:txBody>
      </p:sp>
      <p:sp>
        <p:nvSpPr>
          <p:cNvPr id="24" name="ตัวแทนข้อความ 6">
            <a:extLst>
              <a:ext uri="{FF2B5EF4-FFF2-40B4-BE49-F238E27FC236}">
                <a16:creationId xmlns:a16="http://schemas.microsoft.com/office/drawing/2014/main" id="{166A0B8A-3ACA-4069-B59C-9785D2B5AD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6334" y="1515616"/>
            <a:ext cx="3764720" cy="698795"/>
          </a:xfrm>
        </p:spPr>
        <p:txBody>
          <a:bodyPr>
            <a:noAutofit/>
          </a:bodyPr>
          <a:lstStyle>
            <a:lvl1pPr marL="0" indent="0" algn="thaiDist">
              <a:buNone/>
              <a:defRPr sz="1000" i="0" spc="0">
                <a:solidFill>
                  <a:schemeClr val="tx1"/>
                </a:solidFill>
                <a:latin typeface="+mn-lt"/>
                <a:cs typeface="IBM Plex Sans Thai ExtraLight" panose="020B0303050203000203" pitchFamily="34" charset="-34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5" name="ตัวแทนข้อความ 6">
            <a:extLst>
              <a:ext uri="{FF2B5EF4-FFF2-40B4-BE49-F238E27FC236}">
                <a16:creationId xmlns:a16="http://schemas.microsoft.com/office/drawing/2014/main" id="{4022F71C-4645-417C-BB7F-BDB5FD8A1A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674812" y="2834382"/>
            <a:ext cx="3795105" cy="352783"/>
          </a:xfrm>
        </p:spPr>
        <p:txBody>
          <a:bodyPr vert="horz" lIns="91440" tIns="45720" rIns="91440" bIns="45720" rtlCol="0">
            <a:noAutofit/>
          </a:bodyPr>
          <a:lstStyle>
            <a:lvl1pPr algn="l">
              <a:defRPr lang="en-US" sz="2400" b="1" i="0" spc="0" baseline="0" dirty="0"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" dirty="0"/>
              <a:t>Money Management</a:t>
            </a:r>
            <a:r>
              <a:rPr lang="en-US" dirty="0"/>
              <a:t> 02</a:t>
            </a:r>
          </a:p>
        </p:txBody>
      </p:sp>
      <p:sp>
        <p:nvSpPr>
          <p:cNvPr id="26" name="ตัวแทนข้อความ 6">
            <a:extLst>
              <a:ext uri="{FF2B5EF4-FFF2-40B4-BE49-F238E27FC236}">
                <a16:creationId xmlns:a16="http://schemas.microsoft.com/office/drawing/2014/main" id="{3DDAB1C9-1367-43DC-A5AD-68B98752E7A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682564" y="3263932"/>
            <a:ext cx="3764720" cy="698795"/>
          </a:xfrm>
        </p:spPr>
        <p:txBody>
          <a:bodyPr>
            <a:noAutofit/>
          </a:bodyPr>
          <a:lstStyle>
            <a:lvl1pPr marL="0" indent="0" algn="thaiDist">
              <a:buNone/>
              <a:defRPr sz="1000" i="0" spc="0">
                <a:solidFill>
                  <a:schemeClr val="tx1"/>
                </a:solidFill>
                <a:latin typeface="+mn-lt"/>
                <a:cs typeface="IBM Plex Sans Thai ExtraLight" panose="020B0303050203000203" pitchFamily="34" charset="-34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2037680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3DB46E-AE0C-4A91-9CE1-152BD004BF0D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15F4F38-FA68-46D2-9D8D-F26A61B54407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86DD0B-6D3F-4443-AA68-482A76343B40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466F361-364C-44F7-BD68-B4E964A51681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DFE8880-96A0-43AA-B7E3-2A12FAA2D206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FDCCDDC-7AD9-469F-BD1A-26E59C7F9CEA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34591A7-F389-4C55-B63B-70E9EDEEB375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BDA0AFE-DC96-4C34-BF23-717336DA7440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DBDA67-FDB7-44DC-B97B-65E12C714875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6F476D1-E13C-4707-9D3F-460877BD42E4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A11D22-0144-4AB2-8922-9F2C7D15DF73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52CB8AC-9EA6-40C9-A28E-B52EA45435E3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753C45-FFEF-45EA-87FC-1C7535AC044B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8E08466-81AB-4E86-AFD6-49CFC862DB79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7F3DB43-2A8F-4C26-820B-1BE36D6AE78A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B5DE68B-B79E-4E9D-83FF-54EB7D8742DA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5EA6AF0-B57B-4076-85AF-AA83E0741571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ตัวแทนข้อความ 520">
            <a:extLst>
              <a:ext uri="{FF2B5EF4-FFF2-40B4-BE49-F238E27FC236}">
                <a16:creationId xmlns:a16="http://schemas.microsoft.com/office/drawing/2014/main" id="{B39BB9F3-5BBE-41E6-90B2-03F9E4743D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04500" y="1358561"/>
            <a:ext cx="1903119" cy="784131"/>
          </a:xfr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0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20" name="ตัวแทนข้อความ 520">
            <a:extLst>
              <a:ext uri="{FF2B5EF4-FFF2-40B4-BE49-F238E27FC236}">
                <a16:creationId xmlns:a16="http://schemas.microsoft.com/office/drawing/2014/main" id="{638993B2-497A-41C0-B6D0-05A765858C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4500" y="1056249"/>
            <a:ext cx="1903119" cy="30231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ตัวแทนข้อความ 520">
            <a:extLst>
              <a:ext uri="{FF2B5EF4-FFF2-40B4-BE49-F238E27FC236}">
                <a16:creationId xmlns:a16="http://schemas.microsoft.com/office/drawing/2014/main" id="{0102B851-63FC-4D61-B746-DB5AE1A14A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4500" y="2688631"/>
            <a:ext cx="1903119" cy="784131"/>
          </a:xfr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0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22" name="ตัวแทนข้อความ 520">
            <a:extLst>
              <a:ext uri="{FF2B5EF4-FFF2-40B4-BE49-F238E27FC236}">
                <a16:creationId xmlns:a16="http://schemas.microsoft.com/office/drawing/2014/main" id="{DD69D1A5-FF5F-4C44-BDD9-864614A44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04500" y="2386319"/>
            <a:ext cx="1903119" cy="30231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ตัวแทนข้อความ 520">
            <a:extLst>
              <a:ext uri="{FF2B5EF4-FFF2-40B4-BE49-F238E27FC236}">
                <a16:creationId xmlns:a16="http://schemas.microsoft.com/office/drawing/2014/main" id="{6BFFD396-0458-4572-9CB7-766DFAC455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36381" y="1341831"/>
            <a:ext cx="1903120" cy="784131"/>
          </a:xfr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0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24" name="ตัวแทนข้อความ 520">
            <a:extLst>
              <a:ext uri="{FF2B5EF4-FFF2-40B4-BE49-F238E27FC236}">
                <a16:creationId xmlns:a16="http://schemas.microsoft.com/office/drawing/2014/main" id="{9E4616DE-545D-47DA-BDE0-9B5ED4FD18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6381" y="1039519"/>
            <a:ext cx="1903120" cy="302312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600" b="1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ตัวแทนข้อความ 520">
            <a:extLst>
              <a:ext uri="{FF2B5EF4-FFF2-40B4-BE49-F238E27FC236}">
                <a16:creationId xmlns:a16="http://schemas.microsoft.com/office/drawing/2014/main" id="{FABD21D2-A04E-44B7-AAF6-2C0136D458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36381" y="2673131"/>
            <a:ext cx="1903120" cy="784131"/>
          </a:xfr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0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26" name="ตัวแทนข้อความ 520">
            <a:extLst>
              <a:ext uri="{FF2B5EF4-FFF2-40B4-BE49-F238E27FC236}">
                <a16:creationId xmlns:a16="http://schemas.microsoft.com/office/drawing/2014/main" id="{D968B21C-46DC-406E-9DF7-9AA9FDDA4D3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6381" y="2370819"/>
            <a:ext cx="1903120" cy="302312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600" b="1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ตัวแทนข้อความ 520">
            <a:extLst>
              <a:ext uri="{FF2B5EF4-FFF2-40B4-BE49-F238E27FC236}">
                <a16:creationId xmlns:a16="http://schemas.microsoft.com/office/drawing/2014/main" id="{0FFD85D4-2F13-4292-88A8-A9E02352347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64878" y="2438988"/>
            <a:ext cx="907905" cy="844018"/>
          </a:xfrm>
        </p:spPr>
        <p:txBody>
          <a:bodyPr anchor="ctr">
            <a:noAutofit/>
          </a:bodyPr>
          <a:lstStyle>
            <a:lvl1pPr marL="0" indent="0" algn="ctr">
              <a:lnSpc>
                <a:spcPct val="105000"/>
              </a:lnSpc>
              <a:buNone/>
              <a:defRPr sz="4200" b="1" baseline="0">
                <a:solidFill>
                  <a:schemeClr val="tx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O</a:t>
            </a:r>
          </a:p>
        </p:txBody>
      </p:sp>
      <p:sp>
        <p:nvSpPr>
          <p:cNvPr id="28" name="ตัวแทนข้อความ 520">
            <a:extLst>
              <a:ext uri="{FF2B5EF4-FFF2-40B4-BE49-F238E27FC236}">
                <a16:creationId xmlns:a16="http://schemas.microsoft.com/office/drawing/2014/main" id="{9B315756-E77F-4041-AECC-66570515B07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62018" y="1323998"/>
            <a:ext cx="907905" cy="844018"/>
          </a:xfrm>
        </p:spPr>
        <p:txBody>
          <a:bodyPr anchor="ctr">
            <a:noAutofit/>
          </a:bodyPr>
          <a:lstStyle>
            <a:lvl1pPr marL="0" indent="0" algn="ctr">
              <a:lnSpc>
                <a:spcPct val="105000"/>
              </a:lnSpc>
              <a:buNone/>
              <a:defRPr sz="4200" b="1" baseline="0">
                <a:solidFill>
                  <a:schemeClr val="tx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</a:t>
            </a:r>
          </a:p>
        </p:txBody>
      </p:sp>
      <p:sp>
        <p:nvSpPr>
          <p:cNvPr id="29" name="ตัวแทนข้อความ 520">
            <a:extLst>
              <a:ext uri="{FF2B5EF4-FFF2-40B4-BE49-F238E27FC236}">
                <a16:creationId xmlns:a16="http://schemas.microsoft.com/office/drawing/2014/main" id="{20D967FD-B3FA-46C9-AE9A-25AC84309E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2365" y="1313914"/>
            <a:ext cx="813027" cy="844018"/>
          </a:xfrm>
        </p:spPr>
        <p:txBody>
          <a:bodyPr anchor="ctr">
            <a:noAutofit/>
          </a:bodyPr>
          <a:lstStyle>
            <a:lvl1pPr marL="0" indent="0" algn="ctr">
              <a:lnSpc>
                <a:spcPct val="105000"/>
              </a:lnSpc>
              <a:buNone/>
              <a:defRPr sz="4200" b="1" baseline="0">
                <a:solidFill>
                  <a:schemeClr val="tx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W</a:t>
            </a:r>
          </a:p>
        </p:txBody>
      </p:sp>
      <p:sp>
        <p:nvSpPr>
          <p:cNvPr id="30" name="ตัวแทนข้อความ 520">
            <a:extLst>
              <a:ext uri="{FF2B5EF4-FFF2-40B4-BE49-F238E27FC236}">
                <a16:creationId xmlns:a16="http://schemas.microsoft.com/office/drawing/2014/main" id="{489B846C-87D2-4543-ABC1-3EF88404D09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70531" y="2438988"/>
            <a:ext cx="813027" cy="844018"/>
          </a:xfrm>
        </p:spPr>
        <p:txBody>
          <a:bodyPr anchor="ctr">
            <a:noAutofit/>
          </a:bodyPr>
          <a:lstStyle>
            <a:lvl1pPr marL="0" indent="0" algn="ctr">
              <a:lnSpc>
                <a:spcPct val="105000"/>
              </a:lnSpc>
              <a:buNone/>
              <a:defRPr sz="4200" b="1" baseline="0">
                <a:solidFill>
                  <a:schemeClr val="tx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392863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74FCEB8-AFFE-4D34-A587-398136B05608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19943D1-FC84-4B4A-9970-A1AD44CA229A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07A5864-0EAC-43C1-B4EA-960703F55625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3608C98-5B08-4A70-8018-1F47A5622359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40AB73F-823B-4EE2-88D5-124DB37DD211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EEBCFF7-58A3-4B73-B312-57320D1F9FB8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B53922A-CA9A-45A6-8264-51D617D1105F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1BA1BC4-9C17-4C6C-AC65-E0A9A4B4D9EE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3AA8B4F-5FB9-4326-BABB-4D6F921D514C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B6B839-4890-4EFC-ABA8-AA034A63DEF4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74B841-7F65-4543-8970-3E1D67C01041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B714E10-F868-445C-8ABD-D28D01BACE05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17FDBCA-BF94-4B9B-86E8-AF9CB8D62A20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C2A5D60-4E17-4D9D-84CC-1532E46C94ED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5458FD1-9BC2-4ABF-9418-AB747F92FA38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84A47E1-FC99-42EF-B31F-B9F2E18FA90D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20327B2-CBEE-461C-AD57-FF9D80119C25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9821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140E11-E81F-467B-A9B9-2601F60D2849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AE3FB45-1E41-4E91-B172-CE210F9D3B3C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9E25333-FFB7-4681-8294-046ED4F0ABBF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1D513D8-566F-43CF-B7EE-83418D048118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13D2017-2B68-49C2-B944-AF18B6AE65F1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CBC0C55-44AB-4FE3-A435-62AE68FE5B5A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B8A8E5E-47F0-4BBF-8D4C-FC0D668DC4BF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F636283-994F-4CC5-83C3-C4C311D5FC37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1E0C634-B473-495E-B5EE-CE39A3B02ECE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7B9F71F-C4C6-43CD-AC96-1F57C78A6AD7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BC889C6-B2E4-4E20-9332-9E0F3C6C05B8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6E3CE7D-80C5-49F2-99F0-7BF903EF2255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81BF048-8A60-4D99-9B68-C960E84EAA0D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B41682-C4C4-4E06-9340-BB3702FD5C23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D33CE1-28EB-47CE-8A13-51D541917F76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4EC5EEB-5546-4777-A981-4FBBD3CCC1EB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0993A51-C888-4A57-B3DA-95CCC68D63EB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734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771A77-4CCE-4038-9366-258CA22CFE24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B31360B-EB2E-4CBD-A7C0-7B1C9B31E3B9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4D5C95E-B188-445D-B949-EB89A6D8D41B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DCDB3B2-0F9E-4468-B10F-42542CB32F82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FBAA1D4-705E-492B-A9FE-EC0C92F26993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214915E-E22E-493F-A216-9E0B786A8834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57FE42D-AA20-4B61-B262-D8C19F0213F3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B3F816A-9318-494D-84C6-1625EBC148A8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4FFC9B3-1C26-4EC5-AAFD-F331E509B8F1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13A8B2E-55BF-4EA1-93BA-38BB63C0C04F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B81F704-1424-41FC-AD8C-DC09CAB4946F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0512E41-91BC-4703-A566-C04D7A44792A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9BA646A-54DA-4185-B9A2-1C2E758A6612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357A38D-5E1F-4ACF-92B5-3096B71FC6D3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6F3ED00-2F10-422E-80CF-F241D29C5683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2A8A5E2-9EFE-44DB-908C-ADD467019A5F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048315F-BC32-49B2-9A72-2952F6F02CB5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ตัวแทนข้อความ 223">
            <a:extLst>
              <a:ext uri="{FF2B5EF4-FFF2-40B4-BE49-F238E27FC236}">
                <a16:creationId xmlns:a16="http://schemas.microsoft.com/office/drawing/2014/main" id="{FA33D65B-B48A-42C1-A4C0-FF422A5BD3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83726" y="3622543"/>
            <a:ext cx="1776548" cy="770063"/>
          </a:xfrm>
        </p:spPr>
        <p:txBody>
          <a:bodyPr>
            <a:noAutofit/>
          </a:bodyPr>
          <a:lstStyle>
            <a:lvl1pPr marL="0" indent="0" algn="thaiDist">
              <a:lnSpc>
                <a:spcPct val="104000"/>
              </a:lnSpc>
              <a:buNone/>
              <a:defRPr sz="1000" b="0" i="0" spc="2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21" name="ตัวแทนข้อความ 223">
            <a:extLst>
              <a:ext uri="{FF2B5EF4-FFF2-40B4-BE49-F238E27FC236}">
                <a16:creationId xmlns:a16="http://schemas.microsoft.com/office/drawing/2014/main" id="{87778C42-2B90-445F-AD72-343F001C15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3398" y="3199283"/>
            <a:ext cx="1997204" cy="292786"/>
          </a:xfrm>
        </p:spPr>
        <p:txBody>
          <a:bodyPr>
            <a:noAutofit/>
          </a:bodyPr>
          <a:lstStyle>
            <a:lvl1pPr marL="0" indent="0" algn="ctr">
              <a:buNone/>
              <a:defRPr sz="1600" b="1" i="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2" name="ตัวแทนข้อความ 223">
            <a:extLst>
              <a:ext uri="{FF2B5EF4-FFF2-40B4-BE49-F238E27FC236}">
                <a16:creationId xmlns:a16="http://schemas.microsoft.com/office/drawing/2014/main" id="{83EF6859-F09F-4DF4-9CF8-829D5E6BCC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1751" y="3622543"/>
            <a:ext cx="1776548" cy="770063"/>
          </a:xfrm>
        </p:spPr>
        <p:txBody>
          <a:bodyPr>
            <a:noAutofit/>
          </a:bodyPr>
          <a:lstStyle>
            <a:lvl1pPr marL="0" indent="0" algn="thaiDist">
              <a:lnSpc>
                <a:spcPct val="104000"/>
              </a:lnSpc>
              <a:buNone/>
              <a:defRPr sz="1000" b="0" i="0" spc="2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23" name="ตัวแทนข้อความ 223">
            <a:extLst>
              <a:ext uri="{FF2B5EF4-FFF2-40B4-BE49-F238E27FC236}">
                <a16:creationId xmlns:a16="http://schemas.microsoft.com/office/drawing/2014/main" id="{CEAC6F69-4AB8-4731-91C3-F53D2B191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1423" y="3199283"/>
            <a:ext cx="1997204" cy="292786"/>
          </a:xfrm>
        </p:spPr>
        <p:txBody>
          <a:bodyPr>
            <a:noAutofit/>
          </a:bodyPr>
          <a:lstStyle>
            <a:lvl1pPr marL="0" indent="0" algn="ctr">
              <a:buNone/>
              <a:defRPr sz="1600" b="1" i="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4" name="ตัวแทนข้อความ 223">
            <a:extLst>
              <a:ext uri="{FF2B5EF4-FFF2-40B4-BE49-F238E27FC236}">
                <a16:creationId xmlns:a16="http://schemas.microsoft.com/office/drawing/2014/main" id="{4F31B9EA-3AF3-4F49-B6D1-9075DC9941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5701" y="3622543"/>
            <a:ext cx="1776548" cy="770063"/>
          </a:xfrm>
        </p:spPr>
        <p:txBody>
          <a:bodyPr>
            <a:noAutofit/>
          </a:bodyPr>
          <a:lstStyle>
            <a:lvl1pPr marL="0" indent="0" algn="thaiDist">
              <a:lnSpc>
                <a:spcPct val="104000"/>
              </a:lnSpc>
              <a:buNone/>
              <a:defRPr sz="1000" b="0" i="0" spc="2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25" name="ตัวแทนข้อความ 223">
            <a:extLst>
              <a:ext uri="{FF2B5EF4-FFF2-40B4-BE49-F238E27FC236}">
                <a16:creationId xmlns:a16="http://schemas.microsoft.com/office/drawing/2014/main" id="{E0A44D6C-DFA8-4305-B204-C45E7B60FC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65373" y="3199283"/>
            <a:ext cx="1997204" cy="292786"/>
          </a:xfrm>
        </p:spPr>
        <p:txBody>
          <a:bodyPr>
            <a:noAutofit/>
          </a:bodyPr>
          <a:lstStyle>
            <a:lvl1pPr marL="0" indent="0" algn="ctr">
              <a:buNone/>
              <a:defRPr sz="1600" b="1" i="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209256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FCD20C-DC00-4AF0-A55C-7BFDF3C0EAE8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A8F7A4-F0DC-4F58-8D5D-A436983CDE8F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74889A1-8EF4-4B05-B347-355D84E09DEE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7C8BB1E-295E-4760-B592-F56E758EFB9E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48F2FB-C4E8-4BA8-B841-00D23AA4ADE8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BE8EC4C-BE0C-44FA-B837-BACF83A25F19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23E3065-F720-4B7E-8BE6-766332559F50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A5CF33-D964-4C9C-861A-ECAEC7BA56C5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737BB71-08F3-49BC-B3A7-201B41D942B9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DF2F6A5-89A9-407A-A3C9-21F6F8B0F723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D39EDA-9A1F-4A5C-A04C-16D7B601858B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A2A9A6B-8151-442E-8F93-47C617031E7B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A3C0ABA-0B39-43DA-A6DE-333C4D6F5565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6C6F642-8FC2-4EA7-AA15-FC5F9BBDDD4A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29C42E6-1BD0-4C38-99F6-17C3B829C9B1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B382A5-91A9-4561-AB47-8467B0D8EDFB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D319614-133D-41D3-9D1F-CB71CD13C7F3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ตัวแทนข้อความ 9">
            <a:extLst>
              <a:ext uri="{FF2B5EF4-FFF2-40B4-BE49-F238E27FC236}">
                <a16:creationId xmlns:a16="http://schemas.microsoft.com/office/drawing/2014/main" id="{813CA356-5BF3-4294-A508-FF16A25FB9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96451" y="2715682"/>
            <a:ext cx="1506099" cy="529686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26" name="ตัวแทนข้อความ 9">
            <a:extLst>
              <a:ext uri="{FF2B5EF4-FFF2-40B4-BE49-F238E27FC236}">
                <a16:creationId xmlns:a16="http://schemas.microsoft.com/office/drawing/2014/main" id="{0EF7DA86-E975-404B-B9D2-134185B9B5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96451" y="1897933"/>
            <a:ext cx="1506099" cy="529686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27" name="ตัวแทนข้อความ 9">
            <a:extLst>
              <a:ext uri="{FF2B5EF4-FFF2-40B4-BE49-F238E27FC236}">
                <a16:creationId xmlns:a16="http://schemas.microsoft.com/office/drawing/2014/main" id="{09F8DA68-3298-47C3-9D02-E919A7A93A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0757" y="2719032"/>
            <a:ext cx="1506099" cy="529686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28" name="ตัวแทนข้อความ 9">
            <a:extLst>
              <a:ext uri="{FF2B5EF4-FFF2-40B4-BE49-F238E27FC236}">
                <a16:creationId xmlns:a16="http://schemas.microsoft.com/office/drawing/2014/main" id="{55E27F87-679C-4019-850B-4C45ACCB747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80757" y="1901283"/>
            <a:ext cx="1506099" cy="529686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29" name="ตัวแทนข้อความ 113">
            <a:extLst>
              <a:ext uri="{FF2B5EF4-FFF2-40B4-BE49-F238E27FC236}">
                <a16:creationId xmlns:a16="http://schemas.microsoft.com/office/drawing/2014/main" id="{C03BEF4E-512D-41A3-ADC6-C2BF4E3B7D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6057" y="1735228"/>
            <a:ext cx="1153578" cy="682779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5500" b="1" baseline="0"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0" name="ตัวแทนข้อความ 113">
            <a:extLst>
              <a:ext uri="{FF2B5EF4-FFF2-40B4-BE49-F238E27FC236}">
                <a16:creationId xmlns:a16="http://schemas.microsoft.com/office/drawing/2014/main" id="{3AFDBB44-FFAF-4219-BAD6-24B49DA317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057" y="2558950"/>
            <a:ext cx="1153578" cy="682779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5500" b="1" baseline="0"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1" name="ตัวแทนข้อความ 113">
            <a:extLst>
              <a:ext uri="{FF2B5EF4-FFF2-40B4-BE49-F238E27FC236}">
                <a16:creationId xmlns:a16="http://schemas.microsoft.com/office/drawing/2014/main" id="{E3636850-A8AB-4D4D-B8A4-2ABD29B9DB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0784" y="1736091"/>
            <a:ext cx="1204377" cy="682779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5500" b="1" baseline="0"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2" name="ตัวแทนข้อความ 113">
            <a:extLst>
              <a:ext uri="{FF2B5EF4-FFF2-40B4-BE49-F238E27FC236}">
                <a16:creationId xmlns:a16="http://schemas.microsoft.com/office/drawing/2014/main" id="{D257DA04-7A51-4DB9-84B5-A7D4B3671D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53958" y="2562788"/>
            <a:ext cx="1221203" cy="682779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5500" b="1" baseline="0"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33" name="ตัวแทนข้อความ 9">
            <a:extLst>
              <a:ext uri="{FF2B5EF4-FFF2-40B4-BE49-F238E27FC236}">
                <a16:creationId xmlns:a16="http://schemas.microsoft.com/office/drawing/2014/main" id="{9C4BF736-DDA9-4402-8DDA-7375F80D80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96451" y="3542306"/>
            <a:ext cx="1506099" cy="529686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34" name="ตัวแทนข้อความ 9">
            <a:extLst>
              <a:ext uri="{FF2B5EF4-FFF2-40B4-BE49-F238E27FC236}">
                <a16:creationId xmlns:a16="http://schemas.microsoft.com/office/drawing/2014/main" id="{4040F17F-BDF1-4554-AB6A-792906B461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80757" y="3546145"/>
            <a:ext cx="1506099" cy="529686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35" name="ตัวแทนข้อความ 113">
            <a:extLst>
              <a:ext uri="{FF2B5EF4-FFF2-40B4-BE49-F238E27FC236}">
                <a16:creationId xmlns:a16="http://schemas.microsoft.com/office/drawing/2014/main" id="{8B0C7FA6-2C8F-44D9-A8A7-9595FE5E2A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6057" y="3375750"/>
            <a:ext cx="1153578" cy="682779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5500" b="1" baseline="0"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6" name="ตัวแทนข้อความ 113">
            <a:extLst>
              <a:ext uri="{FF2B5EF4-FFF2-40B4-BE49-F238E27FC236}">
                <a16:creationId xmlns:a16="http://schemas.microsoft.com/office/drawing/2014/main" id="{EDAFDFD3-6AA6-49F1-BDB7-851AE0E0F07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53958" y="3378139"/>
            <a:ext cx="1221203" cy="682779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5500" b="1" baseline="0"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7" name="ตัวแทนข้อความ 386">
            <a:extLst>
              <a:ext uri="{FF2B5EF4-FFF2-40B4-BE49-F238E27FC236}">
                <a16:creationId xmlns:a16="http://schemas.microsoft.com/office/drawing/2014/main" id="{5CE2CDA2-0BC7-4297-93A1-08398E69D92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1102" y="899642"/>
            <a:ext cx="6422736" cy="541405"/>
          </a:xfrm>
        </p:spPr>
        <p:txBody>
          <a:bodyPr>
            <a:noAutofit/>
          </a:bodyPr>
          <a:lstStyle>
            <a:lvl1pPr marL="0" indent="0" algn="l">
              <a:buNone/>
              <a:defRPr sz="3200" b="1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r>
              <a:rPr lang="en" dirty="0"/>
              <a:t>TABLE OF CONTENTS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577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686EEF8-A11C-43AC-9322-06A36AF83CCA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14BCB6-D0E3-4E33-A08D-C97C7C897E5B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4B0B085-2756-438F-A84B-CDD75B1D1490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432D89E-8BB7-4C31-BD7F-0F0AEB11FF67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5D6184D-B32C-41F6-BCB2-56FB1F08F98F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D834CF7-5468-443A-827C-4C475B470000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91C1593-0844-460C-8428-54A4C80BD4AF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54DFA5E-43B0-4042-8695-2FDC28BCE353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54822A6-76D5-4BF0-BDA2-F12BA2B6127D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A502812-C1FE-479B-95DF-9D583C8F06B3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EB98CFE-C379-4E56-82F9-BE2427497464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B20C1CD-C8D6-4CE4-A675-E0BFC11A4446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0A15659-FBF6-44C2-801A-348A7BBE7B3A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D720C2A-5049-436C-BC19-1B18CFC3314A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3A79C5F-177F-434C-8204-DC16DD53B2F8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A406F6E-5D55-4AD5-9C5A-61635A46C070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B98ECB8-3C29-4C99-9212-1CA62D359867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ตัวแทนข้อความ 9">
            <a:extLst>
              <a:ext uri="{FF2B5EF4-FFF2-40B4-BE49-F238E27FC236}">
                <a16:creationId xmlns:a16="http://schemas.microsoft.com/office/drawing/2014/main" id="{5597F01D-DF3E-4533-92F2-A6944AFD93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26405" y="1585485"/>
            <a:ext cx="1865304" cy="770781"/>
          </a:xfr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100" b="0" spc="0" baseline="0">
                <a:solidFill>
                  <a:sysClr val="windowText" lastClr="000000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4" name="ตัวแทนข้อความ 9">
            <a:extLst>
              <a:ext uri="{FF2B5EF4-FFF2-40B4-BE49-F238E27FC236}">
                <a16:creationId xmlns:a16="http://schemas.microsoft.com/office/drawing/2014/main" id="{20819118-C1E8-4EB8-99C6-6699B83CD5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26405" y="1170558"/>
            <a:ext cx="1865304" cy="277950"/>
          </a:xfrm>
          <a:effectLst/>
        </p:spPr>
        <p:txBody>
          <a:bodyPr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2000" b="1" spc="0" baseline="0"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25" name="ตัวแทนข้อความ 9">
            <a:extLst>
              <a:ext uri="{FF2B5EF4-FFF2-40B4-BE49-F238E27FC236}">
                <a16:creationId xmlns:a16="http://schemas.microsoft.com/office/drawing/2014/main" id="{C2D523C5-B753-4BEB-A0EE-675497335B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26405" y="3050870"/>
            <a:ext cx="1865304" cy="770781"/>
          </a:xfr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100" b="0" spc="0" baseline="0">
                <a:solidFill>
                  <a:sysClr val="windowText" lastClr="000000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6" name="ตัวแทนข้อความ 9">
            <a:extLst>
              <a:ext uri="{FF2B5EF4-FFF2-40B4-BE49-F238E27FC236}">
                <a16:creationId xmlns:a16="http://schemas.microsoft.com/office/drawing/2014/main" id="{18496294-20AF-4C04-8BA1-04FC1E8089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6405" y="2635943"/>
            <a:ext cx="1865304" cy="277950"/>
          </a:xfrm>
          <a:effectLst/>
        </p:spPr>
        <p:txBody>
          <a:bodyPr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2000" b="1" spc="0" baseline="0"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28" name="ตัวแทนรูปภาพ 35">
            <a:extLst>
              <a:ext uri="{FF2B5EF4-FFF2-40B4-BE49-F238E27FC236}">
                <a16:creationId xmlns:a16="http://schemas.microsoft.com/office/drawing/2014/main" id="{D52C98D3-B2BE-4A0B-867B-05594C933BE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24160" y="648142"/>
            <a:ext cx="4050453" cy="2319304"/>
          </a:xfrm>
          <a:prstGeom prst="roundRect">
            <a:avLst>
              <a:gd name="adj" fmla="val 2282"/>
            </a:avLst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67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80AB3F-1496-41E0-873D-DD57C2D5D79C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B71B052-5786-46D8-8D8B-25B714C6149B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187F11C-182E-4D2A-8AE9-FCBC5907C277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B80A5F9-D471-4B2E-994F-D8A306DAB029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42A3C8C-3CA4-4762-8326-515CAD5D4106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E54F23-5EAF-48EE-BD2E-C4135FBE5600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A1085B0-2898-4DB5-98D0-F8B37C5623DD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625602F-1B57-4957-A348-A944E6E603EE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ABB8391-1C09-4652-A704-97A4A2C111C2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E1723DB-7754-4B81-BB66-768563A9856B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8D41736-78C0-4375-A681-5A41B4A0A8EE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03B0ED8-264B-4E0B-9D96-D334D2E8C651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A3484E6-BF64-42A1-A282-A8A377FA4944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0BFDE22-A7F2-49A2-A66B-5A0A6E5C8019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D00B8DE-E112-4BD9-A11E-8B36C4094877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3DA26FA-861A-4253-A355-52B79078C430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F24072-0A6F-41BB-812E-71C13A9EAD78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12F44667-F887-45EA-9A95-F0B2A6FFCA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1859" y="585752"/>
            <a:ext cx="1792715" cy="3802509"/>
          </a:xfrm>
          <a:prstGeom prst="roundRect">
            <a:avLst>
              <a:gd name="adj" fmla="val 6890"/>
            </a:avLst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 sz="1800" dirty="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r>
              <a:rPr lang="en-US" dirty="0"/>
              <a:t>Click icon to add picture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D54C749F-1E49-4F01-B5A6-1EDBF66E2B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58775" y="746701"/>
            <a:ext cx="1629740" cy="3456827"/>
          </a:xfrm>
          <a:prstGeom prst="roundRect">
            <a:avLst>
              <a:gd name="adj" fmla="val 6890"/>
            </a:avLst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 sz="1800" dirty="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r>
              <a:rPr lang="en-US" dirty="0"/>
              <a:t>Click icon to add picture</a:t>
            </a:r>
          </a:p>
        </p:txBody>
      </p:sp>
      <p:sp>
        <p:nvSpPr>
          <p:cNvPr id="23" name="ตัวแทนข้อความ 9">
            <a:extLst>
              <a:ext uri="{FF2B5EF4-FFF2-40B4-BE49-F238E27FC236}">
                <a16:creationId xmlns:a16="http://schemas.microsoft.com/office/drawing/2014/main" id="{635BFB07-C08A-404B-AE3B-34432108BC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81487" y="3530138"/>
            <a:ext cx="3155572" cy="719996"/>
          </a:xfr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4" name="ตัวแทนข้อความ 9">
            <a:extLst>
              <a:ext uri="{FF2B5EF4-FFF2-40B4-BE49-F238E27FC236}">
                <a16:creationId xmlns:a16="http://schemas.microsoft.com/office/drawing/2014/main" id="{F715EA86-20D5-4362-B754-7F06527194C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5414" y="2096706"/>
            <a:ext cx="3507718" cy="1211203"/>
          </a:xfr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8800" b="1" i="0" spc="0" baseline="0"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50%</a:t>
            </a:r>
          </a:p>
        </p:txBody>
      </p:sp>
      <p:sp>
        <p:nvSpPr>
          <p:cNvPr id="32" name="ตัวแทนข้อความ 9">
            <a:extLst>
              <a:ext uri="{FF2B5EF4-FFF2-40B4-BE49-F238E27FC236}">
                <a16:creationId xmlns:a16="http://schemas.microsoft.com/office/drawing/2014/main" id="{3E18162C-3512-423E-8590-D0B5317967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3595" y="1440366"/>
            <a:ext cx="3608179" cy="591635"/>
          </a:xfrm>
        </p:spPr>
        <p:txBody>
          <a:bodyPr>
            <a:noAutofit/>
          </a:bodyPr>
          <a:lstStyle>
            <a:lvl1pPr marL="0" indent="0" algn="l">
              <a:buNone/>
              <a:defRPr sz="4000" b="1" i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r>
              <a:rPr lang="en-US" dirty="0"/>
              <a:t>Management</a:t>
            </a:r>
          </a:p>
        </p:txBody>
      </p:sp>
      <p:sp>
        <p:nvSpPr>
          <p:cNvPr id="33" name="ตัวแทนข้อความ 9">
            <a:extLst>
              <a:ext uri="{FF2B5EF4-FFF2-40B4-BE49-F238E27FC236}">
                <a16:creationId xmlns:a16="http://schemas.microsoft.com/office/drawing/2014/main" id="{4752FD23-E272-4A3B-8459-BD5E7DD9B5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2397" y="668256"/>
            <a:ext cx="3608180" cy="762648"/>
          </a:xfrm>
        </p:spPr>
        <p:txBody>
          <a:bodyPr>
            <a:noAutofit/>
          </a:bodyPr>
          <a:lstStyle>
            <a:lvl1pPr marL="0" indent="0" algn="l">
              <a:buNone/>
              <a:defRPr sz="5400" b="1" i="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Money</a:t>
            </a:r>
          </a:p>
        </p:txBody>
      </p:sp>
    </p:spTree>
    <p:extLst>
      <p:ext uri="{BB962C8B-B14F-4D97-AF65-F5344CB8AC3E}">
        <p14:creationId xmlns:p14="http://schemas.microsoft.com/office/powerpoint/2010/main" val="2961347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106400-4335-43A2-9EB0-DA30237CCACA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846FB5F-F8D5-41D3-A495-2D559D37E182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2C2EC09-5007-4EF7-8AB4-5B23754E9353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9EFFE5D-72EB-499D-92A5-E4C694F8D136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905B498-B5D3-436B-992F-4BBCCC1A8F38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390AC78-D344-4C01-9A4B-403B986CF869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A309684-0F15-41C3-B512-C06FD7E15295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FF8B27-F81D-4F8E-A3E7-A0BD38F3AF86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D521EA2-A852-472C-9448-811398359BE4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B83856-1A8E-464E-A21F-A4B5881EB01F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2E9658D-7C42-49DF-AEB0-5660219300E9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0DB3F45-2E45-4BF1-8783-43D88E3CA329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49A2C79-CB6A-4004-B65F-C8F1052DB126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BAB300-E05D-4EA2-83D4-D3E5FF97C175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BD7BB8D-5AAE-428C-AB60-E639AD716B05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03F4349-1DCB-4850-87C9-4D859B500717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0BC1CE-19FD-4E87-965D-6B328BFD7C93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6836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5BA155-CDD3-4B62-B7D3-4C7391FBCF31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3F38DF-2A1C-4EC4-888B-2C680382F85F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7514D30-05E2-4E4F-9FF6-FF596F59B925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DC62A96-01A8-453A-8044-DD0277E7E29F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DFF2CE6-E302-499C-8248-F271537E4BAE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F37038E-5AEF-408D-AAC7-8F4D47DD16EF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A46268B-F94C-4399-811C-34E9F6273AF0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D4B1296-DFF6-4E0D-980F-AA1B4864949C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C181B73-BC21-4613-AF79-6E9519F95BF6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C536125-2582-4962-ADCE-F873864FC46C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64A2622-3BD5-45ED-AF8D-89798BAE51D3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FDA4955-C885-47E6-B4B0-1C45DBCD0751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E1A9BC-7A85-4835-941E-4B7BED4017F4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7A6A9E6-3D27-476A-86C4-CD54FA89C488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A4559E1-CF56-4148-AA0C-7B2380261BFF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F57704B-8BF6-47C7-A762-E471643DE6DE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0DCCEBE-1C7D-4613-BA79-0A1C84D4CE19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ตัวแทนข้อความ 9">
            <a:extLst>
              <a:ext uri="{FF2B5EF4-FFF2-40B4-BE49-F238E27FC236}">
                <a16:creationId xmlns:a16="http://schemas.microsoft.com/office/drawing/2014/main" id="{31C0B401-D616-497C-9DFD-06B7AE2D17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21420000">
            <a:off x="641440" y="777184"/>
            <a:ext cx="4465946" cy="1114457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9600" b="1" spc="-300" baseline="0" dirty="0"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Thank</a:t>
            </a:r>
          </a:p>
        </p:txBody>
      </p:sp>
      <p:sp>
        <p:nvSpPr>
          <p:cNvPr id="22" name="ตัวแทนข้อความ 9">
            <a:extLst>
              <a:ext uri="{FF2B5EF4-FFF2-40B4-BE49-F238E27FC236}">
                <a16:creationId xmlns:a16="http://schemas.microsoft.com/office/drawing/2014/main" id="{337C7BB9-85C0-49E9-93D9-736D0F5F99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52413">
            <a:off x="1279579" y="1977127"/>
            <a:ext cx="5638126" cy="1114457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11500" b="1" spc="-300" baseline="0" dirty="0"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You</a:t>
            </a:r>
          </a:p>
        </p:txBody>
      </p:sp>
      <p:sp>
        <p:nvSpPr>
          <p:cNvPr id="23" name="ตัวแทนข้อความ 9">
            <a:extLst>
              <a:ext uri="{FF2B5EF4-FFF2-40B4-BE49-F238E27FC236}">
                <a16:creationId xmlns:a16="http://schemas.microsoft.com/office/drawing/2014/main" id="{4FFC6590-7E25-4AED-B4FC-F5F80EE014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0813" y="3867521"/>
            <a:ext cx="4223981" cy="305484"/>
          </a:xfrm>
        </p:spPr>
        <p:txBody>
          <a:bodyPr>
            <a:noAutofit/>
          </a:bodyPr>
          <a:lstStyle>
            <a:lvl1pPr marL="0" indent="0" algn="ctr">
              <a:lnSpc>
                <a:spcPct val="105000"/>
              </a:lnSpc>
              <a:buNone/>
              <a:defRPr sz="1800" b="1" spc="3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POWERPOINTHUB.COM</a:t>
            </a:r>
          </a:p>
        </p:txBody>
      </p:sp>
    </p:spTree>
    <p:extLst>
      <p:ext uri="{BB962C8B-B14F-4D97-AF65-F5344CB8AC3E}">
        <p14:creationId xmlns:p14="http://schemas.microsoft.com/office/powerpoint/2010/main" val="2596481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96C7F4-1902-4AA6-8247-7C9A72F6E72D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B39EE3C-968D-4B74-BDCC-F3B0DFE5C4FC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320789F-B25A-4BBA-8EED-645467052CAA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CF36B3-62F6-45CE-A9BB-A76BA4A0614B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E35DC27-E076-448F-9D29-9085F2EB7C4D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16DB45-CFC3-466B-B5BC-505D117D48ED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B02712B-7D4A-41E1-808F-BBA854A2796D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F1AFBDA-F6DE-405C-85A1-222397D38639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3BC9E1B-0B48-4467-AE50-65E4FCC275A4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D67E667-86FC-4257-9132-3022F8F4C29A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156B45B-CF1F-4EAD-A036-8D5F656F859C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D49620-67EC-4795-AE4A-33D3B5ED5F45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9CF68C0-BAEA-44C3-849D-594FE7CA1CA9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74CCA52-4D26-467C-80E9-039920FE6786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3EC84F-7DED-447A-A7A0-51C9F184609D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04CA960-9A53-496D-B398-2568F0ECE960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B726AE4-FDE2-4B8E-AFA3-8D95499AD6B0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154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BD8574-9C60-4C2A-A1D4-E13266B27354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33ECD78-80FA-4357-94F7-C3503EDB7065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577AE9-17FD-4875-B34D-4162B0A89CAD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3CB8D88-857B-4450-BBDD-299B7F7F7F83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6C145BE-7BFF-487E-81E6-2492534F79FA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4D289EB-DB19-4C89-8284-8C4E31E7F165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14C1F0E-6DEB-4402-AB18-399E4E42A8DF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55340A6-239F-457D-8CD8-8BB6F3BA0E0A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11C3EFA-59F7-4815-9C20-FBAC18B39EFC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E29AA64-5F09-4CBD-85B5-121F7B32D1CD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C4DE912-9323-4505-802E-B2CF26AF2E8E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B257699-4D82-42EF-895F-E2B388208864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D494B11-A605-4FA1-9778-5C85BCCFE7BD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ED3FAA1-4425-4BB9-9C9A-EBED7640370D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A100405-B988-4D05-8C0A-2710A664ED86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24A52D8-3791-4FD1-8F03-992053382296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70E4094-18A2-454F-8A21-8B2B17C493D9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093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6354E4-CCDA-4C5C-A0D6-ECA1F29BA78C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883BAD-4F90-4A83-B1B1-E0EF786705C9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80B6BB7-8C2C-42E5-9F8D-EB6E43DAAC73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295E8A2-9321-444A-B581-E255AB5DD2F6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0045F72-DFA9-452F-B9C8-F9E44182FCD8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206E3D7-649B-4D59-A64B-DD2280CA5713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174B281-F798-4AAB-80ED-F18C937386DB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7855FF-269B-4482-AC79-00EDFA7E4B91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3782F07-AB6E-45E8-A15B-34211738D786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9F4ECBC-ECA3-46DB-99A7-99C3A7A4C4D2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7F7530C-BD92-43C9-B117-369FFED759ED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D700F70-AB26-4D51-9BC3-0E9EA23187E5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AB208DF-E537-454C-99BC-E9F9816EDB0D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52C7D1-4C3F-4A77-8038-EF101EA55A5E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3F4841F-00CC-4453-A85B-C1CF1190202B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EE83375-417F-493E-AA37-B075348130A0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1F6B11-742F-4469-B134-6CC66E61312D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ตัวแทนข้อความ 9">
            <a:extLst>
              <a:ext uri="{FF2B5EF4-FFF2-40B4-BE49-F238E27FC236}">
                <a16:creationId xmlns:a16="http://schemas.microsoft.com/office/drawing/2014/main" id="{938F8D2E-8723-49B0-A8A5-C94CB51A17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3021" y="1280308"/>
            <a:ext cx="4768267" cy="1296557"/>
          </a:xfrm>
        </p:spPr>
        <p:txBody>
          <a:bodyPr>
            <a:noAutofit/>
          </a:bodyPr>
          <a:lstStyle>
            <a:lvl1pPr marL="0" indent="0" algn="ctr">
              <a:buNone/>
              <a:defRPr sz="11000" b="1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Whoa!</a:t>
            </a:r>
          </a:p>
        </p:txBody>
      </p:sp>
      <p:sp>
        <p:nvSpPr>
          <p:cNvPr id="20" name="ตัวแทนข้อความ 9">
            <a:extLst>
              <a:ext uri="{FF2B5EF4-FFF2-40B4-BE49-F238E27FC236}">
                <a16:creationId xmlns:a16="http://schemas.microsoft.com/office/drawing/2014/main" id="{EB4CC3AD-3B6C-4B55-9142-CA840CC7FE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76842" y="3354710"/>
            <a:ext cx="6190316" cy="751714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400" b="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14135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A3BFD2-31E2-4C09-ABD9-44249077D67B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A9FEF1-8636-4B9A-B0AE-8415D5764494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EBB8E3-4BE2-4CCC-A734-18E076FCA8BB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59E4D61-934B-43B5-9086-A51C5AADC327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DAF6940-8F03-4BC9-92E5-16B1DB967011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C04108A-3341-4D5B-8807-A2B39D94FE73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BA54C30-89BF-4F3C-B24B-67D99655FAE8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269B621-E736-4A46-89A3-FA227BDE780B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E77D300-B7E8-4847-834C-3EE52299C8BF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C3C2869-13D2-44BC-8C30-5686B96B4848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32C3FAD-58DF-4A60-9BDC-0DECAB5BB701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3099F1-8A90-4E5B-BC95-5DE509312D22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F77AC5D-D58C-43C8-9902-12288F05EAC3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9C01BC2-718A-4F2C-B691-A240BF65F8E1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B9AF129-8AB8-4556-9F2B-04A0DD1B8BA1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BB53BA-B124-41A4-8786-94CAC95E5E6F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9C6D632-583D-4D64-A744-9CBE0F95F309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ตัวแทนข้อความ 9">
            <a:extLst>
              <a:ext uri="{FF2B5EF4-FFF2-40B4-BE49-F238E27FC236}">
                <a16:creationId xmlns:a16="http://schemas.microsoft.com/office/drawing/2014/main" id="{127B51F3-2CA5-40C0-8C33-8F4C5274C7B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4818" y="2080907"/>
            <a:ext cx="2850363" cy="1468898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3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3" name="ตัวแทนข้อความ 9">
            <a:extLst>
              <a:ext uri="{FF2B5EF4-FFF2-40B4-BE49-F238E27FC236}">
                <a16:creationId xmlns:a16="http://schemas.microsoft.com/office/drawing/2014/main" id="{26E4A4D9-5CEA-4A14-8E77-E0F3D1B982E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33455" y="1319329"/>
            <a:ext cx="3013089" cy="451069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200" b="1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4" name="ตัวแทนข้อความ 9">
            <a:extLst>
              <a:ext uri="{FF2B5EF4-FFF2-40B4-BE49-F238E27FC236}">
                <a16:creationId xmlns:a16="http://schemas.microsoft.com/office/drawing/2014/main" id="{6AF17DCF-9539-4BAA-B08E-6E4230A01E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78818" y="2077099"/>
            <a:ext cx="2850363" cy="1489562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3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5" name="ตัวแทนข้อความ 9">
            <a:extLst>
              <a:ext uri="{FF2B5EF4-FFF2-40B4-BE49-F238E27FC236}">
                <a16:creationId xmlns:a16="http://schemas.microsoft.com/office/drawing/2014/main" id="{1A770B14-2783-4192-A15C-0034C8BC047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97455" y="1315522"/>
            <a:ext cx="3013089" cy="451069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200" b="1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417230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E4CB69-847B-43AD-B7D6-3EB3437B1F8E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895F03F-374F-4F12-973F-3A479379EECD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4796DD0-8A33-4114-94A4-68A3803EF61D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A9BA64B-3845-4153-81F0-7BF95DDD82BA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B57CAAE-2DC5-420F-B92B-73EBEF648C1F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396BF17-FBAE-476D-A146-AE24F9B41430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3B0608F-2C14-4ADE-83B1-AB0FA9EE8FFC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D9E0D62-734E-4C13-A55F-B2D2F3071640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2B594F-E381-4B09-BC3D-6F5F124AB712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21868B6-FDC9-47F6-9549-EE24D73976DC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5A9F7B0-03FD-4502-B8BB-8555F9DD17AD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6668689-F611-44A0-B2CB-B12C98E99C37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E0B495-D36A-42E3-A019-9AE2231F907C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D0B1A0A-0CD6-4067-8F51-5027804AF023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1948C10-9AD5-4A55-8DEC-C75722CCE46B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E86B6B5-CA15-41D2-AE36-6308C6493123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744EAD-C783-46D9-94EF-D9884D1F6BA1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ตัวแทนข้อความ 9">
            <a:extLst>
              <a:ext uri="{FF2B5EF4-FFF2-40B4-BE49-F238E27FC236}">
                <a16:creationId xmlns:a16="http://schemas.microsoft.com/office/drawing/2014/main" id="{FFD7A1E6-AA65-4F24-B246-B03A9519B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8221" y="1980115"/>
            <a:ext cx="6323731" cy="812800"/>
          </a:xfrm>
        </p:spPr>
        <p:txBody>
          <a:bodyPr>
            <a:noAutofit/>
          </a:bodyPr>
          <a:lstStyle>
            <a:lvl1pPr marL="0" indent="0" algn="r">
              <a:buNone/>
              <a:defRPr sz="6000" b="1" i="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r>
              <a:rPr lang="en-US" dirty="0"/>
              <a:t>Management</a:t>
            </a:r>
          </a:p>
        </p:txBody>
      </p:sp>
      <p:sp>
        <p:nvSpPr>
          <p:cNvPr id="25" name="ตัวแทนข้อความ 397">
            <a:extLst>
              <a:ext uri="{FF2B5EF4-FFF2-40B4-BE49-F238E27FC236}">
                <a16:creationId xmlns:a16="http://schemas.microsoft.com/office/drawing/2014/main" id="{1D8701F9-6B4E-45AF-92A4-FF05C9C287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15295" y="3285045"/>
            <a:ext cx="3286658" cy="906243"/>
          </a:xfr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050" i="0" spc="2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6" name="ตัวแทนข้อความ 9">
            <a:extLst>
              <a:ext uri="{FF2B5EF4-FFF2-40B4-BE49-F238E27FC236}">
                <a16:creationId xmlns:a16="http://schemas.microsoft.com/office/drawing/2014/main" id="{FAB372A2-D1CA-49FE-AFFE-47C2833B4D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78220" y="828676"/>
            <a:ext cx="6323732" cy="1047741"/>
          </a:xfrm>
        </p:spPr>
        <p:txBody>
          <a:bodyPr>
            <a:noAutofit/>
          </a:bodyPr>
          <a:lstStyle>
            <a:lvl1pPr marL="0" indent="0" algn="r">
              <a:buNone/>
              <a:defRPr sz="8000" b="1" i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Money</a:t>
            </a:r>
          </a:p>
        </p:txBody>
      </p:sp>
    </p:spTree>
    <p:extLst>
      <p:ext uri="{BB962C8B-B14F-4D97-AF65-F5344CB8AC3E}">
        <p14:creationId xmlns:p14="http://schemas.microsoft.com/office/powerpoint/2010/main" val="3569744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ED583C-9DE7-47D0-B51E-0F2207E7926C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2081C33-F1FC-4C2A-A0AF-27FF9A664DCF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BE6ED0F-CF0E-4451-87AC-C55C4415EFA7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4071A3-902C-4BE1-82F7-88237FCAC635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EE1BDCA-0457-4C56-BABA-B43B2E28CAFD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90017C-57B1-42D7-A4A0-6284DC053140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CB3F4B6-7FFE-445E-A2F8-72CCCB0A51B6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C133880-2C98-4658-A0DA-A4FC08A7CF4A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B3E0825-4A1A-40EC-B142-692AE95188E9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D513291-88F8-43C5-AB11-671CD8ED172E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B28322A-43A3-4AE5-B220-2543332BE976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983703B-C17A-499D-BEBC-67D27DDA56E5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CD83549-6840-4D49-A9CD-B18208E2BD0E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37CAB88-D595-4A5A-9523-72E52B460AAF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C59FACC-AA89-496E-B341-F591A0521BDA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97E1FBD-DD86-4C42-8D6F-2838D4E2C676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9C34CC7-0404-4BC5-B1FB-12C71EC4F7E4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ตัวแทนข้อความ 386">
            <a:extLst>
              <a:ext uri="{FF2B5EF4-FFF2-40B4-BE49-F238E27FC236}">
                <a16:creationId xmlns:a16="http://schemas.microsoft.com/office/drawing/2014/main" id="{87334658-A0FC-4BF8-9384-914C9D12ED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894" y="1272872"/>
            <a:ext cx="4001605" cy="547591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4400" b="1" baseline="0" dirty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Introduction</a:t>
            </a:r>
          </a:p>
        </p:txBody>
      </p:sp>
      <p:sp>
        <p:nvSpPr>
          <p:cNvPr id="21" name="ตัวแทนข้อความ 386">
            <a:extLst>
              <a:ext uri="{FF2B5EF4-FFF2-40B4-BE49-F238E27FC236}">
                <a16:creationId xmlns:a16="http://schemas.microsoft.com/office/drawing/2014/main" id="{5BE0B487-B1B5-4B0E-A45B-6FE5337DE4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658" y="2151716"/>
            <a:ext cx="3758197" cy="1362780"/>
          </a:xfrm>
        </p:spPr>
        <p:txBody>
          <a:bodyPr>
            <a:noAutofit/>
          </a:bodyPr>
          <a:lstStyle>
            <a:lvl1pPr marL="0" indent="0" algn="thaiDist">
              <a:lnSpc>
                <a:spcPct val="114000"/>
              </a:lnSpc>
              <a:spcBef>
                <a:spcPts val="750"/>
              </a:spcBef>
              <a:spcAft>
                <a:spcPts val="0"/>
              </a:spcAft>
              <a:buNone/>
              <a:defRPr sz="1400" spc="-8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4AEFD37-176B-48AD-8C2F-28BDF9EF85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9953" y="413911"/>
            <a:ext cx="3047548" cy="4288536"/>
          </a:xfrm>
          <a:prstGeom prst="roundRect">
            <a:avLst>
              <a:gd name="adj" fmla="val 23709"/>
            </a:avLst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en-US" sz="105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953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E28964-07FD-49AA-8EB9-3121DA8B274F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2A2389-8E56-44C7-9E37-C465C6C0413A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F2F495B-F3F4-4623-9697-28A0DFDB7E1E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471BAC-E83E-495B-8303-BDC824616B3F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2D99D2-EC28-499F-A05E-9CC62FC15F64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43EA546-BABA-4BE8-A74F-78612C00BC4B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8A9A3E9-B663-4EA1-B36C-72D4E3EA06BE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976C16-FD7F-4F37-8716-CA5ECC730662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2621B1A-D9B6-4A1D-9E8C-9D354A978649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3A43D56-7986-427B-AAF0-819782250D06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519B6AB-707E-4704-AB9D-6EA3590C65E2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633BA67-42DB-4BC8-AD65-8483B60494F1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6DBC546-CC79-469A-AA00-C0C71CA0A3FA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1509292-41FF-43DB-8E25-F885384089ED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4C97944-CFDF-4126-8A44-0156F5E712AD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9504D74-7B63-477E-AF48-A1579BDFF8F8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7F6183-9AF7-44F2-AAA9-252E1CE6A0F7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ตัวแทนข้อความ 6">
            <a:extLst>
              <a:ext uri="{FF2B5EF4-FFF2-40B4-BE49-F238E27FC236}">
                <a16:creationId xmlns:a16="http://schemas.microsoft.com/office/drawing/2014/main" id="{58D3B80E-2BC3-4ABE-A8D5-6E276CE836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5377" y="3507610"/>
            <a:ext cx="1875452" cy="728243"/>
          </a:xfr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0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0" name="ตัวแทนข้อความ 6">
            <a:extLst>
              <a:ext uri="{FF2B5EF4-FFF2-40B4-BE49-F238E27FC236}">
                <a16:creationId xmlns:a16="http://schemas.microsoft.com/office/drawing/2014/main" id="{4EA0C5B1-30DD-4FD1-9E90-7569DBAF46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34274" y="3505714"/>
            <a:ext cx="1875452" cy="728243"/>
          </a:xfr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0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1" name="ตัวแทนข้อความ 6">
            <a:extLst>
              <a:ext uri="{FF2B5EF4-FFF2-40B4-BE49-F238E27FC236}">
                <a16:creationId xmlns:a16="http://schemas.microsoft.com/office/drawing/2014/main" id="{2815737A-3C66-4385-88C6-9FF5BC76AF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62047" y="3505714"/>
            <a:ext cx="1875452" cy="728243"/>
          </a:xfr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0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2" name="ตัวแทนข้อความ 359">
            <a:extLst>
              <a:ext uri="{FF2B5EF4-FFF2-40B4-BE49-F238E27FC236}">
                <a16:creationId xmlns:a16="http://schemas.microsoft.com/office/drawing/2014/main" id="{9D344D43-DD82-49C5-B24E-043BE6239BE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8068" y="3159979"/>
            <a:ext cx="2110070" cy="291695"/>
          </a:xfrm>
        </p:spPr>
        <p:txBody>
          <a:bodyPr>
            <a:noAutofit/>
          </a:bodyPr>
          <a:lstStyle>
            <a:lvl1pPr marL="0" indent="0" algn="ctr">
              <a:buNone/>
              <a:defRPr sz="1800" b="1" spc="150" baseline="0">
                <a:ln w="19050">
                  <a:noFill/>
                </a:ln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ตัวแทนข้อความ 359">
            <a:extLst>
              <a:ext uri="{FF2B5EF4-FFF2-40B4-BE49-F238E27FC236}">
                <a16:creationId xmlns:a16="http://schemas.microsoft.com/office/drawing/2014/main" id="{34916115-7FA8-4E3A-A337-E06B6C2B424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516965" y="3159979"/>
            <a:ext cx="2110070" cy="291695"/>
          </a:xfrm>
        </p:spPr>
        <p:txBody>
          <a:bodyPr>
            <a:noAutofit/>
          </a:bodyPr>
          <a:lstStyle>
            <a:lvl1pPr marL="0" indent="0" algn="ctr">
              <a:buNone/>
              <a:defRPr sz="1800" b="1" spc="150" baseline="0">
                <a:ln w="19050">
                  <a:noFill/>
                </a:ln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4" name="ตัวแทนข้อความ 359">
            <a:extLst>
              <a:ext uri="{FF2B5EF4-FFF2-40B4-BE49-F238E27FC236}">
                <a16:creationId xmlns:a16="http://schemas.microsoft.com/office/drawing/2014/main" id="{ABF0A4FC-C60C-4A60-9A82-559AD96ED6C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044738" y="3159979"/>
            <a:ext cx="2110070" cy="291695"/>
          </a:xfrm>
        </p:spPr>
        <p:txBody>
          <a:bodyPr>
            <a:noAutofit/>
          </a:bodyPr>
          <a:lstStyle>
            <a:lvl1pPr marL="0" indent="0" algn="ctr">
              <a:buNone/>
              <a:defRPr sz="1800" b="1" spc="150" baseline="0">
                <a:ln w="19050">
                  <a:noFill/>
                </a:ln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ตัวแทนข้อความ 386">
            <a:extLst>
              <a:ext uri="{FF2B5EF4-FFF2-40B4-BE49-F238E27FC236}">
                <a16:creationId xmlns:a16="http://schemas.microsoft.com/office/drawing/2014/main" id="{D78C9F1B-E7E0-42F5-9147-4412DC0308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60632" y="759679"/>
            <a:ext cx="6422736" cy="542070"/>
          </a:xfrm>
        </p:spPr>
        <p:txBody>
          <a:bodyPr>
            <a:noAutofit/>
          </a:bodyPr>
          <a:lstStyle>
            <a:lvl1pPr marL="0" indent="0" algn="ctr">
              <a:buNone/>
              <a:defRPr sz="4400" b="1" spc="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r>
              <a:rPr lang="en" dirty="0"/>
              <a:t>Money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87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D36745-3645-4DAD-8F8B-F9BB27267CC9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E5E21B7-9588-4A53-BD3F-F0938748E171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D961E14-6E19-4F75-A9DD-C26C68A33B1D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9FA1EF-66E7-4C31-B1E3-E77984CE242B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7886F1D-D4B7-4C78-88E8-F0DA5AF834CA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77E477B-BF9C-463E-B362-0A560BF69E7B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17FE112-BAE2-49A6-9B15-68A8C23DC4B3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4E74FC-AD32-47CC-BFDD-127852D1D0E2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3B890CA-D1EB-4E24-AEF5-557D23F8614F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7FF6573-8111-4574-AD55-AF2B694425C2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F47F912-12FD-43EF-820A-6E04B104757D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A5C1433-DEF1-4871-9566-93D95A7A13EE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A17D35C-FDD8-4240-BC2E-FFFD555C8404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BA1812A-82B5-4174-95BE-79B534C39534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974D70D-3261-4F6C-8671-E7F7F94ED314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62EA1AC-8454-49C3-B69F-5B6B92A27024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B5C2482-5F69-4B02-97AA-E39FEB177106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2" name="ตัวแทนข้อความ 30">
            <a:extLst>
              <a:ext uri="{FF2B5EF4-FFF2-40B4-BE49-F238E27FC236}">
                <a16:creationId xmlns:a16="http://schemas.microsoft.com/office/drawing/2014/main" id="{91A83A95-0E44-4138-A686-948C900302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9480" y="1339249"/>
            <a:ext cx="4996520" cy="1486501"/>
          </a:xfrm>
        </p:spPr>
        <p:txBody>
          <a:bodyPr>
            <a:noAutofit/>
          </a:bodyPr>
          <a:lstStyle>
            <a:lvl1pPr marL="0" indent="0" algn="ctr">
              <a:lnSpc>
                <a:spcPct val="105000"/>
              </a:lnSpc>
              <a:buNone/>
              <a:defRPr sz="1800" b="1" i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r>
              <a:rPr lang="en-US" dirty="0"/>
              <a:t>“Lorem Ipsum has been the industry's standard dummy text ever since the 1500s, when an unknown printer took a galley of type and scrambled it to make a type specimen book.”</a:t>
            </a:r>
          </a:p>
        </p:txBody>
      </p:sp>
      <p:sp>
        <p:nvSpPr>
          <p:cNvPr id="33" name="ตัวแทนข้อความ 30">
            <a:extLst>
              <a:ext uri="{FF2B5EF4-FFF2-40B4-BE49-F238E27FC236}">
                <a16:creationId xmlns:a16="http://schemas.microsoft.com/office/drawing/2014/main" id="{5846D8AC-A0CA-494A-9506-6E2C404157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92822" y="3464376"/>
            <a:ext cx="3326356" cy="37621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 spc="20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388015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67924C-AE7A-41B3-9AA6-5F6860D97959}"/>
              </a:ext>
            </a:extLst>
          </p:cNvPr>
          <p:cNvGrpSpPr/>
          <p:nvPr userDrawn="1"/>
        </p:nvGrpSpPr>
        <p:grpSpPr>
          <a:xfrm>
            <a:off x="-9144" y="0"/>
            <a:ext cx="9162288" cy="5143500"/>
            <a:chOff x="-9144" y="0"/>
            <a:chExt cx="9162288" cy="5143500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6CC9D33-6899-4FE6-A619-70AED6BD0A0F}"/>
                </a:ext>
              </a:extLst>
            </p:cNvPr>
            <p:cNvGrpSpPr/>
            <p:nvPr userDrawn="1"/>
          </p:nvGrpSpPr>
          <p:grpSpPr>
            <a:xfrm rot="5400000">
              <a:off x="2286000" y="-2009394"/>
              <a:ext cx="4572000" cy="9162288"/>
              <a:chOff x="0" y="0"/>
              <a:chExt cx="4572000" cy="51435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E1CE974-7DAB-47A8-8381-904AC0840209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1171DB2-4EF6-44AB-9388-4C8BD3956D02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F57299C-0298-4F17-8798-383595E8DC8B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5666929-3594-4688-B9AB-35F487939C19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D59EC4D-CC37-4668-B43F-923E6AB75348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341234F-BA6D-455B-A6EA-BBEB3A16E8E1}"/>
                </a:ext>
              </a:extLst>
            </p:cNvPr>
            <p:cNvGrpSpPr/>
            <p:nvPr userDrawn="1"/>
          </p:nvGrpSpPr>
          <p:grpSpPr>
            <a:xfrm>
              <a:off x="254000" y="0"/>
              <a:ext cx="8636000" cy="5143500"/>
              <a:chOff x="0" y="0"/>
              <a:chExt cx="8636000" cy="5143500"/>
            </a:xfrm>
            <a:grpFill/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9ED66F7-5752-4EE8-85EF-55381A246627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765E8F5-CE9C-442A-A585-6D41565C27FF}"/>
                  </a:ext>
                </a:extLst>
              </p:cNvPr>
              <p:cNvSpPr/>
              <p:nvPr userDrawn="1"/>
            </p:nvSpPr>
            <p:spPr>
              <a:xfrm>
                <a:off x="203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0AFB19-7BEC-44F7-9998-7ED59DECADFD}"/>
                  </a:ext>
                </a:extLst>
              </p:cNvPr>
              <p:cNvSpPr/>
              <p:nvPr userDrawn="1"/>
            </p:nvSpPr>
            <p:spPr>
              <a:xfrm>
                <a:off x="101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7F8AF76-F5CE-42ED-80E6-DD76B90C6D6F}"/>
                  </a:ext>
                </a:extLst>
              </p:cNvPr>
              <p:cNvSpPr/>
              <p:nvPr userDrawn="1"/>
            </p:nvSpPr>
            <p:spPr>
              <a:xfrm>
                <a:off x="304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80AA8B-3B63-40E6-BC1F-EDDAAFE3744B}"/>
                  </a:ext>
                </a:extLst>
              </p:cNvPr>
              <p:cNvSpPr/>
              <p:nvPr userDrawn="1"/>
            </p:nvSpPr>
            <p:spPr>
              <a:xfrm>
                <a:off x="5080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CA8AE0D-C98E-4500-A0BF-C1761CC3F057}"/>
                  </a:ext>
                </a:extLst>
              </p:cNvPr>
              <p:cNvSpPr/>
              <p:nvPr userDrawn="1"/>
            </p:nvSpPr>
            <p:spPr>
              <a:xfrm>
                <a:off x="4064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A0F4772-76B4-4C03-8803-F116AF4CCD85}"/>
                  </a:ext>
                </a:extLst>
              </p:cNvPr>
              <p:cNvSpPr/>
              <p:nvPr userDrawn="1"/>
            </p:nvSpPr>
            <p:spPr>
              <a:xfrm>
                <a:off x="6096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3B86819-4103-4A7A-AEFB-D256951C1F9A}"/>
                  </a:ext>
                </a:extLst>
              </p:cNvPr>
              <p:cNvSpPr/>
              <p:nvPr userDrawn="1"/>
            </p:nvSpPr>
            <p:spPr>
              <a:xfrm>
                <a:off x="8128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8FC2F81-FFFE-4843-953B-47D2FFAF6FC8}"/>
                  </a:ext>
                </a:extLst>
              </p:cNvPr>
              <p:cNvSpPr/>
              <p:nvPr userDrawn="1"/>
            </p:nvSpPr>
            <p:spPr>
              <a:xfrm>
                <a:off x="7112000" y="0"/>
                <a:ext cx="508000" cy="5143500"/>
              </a:xfrm>
              <a:prstGeom prst="rect">
                <a:avLst/>
              </a:prstGeom>
              <a:grpFill/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ตัวแทนข้อความ 9">
            <a:extLst>
              <a:ext uri="{FF2B5EF4-FFF2-40B4-BE49-F238E27FC236}">
                <a16:creationId xmlns:a16="http://schemas.microsoft.com/office/drawing/2014/main" id="{8335E76D-BEA4-43FA-BE8A-C7F75E0B15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1171" y="3523904"/>
            <a:ext cx="1818798" cy="558196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2" name="ตัวแทนข้อความ 9">
            <a:extLst>
              <a:ext uri="{FF2B5EF4-FFF2-40B4-BE49-F238E27FC236}">
                <a16:creationId xmlns:a16="http://schemas.microsoft.com/office/drawing/2014/main" id="{9CFBCD65-36D0-4DF0-B35C-1C0E153221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41171" y="3183410"/>
            <a:ext cx="1818798" cy="325235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10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ตัวแทนข้อความ 9">
            <a:extLst>
              <a:ext uri="{FF2B5EF4-FFF2-40B4-BE49-F238E27FC236}">
                <a16:creationId xmlns:a16="http://schemas.microsoft.com/office/drawing/2014/main" id="{506585CE-A31F-4552-B5B2-ECC6F0229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62601" y="3523904"/>
            <a:ext cx="1818798" cy="558196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4" name="ตัวแทนข้อความ 9">
            <a:extLst>
              <a:ext uri="{FF2B5EF4-FFF2-40B4-BE49-F238E27FC236}">
                <a16:creationId xmlns:a16="http://schemas.microsoft.com/office/drawing/2014/main" id="{8D915643-35A5-4B97-A619-98B852D730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62601" y="3183410"/>
            <a:ext cx="1818798" cy="325235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10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ตัวแทนข้อความ 9">
            <a:extLst>
              <a:ext uri="{FF2B5EF4-FFF2-40B4-BE49-F238E27FC236}">
                <a16:creationId xmlns:a16="http://schemas.microsoft.com/office/drawing/2014/main" id="{59717973-814D-428F-A24B-F060856E1A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84031" y="3523904"/>
            <a:ext cx="1818798" cy="558196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6" name="ตัวแทนข้อความ 9">
            <a:extLst>
              <a:ext uri="{FF2B5EF4-FFF2-40B4-BE49-F238E27FC236}">
                <a16:creationId xmlns:a16="http://schemas.microsoft.com/office/drawing/2014/main" id="{E61DC22D-2E44-4659-BE38-9567CC6B41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4031" y="3185200"/>
            <a:ext cx="1818798" cy="325235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10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ตัวแทนข้อความ 9">
            <a:extLst>
              <a:ext uri="{FF2B5EF4-FFF2-40B4-BE49-F238E27FC236}">
                <a16:creationId xmlns:a16="http://schemas.microsoft.com/office/drawing/2014/main" id="{2359B234-48DF-4E38-8BB6-A3A71A90EC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41171" y="1786424"/>
            <a:ext cx="1818798" cy="558196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8" name="ตัวแทนข้อความ 9">
            <a:extLst>
              <a:ext uri="{FF2B5EF4-FFF2-40B4-BE49-F238E27FC236}">
                <a16:creationId xmlns:a16="http://schemas.microsoft.com/office/drawing/2014/main" id="{BF17B7F5-1336-4AD7-9972-D0BA077D830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41171" y="1456358"/>
            <a:ext cx="1818798" cy="325235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10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9" name="ตัวแทนข้อความ 9">
            <a:extLst>
              <a:ext uri="{FF2B5EF4-FFF2-40B4-BE49-F238E27FC236}">
                <a16:creationId xmlns:a16="http://schemas.microsoft.com/office/drawing/2014/main" id="{3846680B-2889-4A97-92BE-D2A22346CB8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62601" y="1786424"/>
            <a:ext cx="1818798" cy="558196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0" name="ตัวแทนข้อความ 9">
            <a:extLst>
              <a:ext uri="{FF2B5EF4-FFF2-40B4-BE49-F238E27FC236}">
                <a16:creationId xmlns:a16="http://schemas.microsoft.com/office/drawing/2014/main" id="{C5ABC4C1-95FA-40A1-9EB5-42324D1F15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62601" y="1456358"/>
            <a:ext cx="1818798" cy="325235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10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ตัวแทนข้อความ 9">
            <a:extLst>
              <a:ext uri="{FF2B5EF4-FFF2-40B4-BE49-F238E27FC236}">
                <a16:creationId xmlns:a16="http://schemas.microsoft.com/office/drawing/2014/main" id="{E1851F20-03E9-46C8-B979-DB48770CB64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84031" y="1786424"/>
            <a:ext cx="1818798" cy="558196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2" name="ตัวแทนข้อความ 9">
            <a:extLst>
              <a:ext uri="{FF2B5EF4-FFF2-40B4-BE49-F238E27FC236}">
                <a16:creationId xmlns:a16="http://schemas.microsoft.com/office/drawing/2014/main" id="{9B60C0B8-31E4-4236-8E34-1A9DB2E23A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84031" y="1456358"/>
            <a:ext cx="1818798" cy="325235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10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36206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E28DC-BAAB-4B4F-8873-D0A9E9E8426F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AF082-8281-4737-92EA-9F7DE55A5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8" r:id="rId5"/>
    <p:sldLayoutId id="2147483665" r:id="rId6"/>
    <p:sldLayoutId id="2147483666" r:id="rId7"/>
    <p:sldLayoutId id="2147483667" r:id="rId8"/>
    <p:sldLayoutId id="2147483670" r:id="rId9"/>
    <p:sldLayoutId id="2147483669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1" r:id="rId20"/>
    <p:sldLayoutId id="2147483682" r:id="rId21"/>
    <p:sldLayoutId id="2147483683" r:id="rId22"/>
    <p:sldLayoutId id="2147483684" r:id="rId23"/>
    <p:sldLayoutId id="2147483680" r:id="rId24"/>
    <p:sldLayoutId id="2147483685" r:id="rId2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7.svg"/><Relationship Id="rId7" Type="http://schemas.openxmlformats.org/officeDocument/2006/relationships/image" Target="../media/image1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8.png"/><Relationship Id="rId7" Type="http://schemas.openxmlformats.org/officeDocument/2006/relationships/image" Target="../media/image9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sv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9.sv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8.sv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40.jp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4.svg"/><Relationship Id="rId4" Type="http://schemas.openxmlformats.org/officeDocument/2006/relationships/image" Target="../media/image10.sv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sv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7.png"/><Relationship Id="rId3" Type="http://schemas.openxmlformats.org/officeDocument/2006/relationships/chart" Target="../charts/chart4.xml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svg"/><Relationship Id="rId11" Type="http://schemas.openxmlformats.org/officeDocument/2006/relationships/image" Target="../media/image9.png"/><Relationship Id="rId5" Type="http://schemas.openxmlformats.org/officeDocument/2006/relationships/image" Target="../media/image19.png"/><Relationship Id="rId10" Type="http://schemas.openxmlformats.org/officeDocument/2006/relationships/image" Target="../media/image6.svg"/><Relationship Id="rId4" Type="http://schemas.openxmlformats.org/officeDocument/2006/relationships/chart" Target="../charts/chart5.xml"/><Relationship Id="rId9" Type="http://schemas.openxmlformats.org/officeDocument/2006/relationships/image" Target="../media/image5.png"/><Relationship Id="rId1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.svg"/><Relationship Id="rId5" Type="http://schemas.openxmlformats.org/officeDocument/2006/relationships/image" Target="../media/image6.sv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9.png"/><Relationship Id="rId3" Type="http://schemas.openxmlformats.org/officeDocument/2006/relationships/image" Target="../media/image44.png"/><Relationship Id="rId7" Type="http://schemas.openxmlformats.org/officeDocument/2006/relationships/image" Target="../media/image7.png"/><Relationship Id="rId12" Type="http://schemas.openxmlformats.org/officeDocument/2006/relationships/image" Target="../media/image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sv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20.svg"/><Relationship Id="rId4" Type="http://schemas.openxmlformats.org/officeDocument/2006/relationships/image" Target="../media/image45.png"/><Relationship Id="rId9" Type="http://schemas.openxmlformats.org/officeDocument/2006/relationships/image" Target="../media/image19.png"/><Relationship Id="rId14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5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9.svg"/><Relationship Id="rId7" Type="http://schemas.openxmlformats.org/officeDocument/2006/relationships/image" Target="../media/image10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52.png"/><Relationship Id="rId18" Type="http://schemas.openxmlformats.org/officeDocument/2006/relationships/image" Target="../media/image55.svg"/><Relationship Id="rId26" Type="http://schemas.openxmlformats.org/officeDocument/2006/relationships/image" Target="../media/image49.svg"/><Relationship Id="rId3" Type="http://schemas.openxmlformats.org/officeDocument/2006/relationships/image" Target="../media/image11.png"/><Relationship Id="rId21" Type="http://schemas.openxmlformats.org/officeDocument/2006/relationships/image" Target="../media/image58.png"/><Relationship Id="rId7" Type="http://schemas.openxmlformats.org/officeDocument/2006/relationships/image" Target="../media/image1.png"/><Relationship Id="rId12" Type="http://schemas.openxmlformats.org/officeDocument/2006/relationships/image" Target="../media/image51.svg"/><Relationship Id="rId17" Type="http://schemas.openxmlformats.org/officeDocument/2006/relationships/image" Target="../media/image54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11" Type="http://schemas.openxmlformats.org/officeDocument/2006/relationships/image" Target="../media/image50.png"/><Relationship Id="rId24" Type="http://schemas.openxmlformats.org/officeDocument/2006/relationships/image" Target="../media/image42.sv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23" Type="http://schemas.openxmlformats.org/officeDocument/2006/relationships/image" Target="../media/image41.png"/><Relationship Id="rId28" Type="http://schemas.openxmlformats.org/officeDocument/2006/relationships/image" Target="../media/image39.svg"/><Relationship Id="rId10" Type="http://schemas.openxmlformats.org/officeDocument/2006/relationships/image" Target="../media/image14.svg"/><Relationship Id="rId19" Type="http://schemas.openxmlformats.org/officeDocument/2006/relationships/image" Target="../media/image56.png"/><Relationship Id="rId4" Type="http://schemas.openxmlformats.org/officeDocument/2006/relationships/image" Target="../media/image12.svg"/><Relationship Id="rId9" Type="http://schemas.openxmlformats.org/officeDocument/2006/relationships/image" Target="../media/image13.png"/><Relationship Id="rId14" Type="http://schemas.openxmlformats.org/officeDocument/2006/relationships/image" Target="../media/image53.svg"/><Relationship Id="rId22" Type="http://schemas.openxmlformats.org/officeDocument/2006/relationships/image" Target="../media/image59.svg"/><Relationship Id="rId27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freepik.com/" TargetMode="External"/><Relationship Id="rId7" Type="http://schemas.openxmlformats.org/officeDocument/2006/relationships/image" Target="../media/image10.svg"/><Relationship Id="rId2" Type="http://schemas.openxmlformats.org/officeDocument/2006/relationships/hyperlink" Target="http://www.powerpointhub.com/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11" Type="http://schemas.openxmlformats.org/officeDocument/2006/relationships/image" Target="../media/image20.svg"/><Relationship Id="rId5" Type="http://schemas.openxmlformats.org/officeDocument/2006/relationships/image" Target="../media/image4.sv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5" Type="http://schemas.openxmlformats.org/officeDocument/2006/relationships/image" Target="../media/image16.sv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22.svg"/><Relationship Id="rId5" Type="http://schemas.openxmlformats.org/officeDocument/2006/relationships/image" Target="../media/image6.sv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6.svg"/><Relationship Id="rId7" Type="http://schemas.openxmlformats.org/officeDocument/2006/relationships/image" Target="../media/image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svg"/><Relationship Id="rId7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1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1153ED-48A6-4F13-AA90-E49C944F4789}"/>
              </a:ext>
            </a:extLst>
          </p:cNvPr>
          <p:cNvSpPr/>
          <p:nvPr/>
        </p:nvSpPr>
        <p:spPr>
          <a:xfrm>
            <a:off x="1778000" y="429051"/>
            <a:ext cx="6920099" cy="4285397"/>
          </a:xfrm>
          <a:prstGeom prst="roundRect">
            <a:avLst/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B296EBD0-9F65-425A-B613-0BBA4F70F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144" y="1608528"/>
            <a:ext cx="2555599" cy="32874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B1AC8-FD79-4CCE-BBD2-E57537D50CC6}"/>
              </a:ext>
            </a:extLst>
          </p:cNvPr>
          <p:cNvSpPr/>
          <p:nvPr/>
        </p:nvSpPr>
        <p:spPr>
          <a:xfrm>
            <a:off x="3608063" y="3934579"/>
            <a:ext cx="3596640" cy="404855"/>
          </a:xfrm>
          <a:prstGeom prst="roundRect">
            <a:avLst>
              <a:gd name="adj" fmla="val 31724"/>
            </a:avLst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6732D1-53BC-4AB5-AE45-04F7F61B9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21420000">
            <a:off x="2359404" y="787347"/>
            <a:ext cx="4465946" cy="111445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Money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5430A7-B0EE-47EB-B245-CDFB2AD8CD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12775">
            <a:off x="2997543" y="2319799"/>
            <a:ext cx="5638126" cy="111445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Management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1B0E4D-7C14-4BCF-B488-C87F5F375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POWERPOINTHUB.COM</a:t>
            </a: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D03F5889-9C9A-40AA-A5AC-0C147A177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9763" y="1587533"/>
            <a:ext cx="759226" cy="64598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C3B82F84-7C6C-48FC-A2DA-0EEF0CB8D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5271" y="671246"/>
            <a:ext cx="979169" cy="916287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768B1132-9152-47F2-9A10-74D3D9D61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54420" y="759924"/>
            <a:ext cx="611194" cy="755713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E8F24EB4-A179-494B-B5DD-A5D799C1A9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48880" y="1873036"/>
            <a:ext cx="591988" cy="7319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BA35C7-076D-4EF1-A6FC-9E1D00234131}"/>
              </a:ext>
            </a:extLst>
          </p:cNvPr>
          <p:cNvGrpSpPr/>
          <p:nvPr/>
        </p:nvGrpSpPr>
        <p:grpSpPr>
          <a:xfrm flipH="1">
            <a:off x="1086454" y="-24758"/>
            <a:ext cx="279683" cy="1180979"/>
            <a:chOff x="677022" y="-343733"/>
            <a:chExt cx="279683" cy="118097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8F354E0-5340-4E8C-8617-AFDFDE587CC4}"/>
                </a:ext>
              </a:extLst>
            </p:cNvPr>
            <p:cNvCxnSpPr/>
            <p:nvPr/>
          </p:nvCxnSpPr>
          <p:spPr>
            <a:xfrm flipH="1">
              <a:off x="808906" y="-343733"/>
              <a:ext cx="7958" cy="974699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5" name="Graphic 5">
              <a:extLst>
                <a:ext uri="{FF2B5EF4-FFF2-40B4-BE49-F238E27FC236}">
                  <a16:creationId xmlns:a16="http://schemas.microsoft.com/office/drawing/2014/main" id="{A4753BC2-3C2D-476B-9E7B-6D94207C1C05}"/>
                </a:ext>
              </a:extLst>
            </p:cNvPr>
            <p:cNvGrpSpPr/>
            <p:nvPr/>
          </p:nvGrpSpPr>
          <p:grpSpPr>
            <a:xfrm rot="4686805">
              <a:off x="672659" y="553199"/>
              <a:ext cx="288410" cy="279683"/>
              <a:chOff x="490506" y="438447"/>
              <a:chExt cx="932296" cy="904085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14E7DF6-A858-46C9-AACE-35F2030A48CF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CC93555-35A8-4562-8569-AE08EAF35222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2CC372-1D68-4010-929D-3A4DFBF50642}"/>
              </a:ext>
            </a:extLst>
          </p:cNvPr>
          <p:cNvGrpSpPr/>
          <p:nvPr/>
        </p:nvGrpSpPr>
        <p:grpSpPr>
          <a:xfrm flipH="1">
            <a:off x="443107" y="-47618"/>
            <a:ext cx="279683" cy="1720078"/>
            <a:chOff x="1235309" y="-472918"/>
            <a:chExt cx="279683" cy="172007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2DE8510-13F1-42A7-A3CF-177AC39546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7586" y="-472918"/>
              <a:ext cx="0" cy="1534727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0" name="Graphic 5">
              <a:extLst>
                <a:ext uri="{FF2B5EF4-FFF2-40B4-BE49-F238E27FC236}">
                  <a16:creationId xmlns:a16="http://schemas.microsoft.com/office/drawing/2014/main" id="{511C5D28-E51D-479D-8B7D-64855995AF4C}"/>
                </a:ext>
              </a:extLst>
            </p:cNvPr>
            <p:cNvGrpSpPr/>
            <p:nvPr/>
          </p:nvGrpSpPr>
          <p:grpSpPr>
            <a:xfrm rot="6114014">
              <a:off x="1230946" y="963113"/>
              <a:ext cx="288410" cy="279683"/>
              <a:chOff x="490506" y="438447"/>
              <a:chExt cx="932296" cy="90408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E25A211-B358-44EE-88B2-F02BFF85B6B0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1F45376-6219-48CE-A599-0B62F5C3E729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5887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38E40F8-AECC-4320-BFE1-8B0AD4D042EB}"/>
              </a:ext>
            </a:extLst>
          </p:cNvPr>
          <p:cNvSpPr/>
          <p:nvPr/>
        </p:nvSpPr>
        <p:spPr>
          <a:xfrm>
            <a:off x="1814400" y="429051"/>
            <a:ext cx="6920099" cy="4285397"/>
          </a:xfrm>
          <a:prstGeom prst="roundRect">
            <a:avLst/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321708C-55BE-4B42-9369-4724B929D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701" y="1621972"/>
            <a:ext cx="2607244" cy="315549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CCB563-B252-40D0-8F1C-1B9D46AD5A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815759-3DF8-498A-83A4-B475A726C3A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Subtitle 01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65C72B-68B4-421A-A974-9F902F9558E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157BBB-1CF7-4C7E-AAFE-8472198F012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Subtitle 02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3730C5-586C-4D0E-ADF0-3D838920CC6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B1AB778-5498-4169-A3EA-9BC2C6DC3A3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Subtitle 03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97FC95-48DC-4D3F-9FEE-EF743CAAF9C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904DCB7-0FA3-4FEB-83BB-F65CE65D98B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dirty="0"/>
              <a:t>Subtitle 04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DC89457-BFDE-47F4-9399-5D49B7CC3FD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0A87C2C-C66C-42A7-AC5A-925AAF864971}"/>
              </a:ext>
            </a:extLst>
          </p:cNvPr>
          <p:cNvGrpSpPr/>
          <p:nvPr/>
        </p:nvGrpSpPr>
        <p:grpSpPr>
          <a:xfrm>
            <a:off x="5698170" y="1079806"/>
            <a:ext cx="298330" cy="194311"/>
            <a:chOff x="5698170" y="1264868"/>
            <a:chExt cx="298330" cy="19431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DC00612-F95F-49AD-B704-C180AC18717E}"/>
                </a:ext>
              </a:extLst>
            </p:cNvPr>
            <p:cNvSpPr/>
            <p:nvPr/>
          </p:nvSpPr>
          <p:spPr>
            <a:xfrm>
              <a:off x="5698170" y="1264868"/>
              <a:ext cx="194311" cy="194311"/>
            </a:xfrm>
            <a:prstGeom prst="rect">
              <a:avLst/>
            </a:prstGeom>
            <a:noFill/>
            <a:ln w="317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989ED23-934F-4435-BB0A-9FE35B726781}"/>
                </a:ext>
              </a:extLst>
            </p:cNvPr>
            <p:cNvGrpSpPr/>
            <p:nvPr/>
          </p:nvGrpSpPr>
          <p:grpSpPr>
            <a:xfrm>
              <a:off x="5759793" y="1280779"/>
              <a:ext cx="236707" cy="133921"/>
              <a:chOff x="4893151" y="2658590"/>
              <a:chExt cx="309420" cy="175059"/>
            </a:xfrm>
            <a:solidFill>
              <a:schemeClr val="accent3"/>
            </a:solidFill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BB60CDF9-4362-46A0-BAB4-5E15E104E94D}"/>
                  </a:ext>
                </a:extLst>
              </p:cNvPr>
              <p:cNvSpPr/>
              <p:nvPr/>
            </p:nvSpPr>
            <p:spPr>
              <a:xfrm rot="2700000">
                <a:off x="5015556" y="2554837"/>
                <a:ext cx="71717" cy="302312"/>
              </a:xfrm>
              <a:prstGeom prst="roundRect">
                <a:avLst>
                  <a:gd name="adj" fmla="val 5000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729F86D-206C-41C1-907B-782001DFB817}"/>
                  </a:ext>
                </a:extLst>
              </p:cNvPr>
              <p:cNvSpPr/>
              <p:nvPr/>
            </p:nvSpPr>
            <p:spPr>
              <a:xfrm rot="18900000" flipH="1">
                <a:off x="4893151" y="2658590"/>
                <a:ext cx="71717" cy="175059"/>
              </a:xfrm>
              <a:prstGeom prst="roundRect">
                <a:avLst>
                  <a:gd name="adj" fmla="val 5000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31B83B-61C6-47C1-9B50-8D3F684E93CC}"/>
              </a:ext>
            </a:extLst>
          </p:cNvPr>
          <p:cNvGrpSpPr/>
          <p:nvPr/>
        </p:nvGrpSpPr>
        <p:grpSpPr>
          <a:xfrm>
            <a:off x="5698170" y="1884102"/>
            <a:ext cx="298330" cy="194311"/>
            <a:chOff x="5698170" y="2014734"/>
            <a:chExt cx="298330" cy="1943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BFFEEA-F261-4697-BF64-4D0D70251F94}"/>
                </a:ext>
              </a:extLst>
            </p:cNvPr>
            <p:cNvSpPr/>
            <p:nvPr/>
          </p:nvSpPr>
          <p:spPr>
            <a:xfrm>
              <a:off x="5698170" y="2014734"/>
              <a:ext cx="194311" cy="194311"/>
            </a:xfrm>
            <a:prstGeom prst="rect">
              <a:avLst/>
            </a:prstGeom>
            <a:noFill/>
            <a:ln w="317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CCFA6D0-EBE3-4690-8913-7DAFEE72101E}"/>
                </a:ext>
              </a:extLst>
            </p:cNvPr>
            <p:cNvGrpSpPr/>
            <p:nvPr/>
          </p:nvGrpSpPr>
          <p:grpSpPr>
            <a:xfrm>
              <a:off x="5759793" y="2030645"/>
              <a:ext cx="236707" cy="133921"/>
              <a:chOff x="4893151" y="2658590"/>
              <a:chExt cx="309420" cy="175059"/>
            </a:xfrm>
            <a:solidFill>
              <a:schemeClr val="accent3"/>
            </a:solidFill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89C87181-7325-488E-B714-9735FBB1B0E4}"/>
                  </a:ext>
                </a:extLst>
              </p:cNvPr>
              <p:cNvSpPr/>
              <p:nvPr/>
            </p:nvSpPr>
            <p:spPr>
              <a:xfrm rot="2700000">
                <a:off x="5015556" y="2554837"/>
                <a:ext cx="71717" cy="302312"/>
              </a:xfrm>
              <a:prstGeom prst="roundRect">
                <a:avLst>
                  <a:gd name="adj" fmla="val 5000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4128155A-F032-4204-8762-7561F30DC7FA}"/>
                  </a:ext>
                </a:extLst>
              </p:cNvPr>
              <p:cNvSpPr/>
              <p:nvPr/>
            </p:nvSpPr>
            <p:spPr>
              <a:xfrm rot="18900000" flipH="1">
                <a:off x="4893151" y="2658590"/>
                <a:ext cx="71717" cy="175059"/>
              </a:xfrm>
              <a:prstGeom prst="roundRect">
                <a:avLst>
                  <a:gd name="adj" fmla="val 5000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2790B19-F639-4A8F-BD4F-F9147AA0D527}"/>
              </a:ext>
            </a:extLst>
          </p:cNvPr>
          <p:cNvGrpSpPr/>
          <p:nvPr/>
        </p:nvGrpSpPr>
        <p:grpSpPr>
          <a:xfrm>
            <a:off x="5698170" y="2688398"/>
            <a:ext cx="298330" cy="194311"/>
            <a:chOff x="5698170" y="2764600"/>
            <a:chExt cx="298330" cy="19431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A3DAED8-2D8E-4F34-9775-E5E3CEDF3797}"/>
                </a:ext>
              </a:extLst>
            </p:cNvPr>
            <p:cNvSpPr/>
            <p:nvPr/>
          </p:nvSpPr>
          <p:spPr>
            <a:xfrm>
              <a:off x="5698170" y="2764600"/>
              <a:ext cx="194311" cy="194311"/>
            </a:xfrm>
            <a:prstGeom prst="rect">
              <a:avLst/>
            </a:prstGeom>
            <a:noFill/>
            <a:ln w="317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1C40AB3-8499-4FC2-A840-1A478C37E7C6}"/>
                </a:ext>
              </a:extLst>
            </p:cNvPr>
            <p:cNvGrpSpPr/>
            <p:nvPr/>
          </p:nvGrpSpPr>
          <p:grpSpPr>
            <a:xfrm>
              <a:off x="5759793" y="2780511"/>
              <a:ext cx="236707" cy="133921"/>
              <a:chOff x="4893151" y="2658590"/>
              <a:chExt cx="309420" cy="175059"/>
            </a:xfrm>
            <a:solidFill>
              <a:schemeClr val="accent3"/>
            </a:solidFill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0CEFF6C-4CF1-4CDB-BEFE-6B1A24E4D399}"/>
                  </a:ext>
                </a:extLst>
              </p:cNvPr>
              <p:cNvSpPr/>
              <p:nvPr/>
            </p:nvSpPr>
            <p:spPr>
              <a:xfrm rot="2700000">
                <a:off x="5015556" y="2554837"/>
                <a:ext cx="71717" cy="302312"/>
              </a:xfrm>
              <a:prstGeom prst="roundRect">
                <a:avLst>
                  <a:gd name="adj" fmla="val 5000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73B7D2E0-D868-47C5-8E93-046E0C553FF9}"/>
                  </a:ext>
                </a:extLst>
              </p:cNvPr>
              <p:cNvSpPr/>
              <p:nvPr/>
            </p:nvSpPr>
            <p:spPr>
              <a:xfrm rot="18900000" flipH="1">
                <a:off x="4893151" y="2658590"/>
                <a:ext cx="71717" cy="175059"/>
              </a:xfrm>
              <a:prstGeom prst="roundRect">
                <a:avLst>
                  <a:gd name="adj" fmla="val 5000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8E95BAC-EEDD-4798-8744-F3550ED47427}"/>
              </a:ext>
            </a:extLst>
          </p:cNvPr>
          <p:cNvGrpSpPr/>
          <p:nvPr/>
        </p:nvGrpSpPr>
        <p:grpSpPr>
          <a:xfrm>
            <a:off x="5698170" y="3492693"/>
            <a:ext cx="298330" cy="194311"/>
            <a:chOff x="5698170" y="3514465"/>
            <a:chExt cx="298330" cy="19431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E4563A5-D446-4145-85B5-29F56F572A63}"/>
                </a:ext>
              </a:extLst>
            </p:cNvPr>
            <p:cNvSpPr/>
            <p:nvPr/>
          </p:nvSpPr>
          <p:spPr>
            <a:xfrm>
              <a:off x="5698170" y="3514465"/>
              <a:ext cx="194311" cy="194311"/>
            </a:xfrm>
            <a:prstGeom prst="rect">
              <a:avLst/>
            </a:prstGeom>
            <a:noFill/>
            <a:ln w="317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76DDFA0-F266-4EAE-BCD4-E776FB6E9617}"/>
                </a:ext>
              </a:extLst>
            </p:cNvPr>
            <p:cNvGrpSpPr/>
            <p:nvPr/>
          </p:nvGrpSpPr>
          <p:grpSpPr>
            <a:xfrm>
              <a:off x="5759793" y="3530376"/>
              <a:ext cx="236707" cy="133921"/>
              <a:chOff x="4893151" y="2658590"/>
              <a:chExt cx="309420" cy="175059"/>
            </a:xfrm>
            <a:solidFill>
              <a:schemeClr val="accent3"/>
            </a:solidFill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D4DD511-E2A9-431E-A3FB-E84EB7057E77}"/>
                  </a:ext>
                </a:extLst>
              </p:cNvPr>
              <p:cNvSpPr/>
              <p:nvPr/>
            </p:nvSpPr>
            <p:spPr>
              <a:xfrm rot="2700000">
                <a:off x="5015556" y="2554837"/>
                <a:ext cx="71717" cy="302312"/>
              </a:xfrm>
              <a:prstGeom prst="roundRect">
                <a:avLst>
                  <a:gd name="adj" fmla="val 5000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92F534AB-588A-4D15-ACF8-E17CC42B6F93}"/>
                  </a:ext>
                </a:extLst>
              </p:cNvPr>
              <p:cNvSpPr/>
              <p:nvPr/>
            </p:nvSpPr>
            <p:spPr>
              <a:xfrm rot="18900000" flipH="1">
                <a:off x="4893151" y="2658590"/>
                <a:ext cx="71717" cy="175059"/>
              </a:xfrm>
              <a:prstGeom prst="roundRect">
                <a:avLst>
                  <a:gd name="adj" fmla="val 5000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D49F434D-A589-4586-99F2-FEBA9F788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6474" y="3538482"/>
            <a:ext cx="570892" cy="485742"/>
          </a:xfrm>
          <a:prstGeom prst="rect">
            <a:avLst/>
          </a:prstGeom>
        </p:spPr>
      </p:pic>
      <p:grpSp>
        <p:nvGrpSpPr>
          <p:cNvPr id="27" name="Graphic 41">
            <a:extLst>
              <a:ext uri="{FF2B5EF4-FFF2-40B4-BE49-F238E27FC236}">
                <a16:creationId xmlns:a16="http://schemas.microsoft.com/office/drawing/2014/main" id="{889E6C34-3200-41FE-A7C9-80AC00748F6A}"/>
              </a:ext>
            </a:extLst>
          </p:cNvPr>
          <p:cNvGrpSpPr/>
          <p:nvPr/>
        </p:nvGrpSpPr>
        <p:grpSpPr>
          <a:xfrm>
            <a:off x="179338" y="1197653"/>
            <a:ext cx="714519" cy="672065"/>
            <a:chOff x="179338" y="1078781"/>
            <a:chExt cx="714519" cy="67206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2F0523-70A0-4B14-9831-8FC1AF10EC33}"/>
                </a:ext>
              </a:extLst>
            </p:cNvPr>
            <p:cNvSpPr/>
            <p:nvPr/>
          </p:nvSpPr>
          <p:spPr>
            <a:xfrm>
              <a:off x="179338" y="1078781"/>
              <a:ext cx="714519" cy="672065"/>
            </a:xfrm>
            <a:custGeom>
              <a:avLst/>
              <a:gdLst>
                <a:gd name="connsiteX0" fmla="*/ 554220 w 714519"/>
                <a:gd name="connsiteY0" fmla="*/ 103959 h 672065"/>
                <a:gd name="connsiteX1" fmla="*/ 446819 w 714519"/>
                <a:gd name="connsiteY1" fmla="*/ 30669 h 672065"/>
                <a:gd name="connsiteX2" fmla="*/ 369814 w 714519"/>
                <a:gd name="connsiteY2" fmla="*/ 3987 h 672065"/>
                <a:gd name="connsiteX3" fmla="*/ 341443 w 714519"/>
                <a:gd name="connsiteY3" fmla="*/ 23576 h 672065"/>
                <a:gd name="connsiteX4" fmla="*/ 281832 w 714519"/>
                <a:gd name="connsiteY4" fmla="*/ 122534 h 672065"/>
                <a:gd name="connsiteX5" fmla="*/ 106375 w 714519"/>
                <a:gd name="connsiteY5" fmla="*/ 321464 h 672065"/>
                <a:gd name="connsiteX6" fmla="*/ 4884 w 714519"/>
                <a:gd name="connsiteY6" fmla="*/ 438323 h 672065"/>
                <a:gd name="connsiteX7" fmla="*/ 143358 w 714519"/>
                <a:gd name="connsiteY7" fmla="*/ 581356 h 672065"/>
                <a:gd name="connsiteX8" fmla="*/ 311891 w 714519"/>
                <a:gd name="connsiteY8" fmla="*/ 672040 h 672065"/>
                <a:gd name="connsiteX9" fmla="*/ 377413 w 714519"/>
                <a:gd name="connsiteY9" fmla="*/ 651776 h 672065"/>
                <a:gd name="connsiteX10" fmla="*/ 468772 w 714519"/>
                <a:gd name="connsiteY10" fmla="*/ 571393 h 672065"/>
                <a:gd name="connsiteX11" fmla="*/ 591541 w 714519"/>
                <a:gd name="connsiteY11" fmla="*/ 405900 h 672065"/>
                <a:gd name="connsiteX12" fmla="*/ 666688 w 714519"/>
                <a:gd name="connsiteY12" fmla="*/ 294951 h 672065"/>
                <a:gd name="connsiteX13" fmla="*/ 714479 w 714519"/>
                <a:gd name="connsiteY13" fmla="*/ 190927 h 672065"/>
                <a:gd name="connsiteX14" fmla="*/ 554220 w 714519"/>
                <a:gd name="connsiteY14" fmla="*/ 103959 h 67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519" h="672065">
                  <a:moveTo>
                    <a:pt x="554220" y="103959"/>
                  </a:moveTo>
                  <a:cubicBezTo>
                    <a:pt x="510821" y="83525"/>
                    <a:pt x="489712" y="51102"/>
                    <a:pt x="446819" y="30669"/>
                  </a:cubicBezTo>
                  <a:cubicBezTo>
                    <a:pt x="425710" y="20536"/>
                    <a:pt x="391767" y="-11042"/>
                    <a:pt x="369814" y="3987"/>
                  </a:cubicBezTo>
                  <a:cubicBezTo>
                    <a:pt x="358330" y="6013"/>
                    <a:pt x="349718" y="11924"/>
                    <a:pt x="341443" y="23576"/>
                  </a:cubicBezTo>
                  <a:cubicBezTo>
                    <a:pt x="319321" y="54817"/>
                    <a:pt x="305643" y="91462"/>
                    <a:pt x="281832" y="122534"/>
                  </a:cubicBezTo>
                  <a:cubicBezTo>
                    <a:pt x="227624" y="193629"/>
                    <a:pt x="182029" y="270972"/>
                    <a:pt x="106375" y="321464"/>
                  </a:cubicBezTo>
                  <a:cubicBezTo>
                    <a:pt x="63144" y="350510"/>
                    <a:pt x="-21122" y="373645"/>
                    <a:pt x="4884" y="438323"/>
                  </a:cubicBezTo>
                  <a:cubicBezTo>
                    <a:pt x="29370" y="499116"/>
                    <a:pt x="96581" y="540152"/>
                    <a:pt x="143358" y="581356"/>
                  </a:cubicBezTo>
                  <a:cubicBezTo>
                    <a:pt x="189122" y="621548"/>
                    <a:pt x="244343" y="673391"/>
                    <a:pt x="311891" y="672040"/>
                  </a:cubicBezTo>
                  <a:cubicBezTo>
                    <a:pt x="340092" y="671533"/>
                    <a:pt x="355291" y="667143"/>
                    <a:pt x="377413" y="651776"/>
                  </a:cubicBezTo>
                  <a:cubicBezTo>
                    <a:pt x="411187" y="628303"/>
                    <a:pt x="436855" y="597230"/>
                    <a:pt x="468772" y="571393"/>
                  </a:cubicBezTo>
                  <a:cubicBezTo>
                    <a:pt x="526694" y="524616"/>
                    <a:pt x="554896" y="471084"/>
                    <a:pt x="591541" y="405900"/>
                  </a:cubicBezTo>
                  <a:cubicBezTo>
                    <a:pt x="612143" y="369424"/>
                    <a:pt x="647775" y="332441"/>
                    <a:pt x="666688" y="294951"/>
                  </a:cubicBezTo>
                  <a:cubicBezTo>
                    <a:pt x="683744" y="261177"/>
                    <a:pt x="715830" y="230274"/>
                    <a:pt x="714479" y="190927"/>
                  </a:cubicBezTo>
                  <a:cubicBezTo>
                    <a:pt x="712114" y="122365"/>
                    <a:pt x="602180" y="126418"/>
                    <a:pt x="554220" y="103959"/>
                  </a:cubicBezTo>
                  <a:close/>
                </a:path>
              </a:pathLst>
            </a:custGeom>
            <a:solidFill>
              <a:srgbClr val="8FBF5B"/>
            </a:solidFill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0B6DA1C-C7D3-4D03-83E5-D32403BC8A28}"/>
                </a:ext>
              </a:extLst>
            </p:cNvPr>
            <p:cNvSpPr/>
            <p:nvPr/>
          </p:nvSpPr>
          <p:spPr>
            <a:xfrm>
              <a:off x="236644" y="1133854"/>
              <a:ext cx="591575" cy="570182"/>
            </a:xfrm>
            <a:custGeom>
              <a:avLst/>
              <a:gdLst>
                <a:gd name="connsiteX0" fmla="*/ 583375 w 591575"/>
                <a:gd name="connsiteY0" fmla="*/ 134841 h 570182"/>
                <a:gd name="connsiteX1" fmla="*/ 510592 w 591575"/>
                <a:gd name="connsiteY1" fmla="*/ 92117 h 570182"/>
                <a:gd name="connsiteX2" fmla="*/ 426832 w 591575"/>
                <a:gd name="connsiteY2" fmla="*/ 53445 h 570182"/>
                <a:gd name="connsiteX3" fmla="*/ 388161 w 591575"/>
                <a:gd name="connsiteY3" fmla="*/ 28959 h 570182"/>
                <a:gd name="connsiteX4" fmla="*/ 352360 w 591575"/>
                <a:gd name="connsiteY4" fmla="*/ 3629 h 570182"/>
                <a:gd name="connsiteX5" fmla="*/ 296126 w 591575"/>
                <a:gd name="connsiteY5" fmla="*/ 28453 h 570182"/>
                <a:gd name="connsiteX6" fmla="*/ 196155 w 591575"/>
                <a:gd name="connsiteY6" fmla="*/ 155612 h 570182"/>
                <a:gd name="connsiteX7" fmla="*/ 62241 w 591575"/>
                <a:gd name="connsiteY7" fmla="*/ 285812 h 570182"/>
                <a:gd name="connsiteX8" fmla="*/ 30831 w 591575"/>
                <a:gd name="connsiteY8" fmla="*/ 313675 h 570182"/>
                <a:gd name="connsiteX9" fmla="*/ 3305 w 591575"/>
                <a:gd name="connsiteY9" fmla="*/ 345085 h 570182"/>
                <a:gd name="connsiteX10" fmla="*/ 25764 w 591575"/>
                <a:gd name="connsiteY10" fmla="*/ 412634 h 570182"/>
                <a:gd name="connsiteX11" fmla="*/ 164238 w 591575"/>
                <a:gd name="connsiteY11" fmla="*/ 523582 h 570182"/>
                <a:gd name="connsiteX12" fmla="*/ 238710 w 591575"/>
                <a:gd name="connsiteY12" fmla="*/ 566813 h 570182"/>
                <a:gd name="connsiteX13" fmla="*/ 310818 w 591575"/>
                <a:gd name="connsiteY13" fmla="*/ 551446 h 570182"/>
                <a:gd name="connsiteX14" fmla="*/ 368065 w 591575"/>
                <a:gd name="connsiteY14" fmla="*/ 493523 h 570182"/>
                <a:gd name="connsiteX15" fmla="*/ 425312 w 591575"/>
                <a:gd name="connsiteY15" fmla="*/ 427157 h 570182"/>
                <a:gd name="connsiteX16" fmla="*/ 532714 w 591575"/>
                <a:gd name="connsiteY16" fmla="*/ 284292 h 570182"/>
                <a:gd name="connsiteX17" fmla="*/ 578816 w 591575"/>
                <a:gd name="connsiteY17" fmla="*/ 208976 h 570182"/>
                <a:gd name="connsiteX18" fmla="*/ 583375 w 591575"/>
                <a:gd name="connsiteY18" fmla="*/ 134841 h 570182"/>
                <a:gd name="connsiteX19" fmla="*/ 499447 w 591575"/>
                <a:gd name="connsiteY19" fmla="*/ 280746 h 570182"/>
                <a:gd name="connsiteX20" fmla="*/ 405723 w 591575"/>
                <a:gd name="connsiteY20" fmla="*/ 404697 h 570182"/>
                <a:gd name="connsiteX21" fmla="*/ 304908 w 591575"/>
                <a:gd name="connsiteY21" fmla="*/ 518009 h 570182"/>
                <a:gd name="connsiteX22" fmla="*/ 295958 w 591575"/>
                <a:gd name="connsiteY22" fmla="*/ 525608 h 570182"/>
                <a:gd name="connsiteX23" fmla="*/ 292073 w 591575"/>
                <a:gd name="connsiteY23" fmla="*/ 518347 h 570182"/>
                <a:gd name="connsiteX24" fmla="*/ 217770 w 591575"/>
                <a:gd name="connsiteY24" fmla="*/ 509735 h 570182"/>
                <a:gd name="connsiteX25" fmla="*/ 210847 w 591575"/>
                <a:gd name="connsiteY25" fmla="*/ 519360 h 570182"/>
                <a:gd name="connsiteX26" fmla="*/ 179437 w 591575"/>
                <a:gd name="connsiteY26" fmla="*/ 497914 h 570182"/>
                <a:gd name="connsiteX27" fmla="*/ 60721 w 591575"/>
                <a:gd name="connsiteY27" fmla="*/ 404528 h 570182"/>
                <a:gd name="connsiteX28" fmla="*/ 61227 w 591575"/>
                <a:gd name="connsiteY28" fmla="*/ 404190 h 570182"/>
                <a:gd name="connsiteX29" fmla="*/ 63592 w 591575"/>
                <a:gd name="connsiteY29" fmla="*/ 323977 h 570182"/>
                <a:gd name="connsiteX30" fmla="*/ 97535 w 591575"/>
                <a:gd name="connsiteY30" fmla="*/ 294255 h 570182"/>
                <a:gd name="connsiteX31" fmla="*/ 227227 w 591575"/>
                <a:gd name="connsiteY31" fmla="*/ 166420 h 570182"/>
                <a:gd name="connsiteX32" fmla="*/ 308116 w 591575"/>
                <a:gd name="connsiteY32" fmla="*/ 67293 h 570182"/>
                <a:gd name="connsiteX33" fmla="*/ 308285 w 591575"/>
                <a:gd name="connsiteY33" fmla="*/ 67293 h 570182"/>
                <a:gd name="connsiteX34" fmla="*/ 332265 w 591575"/>
                <a:gd name="connsiteY34" fmla="*/ 69319 h 570182"/>
                <a:gd name="connsiteX35" fmla="*/ 356582 w 591575"/>
                <a:gd name="connsiteY35" fmla="*/ 61382 h 570182"/>
                <a:gd name="connsiteX36" fmla="*/ 366714 w 591575"/>
                <a:gd name="connsiteY36" fmla="*/ 49224 h 570182"/>
                <a:gd name="connsiteX37" fmla="*/ 371780 w 591575"/>
                <a:gd name="connsiteY37" fmla="*/ 53277 h 570182"/>
                <a:gd name="connsiteX38" fmla="*/ 434431 w 591575"/>
                <a:gd name="connsiteY38" fmla="*/ 90428 h 570182"/>
                <a:gd name="connsiteX39" fmla="*/ 499784 w 591575"/>
                <a:gd name="connsiteY39" fmla="*/ 119305 h 570182"/>
                <a:gd name="connsiteX40" fmla="*/ 527817 w 591575"/>
                <a:gd name="connsiteY40" fmla="*/ 131464 h 570182"/>
                <a:gd name="connsiteX41" fmla="*/ 521231 w 591575"/>
                <a:gd name="connsiteY41" fmla="*/ 176890 h 570182"/>
                <a:gd name="connsiteX42" fmla="*/ 546562 w 591575"/>
                <a:gd name="connsiteY42" fmla="*/ 206780 h 570182"/>
                <a:gd name="connsiteX43" fmla="*/ 540820 w 591575"/>
                <a:gd name="connsiteY43" fmla="*/ 216068 h 570182"/>
                <a:gd name="connsiteX44" fmla="*/ 499447 w 591575"/>
                <a:gd name="connsiteY44" fmla="*/ 280746 h 57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1575" h="570182">
                  <a:moveTo>
                    <a:pt x="583375" y="134841"/>
                  </a:moveTo>
                  <a:cubicBezTo>
                    <a:pt x="568346" y="111537"/>
                    <a:pt x="534741" y="102418"/>
                    <a:pt x="510592" y="92117"/>
                  </a:cubicBezTo>
                  <a:cubicBezTo>
                    <a:pt x="482222" y="80127"/>
                    <a:pt x="453852" y="68137"/>
                    <a:pt x="426832" y="53445"/>
                  </a:cubicBezTo>
                  <a:cubicBezTo>
                    <a:pt x="413491" y="46184"/>
                    <a:pt x="400488" y="38078"/>
                    <a:pt x="388161" y="28959"/>
                  </a:cubicBezTo>
                  <a:cubicBezTo>
                    <a:pt x="376509" y="20347"/>
                    <a:pt x="365870" y="9539"/>
                    <a:pt x="352360" y="3629"/>
                  </a:cubicBezTo>
                  <a:cubicBezTo>
                    <a:pt x="330407" y="-5828"/>
                    <a:pt x="300010" y="3460"/>
                    <a:pt x="296126" y="28453"/>
                  </a:cubicBezTo>
                  <a:cubicBezTo>
                    <a:pt x="270289" y="76243"/>
                    <a:pt x="233475" y="116434"/>
                    <a:pt x="196155" y="155612"/>
                  </a:cubicBezTo>
                  <a:cubicBezTo>
                    <a:pt x="153262" y="200701"/>
                    <a:pt x="108511" y="244101"/>
                    <a:pt x="62241" y="285812"/>
                  </a:cubicBezTo>
                  <a:cubicBezTo>
                    <a:pt x="51771" y="295269"/>
                    <a:pt x="41301" y="304388"/>
                    <a:pt x="30831" y="313675"/>
                  </a:cubicBezTo>
                  <a:cubicBezTo>
                    <a:pt x="20192" y="322963"/>
                    <a:pt x="8709" y="331745"/>
                    <a:pt x="3305" y="345085"/>
                  </a:cubicBezTo>
                  <a:cubicBezTo>
                    <a:pt x="-6996" y="370247"/>
                    <a:pt x="8540" y="395071"/>
                    <a:pt x="25764" y="412634"/>
                  </a:cubicBezTo>
                  <a:cubicBezTo>
                    <a:pt x="66631" y="454683"/>
                    <a:pt x="115773" y="490821"/>
                    <a:pt x="164238" y="523582"/>
                  </a:cubicBezTo>
                  <a:cubicBezTo>
                    <a:pt x="187374" y="539118"/>
                    <a:pt x="212029" y="558032"/>
                    <a:pt x="238710" y="566813"/>
                  </a:cubicBezTo>
                  <a:cubicBezTo>
                    <a:pt x="264210" y="575256"/>
                    <a:pt x="289878" y="566982"/>
                    <a:pt x="310818" y="551446"/>
                  </a:cubicBezTo>
                  <a:cubicBezTo>
                    <a:pt x="332602" y="535234"/>
                    <a:pt x="349996" y="513787"/>
                    <a:pt x="368065" y="493523"/>
                  </a:cubicBezTo>
                  <a:cubicBezTo>
                    <a:pt x="387485" y="471739"/>
                    <a:pt x="406568" y="449616"/>
                    <a:pt x="425312" y="427157"/>
                  </a:cubicBezTo>
                  <a:cubicBezTo>
                    <a:pt x="463308" y="381393"/>
                    <a:pt x="499616" y="333940"/>
                    <a:pt x="532714" y="284292"/>
                  </a:cubicBezTo>
                  <a:cubicBezTo>
                    <a:pt x="548926" y="259975"/>
                    <a:pt x="565813" y="235151"/>
                    <a:pt x="578816" y="208976"/>
                  </a:cubicBezTo>
                  <a:cubicBezTo>
                    <a:pt x="590299" y="186347"/>
                    <a:pt x="598405" y="158145"/>
                    <a:pt x="583375" y="134841"/>
                  </a:cubicBezTo>
                  <a:close/>
                  <a:moveTo>
                    <a:pt x="499447" y="280746"/>
                  </a:moveTo>
                  <a:cubicBezTo>
                    <a:pt x="470232" y="323639"/>
                    <a:pt x="438653" y="364674"/>
                    <a:pt x="405723" y="404697"/>
                  </a:cubicBezTo>
                  <a:cubicBezTo>
                    <a:pt x="373807" y="443199"/>
                    <a:pt x="341721" y="483897"/>
                    <a:pt x="304908" y="518009"/>
                  </a:cubicBezTo>
                  <a:cubicBezTo>
                    <a:pt x="302037" y="520711"/>
                    <a:pt x="298997" y="523244"/>
                    <a:pt x="295958" y="525608"/>
                  </a:cubicBezTo>
                  <a:cubicBezTo>
                    <a:pt x="295451" y="522906"/>
                    <a:pt x="294100" y="520373"/>
                    <a:pt x="292073" y="518347"/>
                  </a:cubicBezTo>
                  <a:cubicBezTo>
                    <a:pt x="272485" y="499771"/>
                    <a:pt x="241243" y="495887"/>
                    <a:pt x="217770" y="509735"/>
                  </a:cubicBezTo>
                  <a:cubicBezTo>
                    <a:pt x="214224" y="511761"/>
                    <a:pt x="211860" y="515476"/>
                    <a:pt x="210847" y="519360"/>
                  </a:cubicBezTo>
                  <a:cubicBezTo>
                    <a:pt x="200039" y="512268"/>
                    <a:pt x="189569" y="504668"/>
                    <a:pt x="179437" y="497914"/>
                  </a:cubicBezTo>
                  <a:cubicBezTo>
                    <a:pt x="137557" y="469712"/>
                    <a:pt x="98041" y="438471"/>
                    <a:pt x="60721" y="404528"/>
                  </a:cubicBezTo>
                  <a:cubicBezTo>
                    <a:pt x="60890" y="404359"/>
                    <a:pt x="61058" y="404359"/>
                    <a:pt x="61227" y="404190"/>
                  </a:cubicBezTo>
                  <a:cubicBezTo>
                    <a:pt x="82505" y="382575"/>
                    <a:pt x="83012" y="346774"/>
                    <a:pt x="63592" y="323977"/>
                  </a:cubicBezTo>
                  <a:cubicBezTo>
                    <a:pt x="74906" y="314013"/>
                    <a:pt x="86389" y="304388"/>
                    <a:pt x="97535" y="294255"/>
                  </a:cubicBezTo>
                  <a:cubicBezTo>
                    <a:pt x="142285" y="253220"/>
                    <a:pt x="185516" y="210664"/>
                    <a:pt x="227227" y="166420"/>
                  </a:cubicBezTo>
                  <a:cubicBezTo>
                    <a:pt x="256442" y="135348"/>
                    <a:pt x="285150" y="103094"/>
                    <a:pt x="308116" y="67293"/>
                  </a:cubicBezTo>
                  <a:cubicBezTo>
                    <a:pt x="308116" y="67293"/>
                    <a:pt x="308285" y="67293"/>
                    <a:pt x="308285" y="67293"/>
                  </a:cubicBezTo>
                  <a:cubicBezTo>
                    <a:pt x="315884" y="69488"/>
                    <a:pt x="324328" y="70333"/>
                    <a:pt x="332265" y="69319"/>
                  </a:cubicBezTo>
                  <a:cubicBezTo>
                    <a:pt x="340708" y="68306"/>
                    <a:pt x="349658" y="66449"/>
                    <a:pt x="356582" y="61382"/>
                  </a:cubicBezTo>
                  <a:cubicBezTo>
                    <a:pt x="361142" y="58005"/>
                    <a:pt x="364519" y="54290"/>
                    <a:pt x="366714" y="49224"/>
                  </a:cubicBezTo>
                  <a:cubicBezTo>
                    <a:pt x="368403" y="50575"/>
                    <a:pt x="370092" y="51926"/>
                    <a:pt x="371780" y="53277"/>
                  </a:cubicBezTo>
                  <a:cubicBezTo>
                    <a:pt x="391201" y="67800"/>
                    <a:pt x="412478" y="79789"/>
                    <a:pt x="434431" y="90428"/>
                  </a:cubicBezTo>
                  <a:cubicBezTo>
                    <a:pt x="455878" y="100898"/>
                    <a:pt x="477831" y="110017"/>
                    <a:pt x="499784" y="119305"/>
                  </a:cubicBezTo>
                  <a:cubicBezTo>
                    <a:pt x="509241" y="123358"/>
                    <a:pt x="518529" y="127411"/>
                    <a:pt x="527817" y="131464"/>
                  </a:cubicBezTo>
                  <a:cubicBezTo>
                    <a:pt x="520724" y="145311"/>
                    <a:pt x="516840" y="161523"/>
                    <a:pt x="521231" y="176890"/>
                  </a:cubicBezTo>
                  <a:cubicBezTo>
                    <a:pt x="524946" y="190062"/>
                    <a:pt x="534234" y="201376"/>
                    <a:pt x="546562" y="206780"/>
                  </a:cubicBezTo>
                  <a:cubicBezTo>
                    <a:pt x="544535" y="210158"/>
                    <a:pt x="542509" y="213366"/>
                    <a:pt x="540820" y="216068"/>
                  </a:cubicBezTo>
                  <a:cubicBezTo>
                    <a:pt x="527479" y="238359"/>
                    <a:pt x="513801" y="259806"/>
                    <a:pt x="499447" y="280746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E3942E1-6747-4D2F-852B-8803B444F167}"/>
                </a:ext>
              </a:extLst>
            </p:cNvPr>
            <p:cNvSpPr/>
            <p:nvPr/>
          </p:nvSpPr>
          <p:spPr>
            <a:xfrm rot="-4846898">
              <a:off x="447552" y="1339012"/>
              <a:ext cx="177654" cy="177654"/>
            </a:xfrm>
            <a:custGeom>
              <a:avLst/>
              <a:gdLst>
                <a:gd name="connsiteX0" fmla="*/ 177655 w 177654"/>
                <a:gd name="connsiteY0" fmla="*/ 88827 h 177654"/>
                <a:gd name="connsiteX1" fmla="*/ 88827 w 177654"/>
                <a:gd name="connsiteY1" fmla="*/ 177655 h 177654"/>
                <a:gd name="connsiteX2" fmla="*/ 0 w 177654"/>
                <a:gd name="connsiteY2" fmla="*/ 88827 h 177654"/>
                <a:gd name="connsiteX3" fmla="*/ 88827 w 177654"/>
                <a:gd name="connsiteY3" fmla="*/ 0 h 177654"/>
                <a:gd name="connsiteX4" fmla="*/ 177655 w 177654"/>
                <a:gd name="connsiteY4" fmla="*/ 88827 h 17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54" h="177654">
                  <a:moveTo>
                    <a:pt x="177655" y="88827"/>
                  </a:moveTo>
                  <a:cubicBezTo>
                    <a:pt x="177655" y="137885"/>
                    <a:pt x="137885" y="177655"/>
                    <a:pt x="88827" y="177655"/>
                  </a:cubicBezTo>
                  <a:cubicBezTo>
                    <a:pt x="39769" y="177655"/>
                    <a:pt x="0" y="137885"/>
                    <a:pt x="0" y="88827"/>
                  </a:cubicBezTo>
                  <a:cubicBezTo>
                    <a:pt x="0" y="39769"/>
                    <a:pt x="39769" y="0"/>
                    <a:pt x="88827" y="0"/>
                  </a:cubicBezTo>
                  <a:cubicBezTo>
                    <a:pt x="137885" y="0"/>
                    <a:pt x="177655" y="39769"/>
                    <a:pt x="177655" y="88827"/>
                  </a:cubicBezTo>
                  <a:close/>
                </a:path>
              </a:pathLst>
            </a:custGeom>
            <a:solidFill>
              <a:srgbClr val="BCD99D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6554F03-7969-4CA0-A42B-81DDD88C5FEA}"/>
                </a:ext>
              </a:extLst>
            </p:cNvPr>
            <p:cNvSpPr/>
            <p:nvPr/>
          </p:nvSpPr>
          <p:spPr>
            <a:xfrm>
              <a:off x="574144" y="1231543"/>
              <a:ext cx="138811" cy="125977"/>
            </a:xfrm>
            <a:custGeom>
              <a:avLst/>
              <a:gdLst>
                <a:gd name="connsiteX0" fmla="*/ 138812 w 138811"/>
                <a:gd name="connsiteY0" fmla="*/ 62989 h 125977"/>
                <a:gd name="connsiteX1" fmla="*/ 69406 w 138811"/>
                <a:gd name="connsiteY1" fmla="*/ 125978 h 125977"/>
                <a:gd name="connsiteX2" fmla="*/ 0 w 138811"/>
                <a:gd name="connsiteY2" fmla="*/ 62989 h 125977"/>
                <a:gd name="connsiteX3" fmla="*/ 69406 w 138811"/>
                <a:gd name="connsiteY3" fmla="*/ 0 h 125977"/>
                <a:gd name="connsiteX4" fmla="*/ 138812 w 138811"/>
                <a:gd name="connsiteY4" fmla="*/ 62989 h 1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11" h="125977">
                  <a:moveTo>
                    <a:pt x="138812" y="62989"/>
                  </a:moveTo>
                  <a:cubicBezTo>
                    <a:pt x="138812" y="97777"/>
                    <a:pt x="107738" y="125978"/>
                    <a:pt x="69406" y="125978"/>
                  </a:cubicBezTo>
                  <a:cubicBezTo>
                    <a:pt x="31074" y="125978"/>
                    <a:pt x="0" y="97777"/>
                    <a:pt x="0" y="62989"/>
                  </a:cubicBezTo>
                  <a:cubicBezTo>
                    <a:pt x="0" y="28201"/>
                    <a:pt x="31074" y="0"/>
                    <a:pt x="69406" y="0"/>
                  </a:cubicBezTo>
                  <a:cubicBezTo>
                    <a:pt x="107738" y="0"/>
                    <a:pt x="138812" y="28201"/>
                    <a:pt x="138812" y="62989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24ECE14-6255-4272-9BA1-7FBA1DA8040A}"/>
                </a:ext>
              </a:extLst>
            </p:cNvPr>
            <p:cNvSpPr/>
            <p:nvPr/>
          </p:nvSpPr>
          <p:spPr>
            <a:xfrm rot="-4519638">
              <a:off x="356996" y="1469956"/>
              <a:ext cx="125978" cy="138813"/>
            </a:xfrm>
            <a:custGeom>
              <a:avLst/>
              <a:gdLst>
                <a:gd name="connsiteX0" fmla="*/ 125979 w 125978"/>
                <a:gd name="connsiteY0" fmla="*/ 69407 h 138813"/>
                <a:gd name="connsiteX1" fmla="*/ 62990 w 125978"/>
                <a:gd name="connsiteY1" fmla="*/ 138813 h 138813"/>
                <a:gd name="connsiteX2" fmla="*/ 0 w 125978"/>
                <a:gd name="connsiteY2" fmla="*/ 69407 h 138813"/>
                <a:gd name="connsiteX3" fmla="*/ 62990 w 125978"/>
                <a:gd name="connsiteY3" fmla="*/ 0 h 138813"/>
                <a:gd name="connsiteX4" fmla="*/ 125979 w 125978"/>
                <a:gd name="connsiteY4" fmla="*/ 69407 h 13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78" h="138813">
                  <a:moveTo>
                    <a:pt x="125979" y="69407"/>
                  </a:moveTo>
                  <a:cubicBezTo>
                    <a:pt x="125979" y="107739"/>
                    <a:pt x="97778" y="138813"/>
                    <a:pt x="62990" y="138813"/>
                  </a:cubicBezTo>
                  <a:cubicBezTo>
                    <a:pt x="28201" y="138813"/>
                    <a:pt x="0" y="107739"/>
                    <a:pt x="0" y="69407"/>
                  </a:cubicBezTo>
                  <a:cubicBezTo>
                    <a:pt x="0" y="31074"/>
                    <a:pt x="28201" y="0"/>
                    <a:pt x="62990" y="0"/>
                  </a:cubicBezTo>
                  <a:cubicBezTo>
                    <a:pt x="97778" y="0"/>
                    <a:pt x="125979" y="31074"/>
                    <a:pt x="125979" y="69407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AE34495-7788-4D65-9CF0-17524B77AF7C}"/>
                </a:ext>
              </a:extLst>
            </p:cNvPr>
            <p:cNvSpPr/>
            <p:nvPr/>
          </p:nvSpPr>
          <p:spPr>
            <a:xfrm>
              <a:off x="481265" y="1372320"/>
              <a:ext cx="106909" cy="100542"/>
            </a:xfrm>
            <a:custGeom>
              <a:avLst/>
              <a:gdLst>
                <a:gd name="connsiteX0" fmla="*/ 104024 w 106909"/>
                <a:gd name="connsiteY0" fmla="*/ 83314 h 100542"/>
                <a:gd name="connsiteX1" fmla="*/ 96932 w 106909"/>
                <a:gd name="connsiteY1" fmla="*/ 77404 h 100542"/>
                <a:gd name="connsiteX2" fmla="*/ 94736 w 106909"/>
                <a:gd name="connsiteY2" fmla="*/ 76222 h 100542"/>
                <a:gd name="connsiteX3" fmla="*/ 99296 w 106909"/>
                <a:gd name="connsiteY3" fmla="*/ 67441 h 100542"/>
                <a:gd name="connsiteX4" fmla="*/ 85280 w 106909"/>
                <a:gd name="connsiteY4" fmla="*/ 29951 h 100542"/>
                <a:gd name="connsiteX5" fmla="*/ 43737 w 106909"/>
                <a:gd name="connsiteY5" fmla="*/ 42617 h 100542"/>
                <a:gd name="connsiteX6" fmla="*/ 29552 w 106909"/>
                <a:gd name="connsiteY6" fmla="*/ 55282 h 100542"/>
                <a:gd name="connsiteX7" fmla="*/ 28708 w 106909"/>
                <a:gd name="connsiteY7" fmla="*/ 55451 h 100542"/>
                <a:gd name="connsiteX8" fmla="*/ 28708 w 106909"/>
                <a:gd name="connsiteY8" fmla="*/ 55451 h 100542"/>
                <a:gd name="connsiteX9" fmla="*/ 27864 w 106909"/>
                <a:gd name="connsiteY9" fmla="*/ 55113 h 100542"/>
                <a:gd name="connsiteX10" fmla="*/ 25331 w 106909"/>
                <a:gd name="connsiteY10" fmla="*/ 49878 h 100542"/>
                <a:gd name="connsiteX11" fmla="*/ 32592 w 106909"/>
                <a:gd name="connsiteY11" fmla="*/ 30289 h 100542"/>
                <a:gd name="connsiteX12" fmla="*/ 45257 w 106909"/>
                <a:gd name="connsiteY12" fmla="*/ 19481 h 100542"/>
                <a:gd name="connsiteX13" fmla="*/ 40022 w 106909"/>
                <a:gd name="connsiteY13" fmla="*/ 399 h 100542"/>
                <a:gd name="connsiteX14" fmla="*/ 20602 w 106909"/>
                <a:gd name="connsiteY14" fmla="*/ 13571 h 100542"/>
                <a:gd name="connsiteX15" fmla="*/ 16380 w 106909"/>
                <a:gd name="connsiteY15" fmla="*/ 11038 h 100542"/>
                <a:gd name="connsiteX16" fmla="*/ 16549 w 106909"/>
                <a:gd name="connsiteY16" fmla="*/ 11207 h 100542"/>
                <a:gd name="connsiteX17" fmla="*/ 13847 w 106909"/>
                <a:gd name="connsiteY17" fmla="*/ 9518 h 100542"/>
                <a:gd name="connsiteX18" fmla="*/ 9963 w 106909"/>
                <a:gd name="connsiteY18" fmla="*/ 8674 h 100542"/>
                <a:gd name="connsiteX19" fmla="*/ 6079 w 106909"/>
                <a:gd name="connsiteY19" fmla="*/ 9518 h 100542"/>
                <a:gd name="connsiteX20" fmla="*/ 2871 w 106909"/>
                <a:gd name="connsiteY20" fmla="*/ 11544 h 100542"/>
                <a:gd name="connsiteX21" fmla="*/ 1351 w 106909"/>
                <a:gd name="connsiteY21" fmla="*/ 13571 h 100542"/>
                <a:gd name="connsiteX22" fmla="*/ 0 w 106909"/>
                <a:gd name="connsiteY22" fmla="*/ 18637 h 100542"/>
                <a:gd name="connsiteX23" fmla="*/ 338 w 106909"/>
                <a:gd name="connsiteY23" fmla="*/ 21339 h 100542"/>
                <a:gd name="connsiteX24" fmla="*/ 2871 w 106909"/>
                <a:gd name="connsiteY24" fmla="*/ 25730 h 100542"/>
                <a:gd name="connsiteX25" fmla="*/ 6755 w 106909"/>
                <a:gd name="connsiteY25" fmla="*/ 28769 h 100542"/>
                <a:gd name="connsiteX26" fmla="*/ 8950 w 106909"/>
                <a:gd name="connsiteY26" fmla="*/ 30120 h 100542"/>
                <a:gd name="connsiteX27" fmla="*/ 9963 w 106909"/>
                <a:gd name="connsiteY27" fmla="*/ 30627 h 100542"/>
                <a:gd name="connsiteX28" fmla="*/ 5742 w 106909"/>
                <a:gd name="connsiteY28" fmla="*/ 54775 h 100542"/>
                <a:gd name="connsiteX29" fmla="*/ 17731 w 106909"/>
                <a:gd name="connsiteY29" fmla="*/ 72507 h 100542"/>
                <a:gd name="connsiteX30" fmla="*/ 57585 w 106909"/>
                <a:gd name="connsiteY30" fmla="*/ 56971 h 100542"/>
                <a:gd name="connsiteX31" fmla="*/ 72952 w 106909"/>
                <a:gd name="connsiteY31" fmla="*/ 47683 h 100542"/>
                <a:gd name="connsiteX32" fmla="*/ 80720 w 106909"/>
                <a:gd name="connsiteY32" fmla="*/ 53087 h 100542"/>
                <a:gd name="connsiteX33" fmla="*/ 76161 w 106909"/>
                <a:gd name="connsiteY33" fmla="*/ 68285 h 100542"/>
                <a:gd name="connsiteX34" fmla="*/ 56572 w 106909"/>
                <a:gd name="connsiteY34" fmla="*/ 82132 h 100542"/>
                <a:gd name="connsiteX35" fmla="*/ 66535 w 106909"/>
                <a:gd name="connsiteY35" fmla="*/ 99188 h 100542"/>
                <a:gd name="connsiteX36" fmla="*/ 80045 w 106909"/>
                <a:gd name="connsiteY36" fmla="*/ 90745 h 100542"/>
                <a:gd name="connsiteX37" fmla="*/ 80720 w 106909"/>
                <a:gd name="connsiteY37" fmla="*/ 91420 h 100542"/>
                <a:gd name="connsiteX38" fmla="*/ 87137 w 106909"/>
                <a:gd name="connsiteY38" fmla="*/ 95304 h 100542"/>
                <a:gd name="connsiteX39" fmla="*/ 89839 w 106909"/>
                <a:gd name="connsiteY39" fmla="*/ 97669 h 100542"/>
                <a:gd name="connsiteX40" fmla="*/ 93048 w 106909"/>
                <a:gd name="connsiteY40" fmla="*/ 99695 h 100542"/>
                <a:gd name="connsiteX41" fmla="*/ 96932 w 106909"/>
                <a:gd name="connsiteY41" fmla="*/ 100539 h 100542"/>
                <a:gd name="connsiteX42" fmla="*/ 100816 w 106909"/>
                <a:gd name="connsiteY42" fmla="*/ 99695 h 100542"/>
                <a:gd name="connsiteX43" fmla="*/ 104024 w 106909"/>
                <a:gd name="connsiteY43" fmla="*/ 97669 h 100542"/>
                <a:gd name="connsiteX44" fmla="*/ 106895 w 106909"/>
                <a:gd name="connsiteY44" fmla="*/ 90745 h 100542"/>
                <a:gd name="connsiteX45" fmla="*/ 104024 w 106909"/>
                <a:gd name="connsiteY45" fmla="*/ 83314 h 10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6909" h="100542">
                  <a:moveTo>
                    <a:pt x="104024" y="83314"/>
                  </a:moveTo>
                  <a:cubicBezTo>
                    <a:pt x="101829" y="81119"/>
                    <a:pt x="99465" y="79262"/>
                    <a:pt x="96932" y="77404"/>
                  </a:cubicBezTo>
                  <a:cubicBezTo>
                    <a:pt x="96256" y="76897"/>
                    <a:pt x="95412" y="76560"/>
                    <a:pt x="94736" y="76222"/>
                  </a:cubicBezTo>
                  <a:cubicBezTo>
                    <a:pt x="96594" y="73520"/>
                    <a:pt x="98114" y="70649"/>
                    <a:pt x="99296" y="67441"/>
                  </a:cubicBezTo>
                  <a:cubicBezTo>
                    <a:pt x="104362" y="53762"/>
                    <a:pt x="99296" y="36200"/>
                    <a:pt x="85280" y="29951"/>
                  </a:cubicBezTo>
                  <a:cubicBezTo>
                    <a:pt x="69912" y="23196"/>
                    <a:pt x="54714" y="31978"/>
                    <a:pt x="43737" y="42617"/>
                  </a:cubicBezTo>
                  <a:cubicBezTo>
                    <a:pt x="39516" y="46838"/>
                    <a:pt x="35125" y="52918"/>
                    <a:pt x="29552" y="55282"/>
                  </a:cubicBezTo>
                  <a:cubicBezTo>
                    <a:pt x="29552" y="55282"/>
                    <a:pt x="29046" y="55451"/>
                    <a:pt x="28708" y="55451"/>
                  </a:cubicBezTo>
                  <a:cubicBezTo>
                    <a:pt x="28708" y="55451"/>
                    <a:pt x="28708" y="55451"/>
                    <a:pt x="28708" y="55451"/>
                  </a:cubicBezTo>
                  <a:cubicBezTo>
                    <a:pt x="28708" y="55451"/>
                    <a:pt x="27695" y="54944"/>
                    <a:pt x="27864" y="55113"/>
                  </a:cubicBezTo>
                  <a:cubicBezTo>
                    <a:pt x="26006" y="53256"/>
                    <a:pt x="25499" y="52749"/>
                    <a:pt x="25331" y="49878"/>
                  </a:cubicBezTo>
                  <a:cubicBezTo>
                    <a:pt x="24824" y="43123"/>
                    <a:pt x="29215" y="35862"/>
                    <a:pt x="32592" y="30289"/>
                  </a:cubicBezTo>
                  <a:cubicBezTo>
                    <a:pt x="35801" y="25223"/>
                    <a:pt x="39853" y="20832"/>
                    <a:pt x="45257" y="19481"/>
                  </a:cubicBezTo>
                  <a:cubicBezTo>
                    <a:pt x="57585" y="16104"/>
                    <a:pt x="52350" y="-2978"/>
                    <a:pt x="40022" y="399"/>
                  </a:cubicBezTo>
                  <a:cubicBezTo>
                    <a:pt x="32085" y="2594"/>
                    <a:pt x="25668" y="7491"/>
                    <a:pt x="20602" y="13571"/>
                  </a:cubicBezTo>
                  <a:cubicBezTo>
                    <a:pt x="19082" y="12895"/>
                    <a:pt x="17563" y="12051"/>
                    <a:pt x="16380" y="11038"/>
                  </a:cubicBezTo>
                  <a:lnTo>
                    <a:pt x="16549" y="11207"/>
                  </a:lnTo>
                  <a:cubicBezTo>
                    <a:pt x="15705" y="10531"/>
                    <a:pt x="14861" y="9856"/>
                    <a:pt x="13847" y="9518"/>
                  </a:cubicBezTo>
                  <a:cubicBezTo>
                    <a:pt x="12665" y="8842"/>
                    <a:pt x="11314" y="8674"/>
                    <a:pt x="9963" y="8674"/>
                  </a:cubicBezTo>
                  <a:cubicBezTo>
                    <a:pt x="8612" y="8674"/>
                    <a:pt x="7261" y="8842"/>
                    <a:pt x="6079" y="9518"/>
                  </a:cubicBezTo>
                  <a:cubicBezTo>
                    <a:pt x="4897" y="9856"/>
                    <a:pt x="3715" y="10531"/>
                    <a:pt x="2871" y="11544"/>
                  </a:cubicBezTo>
                  <a:cubicBezTo>
                    <a:pt x="2364" y="12220"/>
                    <a:pt x="1858" y="12895"/>
                    <a:pt x="1351" y="13571"/>
                  </a:cubicBezTo>
                  <a:cubicBezTo>
                    <a:pt x="507" y="15091"/>
                    <a:pt x="0" y="16779"/>
                    <a:pt x="0" y="18637"/>
                  </a:cubicBezTo>
                  <a:cubicBezTo>
                    <a:pt x="169" y="19481"/>
                    <a:pt x="169" y="20326"/>
                    <a:pt x="338" y="21339"/>
                  </a:cubicBezTo>
                  <a:cubicBezTo>
                    <a:pt x="844" y="23028"/>
                    <a:pt x="1689" y="24547"/>
                    <a:pt x="2871" y="25730"/>
                  </a:cubicBezTo>
                  <a:cubicBezTo>
                    <a:pt x="4053" y="26912"/>
                    <a:pt x="5404" y="27925"/>
                    <a:pt x="6755" y="28769"/>
                  </a:cubicBezTo>
                  <a:cubicBezTo>
                    <a:pt x="7430" y="29276"/>
                    <a:pt x="8275" y="29782"/>
                    <a:pt x="8950" y="30120"/>
                  </a:cubicBezTo>
                  <a:cubicBezTo>
                    <a:pt x="9288" y="30289"/>
                    <a:pt x="9626" y="30458"/>
                    <a:pt x="9963" y="30627"/>
                  </a:cubicBezTo>
                  <a:cubicBezTo>
                    <a:pt x="6586" y="38226"/>
                    <a:pt x="4391" y="46332"/>
                    <a:pt x="5742" y="54775"/>
                  </a:cubicBezTo>
                  <a:cubicBezTo>
                    <a:pt x="6924" y="62037"/>
                    <a:pt x="11483" y="68792"/>
                    <a:pt x="17731" y="72507"/>
                  </a:cubicBezTo>
                  <a:cubicBezTo>
                    <a:pt x="33605" y="81964"/>
                    <a:pt x="47115" y="67103"/>
                    <a:pt x="57585" y="56971"/>
                  </a:cubicBezTo>
                  <a:cubicBezTo>
                    <a:pt x="61807" y="52918"/>
                    <a:pt x="66873" y="48189"/>
                    <a:pt x="72952" y="47683"/>
                  </a:cubicBezTo>
                  <a:cubicBezTo>
                    <a:pt x="76836" y="47345"/>
                    <a:pt x="79538" y="49709"/>
                    <a:pt x="80720" y="53087"/>
                  </a:cubicBezTo>
                  <a:cubicBezTo>
                    <a:pt x="82240" y="57984"/>
                    <a:pt x="80214" y="63725"/>
                    <a:pt x="76161" y="68285"/>
                  </a:cubicBezTo>
                  <a:cubicBezTo>
                    <a:pt x="70757" y="74364"/>
                    <a:pt x="63495" y="78248"/>
                    <a:pt x="56572" y="82132"/>
                  </a:cubicBezTo>
                  <a:cubicBezTo>
                    <a:pt x="45426" y="88381"/>
                    <a:pt x="55390" y="105437"/>
                    <a:pt x="66535" y="99188"/>
                  </a:cubicBezTo>
                  <a:cubicBezTo>
                    <a:pt x="71263" y="96655"/>
                    <a:pt x="75823" y="93785"/>
                    <a:pt x="80045" y="90745"/>
                  </a:cubicBezTo>
                  <a:cubicBezTo>
                    <a:pt x="80214" y="90914"/>
                    <a:pt x="80382" y="91251"/>
                    <a:pt x="80720" y="91420"/>
                  </a:cubicBezTo>
                  <a:cubicBezTo>
                    <a:pt x="82915" y="92434"/>
                    <a:pt x="85111" y="93785"/>
                    <a:pt x="87137" y="95304"/>
                  </a:cubicBezTo>
                  <a:cubicBezTo>
                    <a:pt x="87982" y="95980"/>
                    <a:pt x="88995" y="96824"/>
                    <a:pt x="89839" y="97669"/>
                  </a:cubicBezTo>
                  <a:cubicBezTo>
                    <a:pt x="90684" y="98682"/>
                    <a:pt x="91866" y="99357"/>
                    <a:pt x="93048" y="99695"/>
                  </a:cubicBezTo>
                  <a:cubicBezTo>
                    <a:pt x="94230" y="100370"/>
                    <a:pt x="95581" y="100539"/>
                    <a:pt x="96932" y="100539"/>
                  </a:cubicBezTo>
                  <a:cubicBezTo>
                    <a:pt x="98283" y="100539"/>
                    <a:pt x="99634" y="100370"/>
                    <a:pt x="100816" y="99695"/>
                  </a:cubicBezTo>
                  <a:cubicBezTo>
                    <a:pt x="101998" y="99357"/>
                    <a:pt x="103180" y="98682"/>
                    <a:pt x="104024" y="97669"/>
                  </a:cubicBezTo>
                  <a:cubicBezTo>
                    <a:pt x="105713" y="95811"/>
                    <a:pt x="107064" y="93278"/>
                    <a:pt x="106895" y="90745"/>
                  </a:cubicBezTo>
                  <a:cubicBezTo>
                    <a:pt x="106726" y="87705"/>
                    <a:pt x="105882" y="85172"/>
                    <a:pt x="104024" y="83314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3" name="Graphic 42">
            <a:extLst>
              <a:ext uri="{FF2B5EF4-FFF2-40B4-BE49-F238E27FC236}">
                <a16:creationId xmlns:a16="http://schemas.microsoft.com/office/drawing/2014/main" id="{1AB66D99-C9F3-4C43-AE84-F52452593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07354" y="3854140"/>
            <a:ext cx="445139" cy="550394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DC802299-DF3D-4455-94E3-BC4C3B1E97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91521" y="3413381"/>
            <a:ext cx="297603" cy="367972"/>
          </a:xfrm>
          <a:prstGeom prst="rect">
            <a:avLst/>
          </a:prstGeom>
        </p:spPr>
      </p:pic>
      <p:grpSp>
        <p:nvGrpSpPr>
          <p:cNvPr id="74" name="Graphic 44">
            <a:extLst>
              <a:ext uri="{FF2B5EF4-FFF2-40B4-BE49-F238E27FC236}">
                <a16:creationId xmlns:a16="http://schemas.microsoft.com/office/drawing/2014/main" id="{346EA19E-8BBF-4DCB-8C63-E9392A28DD01}"/>
              </a:ext>
            </a:extLst>
          </p:cNvPr>
          <p:cNvGrpSpPr/>
          <p:nvPr/>
        </p:nvGrpSpPr>
        <p:grpSpPr>
          <a:xfrm rot="9792977">
            <a:off x="3044867" y="3305183"/>
            <a:ext cx="714519" cy="672065"/>
            <a:chOff x="3049472" y="3307506"/>
            <a:chExt cx="714519" cy="672065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565C2EC-DEE9-4B48-AA79-3282B23856C5}"/>
                </a:ext>
              </a:extLst>
            </p:cNvPr>
            <p:cNvSpPr/>
            <p:nvPr/>
          </p:nvSpPr>
          <p:spPr>
            <a:xfrm>
              <a:off x="3049472" y="3307506"/>
              <a:ext cx="714519" cy="672065"/>
            </a:xfrm>
            <a:custGeom>
              <a:avLst/>
              <a:gdLst>
                <a:gd name="connsiteX0" fmla="*/ 554220 w 714519"/>
                <a:gd name="connsiteY0" fmla="*/ 103959 h 672065"/>
                <a:gd name="connsiteX1" fmla="*/ 446819 w 714519"/>
                <a:gd name="connsiteY1" fmla="*/ 30669 h 672065"/>
                <a:gd name="connsiteX2" fmla="*/ 369814 w 714519"/>
                <a:gd name="connsiteY2" fmla="*/ 3987 h 672065"/>
                <a:gd name="connsiteX3" fmla="*/ 341443 w 714519"/>
                <a:gd name="connsiteY3" fmla="*/ 23576 h 672065"/>
                <a:gd name="connsiteX4" fmla="*/ 281832 w 714519"/>
                <a:gd name="connsiteY4" fmla="*/ 122534 h 672065"/>
                <a:gd name="connsiteX5" fmla="*/ 106375 w 714519"/>
                <a:gd name="connsiteY5" fmla="*/ 321464 h 672065"/>
                <a:gd name="connsiteX6" fmla="*/ 4884 w 714519"/>
                <a:gd name="connsiteY6" fmla="*/ 438323 h 672065"/>
                <a:gd name="connsiteX7" fmla="*/ 143358 w 714519"/>
                <a:gd name="connsiteY7" fmla="*/ 581356 h 672065"/>
                <a:gd name="connsiteX8" fmla="*/ 311891 w 714519"/>
                <a:gd name="connsiteY8" fmla="*/ 672040 h 672065"/>
                <a:gd name="connsiteX9" fmla="*/ 377413 w 714519"/>
                <a:gd name="connsiteY9" fmla="*/ 651776 h 672065"/>
                <a:gd name="connsiteX10" fmla="*/ 468772 w 714519"/>
                <a:gd name="connsiteY10" fmla="*/ 571393 h 672065"/>
                <a:gd name="connsiteX11" fmla="*/ 591541 w 714519"/>
                <a:gd name="connsiteY11" fmla="*/ 405900 h 672065"/>
                <a:gd name="connsiteX12" fmla="*/ 666688 w 714519"/>
                <a:gd name="connsiteY12" fmla="*/ 294951 h 672065"/>
                <a:gd name="connsiteX13" fmla="*/ 714479 w 714519"/>
                <a:gd name="connsiteY13" fmla="*/ 190927 h 672065"/>
                <a:gd name="connsiteX14" fmla="*/ 554220 w 714519"/>
                <a:gd name="connsiteY14" fmla="*/ 103959 h 67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519" h="672065">
                  <a:moveTo>
                    <a:pt x="554220" y="103959"/>
                  </a:moveTo>
                  <a:cubicBezTo>
                    <a:pt x="510821" y="83525"/>
                    <a:pt x="489712" y="51102"/>
                    <a:pt x="446819" y="30669"/>
                  </a:cubicBezTo>
                  <a:cubicBezTo>
                    <a:pt x="425710" y="20536"/>
                    <a:pt x="391767" y="-11042"/>
                    <a:pt x="369814" y="3987"/>
                  </a:cubicBezTo>
                  <a:cubicBezTo>
                    <a:pt x="358330" y="6013"/>
                    <a:pt x="349718" y="11924"/>
                    <a:pt x="341443" y="23576"/>
                  </a:cubicBezTo>
                  <a:cubicBezTo>
                    <a:pt x="319321" y="54817"/>
                    <a:pt x="305643" y="91462"/>
                    <a:pt x="281832" y="122534"/>
                  </a:cubicBezTo>
                  <a:cubicBezTo>
                    <a:pt x="227624" y="193629"/>
                    <a:pt x="182029" y="270972"/>
                    <a:pt x="106375" y="321464"/>
                  </a:cubicBezTo>
                  <a:cubicBezTo>
                    <a:pt x="63144" y="350510"/>
                    <a:pt x="-21122" y="373645"/>
                    <a:pt x="4884" y="438323"/>
                  </a:cubicBezTo>
                  <a:cubicBezTo>
                    <a:pt x="29370" y="499116"/>
                    <a:pt x="96581" y="540152"/>
                    <a:pt x="143358" y="581356"/>
                  </a:cubicBezTo>
                  <a:cubicBezTo>
                    <a:pt x="189122" y="621548"/>
                    <a:pt x="244343" y="673391"/>
                    <a:pt x="311891" y="672040"/>
                  </a:cubicBezTo>
                  <a:cubicBezTo>
                    <a:pt x="340092" y="671533"/>
                    <a:pt x="355291" y="667143"/>
                    <a:pt x="377413" y="651776"/>
                  </a:cubicBezTo>
                  <a:cubicBezTo>
                    <a:pt x="411187" y="628303"/>
                    <a:pt x="436855" y="597230"/>
                    <a:pt x="468772" y="571393"/>
                  </a:cubicBezTo>
                  <a:cubicBezTo>
                    <a:pt x="526694" y="524616"/>
                    <a:pt x="554896" y="471084"/>
                    <a:pt x="591541" y="405900"/>
                  </a:cubicBezTo>
                  <a:cubicBezTo>
                    <a:pt x="612143" y="369424"/>
                    <a:pt x="647775" y="332441"/>
                    <a:pt x="666688" y="294951"/>
                  </a:cubicBezTo>
                  <a:cubicBezTo>
                    <a:pt x="683744" y="261177"/>
                    <a:pt x="715830" y="230274"/>
                    <a:pt x="714479" y="190927"/>
                  </a:cubicBezTo>
                  <a:cubicBezTo>
                    <a:pt x="712114" y="122365"/>
                    <a:pt x="602180" y="126418"/>
                    <a:pt x="554220" y="103959"/>
                  </a:cubicBezTo>
                  <a:close/>
                </a:path>
              </a:pathLst>
            </a:custGeom>
            <a:solidFill>
              <a:srgbClr val="8FBF5B"/>
            </a:solidFill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47DEC51-DEC3-4A1C-89A6-A819A78AD297}"/>
                </a:ext>
              </a:extLst>
            </p:cNvPr>
            <p:cNvSpPr/>
            <p:nvPr/>
          </p:nvSpPr>
          <p:spPr>
            <a:xfrm>
              <a:off x="3106778" y="3362579"/>
              <a:ext cx="591575" cy="570182"/>
            </a:xfrm>
            <a:custGeom>
              <a:avLst/>
              <a:gdLst>
                <a:gd name="connsiteX0" fmla="*/ 583375 w 591575"/>
                <a:gd name="connsiteY0" fmla="*/ 134841 h 570182"/>
                <a:gd name="connsiteX1" fmla="*/ 510592 w 591575"/>
                <a:gd name="connsiteY1" fmla="*/ 92117 h 570182"/>
                <a:gd name="connsiteX2" fmla="*/ 426832 w 591575"/>
                <a:gd name="connsiteY2" fmla="*/ 53445 h 570182"/>
                <a:gd name="connsiteX3" fmla="*/ 388161 w 591575"/>
                <a:gd name="connsiteY3" fmla="*/ 28959 h 570182"/>
                <a:gd name="connsiteX4" fmla="*/ 352360 w 591575"/>
                <a:gd name="connsiteY4" fmla="*/ 3629 h 570182"/>
                <a:gd name="connsiteX5" fmla="*/ 296126 w 591575"/>
                <a:gd name="connsiteY5" fmla="*/ 28453 h 570182"/>
                <a:gd name="connsiteX6" fmla="*/ 196155 w 591575"/>
                <a:gd name="connsiteY6" fmla="*/ 155612 h 570182"/>
                <a:gd name="connsiteX7" fmla="*/ 62241 w 591575"/>
                <a:gd name="connsiteY7" fmla="*/ 285812 h 570182"/>
                <a:gd name="connsiteX8" fmla="*/ 30831 w 591575"/>
                <a:gd name="connsiteY8" fmla="*/ 313675 h 570182"/>
                <a:gd name="connsiteX9" fmla="*/ 3305 w 591575"/>
                <a:gd name="connsiteY9" fmla="*/ 345085 h 570182"/>
                <a:gd name="connsiteX10" fmla="*/ 25764 w 591575"/>
                <a:gd name="connsiteY10" fmla="*/ 412634 h 570182"/>
                <a:gd name="connsiteX11" fmla="*/ 164238 w 591575"/>
                <a:gd name="connsiteY11" fmla="*/ 523582 h 570182"/>
                <a:gd name="connsiteX12" fmla="*/ 238710 w 591575"/>
                <a:gd name="connsiteY12" fmla="*/ 566813 h 570182"/>
                <a:gd name="connsiteX13" fmla="*/ 310818 w 591575"/>
                <a:gd name="connsiteY13" fmla="*/ 551446 h 570182"/>
                <a:gd name="connsiteX14" fmla="*/ 368065 w 591575"/>
                <a:gd name="connsiteY14" fmla="*/ 493523 h 570182"/>
                <a:gd name="connsiteX15" fmla="*/ 425312 w 591575"/>
                <a:gd name="connsiteY15" fmla="*/ 427157 h 570182"/>
                <a:gd name="connsiteX16" fmla="*/ 532714 w 591575"/>
                <a:gd name="connsiteY16" fmla="*/ 284292 h 570182"/>
                <a:gd name="connsiteX17" fmla="*/ 578816 w 591575"/>
                <a:gd name="connsiteY17" fmla="*/ 208976 h 570182"/>
                <a:gd name="connsiteX18" fmla="*/ 583375 w 591575"/>
                <a:gd name="connsiteY18" fmla="*/ 134841 h 570182"/>
                <a:gd name="connsiteX19" fmla="*/ 499447 w 591575"/>
                <a:gd name="connsiteY19" fmla="*/ 280746 h 570182"/>
                <a:gd name="connsiteX20" fmla="*/ 405723 w 591575"/>
                <a:gd name="connsiteY20" fmla="*/ 404697 h 570182"/>
                <a:gd name="connsiteX21" fmla="*/ 304908 w 591575"/>
                <a:gd name="connsiteY21" fmla="*/ 518009 h 570182"/>
                <a:gd name="connsiteX22" fmla="*/ 295958 w 591575"/>
                <a:gd name="connsiteY22" fmla="*/ 525608 h 570182"/>
                <a:gd name="connsiteX23" fmla="*/ 292073 w 591575"/>
                <a:gd name="connsiteY23" fmla="*/ 518347 h 570182"/>
                <a:gd name="connsiteX24" fmla="*/ 217770 w 591575"/>
                <a:gd name="connsiteY24" fmla="*/ 509735 h 570182"/>
                <a:gd name="connsiteX25" fmla="*/ 210847 w 591575"/>
                <a:gd name="connsiteY25" fmla="*/ 519360 h 570182"/>
                <a:gd name="connsiteX26" fmla="*/ 179437 w 591575"/>
                <a:gd name="connsiteY26" fmla="*/ 497914 h 570182"/>
                <a:gd name="connsiteX27" fmla="*/ 60721 w 591575"/>
                <a:gd name="connsiteY27" fmla="*/ 404528 h 570182"/>
                <a:gd name="connsiteX28" fmla="*/ 61227 w 591575"/>
                <a:gd name="connsiteY28" fmla="*/ 404190 h 570182"/>
                <a:gd name="connsiteX29" fmla="*/ 63592 w 591575"/>
                <a:gd name="connsiteY29" fmla="*/ 323977 h 570182"/>
                <a:gd name="connsiteX30" fmla="*/ 97535 w 591575"/>
                <a:gd name="connsiteY30" fmla="*/ 294255 h 570182"/>
                <a:gd name="connsiteX31" fmla="*/ 227227 w 591575"/>
                <a:gd name="connsiteY31" fmla="*/ 166420 h 570182"/>
                <a:gd name="connsiteX32" fmla="*/ 308116 w 591575"/>
                <a:gd name="connsiteY32" fmla="*/ 67293 h 570182"/>
                <a:gd name="connsiteX33" fmla="*/ 308285 w 591575"/>
                <a:gd name="connsiteY33" fmla="*/ 67293 h 570182"/>
                <a:gd name="connsiteX34" fmla="*/ 332265 w 591575"/>
                <a:gd name="connsiteY34" fmla="*/ 69319 h 570182"/>
                <a:gd name="connsiteX35" fmla="*/ 356582 w 591575"/>
                <a:gd name="connsiteY35" fmla="*/ 61382 h 570182"/>
                <a:gd name="connsiteX36" fmla="*/ 366714 w 591575"/>
                <a:gd name="connsiteY36" fmla="*/ 49224 h 570182"/>
                <a:gd name="connsiteX37" fmla="*/ 371780 w 591575"/>
                <a:gd name="connsiteY37" fmla="*/ 53277 h 570182"/>
                <a:gd name="connsiteX38" fmla="*/ 434431 w 591575"/>
                <a:gd name="connsiteY38" fmla="*/ 90428 h 570182"/>
                <a:gd name="connsiteX39" fmla="*/ 499784 w 591575"/>
                <a:gd name="connsiteY39" fmla="*/ 119305 h 570182"/>
                <a:gd name="connsiteX40" fmla="*/ 527817 w 591575"/>
                <a:gd name="connsiteY40" fmla="*/ 131464 h 570182"/>
                <a:gd name="connsiteX41" fmla="*/ 521231 w 591575"/>
                <a:gd name="connsiteY41" fmla="*/ 176890 h 570182"/>
                <a:gd name="connsiteX42" fmla="*/ 546562 w 591575"/>
                <a:gd name="connsiteY42" fmla="*/ 206780 h 570182"/>
                <a:gd name="connsiteX43" fmla="*/ 540820 w 591575"/>
                <a:gd name="connsiteY43" fmla="*/ 216068 h 570182"/>
                <a:gd name="connsiteX44" fmla="*/ 499447 w 591575"/>
                <a:gd name="connsiteY44" fmla="*/ 280746 h 57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1575" h="570182">
                  <a:moveTo>
                    <a:pt x="583375" y="134841"/>
                  </a:moveTo>
                  <a:cubicBezTo>
                    <a:pt x="568346" y="111537"/>
                    <a:pt x="534741" y="102418"/>
                    <a:pt x="510592" y="92117"/>
                  </a:cubicBezTo>
                  <a:cubicBezTo>
                    <a:pt x="482222" y="80127"/>
                    <a:pt x="453852" y="68137"/>
                    <a:pt x="426832" y="53445"/>
                  </a:cubicBezTo>
                  <a:cubicBezTo>
                    <a:pt x="413491" y="46184"/>
                    <a:pt x="400488" y="38078"/>
                    <a:pt x="388161" y="28959"/>
                  </a:cubicBezTo>
                  <a:cubicBezTo>
                    <a:pt x="376509" y="20347"/>
                    <a:pt x="365870" y="9539"/>
                    <a:pt x="352360" y="3629"/>
                  </a:cubicBezTo>
                  <a:cubicBezTo>
                    <a:pt x="330407" y="-5828"/>
                    <a:pt x="300010" y="3460"/>
                    <a:pt x="296126" y="28453"/>
                  </a:cubicBezTo>
                  <a:cubicBezTo>
                    <a:pt x="270289" y="76243"/>
                    <a:pt x="233475" y="116434"/>
                    <a:pt x="196155" y="155612"/>
                  </a:cubicBezTo>
                  <a:cubicBezTo>
                    <a:pt x="153262" y="200701"/>
                    <a:pt x="108511" y="244101"/>
                    <a:pt x="62241" y="285812"/>
                  </a:cubicBezTo>
                  <a:cubicBezTo>
                    <a:pt x="51771" y="295269"/>
                    <a:pt x="41301" y="304388"/>
                    <a:pt x="30831" y="313675"/>
                  </a:cubicBezTo>
                  <a:cubicBezTo>
                    <a:pt x="20192" y="322963"/>
                    <a:pt x="8709" y="331745"/>
                    <a:pt x="3305" y="345085"/>
                  </a:cubicBezTo>
                  <a:cubicBezTo>
                    <a:pt x="-6996" y="370247"/>
                    <a:pt x="8540" y="395071"/>
                    <a:pt x="25764" y="412634"/>
                  </a:cubicBezTo>
                  <a:cubicBezTo>
                    <a:pt x="66631" y="454683"/>
                    <a:pt x="115773" y="490821"/>
                    <a:pt x="164238" y="523582"/>
                  </a:cubicBezTo>
                  <a:cubicBezTo>
                    <a:pt x="187374" y="539118"/>
                    <a:pt x="212029" y="558032"/>
                    <a:pt x="238710" y="566813"/>
                  </a:cubicBezTo>
                  <a:cubicBezTo>
                    <a:pt x="264210" y="575256"/>
                    <a:pt x="289878" y="566982"/>
                    <a:pt x="310818" y="551446"/>
                  </a:cubicBezTo>
                  <a:cubicBezTo>
                    <a:pt x="332602" y="535234"/>
                    <a:pt x="349996" y="513787"/>
                    <a:pt x="368065" y="493523"/>
                  </a:cubicBezTo>
                  <a:cubicBezTo>
                    <a:pt x="387485" y="471739"/>
                    <a:pt x="406568" y="449616"/>
                    <a:pt x="425312" y="427157"/>
                  </a:cubicBezTo>
                  <a:cubicBezTo>
                    <a:pt x="463308" y="381393"/>
                    <a:pt x="499616" y="333940"/>
                    <a:pt x="532714" y="284292"/>
                  </a:cubicBezTo>
                  <a:cubicBezTo>
                    <a:pt x="548926" y="259975"/>
                    <a:pt x="565813" y="235151"/>
                    <a:pt x="578816" y="208976"/>
                  </a:cubicBezTo>
                  <a:cubicBezTo>
                    <a:pt x="590299" y="186347"/>
                    <a:pt x="598405" y="158145"/>
                    <a:pt x="583375" y="134841"/>
                  </a:cubicBezTo>
                  <a:close/>
                  <a:moveTo>
                    <a:pt x="499447" y="280746"/>
                  </a:moveTo>
                  <a:cubicBezTo>
                    <a:pt x="470232" y="323639"/>
                    <a:pt x="438653" y="364674"/>
                    <a:pt x="405723" y="404697"/>
                  </a:cubicBezTo>
                  <a:cubicBezTo>
                    <a:pt x="373807" y="443199"/>
                    <a:pt x="341721" y="483897"/>
                    <a:pt x="304908" y="518009"/>
                  </a:cubicBezTo>
                  <a:cubicBezTo>
                    <a:pt x="302037" y="520711"/>
                    <a:pt x="298997" y="523244"/>
                    <a:pt x="295958" y="525608"/>
                  </a:cubicBezTo>
                  <a:cubicBezTo>
                    <a:pt x="295451" y="522906"/>
                    <a:pt x="294100" y="520373"/>
                    <a:pt x="292073" y="518347"/>
                  </a:cubicBezTo>
                  <a:cubicBezTo>
                    <a:pt x="272485" y="499771"/>
                    <a:pt x="241243" y="495887"/>
                    <a:pt x="217770" y="509735"/>
                  </a:cubicBezTo>
                  <a:cubicBezTo>
                    <a:pt x="214224" y="511761"/>
                    <a:pt x="211860" y="515476"/>
                    <a:pt x="210847" y="519360"/>
                  </a:cubicBezTo>
                  <a:cubicBezTo>
                    <a:pt x="200039" y="512268"/>
                    <a:pt x="189569" y="504668"/>
                    <a:pt x="179437" y="497914"/>
                  </a:cubicBezTo>
                  <a:cubicBezTo>
                    <a:pt x="137557" y="469712"/>
                    <a:pt x="98041" y="438471"/>
                    <a:pt x="60721" y="404528"/>
                  </a:cubicBezTo>
                  <a:cubicBezTo>
                    <a:pt x="60890" y="404359"/>
                    <a:pt x="61058" y="404359"/>
                    <a:pt x="61227" y="404190"/>
                  </a:cubicBezTo>
                  <a:cubicBezTo>
                    <a:pt x="82505" y="382575"/>
                    <a:pt x="83012" y="346774"/>
                    <a:pt x="63592" y="323977"/>
                  </a:cubicBezTo>
                  <a:cubicBezTo>
                    <a:pt x="74906" y="314013"/>
                    <a:pt x="86389" y="304388"/>
                    <a:pt x="97535" y="294255"/>
                  </a:cubicBezTo>
                  <a:cubicBezTo>
                    <a:pt x="142285" y="253220"/>
                    <a:pt x="185516" y="210664"/>
                    <a:pt x="227227" y="166420"/>
                  </a:cubicBezTo>
                  <a:cubicBezTo>
                    <a:pt x="256442" y="135348"/>
                    <a:pt x="285150" y="103094"/>
                    <a:pt x="308116" y="67293"/>
                  </a:cubicBezTo>
                  <a:cubicBezTo>
                    <a:pt x="308116" y="67293"/>
                    <a:pt x="308285" y="67293"/>
                    <a:pt x="308285" y="67293"/>
                  </a:cubicBezTo>
                  <a:cubicBezTo>
                    <a:pt x="315884" y="69488"/>
                    <a:pt x="324328" y="70333"/>
                    <a:pt x="332265" y="69319"/>
                  </a:cubicBezTo>
                  <a:cubicBezTo>
                    <a:pt x="340708" y="68306"/>
                    <a:pt x="349658" y="66449"/>
                    <a:pt x="356582" y="61382"/>
                  </a:cubicBezTo>
                  <a:cubicBezTo>
                    <a:pt x="361142" y="58005"/>
                    <a:pt x="364519" y="54290"/>
                    <a:pt x="366714" y="49224"/>
                  </a:cubicBezTo>
                  <a:cubicBezTo>
                    <a:pt x="368403" y="50575"/>
                    <a:pt x="370092" y="51926"/>
                    <a:pt x="371780" y="53277"/>
                  </a:cubicBezTo>
                  <a:cubicBezTo>
                    <a:pt x="391201" y="67800"/>
                    <a:pt x="412478" y="79789"/>
                    <a:pt x="434431" y="90428"/>
                  </a:cubicBezTo>
                  <a:cubicBezTo>
                    <a:pt x="455878" y="100898"/>
                    <a:pt x="477831" y="110017"/>
                    <a:pt x="499784" y="119305"/>
                  </a:cubicBezTo>
                  <a:cubicBezTo>
                    <a:pt x="509241" y="123358"/>
                    <a:pt x="518529" y="127411"/>
                    <a:pt x="527817" y="131464"/>
                  </a:cubicBezTo>
                  <a:cubicBezTo>
                    <a:pt x="520724" y="145311"/>
                    <a:pt x="516840" y="161523"/>
                    <a:pt x="521231" y="176890"/>
                  </a:cubicBezTo>
                  <a:cubicBezTo>
                    <a:pt x="524946" y="190062"/>
                    <a:pt x="534234" y="201376"/>
                    <a:pt x="546562" y="206780"/>
                  </a:cubicBezTo>
                  <a:cubicBezTo>
                    <a:pt x="544535" y="210158"/>
                    <a:pt x="542509" y="213366"/>
                    <a:pt x="540820" y="216068"/>
                  </a:cubicBezTo>
                  <a:cubicBezTo>
                    <a:pt x="527479" y="238359"/>
                    <a:pt x="513801" y="259806"/>
                    <a:pt x="499447" y="280746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09433C4-2732-4F7E-A99A-160C6E7CE4D2}"/>
                </a:ext>
              </a:extLst>
            </p:cNvPr>
            <p:cNvSpPr/>
            <p:nvPr/>
          </p:nvSpPr>
          <p:spPr>
            <a:xfrm rot="-4846898">
              <a:off x="3317686" y="3567737"/>
              <a:ext cx="177654" cy="177654"/>
            </a:xfrm>
            <a:custGeom>
              <a:avLst/>
              <a:gdLst>
                <a:gd name="connsiteX0" fmla="*/ 177655 w 177654"/>
                <a:gd name="connsiteY0" fmla="*/ 88827 h 177654"/>
                <a:gd name="connsiteX1" fmla="*/ 88827 w 177654"/>
                <a:gd name="connsiteY1" fmla="*/ 177655 h 177654"/>
                <a:gd name="connsiteX2" fmla="*/ 0 w 177654"/>
                <a:gd name="connsiteY2" fmla="*/ 88827 h 177654"/>
                <a:gd name="connsiteX3" fmla="*/ 88827 w 177654"/>
                <a:gd name="connsiteY3" fmla="*/ 0 h 177654"/>
                <a:gd name="connsiteX4" fmla="*/ 177655 w 177654"/>
                <a:gd name="connsiteY4" fmla="*/ 88827 h 17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54" h="177654">
                  <a:moveTo>
                    <a:pt x="177655" y="88827"/>
                  </a:moveTo>
                  <a:cubicBezTo>
                    <a:pt x="177655" y="137885"/>
                    <a:pt x="137885" y="177655"/>
                    <a:pt x="88827" y="177655"/>
                  </a:cubicBezTo>
                  <a:cubicBezTo>
                    <a:pt x="39769" y="177655"/>
                    <a:pt x="0" y="137885"/>
                    <a:pt x="0" y="88827"/>
                  </a:cubicBezTo>
                  <a:cubicBezTo>
                    <a:pt x="0" y="39769"/>
                    <a:pt x="39769" y="0"/>
                    <a:pt x="88827" y="0"/>
                  </a:cubicBezTo>
                  <a:cubicBezTo>
                    <a:pt x="137885" y="0"/>
                    <a:pt x="177655" y="39769"/>
                    <a:pt x="177655" y="88827"/>
                  </a:cubicBezTo>
                  <a:close/>
                </a:path>
              </a:pathLst>
            </a:custGeom>
            <a:solidFill>
              <a:srgbClr val="BCD99D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DF229BA-8A5A-4DFA-809C-4EAB07FF865F}"/>
                </a:ext>
              </a:extLst>
            </p:cNvPr>
            <p:cNvSpPr/>
            <p:nvPr/>
          </p:nvSpPr>
          <p:spPr>
            <a:xfrm>
              <a:off x="3444278" y="3460268"/>
              <a:ext cx="138811" cy="125977"/>
            </a:xfrm>
            <a:custGeom>
              <a:avLst/>
              <a:gdLst>
                <a:gd name="connsiteX0" fmla="*/ 138812 w 138811"/>
                <a:gd name="connsiteY0" fmla="*/ 62989 h 125977"/>
                <a:gd name="connsiteX1" fmla="*/ 69406 w 138811"/>
                <a:gd name="connsiteY1" fmla="*/ 125978 h 125977"/>
                <a:gd name="connsiteX2" fmla="*/ 0 w 138811"/>
                <a:gd name="connsiteY2" fmla="*/ 62989 h 125977"/>
                <a:gd name="connsiteX3" fmla="*/ 69406 w 138811"/>
                <a:gd name="connsiteY3" fmla="*/ 0 h 125977"/>
                <a:gd name="connsiteX4" fmla="*/ 138812 w 138811"/>
                <a:gd name="connsiteY4" fmla="*/ 62989 h 1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11" h="125977">
                  <a:moveTo>
                    <a:pt x="138812" y="62989"/>
                  </a:moveTo>
                  <a:cubicBezTo>
                    <a:pt x="138812" y="97777"/>
                    <a:pt x="107738" y="125978"/>
                    <a:pt x="69406" y="125978"/>
                  </a:cubicBezTo>
                  <a:cubicBezTo>
                    <a:pt x="31074" y="125978"/>
                    <a:pt x="0" y="97777"/>
                    <a:pt x="0" y="62989"/>
                  </a:cubicBezTo>
                  <a:cubicBezTo>
                    <a:pt x="0" y="28201"/>
                    <a:pt x="31074" y="0"/>
                    <a:pt x="69406" y="0"/>
                  </a:cubicBezTo>
                  <a:cubicBezTo>
                    <a:pt x="107738" y="0"/>
                    <a:pt x="138812" y="28201"/>
                    <a:pt x="138812" y="62989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DA87F62-BDAD-4622-AC75-916D6AD31681}"/>
                </a:ext>
              </a:extLst>
            </p:cNvPr>
            <p:cNvSpPr/>
            <p:nvPr/>
          </p:nvSpPr>
          <p:spPr>
            <a:xfrm rot="-4519638">
              <a:off x="3227130" y="3698681"/>
              <a:ext cx="125978" cy="138813"/>
            </a:xfrm>
            <a:custGeom>
              <a:avLst/>
              <a:gdLst>
                <a:gd name="connsiteX0" fmla="*/ 125979 w 125978"/>
                <a:gd name="connsiteY0" fmla="*/ 69407 h 138813"/>
                <a:gd name="connsiteX1" fmla="*/ 62990 w 125978"/>
                <a:gd name="connsiteY1" fmla="*/ 138813 h 138813"/>
                <a:gd name="connsiteX2" fmla="*/ 0 w 125978"/>
                <a:gd name="connsiteY2" fmla="*/ 69407 h 138813"/>
                <a:gd name="connsiteX3" fmla="*/ 62990 w 125978"/>
                <a:gd name="connsiteY3" fmla="*/ 0 h 138813"/>
                <a:gd name="connsiteX4" fmla="*/ 125979 w 125978"/>
                <a:gd name="connsiteY4" fmla="*/ 69407 h 13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78" h="138813">
                  <a:moveTo>
                    <a:pt x="125979" y="69407"/>
                  </a:moveTo>
                  <a:cubicBezTo>
                    <a:pt x="125979" y="107739"/>
                    <a:pt x="97778" y="138813"/>
                    <a:pt x="62990" y="138813"/>
                  </a:cubicBezTo>
                  <a:cubicBezTo>
                    <a:pt x="28201" y="138813"/>
                    <a:pt x="0" y="107739"/>
                    <a:pt x="0" y="69407"/>
                  </a:cubicBezTo>
                  <a:cubicBezTo>
                    <a:pt x="0" y="31074"/>
                    <a:pt x="28201" y="0"/>
                    <a:pt x="62990" y="0"/>
                  </a:cubicBezTo>
                  <a:cubicBezTo>
                    <a:pt x="97778" y="0"/>
                    <a:pt x="125979" y="31074"/>
                    <a:pt x="125979" y="69407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0C03DC7-E7D0-47BA-9AD2-2C3CC9DCACB9}"/>
                </a:ext>
              </a:extLst>
            </p:cNvPr>
            <p:cNvSpPr/>
            <p:nvPr/>
          </p:nvSpPr>
          <p:spPr>
            <a:xfrm>
              <a:off x="3351399" y="3601045"/>
              <a:ext cx="106909" cy="100542"/>
            </a:xfrm>
            <a:custGeom>
              <a:avLst/>
              <a:gdLst>
                <a:gd name="connsiteX0" fmla="*/ 104024 w 106909"/>
                <a:gd name="connsiteY0" fmla="*/ 83314 h 100542"/>
                <a:gd name="connsiteX1" fmla="*/ 96932 w 106909"/>
                <a:gd name="connsiteY1" fmla="*/ 77404 h 100542"/>
                <a:gd name="connsiteX2" fmla="*/ 94736 w 106909"/>
                <a:gd name="connsiteY2" fmla="*/ 76222 h 100542"/>
                <a:gd name="connsiteX3" fmla="*/ 99296 w 106909"/>
                <a:gd name="connsiteY3" fmla="*/ 67441 h 100542"/>
                <a:gd name="connsiteX4" fmla="*/ 85280 w 106909"/>
                <a:gd name="connsiteY4" fmla="*/ 29951 h 100542"/>
                <a:gd name="connsiteX5" fmla="*/ 43737 w 106909"/>
                <a:gd name="connsiteY5" fmla="*/ 42617 h 100542"/>
                <a:gd name="connsiteX6" fmla="*/ 29552 w 106909"/>
                <a:gd name="connsiteY6" fmla="*/ 55282 h 100542"/>
                <a:gd name="connsiteX7" fmla="*/ 28708 w 106909"/>
                <a:gd name="connsiteY7" fmla="*/ 55451 h 100542"/>
                <a:gd name="connsiteX8" fmla="*/ 28708 w 106909"/>
                <a:gd name="connsiteY8" fmla="*/ 55451 h 100542"/>
                <a:gd name="connsiteX9" fmla="*/ 27864 w 106909"/>
                <a:gd name="connsiteY9" fmla="*/ 55113 h 100542"/>
                <a:gd name="connsiteX10" fmla="*/ 25331 w 106909"/>
                <a:gd name="connsiteY10" fmla="*/ 49878 h 100542"/>
                <a:gd name="connsiteX11" fmla="*/ 32592 w 106909"/>
                <a:gd name="connsiteY11" fmla="*/ 30289 h 100542"/>
                <a:gd name="connsiteX12" fmla="*/ 45257 w 106909"/>
                <a:gd name="connsiteY12" fmla="*/ 19481 h 100542"/>
                <a:gd name="connsiteX13" fmla="*/ 40022 w 106909"/>
                <a:gd name="connsiteY13" fmla="*/ 399 h 100542"/>
                <a:gd name="connsiteX14" fmla="*/ 20602 w 106909"/>
                <a:gd name="connsiteY14" fmla="*/ 13571 h 100542"/>
                <a:gd name="connsiteX15" fmla="*/ 16380 w 106909"/>
                <a:gd name="connsiteY15" fmla="*/ 11038 h 100542"/>
                <a:gd name="connsiteX16" fmla="*/ 16549 w 106909"/>
                <a:gd name="connsiteY16" fmla="*/ 11207 h 100542"/>
                <a:gd name="connsiteX17" fmla="*/ 13847 w 106909"/>
                <a:gd name="connsiteY17" fmla="*/ 9518 h 100542"/>
                <a:gd name="connsiteX18" fmla="*/ 9963 w 106909"/>
                <a:gd name="connsiteY18" fmla="*/ 8674 h 100542"/>
                <a:gd name="connsiteX19" fmla="*/ 6079 w 106909"/>
                <a:gd name="connsiteY19" fmla="*/ 9518 h 100542"/>
                <a:gd name="connsiteX20" fmla="*/ 2871 w 106909"/>
                <a:gd name="connsiteY20" fmla="*/ 11544 h 100542"/>
                <a:gd name="connsiteX21" fmla="*/ 1351 w 106909"/>
                <a:gd name="connsiteY21" fmla="*/ 13571 h 100542"/>
                <a:gd name="connsiteX22" fmla="*/ 0 w 106909"/>
                <a:gd name="connsiteY22" fmla="*/ 18637 h 100542"/>
                <a:gd name="connsiteX23" fmla="*/ 338 w 106909"/>
                <a:gd name="connsiteY23" fmla="*/ 21339 h 100542"/>
                <a:gd name="connsiteX24" fmla="*/ 2871 w 106909"/>
                <a:gd name="connsiteY24" fmla="*/ 25730 h 100542"/>
                <a:gd name="connsiteX25" fmla="*/ 6755 w 106909"/>
                <a:gd name="connsiteY25" fmla="*/ 28769 h 100542"/>
                <a:gd name="connsiteX26" fmla="*/ 8950 w 106909"/>
                <a:gd name="connsiteY26" fmla="*/ 30120 h 100542"/>
                <a:gd name="connsiteX27" fmla="*/ 9963 w 106909"/>
                <a:gd name="connsiteY27" fmla="*/ 30627 h 100542"/>
                <a:gd name="connsiteX28" fmla="*/ 5742 w 106909"/>
                <a:gd name="connsiteY28" fmla="*/ 54775 h 100542"/>
                <a:gd name="connsiteX29" fmla="*/ 17731 w 106909"/>
                <a:gd name="connsiteY29" fmla="*/ 72507 h 100542"/>
                <a:gd name="connsiteX30" fmla="*/ 57585 w 106909"/>
                <a:gd name="connsiteY30" fmla="*/ 56971 h 100542"/>
                <a:gd name="connsiteX31" fmla="*/ 72952 w 106909"/>
                <a:gd name="connsiteY31" fmla="*/ 47683 h 100542"/>
                <a:gd name="connsiteX32" fmla="*/ 80720 w 106909"/>
                <a:gd name="connsiteY32" fmla="*/ 53087 h 100542"/>
                <a:gd name="connsiteX33" fmla="*/ 76161 w 106909"/>
                <a:gd name="connsiteY33" fmla="*/ 68285 h 100542"/>
                <a:gd name="connsiteX34" fmla="*/ 56572 w 106909"/>
                <a:gd name="connsiteY34" fmla="*/ 82132 h 100542"/>
                <a:gd name="connsiteX35" fmla="*/ 66535 w 106909"/>
                <a:gd name="connsiteY35" fmla="*/ 99188 h 100542"/>
                <a:gd name="connsiteX36" fmla="*/ 80045 w 106909"/>
                <a:gd name="connsiteY36" fmla="*/ 90745 h 100542"/>
                <a:gd name="connsiteX37" fmla="*/ 80720 w 106909"/>
                <a:gd name="connsiteY37" fmla="*/ 91420 h 100542"/>
                <a:gd name="connsiteX38" fmla="*/ 87137 w 106909"/>
                <a:gd name="connsiteY38" fmla="*/ 95304 h 100542"/>
                <a:gd name="connsiteX39" fmla="*/ 89839 w 106909"/>
                <a:gd name="connsiteY39" fmla="*/ 97669 h 100542"/>
                <a:gd name="connsiteX40" fmla="*/ 93048 w 106909"/>
                <a:gd name="connsiteY40" fmla="*/ 99695 h 100542"/>
                <a:gd name="connsiteX41" fmla="*/ 96932 w 106909"/>
                <a:gd name="connsiteY41" fmla="*/ 100539 h 100542"/>
                <a:gd name="connsiteX42" fmla="*/ 100816 w 106909"/>
                <a:gd name="connsiteY42" fmla="*/ 99695 h 100542"/>
                <a:gd name="connsiteX43" fmla="*/ 104024 w 106909"/>
                <a:gd name="connsiteY43" fmla="*/ 97669 h 100542"/>
                <a:gd name="connsiteX44" fmla="*/ 106895 w 106909"/>
                <a:gd name="connsiteY44" fmla="*/ 90745 h 100542"/>
                <a:gd name="connsiteX45" fmla="*/ 104024 w 106909"/>
                <a:gd name="connsiteY45" fmla="*/ 83314 h 10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6909" h="100542">
                  <a:moveTo>
                    <a:pt x="104024" y="83314"/>
                  </a:moveTo>
                  <a:cubicBezTo>
                    <a:pt x="101829" y="81119"/>
                    <a:pt x="99465" y="79262"/>
                    <a:pt x="96932" y="77404"/>
                  </a:cubicBezTo>
                  <a:cubicBezTo>
                    <a:pt x="96256" y="76897"/>
                    <a:pt x="95412" y="76560"/>
                    <a:pt x="94736" y="76222"/>
                  </a:cubicBezTo>
                  <a:cubicBezTo>
                    <a:pt x="96594" y="73520"/>
                    <a:pt x="98114" y="70649"/>
                    <a:pt x="99296" y="67441"/>
                  </a:cubicBezTo>
                  <a:cubicBezTo>
                    <a:pt x="104362" y="53762"/>
                    <a:pt x="99296" y="36200"/>
                    <a:pt x="85280" y="29951"/>
                  </a:cubicBezTo>
                  <a:cubicBezTo>
                    <a:pt x="69912" y="23196"/>
                    <a:pt x="54714" y="31978"/>
                    <a:pt x="43737" y="42617"/>
                  </a:cubicBezTo>
                  <a:cubicBezTo>
                    <a:pt x="39516" y="46838"/>
                    <a:pt x="35125" y="52918"/>
                    <a:pt x="29552" y="55282"/>
                  </a:cubicBezTo>
                  <a:cubicBezTo>
                    <a:pt x="29552" y="55282"/>
                    <a:pt x="29046" y="55451"/>
                    <a:pt x="28708" y="55451"/>
                  </a:cubicBezTo>
                  <a:cubicBezTo>
                    <a:pt x="28708" y="55451"/>
                    <a:pt x="28708" y="55451"/>
                    <a:pt x="28708" y="55451"/>
                  </a:cubicBezTo>
                  <a:cubicBezTo>
                    <a:pt x="28708" y="55451"/>
                    <a:pt x="27695" y="54944"/>
                    <a:pt x="27864" y="55113"/>
                  </a:cubicBezTo>
                  <a:cubicBezTo>
                    <a:pt x="26006" y="53256"/>
                    <a:pt x="25499" y="52749"/>
                    <a:pt x="25331" y="49878"/>
                  </a:cubicBezTo>
                  <a:cubicBezTo>
                    <a:pt x="24824" y="43123"/>
                    <a:pt x="29215" y="35862"/>
                    <a:pt x="32592" y="30289"/>
                  </a:cubicBezTo>
                  <a:cubicBezTo>
                    <a:pt x="35801" y="25223"/>
                    <a:pt x="39853" y="20832"/>
                    <a:pt x="45257" y="19481"/>
                  </a:cubicBezTo>
                  <a:cubicBezTo>
                    <a:pt x="57585" y="16104"/>
                    <a:pt x="52350" y="-2978"/>
                    <a:pt x="40022" y="399"/>
                  </a:cubicBezTo>
                  <a:cubicBezTo>
                    <a:pt x="32085" y="2594"/>
                    <a:pt x="25668" y="7491"/>
                    <a:pt x="20602" y="13571"/>
                  </a:cubicBezTo>
                  <a:cubicBezTo>
                    <a:pt x="19082" y="12895"/>
                    <a:pt x="17563" y="12051"/>
                    <a:pt x="16380" y="11038"/>
                  </a:cubicBezTo>
                  <a:lnTo>
                    <a:pt x="16549" y="11207"/>
                  </a:lnTo>
                  <a:cubicBezTo>
                    <a:pt x="15705" y="10531"/>
                    <a:pt x="14861" y="9856"/>
                    <a:pt x="13847" y="9518"/>
                  </a:cubicBezTo>
                  <a:cubicBezTo>
                    <a:pt x="12665" y="8842"/>
                    <a:pt x="11314" y="8674"/>
                    <a:pt x="9963" y="8674"/>
                  </a:cubicBezTo>
                  <a:cubicBezTo>
                    <a:pt x="8612" y="8674"/>
                    <a:pt x="7261" y="8842"/>
                    <a:pt x="6079" y="9518"/>
                  </a:cubicBezTo>
                  <a:cubicBezTo>
                    <a:pt x="4897" y="9856"/>
                    <a:pt x="3715" y="10531"/>
                    <a:pt x="2871" y="11544"/>
                  </a:cubicBezTo>
                  <a:cubicBezTo>
                    <a:pt x="2364" y="12220"/>
                    <a:pt x="1858" y="12895"/>
                    <a:pt x="1351" y="13571"/>
                  </a:cubicBezTo>
                  <a:cubicBezTo>
                    <a:pt x="507" y="15091"/>
                    <a:pt x="0" y="16779"/>
                    <a:pt x="0" y="18637"/>
                  </a:cubicBezTo>
                  <a:cubicBezTo>
                    <a:pt x="169" y="19481"/>
                    <a:pt x="169" y="20326"/>
                    <a:pt x="338" y="21339"/>
                  </a:cubicBezTo>
                  <a:cubicBezTo>
                    <a:pt x="844" y="23028"/>
                    <a:pt x="1689" y="24547"/>
                    <a:pt x="2871" y="25730"/>
                  </a:cubicBezTo>
                  <a:cubicBezTo>
                    <a:pt x="4053" y="26912"/>
                    <a:pt x="5404" y="27925"/>
                    <a:pt x="6755" y="28769"/>
                  </a:cubicBezTo>
                  <a:cubicBezTo>
                    <a:pt x="7430" y="29276"/>
                    <a:pt x="8275" y="29782"/>
                    <a:pt x="8950" y="30120"/>
                  </a:cubicBezTo>
                  <a:cubicBezTo>
                    <a:pt x="9288" y="30289"/>
                    <a:pt x="9626" y="30458"/>
                    <a:pt x="9963" y="30627"/>
                  </a:cubicBezTo>
                  <a:cubicBezTo>
                    <a:pt x="6586" y="38226"/>
                    <a:pt x="4391" y="46332"/>
                    <a:pt x="5742" y="54775"/>
                  </a:cubicBezTo>
                  <a:cubicBezTo>
                    <a:pt x="6924" y="62037"/>
                    <a:pt x="11483" y="68792"/>
                    <a:pt x="17731" y="72507"/>
                  </a:cubicBezTo>
                  <a:cubicBezTo>
                    <a:pt x="33605" y="81964"/>
                    <a:pt x="47115" y="67103"/>
                    <a:pt x="57585" y="56971"/>
                  </a:cubicBezTo>
                  <a:cubicBezTo>
                    <a:pt x="61807" y="52918"/>
                    <a:pt x="66873" y="48189"/>
                    <a:pt x="72952" y="47683"/>
                  </a:cubicBezTo>
                  <a:cubicBezTo>
                    <a:pt x="76836" y="47345"/>
                    <a:pt x="79538" y="49709"/>
                    <a:pt x="80720" y="53087"/>
                  </a:cubicBezTo>
                  <a:cubicBezTo>
                    <a:pt x="82240" y="57984"/>
                    <a:pt x="80214" y="63725"/>
                    <a:pt x="76161" y="68285"/>
                  </a:cubicBezTo>
                  <a:cubicBezTo>
                    <a:pt x="70757" y="74364"/>
                    <a:pt x="63495" y="78248"/>
                    <a:pt x="56572" y="82132"/>
                  </a:cubicBezTo>
                  <a:cubicBezTo>
                    <a:pt x="45426" y="88381"/>
                    <a:pt x="55390" y="105437"/>
                    <a:pt x="66535" y="99188"/>
                  </a:cubicBezTo>
                  <a:cubicBezTo>
                    <a:pt x="71263" y="96655"/>
                    <a:pt x="75823" y="93785"/>
                    <a:pt x="80045" y="90745"/>
                  </a:cubicBezTo>
                  <a:cubicBezTo>
                    <a:pt x="80214" y="90914"/>
                    <a:pt x="80382" y="91251"/>
                    <a:pt x="80720" y="91420"/>
                  </a:cubicBezTo>
                  <a:cubicBezTo>
                    <a:pt x="82915" y="92434"/>
                    <a:pt x="85111" y="93785"/>
                    <a:pt x="87137" y="95304"/>
                  </a:cubicBezTo>
                  <a:cubicBezTo>
                    <a:pt x="87982" y="95980"/>
                    <a:pt x="88995" y="96824"/>
                    <a:pt x="89839" y="97669"/>
                  </a:cubicBezTo>
                  <a:cubicBezTo>
                    <a:pt x="90684" y="98682"/>
                    <a:pt x="91866" y="99357"/>
                    <a:pt x="93048" y="99695"/>
                  </a:cubicBezTo>
                  <a:cubicBezTo>
                    <a:pt x="94230" y="100370"/>
                    <a:pt x="95581" y="100539"/>
                    <a:pt x="96932" y="100539"/>
                  </a:cubicBezTo>
                  <a:cubicBezTo>
                    <a:pt x="98283" y="100539"/>
                    <a:pt x="99634" y="100370"/>
                    <a:pt x="100816" y="99695"/>
                  </a:cubicBezTo>
                  <a:cubicBezTo>
                    <a:pt x="101998" y="99357"/>
                    <a:pt x="103180" y="98682"/>
                    <a:pt x="104024" y="97669"/>
                  </a:cubicBezTo>
                  <a:cubicBezTo>
                    <a:pt x="105713" y="95811"/>
                    <a:pt x="107064" y="93278"/>
                    <a:pt x="106895" y="90745"/>
                  </a:cubicBezTo>
                  <a:cubicBezTo>
                    <a:pt x="106726" y="87705"/>
                    <a:pt x="105882" y="85172"/>
                    <a:pt x="104024" y="83314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BEB137-66AA-4F3D-B94A-102267A8677E}"/>
              </a:ext>
            </a:extLst>
          </p:cNvPr>
          <p:cNvGrpSpPr/>
          <p:nvPr/>
        </p:nvGrpSpPr>
        <p:grpSpPr>
          <a:xfrm>
            <a:off x="677022" y="-343733"/>
            <a:ext cx="279683" cy="1180979"/>
            <a:chOff x="677022" y="-343733"/>
            <a:chExt cx="279683" cy="1180979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B01CB08-1E87-48A8-BD8F-06E42C5C060C}"/>
                </a:ext>
              </a:extLst>
            </p:cNvPr>
            <p:cNvCxnSpPr/>
            <p:nvPr/>
          </p:nvCxnSpPr>
          <p:spPr>
            <a:xfrm flipH="1">
              <a:off x="808906" y="-343733"/>
              <a:ext cx="7958" cy="974699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2" name="Graphic 5">
              <a:extLst>
                <a:ext uri="{FF2B5EF4-FFF2-40B4-BE49-F238E27FC236}">
                  <a16:creationId xmlns:a16="http://schemas.microsoft.com/office/drawing/2014/main" id="{9693F342-6872-46AB-9156-248499F44046}"/>
                </a:ext>
              </a:extLst>
            </p:cNvPr>
            <p:cNvGrpSpPr/>
            <p:nvPr/>
          </p:nvGrpSpPr>
          <p:grpSpPr>
            <a:xfrm rot="4686805">
              <a:off x="672659" y="553199"/>
              <a:ext cx="288410" cy="279683"/>
              <a:chOff x="490506" y="438447"/>
              <a:chExt cx="932296" cy="904085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EF50BE4-E5C4-4F9F-B827-66780B0A3305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769D709-4F55-4B62-8C71-36A2F563C14B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16A0E2-D1C9-46E5-A260-10289D2333C5}"/>
              </a:ext>
            </a:extLst>
          </p:cNvPr>
          <p:cNvGrpSpPr/>
          <p:nvPr/>
        </p:nvGrpSpPr>
        <p:grpSpPr>
          <a:xfrm>
            <a:off x="1235309" y="-78006"/>
            <a:ext cx="279683" cy="1325166"/>
            <a:chOff x="1235309" y="-78006"/>
            <a:chExt cx="279683" cy="132516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0F7BBB3-2433-4C74-A286-545655FC6360}"/>
                </a:ext>
              </a:extLst>
            </p:cNvPr>
            <p:cNvCxnSpPr>
              <a:cxnSpLocks/>
            </p:cNvCxnSpPr>
            <p:nvPr/>
          </p:nvCxnSpPr>
          <p:spPr>
            <a:xfrm>
              <a:off x="1388066" y="-78006"/>
              <a:ext cx="0" cy="1162675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3" name="Graphic 5">
              <a:extLst>
                <a:ext uri="{FF2B5EF4-FFF2-40B4-BE49-F238E27FC236}">
                  <a16:creationId xmlns:a16="http://schemas.microsoft.com/office/drawing/2014/main" id="{FB09A464-0B01-4372-AD84-8AD7EFF64F72}"/>
                </a:ext>
              </a:extLst>
            </p:cNvPr>
            <p:cNvGrpSpPr/>
            <p:nvPr/>
          </p:nvGrpSpPr>
          <p:grpSpPr>
            <a:xfrm rot="6114014">
              <a:off x="1230946" y="963113"/>
              <a:ext cx="288410" cy="279683"/>
              <a:chOff x="490506" y="438447"/>
              <a:chExt cx="932296" cy="904085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376589B-5D18-4905-91C9-F898E8D84409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F6B8351-79E9-4D3A-AC54-DDCD14A37B14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ED37960-E6DD-4582-B3BE-4C3DBD1F5B72}"/>
              </a:ext>
            </a:extLst>
          </p:cNvPr>
          <p:cNvGrpSpPr/>
          <p:nvPr/>
        </p:nvGrpSpPr>
        <p:grpSpPr>
          <a:xfrm>
            <a:off x="8665357" y="-525053"/>
            <a:ext cx="279683" cy="1180979"/>
            <a:chOff x="677022" y="-343733"/>
            <a:chExt cx="279683" cy="1180979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C39D854-0537-4E4D-97A2-9F2D60B4895D}"/>
                </a:ext>
              </a:extLst>
            </p:cNvPr>
            <p:cNvCxnSpPr/>
            <p:nvPr/>
          </p:nvCxnSpPr>
          <p:spPr>
            <a:xfrm flipH="1">
              <a:off x="808906" y="-343733"/>
              <a:ext cx="7958" cy="974699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92" name="Graphic 5">
              <a:extLst>
                <a:ext uri="{FF2B5EF4-FFF2-40B4-BE49-F238E27FC236}">
                  <a16:creationId xmlns:a16="http://schemas.microsoft.com/office/drawing/2014/main" id="{47FA5268-DAF7-45C2-B443-15223785D3E9}"/>
                </a:ext>
              </a:extLst>
            </p:cNvPr>
            <p:cNvGrpSpPr/>
            <p:nvPr/>
          </p:nvGrpSpPr>
          <p:grpSpPr>
            <a:xfrm rot="4686805">
              <a:off x="672659" y="553199"/>
              <a:ext cx="288410" cy="279683"/>
              <a:chOff x="490506" y="438447"/>
              <a:chExt cx="932296" cy="904085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589ACD6-7E7E-4264-A443-814D82AB844E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F46990B-FFB9-4783-A373-D4599FA37CAE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1072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E2580374-FC4B-4706-B97F-7642FE404C97}"/>
              </a:ext>
            </a:extLst>
          </p:cNvPr>
          <p:cNvGrpSpPr/>
          <p:nvPr/>
        </p:nvGrpSpPr>
        <p:grpSpPr>
          <a:xfrm>
            <a:off x="4862689" y="2823716"/>
            <a:ext cx="3603673" cy="1574070"/>
            <a:chOff x="4866394" y="2823712"/>
            <a:chExt cx="3603673" cy="157407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4DE4FB8-F6B0-4D65-9FD0-6B5DB8A33F76}"/>
                </a:ext>
              </a:extLst>
            </p:cNvPr>
            <p:cNvGrpSpPr/>
            <p:nvPr/>
          </p:nvGrpSpPr>
          <p:grpSpPr>
            <a:xfrm>
              <a:off x="4866394" y="2823712"/>
              <a:ext cx="3603673" cy="1574070"/>
              <a:chOff x="4873134" y="2823712"/>
              <a:chExt cx="3603673" cy="157407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FD60596B-F6E4-4376-947C-AF80BF64D7E9}"/>
                  </a:ext>
                </a:extLst>
              </p:cNvPr>
              <p:cNvSpPr/>
              <p:nvPr userDrawn="1"/>
            </p:nvSpPr>
            <p:spPr>
              <a:xfrm rot="16200000">
                <a:off x="4613624" y="3452002"/>
                <a:ext cx="836512" cy="317491"/>
              </a:xfrm>
              <a:prstGeom prst="roundRect">
                <a:avLst>
                  <a:gd name="adj" fmla="val 31125"/>
                </a:avLst>
              </a:prstGeom>
              <a:solidFill>
                <a:schemeClr val="accent1">
                  <a:lumMod val="50000"/>
                </a:schemeClr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2FCD786-6F4B-4AC6-A459-D3610F8C2AC3}"/>
                  </a:ext>
                </a:extLst>
              </p:cNvPr>
              <p:cNvSpPr/>
              <p:nvPr userDrawn="1"/>
            </p:nvSpPr>
            <p:spPr>
              <a:xfrm>
                <a:off x="5042418" y="2823712"/>
                <a:ext cx="3434389" cy="1574070"/>
              </a:xfrm>
              <a:prstGeom prst="roundRect">
                <a:avLst>
                  <a:gd name="adj" fmla="val 24884"/>
                </a:avLst>
              </a:prstGeom>
              <a:solidFill>
                <a:schemeClr val="tx2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1787F3-9E50-460B-B8D0-A1875A9C5503}"/>
                </a:ext>
              </a:extLst>
            </p:cNvPr>
            <p:cNvGrpSpPr/>
            <p:nvPr/>
          </p:nvGrpSpPr>
          <p:grpSpPr>
            <a:xfrm>
              <a:off x="4884534" y="3301088"/>
              <a:ext cx="137160" cy="630381"/>
              <a:chOff x="4884534" y="3301088"/>
              <a:chExt cx="137160" cy="630381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C3567FE-D455-4132-B19D-115EF6BB0E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301088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3885ED5-551B-4A01-AFA3-C4646D4952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427164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E53E7D6-8B88-46D6-8863-3B2E2562A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553240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0BCE6A2-0AAD-4B48-98CA-4459DB8DAF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679316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2E9E64D-0FF3-4FE4-9EF1-5F61DE620C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805392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96B38CC-F489-410F-AE62-CB6E16758A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931469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B0B6161-59D5-4FCE-9D81-21C1C608D233}"/>
              </a:ext>
            </a:extLst>
          </p:cNvPr>
          <p:cNvGrpSpPr/>
          <p:nvPr/>
        </p:nvGrpSpPr>
        <p:grpSpPr>
          <a:xfrm>
            <a:off x="700502" y="2823716"/>
            <a:ext cx="3612660" cy="1574070"/>
            <a:chOff x="704207" y="2823712"/>
            <a:chExt cx="3612660" cy="157407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CED16D1-F88E-4ABD-9807-D611FD5DE654}"/>
                </a:ext>
              </a:extLst>
            </p:cNvPr>
            <p:cNvGrpSpPr/>
            <p:nvPr/>
          </p:nvGrpSpPr>
          <p:grpSpPr>
            <a:xfrm>
              <a:off x="704207" y="2823712"/>
              <a:ext cx="3612660" cy="1574070"/>
              <a:chOff x="710947" y="2823712"/>
              <a:chExt cx="3612660" cy="157407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3FAFD8BB-726E-42C0-A1CD-FD4B5FDBDD73}"/>
                  </a:ext>
                </a:extLst>
              </p:cNvPr>
              <p:cNvSpPr/>
              <p:nvPr userDrawn="1"/>
            </p:nvSpPr>
            <p:spPr>
              <a:xfrm rot="16200000">
                <a:off x="451437" y="3452002"/>
                <a:ext cx="836512" cy="317491"/>
              </a:xfrm>
              <a:prstGeom prst="roundRect">
                <a:avLst>
                  <a:gd name="adj" fmla="val 31125"/>
                </a:avLst>
              </a:prstGeom>
              <a:solidFill>
                <a:schemeClr val="accent1">
                  <a:lumMod val="50000"/>
                </a:schemeClr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B16B43D8-7CA0-4DAF-97ED-C84884A7A1FE}"/>
                  </a:ext>
                </a:extLst>
              </p:cNvPr>
              <p:cNvSpPr/>
              <p:nvPr userDrawn="1"/>
            </p:nvSpPr>
            <p:spPr>
              <a:xfrm>
                <a:off x="889218" y="2823712"/>
                <a:ext cx="3434389" cy="1574070"/>
              </a:xfrm>
              <a:prstGeom prst="roundRect">
                <a:avLst>
                  <a:gd name="adj" fmla="val 25342"/>
                </a:avLst>
              </a:prstGeom>
              <a:solidFill>
                <a:schemeClr val="tx2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0EF4ABA-3725-4B50-A2CA-3CE21D4191D3}"/>
                </a:ext>
              </a:extLst>
            </p:cNvPr>
            <p:cNvGrpSpPr/>
            <p:nvPr/>
          </p:nvGrpSpPr>
          <p:grpSpPr>
            <a:xfrm>
              <a:off x="725755" y="3301088"/>
              <a:ext cx="137160" cy="630381"/>
              <a:chOff x="4884534" y="3301088"/>
              <a:chExt cx="137160" cy="630381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D73AB6B-1287-47A5-B90A-88264EE396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301088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2460CD7-5DE0-4B9E-8171-24DEE96956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427164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E48ED53-5448-48B8-925E-7DFF61F737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553240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57BB6C6-7EE1-45EC-A154-36315534C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679316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3BE9F53-55B0-46A3-ABB8-D5AB984CF3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805392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1FC537D-52EB-4E76-BAB7-14256DFE5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931469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2EBF6E9-67F0-4271-AA72-CF9B0008B889}"/>
              </a:ext>
            </a:extLst>
          </p:cNvPr>
          <p:cNvGrpSpPr/>
          <p:nvPr/>
        </p:nvGrpSpPr>
        <p:grpSpPr>
          <a:xfrm>
            <a:off x="4869426" y="811682"/>
            <a:ext cx="3595497" cy="1574070"/>
            <a:chOff x="4873131" y="811678"/>
            <a:chExt cx="3595497" cy="15740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4A4920-2B52-4D49-93DD-DE4DB45F081E}"/>
                </a:ext>
              </a:extLst>
            </p:cNvPr>
            <p:cNvGrpSpPr/>
            <p:nvPr/>
          </p:nvGrpSpPr>
          <p:grpSpPr>
            <a:xfrm>
              <a:off x="4873131" y="811678"/>
              <a:ext cx="3595497" cy="1574070"/>
              <a:chOff x="4873131" y="811678"/>
              <a:chExt cx="3595497" cy="157407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574211F2-536D-418D-9130-F603FD4612FE}"/>
                  </a:ext>
                </a:extLst>
              </p:cNvPr>
              <p:cNvSpPr/>
              <p:nvPr userDrawn="1"/>
            </p:nvSpPr>
            <p:spPr>
              <a:xfrm rot="16200000">
                <a:off x="4613621" y="1439968"/>
                <a:ext cx="836512" cy="317491"/>
              </a:xfrm>
              <a:prstGeom prst="roundRect">
                <a:avLst>
                  <a:gd name="adj" fmla="val 31125"/>
                </a:avLst>
              </a:prstGeom>
              <a:solidFill>
                <a:schemeClr val="accent1">
                  <a:lumMod val="50000"/>
                </a:schemeClr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B9022F9-08EE-4D43-8B40-7DAE239CE14E}"/>
                  </a:ext>
                </a:extLst>
              </p:cNvPr>
              <p:cNvSpPr/>
              <p:nvPr userDrawn="1"/>
            </p:nvSpPr>
            <p:spPr>
              <a:xfrm>
                <a:off x="5034239" y="811678"/>
                <a:ext cx="3434389" cy="1574070"/>
              </a:xfrm>
              <a:prstGeom prst="roundRect">
                <a:avLst>
                  <a:gd name="adj" fmla="val 18023"/>
                </a:avLst>
              </a:prstGeom>
              <a:solidFill>
                <a:schemeClr val="tx2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90379BD-5341-4ED0-9D22-714FC5B71235}"/>
                </a:ext>
              </a:extLst>
            </p:cNvPr>
            <p:cNvGrpSpPr/>
            <p:nvPr/>
          </p:nvGrpSpPr>
          <p:grpSpPr>
            <a:xfrm>
              <a:off x="4886416" y="1292182"/>
              <a:ext cx="137160" cy="630381"/>
              <a:chOff x="4884534" y="3301088"/>
              <a:chExt cx="137160" cy="630381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0D5F26-C53B-4477-8A18-8EA6600B21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301088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906E5E5-086A-4C87-BF79-FF84C4E756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427164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CC72DFB-A583-4157-812D-DCAAD93397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553240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B57222C-4309-45D6-93E6-1CE198415E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679316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6BAB965-84EE-45AF-B4F0-465EF69E09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805392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8F4DD79-C903-449C-B67A-1EF58F32A1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931469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FFC0748-76AA-4836-A539-5C5880E43DF5}"/>
              </a:ext>
            </a:extLst>
          </p:cNvPr>
          <p:cNvGrpSpPr/>
          <p:nvPr/>
        </p:nvGrpSpPr>
        <p:grpSpPr>
          <a:xfrm>
            <a:off x="700502" y="811682"/>
            <a:ext cx="3604177" cy="1574070"/>
            <a:chOff x="704207" y="811678"/>
            <a:chExt cx="3604177" cy="157407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5129853-7118-4624-A4D6-72235919B790}"/>
                </a:ext>
              </a:extLst>
            </p:cNvPr>
            <p:cNvGrpSpPr/>
            <p:nvPr/>
          </p:nvGrpSpPr>
          <p:grpSpPr>
            <a:xfrm>
              <a:off x="704207" y="811678"/>
              <a:ext cx="3604177" cy="1574070"/>
              <a:chOff x="710945" y="811678"/>
              <a:chExt cx="3604177" cy="157407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081EC15-240B-41CB-A810-A3DA27C6B965}"/>
                  </a:ext>
                </a:extLst>
              </p:cNvPr>
              <p:cNvSpPr/>
              <p:nvPr userDrawn="1"/>
            </p:nvSpPr>
            <p:spPr>
              <a:xfrm rot="16200000">
                <a:off x="451435" y="1439968"/>
                <a:ext cx="836512" cy="317491"/>
              </a:xfrm>
              <a:prstGeom prst="roundRect">
                <a:avLst>
                  <a:gd name="adj" fmla="val 31125"/>
                </a:avLst>
              </a:prstGeom>
              <a:solidFill>
                <a:schemeClr val="accent1">
                  <a:lumMod val="50000"/>
                </a:schemeClr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B425208-FC8D-457D-AA01-5DF81FA473FA}"/>
                  </a:ext>
                </a:extLst>
              </p:cNvPr>
              <p:cNvSpPr/>
              <p:nvPr userDrawn="1"/>
            </p:nvSpPr>
            <p:spPr>
              <a:xfrm>
                <a:off x="880733" y="811678"/>
                <a:ext cx="3434389" cy="1574070"/>
              </a:xfrm>
              <a:prstGeom prst="roundRect">
                <a:avLst>
                  <a:gd name="adj" fmla="val 22140"/>
                </a:avLst>
              </a:prstGeom>
              <a:solidFill>
                <a:schemeClr val="tx2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79734C6-295D-4740-B3B3-39299D954453}"/>
                </a:ext>
              </a:extLst>
            </p:cNvPr>
            <p:cNvGrpSpPr/>
            <p:nvPr/>
          </p:nvGrpSpPr>
          <p:grpSpPr>
            <a:xfrm>
              <a:off x="707051" y="1286675"/>
              <a:ext cx="137160" cy="630381"/>
              <a:chOff x="4884534" y="3301088"/>
              <a:chExt cx="137160" cy="630381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DF8B998-6C40-46ED-ACE8-2DBBD7535C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301088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9E0E712-9EC8-4C1D-88B4-FD76AD8498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427164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831DB63-1E12-470C-A5A9-43916939ED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553240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0183A082-68F3-4286-85DE-A37CB8B2FF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679316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6247DC99-F91F-45C8-BF1F-22A1E7DC99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805392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CF0F0CF6-A91E-4AAD-8867-62A0C6B070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534" y="3931469"/>
                <a:ext cx="137160" cy="0"/>
              </a:xfrm>
              <a:prstGeom prst="line">
                <a:avLst/>
              </a:prstGeom>
              <a:solidFill>
                <a:schemeClr val="tx2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BAB3D9-0C76-4696-859D-F3EF399B44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73DB8-4A66-4DDB-842A-D2094581B6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A209C1-534B-4A30-8EB2-2C7C075CC7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C937BF-6E19-489A-BCF0-6DA7FCAE81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7FF66D-C323-4B41-9D05-CFCF97662A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C797DF-077F-4CD9-BD7A-70D5546330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BE05B3-6895-4F4F-A0BB-CA1EAA25A3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1C787B-AA2F-4424-B1B1-8DF29CC2E9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EFF4B9-9957-4FDD-B804-D5620DEBC576}"/>
              </a:ext>
            </a:extLst>
          </p:cNvPr>
          <p:cNvGrpSpPr/>
          <p:nvPr/>
        </p:nvGrpSpPr>
        <p:grpSpPr>
          <a:xfrm>
            <a:off x="8693466" y="-122178"/>
            <a:ext cx="279683" cy="1720891"/>
            <a:chOff x="8368847" y="-121920"/>
            <a:chExt cx="279683" cy="172089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5617D9-DC08-4471-8B17-C6B30DFB1956}"/>
                </a:ext>
              </a:extLst>
            </p:cNvPr>
            <p:cNvCxnSpPr>
              <a:cxnSpLocks/>
            </p:cNvCxnSpPr>
            <p:nvPr/>
          </p:nvCxnSpPr>
          <p:spPr>
            <a:xfrm>
              <a:off x="8491124" y="-121920"/>
              <a:ext cx="0" cy="1527920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4" name="Graphic 5">
              <a:extLst>
                <a:ext uri="{FF2B5EF4-FFF2-40B4-BE49-F238E27FC236}">
                  <a16:creationId xmlns:a16="http://schemas.microsoft.com/office/drawing/2014/main" id="{757FCC72-6AFC-454F-8EA5-E8238DD84088}"/>
                </a:ext>
              </a:extLst>
            </p:cNvPr>
            <p:cNvGrpSpPr/>
            <p:nvPr/>
          </p:nvGrpSpPr>
          <p:grpSpPr>
            <a:xfrm rot="6114014">
              <a:off x="8364484" y="1314924"/>
              <a:ext cx="288410" cy="279683"/>
              <a:chOff x="490506" y="438447"/>
              <a:chExt cx="932296" cy="904085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791893E-320A-4459-8E74-5171B4BAF42A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A7DFE4C-18E2-4E9E-90EA-F6700314F407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3F9F7F7-7CAA-441E-BF70-08901C0D282E}"/>
              </a:ext>
            </a:extLst>
          </p:cNvPr>
          <p:cNvGrpSpPr/>
          <p:nvPr/>
        </p:nvGrpSpPr>
        <p:grpSpPr>
          <a:xfrm>
            <a:off x="341786" y="-290952"/>
            <a:ext cx="279683" cy="1180979"/>
            <a:chOff x="677022" y="-343733"/>
            <a:chExt cx="279683" cy="118097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03F5462-F298-49CE-9A6F-97462659C095}"/>
                </a:ext>
              </a:extLst>
            </p:cNvPr>
            <p:cNvCxnSpPr/>
            <p:nvPr/>
          </p:nvCxnSpPr>
          <p:spPr>
            <a:xfrm flipH="1">
              <a:off x="808906" y="-343733"/>
              <a:ext cx="7958" cy="974699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9" name="Graphic 5">
              <a:extLst>
                <a:ext uri="{FF2B5EF4-FFF2-40B4-BE49-F238E27FC236}">
                  <a16:creationId xmlns:a16="http://schemas.microsoft.com/office/drawing/2014/main" id="{3117EB49-5486-43D8-93A8-BBDCF6B44297}"/>
                </a:ext>
              </a:extLst>
            </p:cNvPr>
            <p:cNvGrpSpPr/>
            <p:nvPr/>
          </p:nvGrpSpPr>
          <p:grpSpPr>
            <a:xfrm rot="4686805">
              <a:off x="672659" y="553199"/>
              <a:ext cx="288410" cy="279683"/>
              <a:chOff x="490506" y="438447"/>
              <a:chExt cx="932296" cy="904085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91B7116-F404-4F5F-8B2B-C0D3AA9181FA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3278661-6CC1-4004-BD4F-18E3F0B87290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3" name="Graphic 72">
            <a:extLst>
              <a:ext uri="{FF2B5EF4-FFF2-40B4-BE49-F238E27FC236}">
                <a16:creationId xmlns:a16="http://schemas.microsoft.com/office/drawing/2014/main" id="{7B16384E-F880-46A8-9DB6-474E90C5D8BC}"/>
              </a:ext>
            </a:extLst>
          </p:cNvPr>
          <p:cNvGrpSpPr/>
          <p:nvPr/>
        </p:nvGrpSpPr>
        <p:grpSpPr>
          <a:xfrm>
            <a:off x="7959114" y="4071971"/>
            <a:ext cx="714519" cy="672065"/>
            <a:chOff x="8136171" y="4131790"/>
            <a:chExt cx="714519" cy="672065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DE5066B-57F1-429A-9A76-3F210079076E}"/>
                </a:ext>
              </a:extLst>
            </p:cNvPr>
            <p:cNvSpPr/>
            <p:nvPr/>
          </p:nvSpPr>
          <p:spPr>
            <a:xfrm>
              <a:off x="8136171" y="4131790"/>
              <a:ext cx="714519" cy="672065"/>
            </a:xfrm>
            <a:custGeom>
              <a:avLst/>
              <a:gdLst>
                <a:gd name="connsiteX0" fmla="*/ 554220 w 714519"/>
                <a:gd name="connsiteY0" fmla="*/ 103959 h 672065"/>
                <a:gd name="connsiteX1" fmla="*/ 446819 w 714519"/>
                <a:gd name="connsiteY1" fmla="*/ 30669 h 672065"/>
                <a:gd name="connsiteX2" fmla="*/ 369814 w 714519"/>
                <a:gd name="connsiteY2" fmla="*/ 3987 h 672065"/>
                <a:gd name="connsiteX3" fmla="*/ 341443 w 714519"/>
                <a:gd name="connsiteY3" fmla="*/ 23576 h 672065"/>
                <a:gd name="connsiteX4" fmla="*/ 281832 w 714519"/>
                <a:gd name="connsiteY4" fmla="*/ 122534 h 672065"/>
                <a:gd name="connsiteX5" fmla="*/ 106375 w 714519"/>
                <a:gd name="connsiteY5" fmla="*/ 321464 h 672065"/>
                <a:gd name="connsiteX6" fmla="*/ 4884 w 714519"/>
                <a:gd name="connsiteY6" fmla="*/ 438323 h 672065"/>
                <a:gd name="connsiteX7" fmla="*/ 143358 w 714519"/>
                <a:gd name="connsiteY7" fmla="*/ 581356 h 672065"/>
                <a:gd name="connsiteX8" fmla="*/ 311891 w 714519"/>
                <a:gd name="connsiteY8" fmla="*/ 672040 h 672065"/>
                <a:gd name="connsiteX9" fmla="*/ 377413 w 714519"/>
                <a:gd name="connsiteY9" fmla="*/ 651776 h 672065"/>
                <a:gd name="connsiteX10" fmla="*/ 468772 w 714519"/>
                <a:gd name="connsiteY10" fmla="*/ 571393 h 672065"/>
                <a:gd name="connsiteX11" fmla="*/ 591541 w 714519"/>
                <a:gd name="connsiteY11" fmla="*/ 405900 h 672065"/>
                <a:gd name="connsiteX12" fmla="*/ 666688 w 714519"/>
                <a:gd name="connsiteY12" fmla="*/ 294951 h 672065"/>
                <a:gd name="connsiteX13" fmla="*/ 714479 w 714519"/>
                <a:gd name="connsiteY13" fmla="*/ 190927 h 672065"/>
                <a:gd name="connsiteX14" fmla="*/ 554220 w 714519"/>
                <a:gd name="connsiteY14" fmla="*/ 103959 h 67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519" h="672065">
                  <a:moveTo>
                    <a:pt x="554220" y="103959"/>
                  </a:moveTo>
                  <a:cubicBezTo>
                    <a:pt x="510821" y="83525"/>
                    <a:pt x="489712" y="51102"/>
                    <a:pt x="446819" y="30669"/>
                  </a:cubicBezTo>
                  <a:cubicBezTo>
                    <a:pt x="425710" y="20536"/>
                    <a:pt x="391767" y="-11042"/>
                    <a:pt x="369814" y="3987"/>
                  </a:cubicBezTo>
                  <a:cubicBezTo>
                    <a:pt x="358330" y="6013"/>
                    <a:pt x="349718" y="11924"/>
                    <a:pt x="341443" y="23576"/>
                  </a:cubicBezTo>
                  <a:cubicBezTo>
                    <a:pt x="319321" y="54817"/>
                    <a:pt x="305643" y="91462"/>
                    <a:pt x="281832" y="122534"/>
                  </a:cubicBezTo>
                  <a:cubicBezTo>
                    <a:pt x="227624" y="193629"/>
                    <a:pt x="182029" y="270972"/>
                    <a:pt x="106375" y="321464"/>
                  </a:cubicBezTo>
                  <a:cubicBezTo>
                    <a:pt x="63144" y="350510"/>
                    <a:pt x="-21122" y="373645"/>
                    <a:pt x="4884" y="438323"/>
                  </a:cubicBezTo>
                  <a:cubicBezTo>
                    <a:pt x="29370" y="499116"/>
                    <a:pt x="96581" y="540152"/>
                    <a:pt x="143358" y="581356"/>
                  </a:cubicBezTo>
                  <a:cubicBezTo>
                    <a:pt x="189122" y="621548"/>
                    <a:pt x="244343" y="673391"/>
                    <a:pt x="311891" y="672040"/>
                  </a:cubicBezTo>
                  <a:cubicBezTo>
                    <a:pt x="340092" y="671533"/>
                    <a:pt x="355291" y="667143"/>
                    <a:pt x="377413" y="651776"/>
                  </a:cubicBezTo>
                  <a:cubicBezTo>
                    <a:pt x="411187" y="628303"/>
                    <a:pt x="436855" y="597230"/>
                    <a:pt x="468772" y="571393"/>
                  </a:cubicBezTo>
                  <a:cubicBezTo>
                    <a:pt x="526694" y="524616"/>
                    <a:pt x="554896" y="471084"/>
                    <a:pt x="591541" y="405900"/>
                  </a:cubicBezTo>
                  <a:cubicBezTo>
                    <a:pt x="612143" y="369424"/>
                    <a:pt x="647775" y="332441"/>
                    <a:pt x="666688" y="294951"/>
                  </a:cubicBezTo>
                  <a:cubicBezTo>
                    <a:pt x="683744" y="261177"/>
                    <a:pt x="715830" y="230274"/>
                    <a:pt x="714479" y="190927"/>
                  </a:cubicBezTo>
                  <a:cubicBezTo>
                    <a:pt x="712114" y="122365"/>
                    <a:pt x="602180" y="126418"/>
                    <a:pt x="554220" y="103959"/>
                  </a:cubicBezTo>
                  <a:close/>
                </a:path>
              </a:pathLst>
            </a:custGeom>
            <a:solidFill>
              <a:srgbClr val="8FBF5B"/>
            </a:solidFill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5C30D8F-58AE-4B49-8133-2BAF3205D9E3}"/>
                </a:ext>
              </a:extLst>
            </p:cNvPr>
            <p:cNvSpPr/>
            <p:nvPr/>
          </p:nvSpPr>
          <p:spPr>
            <a:xfrm>
              <a:off x="8193477" y="4186863"/>
              <a:ext cx="591575" cy="570182"/>
            </a:xfrm>
            <a:custGeom>
              <a:avLst/>
              <a:gdLst>
                <a:gd name="connsiteX0" fmla="*/ 583375 w 591575"/>
                <a:gd name="connsiteY0" fmla="*/ 134841 h 570182"/>
                <a:gd name="connsiteX1" fmla="*/ 510592 w 591575"/>
                <a:gd name="connsiteY1" fmla="*/ 92117 h 570182"/>
                <a:gd name="connsiteX2" fmla="*/ 426832 w 591575"/>
                <a:gd name="connsiteY2" fmla="*/ 53445 h 570182"/>
                <a:gd name="connsiteX3" fmla="*/ 388161 w 591575"/>
                <a:gd name="connsiteY3" fmla="*/ 28959 h 570182"/>
                <a:gd name="connsiteX4" fmla="*/ 352360 w 591575"/>
                <a:gd name="connsiteY4" fmla="*/ 3629 h 570182"/>
                <a:gd name="connsiteX5" fmla="*/ 296126 w 591575"/>
                <a:gd name="connsiteY5" fmla="*/ 28453 h 570182"/>
                <a:gd name="connsiteX6" fmla="*/ 196155 w 591575"/>
                <a:gd name="connsiteY6" fmla="*/ 155612 h 570182"/>
                <a:gd name="connsiteX7" fmla="*/ 62241 w 591575"/>
                <a:gd name="connsiteY7" fmla="*/ 285812 h 570182"/>
                <a:gd name="connsiteX8" fmla="*/ 30831 w 591575"/>
                <a:gd name="connsiteY8" fmla="*/ 313675 h 570182"/>
                <a:gd name="connsiteX9" fmla="*/ 3305 w 591575"/>
                <a:gd name="connsiteY9" fmla="*/ 345085 h 570182"/>
                <a:gd name="connsiteX10" fmla="*/ 25764 w 591575"/>
                <a:gd name="connsiteY10" fmla="*/ 412634 h 570182"/>
                <a:gd name="connsiteX11" fmla="*/ 164238 w 591575"/>
                <a:gd name="connsiteY11" fmla="*/ 523582 h 570182"/>
                <a:gd name="connsiteX12" fmla="*/ 238710 w 591575"/>
                <a:gd name="connsiteY12" fmla="*/ 566813 h 570182"/>
                <a:gd name="connsiteX13" fmla="*/ 310818 w 591575"/>
                <a:gd name="connsiteY13" fmla="*/ 551446 h 570182"/>
                <a:gd name="connsiteX14" fmla="*/ 368065 w 591575"/>
                <a:gd name="connsiteY14" fmla="*/ 493523 h 570182"/>
                <a:gd name="connsiteX15" fmla="*/ 425312 w 591575"/>
                <a:gd name="connsiteY15" fmla="*/ 427157 h 570182"/>
                <a:gd name="connsiteX16" fmla="*/ 532714 w 591575"/>
                <a:gd name="connsiteY16" fmla="*/ 284292 h 570182"/>
                <a:gd name="connsiteX17" fmla="*/ 578816 w 591575"/>
                <a:gd name="connsiteY17" fmla="*/ 208976 h 570182"/>
                <a:gd name="connsiteX18" fmla="*/ 583375 w 591575"/>
                <a:gd name="connsiteY18" fmla="*/ 134841 h 570182"/>
                <a:gd name="connsiteX19" fmla="*/ 499447 w 591575"/>
                <a:gd name="connsiteY19" fmla="*/ 280746 h 570182"/>
                <a:gd name="connsiteX20" fmla="*/ 405723 w 591575"/>
                <a:gd name="connsiteY20" fmla="*/ 404697 h 570182"/>
                <a:gd name="connsiteX21" fmla="*/ 304908 w 591575"/>
                <a:gd name="connsiteY21" fmla="*/ 518009 h 570182"/>
                <a:gd name="connsiteX22" fmla="*/ 295958 w 591575"/>
                <a:gd name="connsiteY22" fmla="*/ 525608 h 570182"/>
                <a:gd name="connsiteX23" fmla="*/ 292073 w 591575"/>
                <a:gd name="connsiteY23" fmla="*/ 518347 h 570182"/>
                <a:gd name="connsiteX24" fmla="*/ 217770 w 591575"/>
                <a:gd name="connsiteY24" fmla="*/ 509735 h 570182"/>
                <a:gd name="connsiteX25" fmla="*/ 210847 w 591575"/>
                <a:gd name="connsiteY25" fmla="*/ 519360 h 570182"/>
                <a:gd name="connsiteX26" fmla="*/ 179437 w 591575"/>
                <a:gd name="connsiteY26" fmla="*/ 497914 h 570182"/>
                <a:gd name="connsiteX27" fmla="*/ 60721 w 591575"/>
                <a:gd name="connsiteY27" fmla="*/ 404528 h 570182"/>
                <a:gd name="connsiteX28" fmla="*/ 61227 w 591575"/>
                <a:gd name="connsiteY28" fmla="*/ 404190 h 570182"/>
                <a:gd name="connsiteX29" fmla="*/ 63592 w 591575"/>
                <a:gd name="connsiteY29" fmla="*/ 323977 h 570182"/>
                <a:gd name="connsiteX30" fmla="*/ 97535 w 591575"/>
                <a:gd name="connsiteY30" fmla="*/ 294255 h 570182"/>
                <a:gd name="connsiteX31" fmla="*/ 227227 w 591575"/>
                <a:gd name="connsiteY31" fmla="*/ 166420 h 570182"/>
                <a:gd name="connsiteX32" fmla="*/ 308116 w 591575"/>
                <a:gd name="connsiteY32" fmla="*/ 67293 h 570182"/>
                <a:gd name="connsiteX33" fmla="*/ 308285 w 591575"/>
                <a:gd name="connsiteY33" fmla="*/ 67293 h 570182"/>
                <a:gd name="connsiteX34" fmla="*/ 332265 w 591575"/>
                <a:gd name="connsiteY34" fmla="*/ 69319 h 570182"/>
                <a:gd name="connsiteX35" fmla="*/ 356582 w 591575"/>
                <a:gd name="connsiteY35" fmla="*/ 61382 h 570182"/>
                <a:gd name="connsiteX36" fmla="*/ 366714 w 591575"/>
                <a:gd name="connsiteY36" fmla="*/ 49224 h 570182"/>
                <a:gd name="connsiteX37" fmla="*/ 371780 w 591575"/>
                <a:gd name="connsiteY37" fmla="*/ 53277 h 570182"/>
                <a:gd name="connsiteX38" fmla="*/ 434431 w 591575"/>
                <a:gd name="connsiteY38" fmla="*/ 90428 h 570182"/>
                <a:gd name="connsiteX39" fmla="*/ 499784 w 591575"/>
                <a:gd name="connsiteY39" fmla="*/ 119305 h 570182"/>
                <a:gd name="connsiteX40" fmla="*/ 527817 w 591575"/>
                <a:gd name="connsiteY40" fmla="*/ 131464 h 570182"/>
                <a:gd name="connsiteX41" fmla="*/ 521231 w 591575"/>
                <a:gd name="connsiteY41" fmla="*/ 176890 h 570182"/>
                <a:gd name="connsiteX42" fmla="*/ 546562 w 591575"/>
                <a:gd name="connsiteY42" fmla="*/ 206780 h 570182"/>
                <a:gd name="connsiteX43" fmla="*/ 540820 w 591575"/>
                <a:gd name="connsiteY43" fmla="*/ 216068 h 570182"/>
                <a:gd name="connsiteX44" fmla="*/ 499447 w 591575"/>
                <a:gd name="connsiteY44" fmla="*/ 280746 h 57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1575" h="570182">
                  <a:moveTo>
                    <a:pt x="583375" y="134841"/>
                  </a:moveTo>
                  <a:cubicBezTo>
                    <a:pt x="568346" y="111537"/>
                    <a:pt x="534741" y="102418"/>
                    <a:pt x="510592" y="92117"/>
                  </a:cubicBezTo>
                  <a:cubicBezTo>
                    <a:pt x="482222" y="80127"/>
                    <a:pt x="453852" y="68137"/>
                    <a:pt x="426832" y="53445"/>
                  </a:cubicBezTo>
                  <a:cubicBezTo>
                    <a:pt x="413491" y="46184"/>
                    <a:pt x="400488" y="38078"/>
                    <a:pt x="388161" y="28959"/>
                  </a:cubicBezTo>
                  <a:cubicBezTo>
                    <a:pt x="376509" y="20347"/>
                    <a:pt x="365870" y="9539"/>
                    <a:pt x="352360" y="3629"/>
                  </a:cubicBezTo>
                  <a:cubicBezTo>
                    <a:pt x="330407" y="-5828"/>
                    <a:pt x="300010" y="3460"/>
                    <a:pt x="296126" y="28453"/>
                  </a:cubicBezTo>
                  <a:cubicBezTo>
                    <a:pt x="270289" y="76243"/>
                    <a:pt x="233475" y="116434"/>
                    <a:pt x="196155" y="155612"/>
                  </a:cubicBezTo>
                  <a:cubicBezTo>
                    <a:pt x="153262" y="200701"/>
                    <a:pt x="108511" y="244101"/>
                    <a:pt x="62241" y="285812"/>
                  </a:cubicBezTo>
                  <a:cubicBezTo>
                    <a:pt x="51771" y="295269"/>
                    <a:pt x="41301" y="304388"/>
                    <a:pt x="30831" y="313675"/>
                  </a:cubicBezTo>
                  <a:cubicBezTo>
                    <a:pt x="20192" y="322963"/>
                    <a:pt x="8709" y="331745"/>
                    <a:pt x="3305" y="345085"/>
                  </a:cubicBezTo>
                  <a:cubicBezTo>
                    <a:pt x="-6996" y="370247"/>
                    <a:pt x="8540" y="395071"/>
                    <a:pt x="25764" y="412634"/>
                  </a:cubicBezTo>
                  <a:cubicBezTo>
                    <a:pt x="66631" y="454683"/>
                    <a:pt x="115773" y="490821"/>
                    <a:pt x="164238" y="523582"/>
                  </a:cubicBezTo>
                  <a:cubicBezTo>
                    <a:pt x="187374" y="539118"/>
                    <a:pt x="212029" y="558032"/>
                    <a:pt x="238710" y="566813"/>
                  </a:cubicBezTo>
                  <a:cubicBezTo>
                    <a:pt x="264210" y="575256"/>
                    <a:pt x="289878" y="566982"/>
                    <a:pt x="310818" y="551446"/>
                  </a:cubicBezTo>
                  <a:cubicBezTo>
                    <a:pt x="332602" y="535234"/>
                    <a:pt x="349996" y="513787"/>
                    <a:pt x="368065" y="493523"/>
                  </a:cubicBezTo>
                  <a:cubicBezTo>
                    <a:pt x="387485" y="471739"/>
                    <a:pt x="406568" y="449616"/>
                    <a:pt x="425312" y="427157"/>
                  </a:cubicBezTo>
                  <a:cubicBezTo>
                    <a:pt x="463308" y="381393"/>
                    <a:pt x="499616" y="333940"/>
                    <a:pt x="532714" y="284292"/>
                  </a:cubicBezTo>
                  <a:cubicBezTo>
                    <a:pt x="548926" y="259975"/>
                    <a:pt x="565813" y="235151"/>
                    <a:pt x="578816" y="208976"/>
                  </a:cubicBezTo>
                  <a:cubicBezTo>
                    <a:pt x="590299" y="186347"/>
                    <a:pt x="598405" y="158145"/>
                    <a:pt x="583375" y="134841"/>
                  </a:cubicBezTo>
                  <a:close/>
                  <a:moveTo>
                    <a:pt x="499447" y="280746"/>
                  </a:moveTo>
                  <a:cubicBezTo>
                    <a:pt x="470232" y="323639"/>
                    <a:pt x="438653" y="364674"/>
                    <a:pt x="405723" y="404697"/>
                  </a:cubicBezTo>
                  <a:cubicBezTo>
                    <a:pt x="373807" y="443199"/>
                    <a:pt x="341721" y="483897"/>
                    <a:pt x="304908" y="518009"/>
                  </a:cubicBezTo>
                  <a:cubicBezTo>
                    <a:pt x="302037" y="520711"/>
                    <a:pt x="298997" y="523244"/>
                    <a:pt x="295958" y="525608"/>
                  </a:cubicBezTo>
                  <a:cubicBezTo>
                    <a:pt x="295451" y="522906"/>
                    <a:pt x="294100" y="520373"/>
                    <a:pt x="292073" y="518347"/>
                  </a:cubicBezTo>
                  <a:cubicBezTo>
                    <a:pt x="272485" y="499771"/>
                    <a:pt x="241243" y="495887"/>
                    <a:pt x="217770" y="509735"/>
                  </a:cubicBezTo>
                  <a:cubicBezTo>
                    <a:pt x="214224" y="511761"/>
                    <a:pt x="211860" y="515476"/>
                    <a:pt x="210847" y="519360"/>
                  </a:cubicBezTo>
                  <a:cubicBezTo>
                    <a:pt x="200039" y="512268"/>
                    <a:pt x="189569" y="504668"/>
                    <a:pt x="179437" y="497914"/>
                  </a:cubicBezTo>
                  <a:cubicBezTo>
                    <a:pt x="137557" y="469712"/>
                    <a:pt x="98041" y="438471"/>
                    <a:pt x="60721" y="404528"/>
                  </a:cubicBezTo>
                  <a:cubicBezTo>
                    <a:pt x="60890" y="404359"/>
                    <a:pt x="61058" y="404359"/>
                    <a:pt x="61227" y="404190"/>
                  </a:cubicBezTo>
                  <a:cubicBezTo>
                    <a:pt x="82505" y="382575"/>
                    <a:pt x="83012" y="346774"/>
                    <a:pt x="63592" y="323977"/>
                  </a:cubicBezTo>
                  <a:cubicBezTo>
                    <a:pt x="74906" y="314013"/>
                    <a:pt x="86389" y="304388"/>
                    <a:pt x="97535" y="294255"/>
                  </a:cubicBezTo>
                  <a:cubicBezTo>
                    <a:pt x="142285" y="253220"/>
                    <a:pt x="185516" y="210664"/>
                    <a:pt x="227227" y="166420"/>
                  </a:cubicBezTo>
                  <a:cubicBezTo>
                    <a:pt x="256442" y="135348"/>
                    <a:pt x="285150" y="103094"/>
                    <a:pt x="308116" y="67293"/>
                  </a:cubicBezTo>
                  <a:cubicBezTo>
                    <a:pt x="308116" y="67293"/>
                    <a:pt x="308285" y="67293"/>
                    <a:pt x="308285" y="67293"/>
                  </a:cubicBezTo>
                  <a:cubicBezTo>
                    <a:pt x="315884" y="69488"/>
                    <a:pt x="324328" y="70333"/>
                    <a:pt x="332265" y="69319"/>
                  </a:cubicBezTo>
                  <a:cubicBezTo>
                    <a:pt x="340708" y="68306"/>
                    <a:pt x="349658" y="66449"/>
                    <a:pt x="356582" y="61382"/>
                  </a:cubicBezTo>
                  <a:cubicBezTo>
                    <a:pt x="361142" y="58005"/>
                    <a:pt x="364519" y="54290"/>
                    <a:pt x="366714" y="49224"/>
                  </a:cubicBezTo>
                  <a:cubicBezTo>
                    <a:pt x="368403" y="50575"/>
                    <a:pt x="370092" y="51926"/>
                    <a:pt x="371780" y="53277"/>
                  </a:cubicBezTo>
                  <a:cubicBezTo>
                    <a:pt x="391201" y="67800"/>
                    <a:pt x="412478" y="79789"/>
                    <a:pt x="434431" y="90428"/>
                  </a:cubicBezTo>
                  <a:cubicBezTo>
                    <a:pt x="455878" y="100898"/>
                    <a:pt x="477831" y="110017"/>
                    <a:pt x="499784" y="119305"/>
                  </a:cubicBezTo>
                  <a:cubicBezTo>
                    <a:pt x="509241" y="123358"/>
                    <a:pt x="518529" y="127411"/>
                    <a:pt x="527817" y="131464"/>
                  </a:cubicBezTo>
                  <a:cubicBezTo>
                    <a:pt x="520724" y="145311"/>
                    <a:pt x="516840" y="161523"/>
                    <a:pt x="521231" y="176890"/>
                  </a:cubicBezTo>
                  <a:cubicBezTo>
                    <a:pt x="524946" y="190062"/>
                    <a:pt x="534234" y="201376"/>
                    <a:pt x="546562" y="206780"/>
                  </a:cubicBezTo>
                  <a:cubicBezTo>
                    <a:pt x="544535" y="210158"/>
                    <a:pt x="542509" y="213366"/>
                    <a:pt x="540820" y="216068"/>
                  </a:cubicBezTo>
                  <a:cubicBezTo>
                    <a:pt x="527479" y="238359"/>
                    <a:pt x="513801" y="259806"/>
                    <a:pt x="499447" y="280746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5C88C85-0A60-400C-990C-DB449A6FAE72}"/>
                </a:ext>
              </a:extLst>
            </p:cNvPr>
            <p:cNvSpPr/>
            <p:nvPr/>
          </p:nvSpPr>
          <p:spPr>
            <a:xfrm rot="-4846898">
              <a:off x="8404385" y="4392021"/>
              <a:ext cx="177654" cy="177654"/>
            </a:xfrm>
            <a:custGeom>
              <a:avLst/>
              <a:gdLst>
                <a:gd name="connsiteX0" fmla="*/ 177655 w 177654"/>
                <a:gd name="connsiteY0" fmla="*/ 88827 h 177654"/>
                <a:gd name="connsiteX1" fmla="*/ 88827 w 177654"/>
                <a:gd name="connsiteY1" fmla="*/ 177655 h 177654"/>
                <a:gd name="connsiteX2" fmla="*/ 0 w 177654"/>
                <a:gd name="connsiteY2" fmla="*/ 88827 h 177654"/>
                <a:gd name="connsiteX3" fmla="*/ 88827 w 177654"/>
                <a:gd name="connsiteY3" fmla="*/ 0 h 177654"/>
                <a:gd name="connsiteX4" fmla="*/ 177655 w 177654"/>
                <a:gd name="connsiteY4" fmla="*/ 88827 h 17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54" h="177654">
                  <a:moveTo>
                    <a:pt x="177655" y="88827"/>
                  </a:moveTo>
                  <a:cubicBezTo>
                    <a:pt x="177655" y="137885"/>
                    <a:pt x="137885" y="177655"/>
                    <a:pt x="88827" y="177655"/>
                  </a:cubicBezTo>
                  <a:cubicBezTo>
                    <a:pt x="39769" y="177655"/>
                    <a:pt x="0" y="137885"/>
                    <a:pt x="0" y="88827"/>
                  </a:cubicBezTo>
                  <a:cubicBezTo>
                    <a:pt x="0" y="39769"/>
                    <a:pt x="39769" y="0"/>
                    <a:pt x="88827" y="0"/>
                  </a:cubicBezTo>
                  <a:cubicBezTo>
                    <a:pt x="137885" y="0"/>
                    <a:pt x="177655" y="39769"/>
                    <a:pt x="177655" y="88827"/>
                  </a:cubicBezTo>
                  <a:close/>
                </a:path>
              </a:pathLst>
            </a:custGeom>
            <a:solidFill>
              <a:srgbClr val="BCD99D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594FBDF-6CC6-4D0E-8248-C3043B001038}"/>
                </a:ext>
              </a:extLst>
            </p:cNvPr>
            <p:cNvSpPr/>
            <p:nvPr/>
          </p:nvSpPr>
          <p:spPr>
            <a:xfrm>
              <a:off x="8530977" y="4284552"/>
              <a:ext cx="138811" cy="125977"/>
            </a:xfrm>
            <a:custGeom>
              <a:avLst/>
              <a:gdLst>
                <a:gd name="connsiteX0" fmla="*/ 138812 w 138811"/>
                <a:gd name="connsiteY0" fmla="*/ 62989 h 125977"/>
                <a:gd name="connsiteX1" fmla="*/ 69406 w 138811"/>
                <a:gd name="connsiteY1" fmla="*/ 125978 h 125977"/>
                <a:gd name="connsiteX2" fmla="*/ 0 w 138811"/>
                <a:gd name="connsiteY2" fmla="*/ 62989 h 125977"/>
                <a:gd name="connsiteX3" fmla="*/ 69406 w 138811"/>
                <a:gd name="connsiteY3" fmla="*/ 0 h 125977"/>
                <a:gd name="connsiteX4" fmla="*/ 138812 w 138811"/>
                <a:gd name="connsiteY4" fmla="*/ 62989 h 1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11" h="125977">
                  <a:moveTo>
                    <a:pt x="138812" y="62989"/>
                  </a:moveTo>
                  <a:cubicBezTo>
                    <a:pt x="138812" y="97777"/>
                    <a:pt x="107738" y="125978"/>
                    <a:pt x="69406" y="125978"/>
                  </a:cubicBezTo>
                  <a:cubicBezTo>
                    <a:pt x="31074" y="125978"/>
                    <a:pt x="0" y="97777"/>
                    <a:pt x="0" y="62989"/>
                  </a:cubicBezTo>
                  <a:cubicBezTo>
                    <a:pt x="0" y="28201"/>
                    <a:pt x="31074" y="0"/>
                    <a:pt x="69406" y="0"/>
                  </a:cubicBezTo>
                  <a:cubicBezTo>
                    <a:pt x="107738" y="0"/>
                    <a:pt x="138812" y="28201"/>
                    <a:pt x="138812" y="62989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A3D7BDB-AB0A-42D9-9C1D-BCDC59BE06CD}"/>
                </a:ext>
              </a:extLst>
            </p:cNvPr>
            <p:cNvSpPr/>
            <p:nvPr/>
          </p:nvSpPr>
          <p:spPr>
            <a:xfrm rot="-4519638">
              <a:off x="8313829" y="4522965"/>
              <a:ext cx="125978" cy="138813"/>
            </a:xfrm>
            <a:custGeom>
              <a:avLst/>
              <a:gdLst>
                <a:gd name="connsiteX0" fmla="*/ 125979 w 125978"/>
                <a:gd name="connsiteY0" fmla="*/ 69407 h 138813"/>
                <a:gd name="connsiteX1" fmla="*/ 62990 w 125978"/>
                <a:gd name="connsiteY1" fmla="*/ 138813 h 138813"/>
                <a:gd name="connsiteX2" fmla="*/ 0 w 125978"/>
                <a:gd name="connsiteY2" fmla="*/ 69407 h 138813"/>
                <a:gd name="connsiteX3" fmla="*/ 62990 w 125978"/>
                <a:gd name="connsiteY3" fmla="*/ 0 h 138813"/>
                <a:gd name="connsiteX4" fmla="*/ 125979 w 125978"/>
                <a:gd name="connsiteY4" fmla="*/ 69407 h 13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78" h="138813">
                  <a:moveTo>
                    <a:pt x="125979" y="69407"/>
                  </a:moveTo>
                  <a:cubicBezTo>
                    <a:pt x="125979" y="107739"/>
                    <a:pt x="97778" y="138813"/>
                    <a:pt x="62990" y="138813"/>
                  </a:cubicBezTo>
                  <a:cubicBezTo>
                    <a:pt x="28201" y="138813"/>
                    <a:pt x="0" y="107739"/>
                    <a:pt x="0" y="69407"/>
                  </a:cubicBezTo>
                  <a:cubicBezTo>
                    <a:pt x="0" y="31074"/>
                    <a:pt x="28201" y="0"/>
                    <a:pt x="62990" y="0"/>
                  </a:cubicBezTo>
                  <a:cubicBezTo>
                    <a:pt x="97778" y="0"/>
                    <a:pt x="125979" y="31074"/>
                    <a:pt x="125979" y="69407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1D7E798-FCDB-4710-9F30-012EF410C526}"/>
                </a:ext>
              </a:extLst>
            </p:cNvPr>
            <p:cNvSpPr/>
            <p:nvPr/>
          </p:nvSpPr>
          <p:spPr>
            <a:xfrm>
              <a:off x="8438098" y="4425329"/>
              <a:ext cx="106909" cy="100542"/>
            </a:xfrm>
            <a:custGeom>
              <a:avLst/>
              <a:gdLst>
                <a:gd name="connsiteX0" fmla="*/ 104024 w 106909"/>
                <a:gd name="connsiteY0" fmla="*/ 83314 h 100542"/>
                <a:gd name="connsiteX1" fmla="*/ 96932 w 106909"/>
                <a:gd name="connsiteY1" fmla="*/ 77404 h 100542"/>
                <a:gd name="connsiteX2" fmla="*/ 94736 w 106909"/>
                <a:gd name="connsiteY2" fmla="*/ 76222 h 100542"/>
                <a:gd name="connsiteX3" fmla="*/ 99296 w 106909"/>
                <a:gd name="connsiteY3" fmla="*/ 67441 h 100542"/>
                <a:gd name="connsiteX4" fmla="*/ 85280 w 106909"/>
                <a:gd name="connsiteY4" fmla="*/ 29951 h 100542"/>
                <a:gd name="connsiteX5" fmla="*/ 43737 w 106909"/>
                <a:gd name="connsiteY5" fmla="*/ 42617 h 100542"/>
                <a:gd name="connsiteX6" fmla="*/ 29552 w 106909"/>
                <a:gd name="connsiteY6" fmla="*/ 55282 h 100542"/>
                <a:gd name="connsiteX7" fmla="*/ 28708 w 106909"/>
                <a:gd name="connsiteY7" fmla="*/ 55451 h 100542"/>
                <a:gd name="connsiteX8" fmla="*/ 28708 w 106909"/>
                <a:gd name="connsiteY8" fmla="*/ 55451 h 100542"/>
                <a:gd name="connsiteX9" fmla="*/ 27864 w 106909"/>
                <a:gd name="connsiteY9" fmla="*/ 55113 h 100542"/>
                <a:gd name="connsiteX10" fmla="*/ 25331 w 106909"/>
                <a:gd name="connsiteY10" fmla="*/ 49878 h 100542"/>
                <a:gd name="connsiteX11" fmla="*/ 32592 w 106909"/>
                <a:gd name="connsiteY11" fmla="*/ 30289 h 100542"/>
                <a:gd name="connsiteX12" fmla="*/ 45257 w 106909"/>
                <a:gd name="connsiteY12" fmla="*/ 19481 h 100542"/>
                <a:gd name="connsiteX13" fmla="*/ 40022 w 106909"/>
                <a:gd name="connsiteY13" fmla="*/ 399 h 100542"/>
                <a:gd name="connsiteX14" fmla="*/ 20602 w 106909"/>
                <a:gd name="connsiteY14" fmla="*/ 13571 h 100542"/>
                <a:gd name="connsiteX15" fmla="*/ 16380 w 106909"/>
                <a:gd name="connsiteY15" fmla="*/ 11038 h 100542"/>
                <a:gd name="connsiteX16" fmla="*/ 16549 w 106909"/>
                <a:gd name="connsiteY16" fmla="*/ 11207 h 100542"/>
                <a:gd name="connsiteX17" fmla="*/ 13847 w 106909"/>
                <a:gd name="connsiteY17" fmla="*/ 9518 h 100542"/>
                <a:gd name="connsiteX18" fmla="*/ 9963 w 106909"/>
                <a:gd name="connsiteY18" fmla="*/ 8674 h 100542"/>
                <a:gd name="connsiteX19" fmla="*/ 6079 w 106909"/>
                <a:gd name="connsiteY19" fmla="*/ 9518 h 100542"/>
                <a:gd name="connsiteX20" fmla="*/ 2871 w 106909"/>
                <a:gd name="connsiteY20" fmla="*/ 11544 h 100542"/>
                <a:gd name="connsiteX21" fmla="*/ 1351 w 106909"/>
                <a:gd name="connsiteY21" fmla="*/ 13571 h 100542"/>
                <a:gd name="connsiteX22" fmla="*/ 0 w 106909"/>
                <a:gd name="connsiteY22" fmla="*/ 18637 h 100542"/>
                <a:gd name="connsiteX23" fmla="*/ 338 w 106909"/>
                <a:gd name="connsiteY23" fmla="*/ 21339 h 100542"/>
                <a:gd name="connsiteX24" fmla="*/ 2871 w 106909"/>
                <a:gd name="connsiteY24" fmla="*/ 25730 h 100542"/>
                <a:gd name="connsiteX25" fmla="*/ 6755 w 106909"/>
                <a:gd name="connsiteY25" fmla="*/ 28769 h 100542"/>
                <a:gd name="connsiteX26" fmla="*/ 8950 w 106909"/>
                <a:gd name="connsiteY26" fmla="*/ 30120 h 100542"/>
                <a:gd name="connsiteX27" fmla="*/ 9963 w 106909"/>
                <a:gd name="connsiteY27" fmla="*/ 30627 h 100542"/>
                <a:gd name="connsiteX28" fmla="*/ 5742 w 106909"/>
                <a:gd name="connsiteY28" fmla="*/ 54775 h 100542"/>
                <a:gd name="connsiteX29" fmla="*/ 17731 w 106909"/>
                <a:gd name="connsiteY29" fmla="*/ 72507 h 100542"/>
                <a:gd name="connsiteX30" fmla="*/ 57585 w 106909"/>
                <a:gd name="connsiteY30" fmla="*/ 56971 h 100542"/>
                <a:gd name="connsiteX31" fmla="*/ 72952 w 106909"/>
                <a:gd name="connsiteY31" fmla="*/ 47683 h 100542"/>
                <a:gd name="connsiteX32" fmla="*/ 80720 w 106909"/>
                <a:gd name="connsiteY32" fmla="*/ 53087 h 100542"/>
                <a:gd name="connsiteX33" fmla="*/ 76161 w 106909"/>
                <a:gd name="connsiteY33" fmla="*/ 68285 h 100542"/>
                <a:gd name="connsiteX34" fmla="*/ 56572 w 106909"/>
                <a:gd name="connsiteY34" fmla="*/ 82132 h 100542"/>
                <a:gd name="connsiteX35" fmla="*/ 66535 w 106909"/>
                <a:gd name="connsiteY35" fmla="*/ 99188 h 100542"/>
                <a:gd name="connsiteX36" fmla="*/ 80045 w 106909"/>
                <a:gd name="connsiteY36" fmla="*/ 90745 h 100542"/>
                <a:gd name="connsiteX37" fmla="*/ 80720 w 106909"/>
                <a:gd name="connsiteY37" fmla="*/ 91420 h 100542"/>
                <a:gd name="connsiteX38" fmla="*/ 87137 w 106909"/>
                <a:gd name="connsiteY38" fmla="*/ 95304 h 100542"/>
                <a:gd name="connsiteX39" fmla="*/ 89839 w 106909"/>
                <a:gd name="connsiteY39" fmla="*/ 97669 h 100542"/>
                <a:gd name="connsiteX40" fmla="*/ 93048 w 106909"/>
                <a:gd name="connsiteY40" fmla="*/ 99695 h 100542"/>
                <a:gd name="connsiteX41" fmla="*/ 96932 w 106909"/>
                <a:gd name="connsiteY41" fmla="*/ 100539 h 100542"/>
                <a:gd name="connsiteX42" fmla="*/ 100816 w 106909"/>
                <a:gd name="connsiteY42" fmla="*/ 99695 h 100542"/>
                <a:gd name="connsiteX43" fmla="*/ 104024 w 106909"/>
                <a:gd name="connsiteY43" fmla="*/ 97669 h 100542"/>
                <a:gd name="connsiteX44" fmla="*/ 106895 w 106909"/>
                <a:gd name="connsiteY44" fmla="*/ 90745 h 100542"/>
                <a:gd name="connsiteX45" fmla="*/ 104024 w 106909"/>
                <a:gd name="connsiteY45" fmla="*/ 83314 h 10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6909" h="100542">
                  <a:moveTo>
                    <a:pt x="104024" y="83314"/>
                  </a:moveTo>
                  <a:cubicBezTo>
                    <a:pt x="101829" y="81119"/>
                    <a:pt x="99465" y="79262"/>
                    <a:pt x="96932" y="77404"/>
                  </a:cubicBezTo>
                  <a:cubicBezTo>
                    <a:pt x="96256" y="76897"/>
                    <a:pt x="95412" y="76560"/>
                    <a:pt x="94736" y="76222"/>
                  </a:cubicBezTo>
                  <a:cubicBezTo>
                    <a:pt x="96594" y="73520"/>
                    <a:pt x="98114" y="70649"/>
                    <a:pt x="99296" y="67441"/>
                  </a:cubicBezTo>
                  <a:cubicBezTo>
                    <a:pt x="104362" y="53762"/>
                    <a:pt x="99296" y="36200"/>
                    <a:pt x="85280" y="29951"/>
                  </a:cubicBezTo>
                  <a:cubicBezTo>
                    <a:pt x="69912" y="23196"/>
                    <a:pt x="54714" y="31978"/>
                    <a:pt x="43737" y="42617"/>
                  </a:cubicBezTo>
                  <a:cubicBezTo>
                    <a:pt x="39516" y="46838"/>
                    <a:pt x="35125" y="52918"/>
                    <a:pt x="29552" y="55282"/>
                  </a:cubicBezTo>
                  <a:cubicBezTo>
                    <a:pt x="29552" y="55282"/>
                    <a:pt x="29046" y="55451"/>
                    <a:pt x="28708" y="55451"/>
                  </a:cubicBezTo>
                  <a:cubicBezTo>
                    <a:pt x="28708" y="55451"/>
                    <a:pt x="28708" y="55451"/>
                    <a:pt x="28708" y="55451"/>
                  </a:cubicBezTo>
                  <a:cubicBezTo>
                    <a:pt x="28708" y="55451"/>
                    <a:pt x="27695" y="54944"/>
                    <a:pt x="27864" y="55113"/>
                  </a:cubicBezTo>
                  <a:cubicBezTo>
                    <a:pt x="26006" y="53256"/>
                    <a:pt x="25499" y="52749"/>
                    <a:pt x="25331" y="49878"/>
                  </a:cubicBezTo>
                  <a:cubicBezTo>
                    <a:pt x="24824" y="43123"/>
                    <a:pt x="29215" y="35862"/>
                    <a:pt x="32592" y="30289"/>
                  </a:cubicBezTo>
                  <a:cubicBezTo>
                    <a:pt x="35801" y="25223"/>
                    <a:pt x="39853" y="20832"/>
                    <a:pt x="45257" y="19481"/>
                  </a:cubicBezTo>
                  <a:cubicBezTo>
                    <a:pt x="57585" y="16104"/>
                    <a:pt x="52350" y="-2978"/>
                    <a:pt x="40022" y="399"/>
                  </a:cubicBezTo>
                  <a:cubicBezTo>
                    <a:pt x="32085" y="2594"/>
                    <a:pt x="25668" y="7491"/>
                    <a:pt x="20602" y="13571"/>
                  </a:cubicBezTo>
                  <a:cubicBezTo>
                    <a:pt x="19082" y="12895"/>
                    <a:pt x="17563" y="12051"/>
                    <a:pt x="16380" y="11038"/>
                  </a:cubicBezTo>
                  <a:lnTo>
                    <a:pt x="16549" y="11207"/>
                  </a:lnTo>
                  <a:cubicBezTo>
                    <a:pt x="15705" y="10531"/>
                    <a:pt x="14861" y="9856"/>
                    <a:pt x="13847" y="9518"/>
                  </a:cubicBezTo>
                  <a:cubicBezTo>
                    <a:pt x="12665" y="8842"/>
                    <a:pt x="11314" y="8674"/>
                    <a:pt x="9963" y="8674"/>
                  </a:cubicBezTo>
                  <a:cubicBezTo>
                    <a:pt x="8612" y="8674"/>
                    <a:pt x="7261" y="8842"/>
                    <a:pt x="6079" y="9518"/>
                  </a:cubicBezTo>
                  <a:cubicBezTo>
                    <a:pt x="4897" y="9856"/>
                    <a:pt x="3715" y="10531"/>
                    <a:pt x="2871" y="11544"/>
                  </a:cubicBezTo>
                  <a:cubicBezTo>
                    <a:pt x="2364" y="12220"/>
                    <a:pt x="1858" y="12895"/>
                    <a:pt x="1351" y="13571"/>
                  </a:cubicBezTo>
                  <a:cubicBezTo>
                    <a:pt x="507" y="15091"/>
                    <a:pt x="0" y="16779"/>
                    <a:pt x="0" y="18637"/>
                  </a:cubicBezTo>
                  <a:cubicBezTo>
                    <a:pt x="169" y="19481"/>
                    <a:pt x="169" y="20326"/>
                    <a:pt x="338" y="21339"/>
                  </a:cubicBezTo>
                  <a:cubicBezTo>
                    <a:pt x="844" y="23028"/>
                    <a:pt x="1689" y="24547"/>
                    <a:pt x="2871" y="25730"/>
                  </a:cubicBezTo>
                  <a:cubicBezTo>
                    <a:pt x="4053" y="26912"/>
                    <a:pt x="5404" y="27925"/>
                    <a:pt x="6755" y="28769"/>
                  </a:cubicBezTo>
                  <a:cubicBezTo>
                    <a:pt x="7430" y="29276"/>
                    <a:pt x="8275" y="29782"/>
                    <a:pt x="8950" y="30120"/>
                  </a:cubicBezTo>
                  <a:cubicBezTo>
                    <a:pt x="9288" y="30289"/>
                    <a:pt x="9626" y="30458"/>
                    <a:pt x="9963" y="30627"/>
                  </a:cubicBezTo>
                  <a:cubicBezTo>
                    <a:pt x="6586" y="38226"/>
                    <a:pt x="4391" y="46332"/>
                    <a:pt x="5742" y="54775"/>
                  </a:cubicBezTo>
                  <a:cubicBezTo>
                    <a:pt x="6924" y="62037"/>
                    <a:pt x="11483" y="68792"/>
                    <a:pt x="17731" y="72507"/>
                  </a:cubicBezTo>
                  <a:cubicBezTo>
                    <a:pt x="33605" y="81964"/>
                    <a:pt x="47115" y="67103"/>
                    <a:pt x="57585" y="56971"/>
                  </a:cubicBezTo>
                  <a:cubicBezTo>
                    <a:pt x="61807" y="52918"/>
                    <a:pt x="66873" y="48189"/>
                    <a:pt x="72952" y="47683"/>
                  </a:cubicBezTo>
                  <a:cubicBezTo>
                    <a:pt x="76836" y="47345"/>
                    <a:pt x="79538" y="49709"/>
                    <a:pt x="80720" y="53087"/>
                  </a:cubicBezTo>
                  <a:cubicBezTo>
                    <a:pt x="82240" y="57984"/>
                    <a:pt x="80214" y="63725"/>
                    <a:pt x="76161" y="68285"/>
                  </a:cubicBezTo>
                  <a:cubicBezTo>
                    <a:pt x="70757" y="74364"/>
                    <a:pt x="63495" y="78248"/>
                    <a:pt x="56572" y="82132"/>
                  </a:cubicBezTo>
                  <a:cubicBezTo>
                    <a:pt x="45426" y="88381"/>
                    <a:pt x="55390" y="105437"/>
                    <a:pt x="66535" y="99188"/>
                  </a:cubicBezTo>
                  <a:cubicBezTo>
                    <a:pt x="71263" y="96655"/>
                    <a:pt x="75823" y="93785"/>
                    <a:pt x="80045" y="90745"/>
                  </a:cubicBezTo>
                  <a:cubicBezTo>
                    <a:pt x="80214" y="90914"/>
                    <a:pt x="80382" y="91251"/>
                    <a:pt x="80720" y="91420"/>
                  </a:cubicBezTo>
                  <a:cubicBezTo>
                    <a:pt x="82915" y="92434"/>
                    <a:pt x="85111" y="93785"/>
                    <a:pt x="87137" y="95304"/>
                  </a:cubicBezTo>
                  <a:cubicBezTo>
                    <a:pt x="87982" y="95980"/>
                    <a:pt x="88995" y="96824"/>
                    <a:pt x="89839" y="97669"/>
                  </a:cubicBezTo>
                  <a:cubicBezTo>
                    <a:pt x="90684" y="98682"/>
                    <a:pt x="91866" y="99357"/>
                    <a:pt x="93048" y="99695"/>
                  </a:cubicBezTo>
                  <a:cubicBezTo>
                    <a:pt x="94230" y="100370"/>
                    <a:pt x="95581" y="100539"/>
                    <a:pt x="96932" y="100539"/>
                  </a:cubicBezTo>
                  <a:cubicBezTo>
                    <a:pt x="98283" y="100539"/>
                    <a:pt x="99634" y="100370"/>
                    <a:pt x="100816" y="99695"/>
                  </a:cubicBezTo>
                  <a:cubicBezTo>
                    <a:pt x="101998" y="99357"/>
                    <a:pt x="103180" y="98682"/>
                    <a:pt x="104024" y="97669"/>
                  </a:cubicBezTo>
                  <a:cubicBezTo>
                    <a:pt x="105713" y="95811"/>
                    <a:pt x="107064" y="93278"/>
                    <a:pt x="106895" y="90745"/>
                  </a:cubicBezTo>
                  <a:cubicBezTo>
                    <a:pt x="106726" y="87705"/>
                    <a:pt x="105882" y="85172"/>
                    <a:pt x="104024" y="83314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8EFC2307-F855-408D-B449-679219FE6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408" y="2467786"/>
            <a:ext cx="570892" cy="485742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AF09CFBB-848B-49D9-9A97-5ED817341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724810">
            <a:off x="8007721" y="2161260"/>
            <a:ext cx="371475" cy="3048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5128D1D2-2648-481C-B13F-9E0E09DF5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724810">
            <a:off x="3857850" y="4179422"/>
            <a:ext cx="37147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72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33135AD-758A-428D-B856-F1156DE37DA0}"/>
              </a:ext>
            </a:extLst>
          </p:cNvPr>
          <p:cNvSpPr/>
          <p:nvPr/>
        </p:nvSpPr>
        <p:spPr>
          <a:xfrm>
            <a:off x="409501" y="429051"/>
            <a:ext cx="6920099" cy="4285397"/>
          </a:xfrm>
          <a:prstGeom prst="roundRect">
            <a:avLst/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CEA35B-94B4-47B3-BBFD-DC7E297A13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5B250-D829-435D-8BDE-274AE40191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Money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E0465E9-8A12-4C82-8B9A-0F5CEE82C33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type.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620A620-9FAB-4841-BACC-1A0160717A3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 dirty="0"/>
              <a:t>         Lorem Ipsum has been the industry's standard dummy text ever since the 1500s, when an unknown printer took a galley of type and scrambled it to make a type specimen book. Lorem Ipsum has been the industry's standard dummy text ever since the 1500s, when an unknown printer took a galley of type.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AAA8C5F-9837-4AA5-97E0-C2EA554D6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9606" y="1632857"/>
            <a:ext cx="2762028" cy="300825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9D19D61-B091-4487-80E0-5129529A7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58298" y="4351050"/>
            <a:ext cx="722150" cy="67577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1CAD94-D066-4621-890D-12D5FA2578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76728" y="619585"/>
            <a:ext cx="405111" cy="5009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E37FFAE-9800-4A97-A263-2617F71574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4230" y="696102"/>
            <a:ext cx="511621" cy="4353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DD03751-25F2-4A2E-923B-2D067C28D7DE}"/>
              </a:ext>
            </a:extLst>
          </p:cNvPr>
          <p:cNvGrpSpPr/>
          <p:nvPr/>
        </p:nvGrpSpPr>
        <p:grpSpPr>
          <a:xfrm>
            <a:off x="7717902" y="-237053"/>
            <a:ext cx="279683" cy="1180979"/>
            <a:chOff x="677022" y="-343733"/>
            <a:chExt cx="279683" cy="118097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CF156FD-4932-4F27-8022-917B4EA8C496}"/>
                </a:ext>
              </a:extLst>
            </p:cNvPr>
            <p:cNvCxnSpPr/>
            <p:nvPr/>
          </p:nvCxnSpPr>
          <p:spPr>
            <a:xfrm flipH="1">
              <a:off x="808906" y="-343733"/>
              <a:ext cx="7958" cy="974699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2" name="Graphic 5">
              <a:extLst>
                <a:ext uri="{FF2B5EF4-FFF2-40B4-BE49-F238E27FC236}">
                  <a16:creationId xmlns:a16="http://schemas.microsoft.com/office/drawing/2014/main" id="{FF0A9328-739B-4648-AA74-613224887D7F}"/>
                </a:ext>
              </a:extLst>
            </p:cNvPr>
            <p:cNvGrpSpPr/>
            <p:nvPr/>
          </p:nvGrpSpPr>
          <p:grpSpPr>
            <a:xfrm rot="4686805">
              <a:off x="672659" y="553199"/>
              <a:ext cx="288410" cy="279683"/>
              <a:chOff x="490506" y="438447"/>
              <a:chExt cx="932296" cy="90408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6F202B0-94BE-4969-8A06-D78E02DE12BB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449B00E-6A94-47C8-9015-4EF3913D3EA4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FFABFE-25A8-420D-92FC-DAE1B7BF1E02}"/>
              </a:ext>
            </a:extLst>
          </p:cNvPr>
          <p:cNvGrpSpPr/>
          <p:nvPr/>
        </p:nvGrpSpPr>
        <p:grpSpPr>
          <a:xfrm>
            <a:off x="8276189" y="28674"/>
            <a:ext cx="279683" cy="1325166"/>
            <a:chOff x="1235309" y="-78006"/>
            <a:chExt cx="279683" cy="132516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10F771E-C129-4680-B507-BDBAC5DB9132}"/>
                </a:ext>
              </a:extLst>
            </p:cNvPr>
            <p:cNvCxnSpPr>
              <a:cxnSpLocks/>
            </p:cNvCxnSpPr>
            <p:nvPr/>
          </p:nvCxnSpPr>
          <p:spPr>
            <a:xfrm>
              <a:off x="1357586" y="-78006"/>
              <a:ext cx="0" cy="1162675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7" name="Graphic 5">
              <a:extLst>
                <a:ext uri="{FF2B5EF4-FFF2-40B4-BE49-F238E27FC236}">
                  <a16:creationId xmlns:a16="http://schemas.microsoft.com/office/drawing/2014/main" id="{0E2B795F-539C-4306-8394-6C20F1062E06}"/>
                </a:ext>
              </a:extLst>
            </p:cNvPr>
            <p:cNvGrpSpPr/>
            <p:nvPr/>
          </p:nvGrpSpPr>
          <p:grpSpPr>
            <a:xfrm rot="6114014">
              <a:off x="1230946" y="963113"/>
              <a:ext cx="288410" cy="279683"/>
              <a:chOff x="490506" y="438447"/>
              <a:chExt cx="932296" cy="904085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D326EFB-DE2F-4D47-905A-FFB6E1662590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576A045-9058-4FD8-A097-4336D4179F57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06E7F8C4-24B0-4B6F-AE6D-4A4209C58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3724810">
            <a:off x="6499821" y="1106047"/>
            <a:ext cx="343924" cy="28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00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1203359-3E47-43A6-A1EC-03A8E67C42A5}"/>
              </a:ext>
            </a:extLst>
          </p:cNvPr>
          <p:cNvGrpSpPr/>
          <p:nvPr/>
        </p:nvGrpSpPr>
        <p:grpSpPr>
          <a:xfrm>
            <a:off x="409501" y="220979"/>
            <a:ext cx="4924499" cy="4493470"/>
            <a:chOff x="409501" y="220979"/>
            <a:chExt cx="4924499" cy="449347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47E81F4-9444-4EB1-B2A4-D97E76E1391B}"/>
                </a:ext>
              </a:extLst>
            </p:cNvPr>
            <p:cNvSpPr/>
            <p:nvPr userDrawn="1"/>
          </p:nvSpPr>
          <p:spPr>
            <a:xfrm>
              <a:off x="409501" y="429052"/>
              <a:ext cx="4924499" cy="4285397"/>
            </a:xfrm>
            <a:prstGeom prst="roundRect">
              <a:avLst/>
            </a:prstGeom>
            <a:solidFill>
              <a:schemeClr val="tx2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430E4A2-989D-4303-9F27-C80BA11AE0F5}"/>
                </a:ext>
              </a:extLst>
            </p:cNvPr>
            <p:cNvGrpSpPr/>
            <p:nvPr/>
          </p:nvGrpSpPr>
          <p:grpSpPr>
            <a:xfrm>
              <a:off x="1301959" y="220979"/>
              <a:ext cx="3139583" cy="391987"/>
              <a:chOff x="4660496" y="4182442"/>
              <a:chExt cx="3139583" cy="391987"/>
            </a:xfrm>
          </p:grpSpPr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4A7AF3EB-3936-4353-871D-B81D3021D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028902" y="4182446"/>
                <a:ext cx="402771" cy="391983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C5BE4F88-A9E0-4132-8C31-4B8353644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344699" y="4182445"/>
                <a:ext cx="402771" cy="391983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051DDEF6-44F9-4883-A6D5-4111C0F28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60496" y="4182444"/>
                <a:ext cx="402771" cy="391983"/>
              </a:xfrm>
              <a:prstGeom prst="rect">
                <a:avLst/>
              </a:prstGeom>
            </p:spPr>
          </p:pic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6B705EED-948F-4C3C-B3B6-22BC81966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713105" y="4182443"/>
                <a:ext cx="402771" cy="391983"/>
              </a:xfrm>
              <a:prstGeom prst="rect">
                <a:avLst/>
              </a:prstGeom>
            </p:spPr>
          </p:pic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9266BDD6-1CEE-4D1C-885D-8BCB7418FC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397308" y="4182442"/>
                <a:ext cx="402771" cy="391983"/>
              </a:xfrm>
              <a:prstGeom prst="rect">
                <a:avLst/>
              </a:prstGeom>
            </p:spPr>
          </p:pic>
        </p:grp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B674F3-2BB3-40E4-8E17-EF8FB12059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4B63689-8C0B-4A16-8E5F-527F4B2AE2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3.2 m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A58CF5E-4A0F-4D6C-B003-17B771976E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E6BEA7A-FF11-44FF-B3B3-AEB7669812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1 in 3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88E25B7-B4B2-42FD-93A1-A933C3F7826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1" t="431" r="22334" b="1147"/>
          <a:stretch/>
        </p:blipFill>
        <p:spPr>
          <a:xfrm>
            <a:off x="5686499" y="425913"/>
            <a:ext cx="3047548" cy="4288536"/>
          </a:xfr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322CBF7-EA2B-4B56-9E00-76D68137F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5240" y="3629221"/>
            <a:ext cx="570892" cy="485742"/>
          </a:xfrm>
          <a:prstGeom prst="rect">
            <a:avLst/>
          </a:prstGeom>
        </p:spPr>
      </p:pic>
      <p:grpSp>
        <p:nvGrpSpPr>
          <p:cNvPr id="16" name="Graphic 41">
            <a:extLst>
              <a:ext uri="{FF2B5EF4-FFF2-40B4-BE49-F238E27FC236}">
                <a16:creationId xmlns:a16="http://schemas.microsoft.com/office/drawing/2014/main" id="{C06612DB-E078-4A11-97F5-A066A5D15790}"/>
              </a:ext>
            </a:extLst>
          </p:cNvPr>
          <p:cNvGrpSpPr/>
          <p:nvPr/>
        </p:nvGrpSpPr>
        <p:grpSpPr>
          <a:xfrm>
            <a:off x="162086" y="1197653"/>
            <a:ext cx="714519" cy="672065"/>
            <a:chOff x="179338" y="1078781"/>
            <a:chExt cx="714519" cy="67206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88A2166-42BC-448C-8D29-A7E6760736BA}"/>
                </a:ext>
              </a:extLst>
            </p:cNvPr>
            <p:cNvSpPr/>
            <p:nvPr/>
          </p:nvSpPr>
          <p:spPr>
            <a:xfrm>
              <a:off x="179338" y="1078781"/>
              <a:ext cx="714519" cy="672065"/>
            </a:xfrm>
            <a:custGeom>
              <a:avLst/>
              <a:gdLst>
                <a:gd name="connsiteX0" fmla="*/ 554220 w 714519"/>
                <a:gd name="connsiteY0" fmla="*/ 103959 h 672065"/>
                <a:gd name="connsiteX1" fmla="*/ 446819 w 714519"/>
                <a:gd name="connsiteY1" fmla="*/ 30669 h 672065"/>
                <a:gd name="connsiteX2" fmla="*/ 369814 w 714519"/>
                <a:gd name="connsiteY2" fmla="*/ 3987 h 672065"/>
                <a:gd name="connsiteX3" fmla="*/ 341443 w 714519"/>
                <a:gd name="connsiteY3" fmla="*/ 23576 h 672065"/>
                <a:gd name="connsiteX4" fmla="*/ 281832 w 714519"/>
                <a:gd name="connsiteY4" fmla="*/ 122534 h 672065"/>
                <a:gd name="connsiteX5" fmla="*/ 106375 w 714519"/>
                <a:gd name="connsiteY5" fmla="*/ 321464 h 672065"/>
                <a:gd name="connsiteX6" fmla="*/ 4884 w 714519"/>
                <a:gd name="connsiteY6" fmla="*/ 438323 h 672065"/>
                <a:gd name="connsiteX7" fmla="*/ 143358 w 714519"/>
                <a:gd name="connsiteY7" fmla="*/ 581356 h 672065"/>
                <a:gd name="connsiteX8" fmla="*/ 311891 w 714519"/>
                <a:gd name="connsiteY8" fmla="*/ 672040 h 672065"/>
                <a:gd name="connsiteX9" fmla="*/ 377413 w 714519"/>
                <a:gd name="connsiteY9" fmla="*/ 651776 h 672065"/>
                <a:gd name="connsiteX10" fmla="*/ 468772 w 714519"/>
                <a:gd name="connsiteY10" fmla="*/ 571393 h 672065"/>
                <a:gd name="connsiteX11" fmla="*/ 591541 w 714519"/>
                <a:gd name="connsiteY11" fmla="*/ 405900 h 672065"/>
                <a:gd name="connsiteX12" fmla="*/ 666688 w 714519"/>
                <a:gd name="connsiteY12" fmla="*/ 294951 h 672065"/>
                <a:gd name="connsiteX13" fmla="*/ 714479 w 714519"/>
                <a:gd name="connsiteY13" fmla="*/ 190927 h 672065"/>
                <a:gd name="connsiteX14" fmla="*/ 554220 w 714519"/>
                <a:gd name="connsiteY14" fmla="*/ 103959 h 67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519" h="672065">
                  <a:moveTo>
                    <a:pt x="554220" y="103959"/>
                  </a:moveTo>
                  <a:cubicBezTo>
                    <a:pt x="510821" y="83525"/>
                    <a:pt x="489712" y="51102"/>
                    <a:pt x="446819" y="30669"/>
                  </a:cubicBezTo>
                  <a:cubicBezTo>
                    <a:pt x="425710" y="20536"/>
                    <a:pt x="391767" y="-11042"/>
                    <a:pt x="369814" y="3987"/>
                  </a:cubicBezTo>
                  <a:cubicBezTo>
                    <a:pt x="358330" y="6013"/>
                    <a:pt x="349718" y="11924"/>
                    <a:pt x="341443" y="23576"/>
                  </a:cubicBezTo>
                  <a:cubicBezTo>
                    <a:pt x="319321" y="54817"/>
                    <a:pt x="305643" y="91462"/>
                    <a:pt x="281832" y="122534"/>
                  </a:cubicBezTo>
                  <a:cubicBezTo>
                    <a:pt x="227624" y="193629"/>
                    <a:pt x="182029" y="270972"/>
                    <a:pt x="106375" y="321464"/>
                  </a:cubicBezTo>
                  <a:cubicBezTo>
                    <a:pt x="63144" y="350510"/>
                    <a:pt x="-21122" y="373645"/>
                    <a:pt x="4884" y="438323"/>
                  </a:cubicBezTo>
                  <a:cubicBezTo>
                    <a:pt x="29370" y="499116"/>
                    <a:pt x="96581" y="540152"/>
                    <a:pt x="143358" y="581356"/>
                  </a:cubicBezTo>
                  <a:cubicBezTo>
                    <a:pt x="189122" y="621548"/>
                    <a:pt x="244343" y="673391"/>
                    <a:pt x="311891" y="672040"/>
                  </a:cubicBezTo>
                  <a:cubicBezTo>
                    <a:pt x="340092" y="671533"/>
                    <a:pt x="355291" y="667143"/>
                    <a:pt x="377413" y="651776"/>
                  </a:cubicBezTo>
                  <a:cubicBezTo>
                    <a:pt x="411187" y="628303"/>
                    <a:pt x="436855" y="597230"/>
                    <a:pt x="468772" y="571393"/>
                  </a:cubicBezTo>
                  <a:cubicBezTo>
                    <a:pt x="526694" y="524616"/>
                    <a:pt x="554896" y="471084"/>
                    <a:pt x="591541" y="405900"/>
                  </a:cubicBezTo>
                  <a:cubicBezTo>
                    <a:pt x="612143" y="369424"/>
                    <a:pt x="647775" y="332441"/>
                    <a:pt x="666688" y="294951"/>
                  </a:cubicBezTo>
                  <a:cubicBezTo>
                    <a:pt x="683744" y="261177"/>
                    <a:pt x="715830" y="230274"/>
                    <a:pt x="714479" y="190927"/>
                  </a:cubicBezTo>
                  <a:cubicBezTo>
                    <a:pt x="712114" y="122365"/>
                    <a:pt x="602180" y="126418"/>
                    <a:pt x="554220" y="103959"/>
                  </a:cubicBezTo>
                  <a:close/>
                </a:path>
              </a:pathLst>
            </a:custGeom>
            <a:solidFill>
              <a:srgbClr val="8FBF5B"/>
            </a:solidFill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76D73CB-411C-432E-80CF-DD5B74D44787}"/>
                </a:ext>
              </a:extLst>
            </p:cNvPr>
            <p:cNvSpPr/>
            <p:nvPr/>
          </p:nvSpPr>
          <p:spPr>
            <a:xfrm>
              <a:off x="236644" y="1133854"/>
              <a:ext cx="591575" cy="570182"/>
            </a:xfrm>
            <a:custGeom>
              <a:avLst/>
              <a:gdLst>
                <a:gd name="connsiteX0" fmla="*/ 583375 w 591575"/>
                <a:gd name="connsiteY0" fmla="*/ 134841 h 570182"/>
                <a:gd name="connsiteX1" fmla="*/ 510592 w 591575"/>
                <a:gd name="connsiteY1" fmla="*/ 92117 h 570182"/>
                <a:gd name="connsiteX2" fmla="*/ 426832 w 591575"/>
                <a:gd name="connsiteY2" fmla="*/ 53445 h 570182"/>
                <a:gd name="connsiteX3" fmla="*/ 388161 w 591575"/>
                <a:gd name="connsiteY3" fmla="*/ 28959 h 570182"/>
                <a:gd name="connsiteX4" fmla="*/ 352360 w 591575"/>
                <a:gd name="connsiteY4" fmla="*/ 3629 h 570182"/>
                <a:gd name="connsiteX5" fmla="*/ 296126 w 591575"/>
                <a:gd name="connsiteY5" fmla="*/ 28453 h 570182"/>
                <a:gd name="connsiteX6" fmla="*/ 196155 w 591575"/>
                <a:gd name="connsiteY6" fmla="*/ 155612 h 570182"/>
                <a:gd name="connsiteX7" fmla="*/ 62241 w 591575"/>
                <a:gd name="connsiteY7" fmla="*/ 285812 h 570182"/>
                <a:gd name="connsiteX8" fmla="*/ 30831 w 591575"/>
                <a:gd name="connsiteY8" fmla="*/ 313675 h 570182"/>
                <a:gd name="connsiteX9" fmla="*/ 3305 w 591575"/>
                <a:gd name="connsiteY9" fmla="*/ 345085 h 570182"/>
                <a:gd name="connsiteX10" fmla="*/ 25764 w 591575"/>
                <a:gd name="connsiteY10" fmla="*/ 412634 h 570182"/>
                <a:gd name="connsiteX11" fmla="*/ 164238 w 591575"/>
                <a:gd name="connsiteY11" fmla="*/ 523582 h 570182"/>
                <a:gd name="connsiteX12" fmla="*/ 238710 w 591575"/>
                <a:gd name="connsiteY12" fmla="*/ 566813 h 570182"/>
                <a:gd name="connsiteX13" fmla="*/ 310818 w 591575"/>
                <a:gd name="connsiteY13" fmla="*/ 551446 h 570182"/>
                <a:gd name="connsiteX14" fmla="*/ 368065 w 591575"/>
                <a:gd name="connsiteY14" fmla="*/ 493523 h 570182"/>
                <a:gd name="connsiteX15" fmla="*/ 425312 w 591575"/>
                <a:gd name="connsiteY15" fmla="*/ 427157 h 570182"/>
                <a:gd name="connsiteX16" fmla="*/ 532714 w 591575"/>
                <a:gd name="connsiteY16" fmla="*/ 284292 h 570182"/>
                <a:gd name="connsiteX17" fmla="*/ 578816 w 591575"/>
                <a:gd name="connsiteY17" fmla="*/ 208976 h 570182"/>
                <a:gd name="connsiteX18" fmla="*/ 583375 w 591575"/>
                <a:gd name="connsiteY18" fmla="*/ 134841 h 570182"/>
                <a:gd name="connsiteX19" fmla="*/ 499447 w 591575"/>
                <a:gd name="connsiteY19" fmla="*/ 280746 h 570182"/>
                <a:gd name="connsiteX20" fmla="*/ 405723 w 591575"/>
                <a:gd name="connsiteY20" fmla="*/ 404697 h 570182"/>
                <a:gd name="connsiteX21" fmla="*/ 304908 w 591575"/>
                <a:gd name="connsiteY21" fmla="*/ 518009 h 570182"/>
                <a:gd name="connsiteX22" fmla="*/ 295958 w 591575"/>
                <a:gd name="connsiteY22" fmla="*/ 525608 h 570182"/>
                <a:gd name="connsiteX23" fmla="*/ 292073 w 591575"/>
                <a:gd name="connsiteY23" fmla="*/ 518347 h 570182"/>
                <a:gd name="connsiteX24" fmla="*/ 217770 w 591575"/>
                <a:gd name="connsiteY24" fmla="*/ 509735 h 570182"/>
                <a:gd name="connsiteX25" fmla="*/ 210847 w 591575"/>
                <a:gd name="connsiteY25" fmla="*/ 519360 h 570182"/>
                <a:gd name="connsiteX26" fmla="*/ 179437 w 591575"/>
                <a:gd name="connsiteY26" fmla="*/ 497914 h 570182"/>
                <a:gd name="connsiteX27" fmla="*/ 60721 w 591575"/>
                <a:gd name="connsiteY27" fmla="*/ 404528 h 570182"/>
                <a:gd name="connsiteX28" fmla="*/ 61227 w 591575"/>
                <a:gd name="connsiteY28" fmla="*/ 404190 h 570182"/>
                <a:gd name="connsiteX29" fmla="*/ 63592 w 591575"/>
                <a:gd name="connsiteY29" fmla="*/ 323977 h 570182"/>
                <a:gd name="connsiteX30" fmla="*/ 97535 w 591575"/>
                <a:gd name="connsiteY30" fmla="*/ 294255 h 570182"/>
                <a:gd name="connsiteX31" fmla="*/ 227227 w 591575"/>
                <a:gd name="connsiteY31" fmla="*/ 166420 h 570182"/>
                <a:gd name="connsiteX32" fmla="*/ 308116 w 591575"/>
                <a:gd name="connsiteY32" fmla="*/ 67293 h 570182"/>
                <a:gd name="connsiteX33" fmla="*/ 308285 w 591575"/>
                <a:gd name="connsiteY33" fmla="*/ 67293 h 570182"/>
                <a:gd name="connsiteX34" fmla="*/ 332265 w 591575"/>
                <a:gd name="connsiteY34" fmla="*/ 69319 h 570182"/>
                <a:gd name="connsiteX35" fmla="*/ 356582 w 591575"/>
                <a:gd name="connsiteY35" fmla="*/ 61382 h 570182"/>
                <a:gd name="connsiteX36" fmla="*/ 366714 w 591575"/>
                <a:gd name="connsiteY36" fmla="*/ 49224 h 570182"/>
                <a:gd name="connsiteX37" fmla="*/ 371780 w 591575"/>
                <a:gd name="connsiteY37" fmla="*/ 53277 h 570182"/>
                <a:gd name="connsiteX38" fmla="*/ 434431 w 591575"/>
                <a:gd name="connsiteY38" fmla="*/ 90428 h 570182"/>
                <a:gd name="connsiteX39" fmla="*/ 499784 w 591575"/>
                <a:gd name="connsiteY39" fmla="*/ 119305 h 570182"/>
                <a:gd name="connsiteX40" fmla="*/ 527817 w 591575"/>
                <a:gd name="connsiteY40" fmla="*/ 131464 h 570182"/>
                <a:gd name="connsiteX41" fmla="*/ 521231 w 591575"/>
                <a:gd name="connsiteY41" fmla="*/ 176890 h 570182"/>
                <a:gd name="connsiteX42" fmla="*/ 546562 w 591575"/>
                <a:gd name="connsiteY42" fmla="*/ 206780 h 570182"/>
                <a:gd name="connsiteX43" fmla="*/ 540820 w 591575"/>
                <a:gd name="connsiteY43" fmla="*/ 216068 h 570182"/>
                <a:gd name="connsiteX44" fmla="*/ 499447 w 591575"/>
                <a:gd name="connsiteY44" fmla="*/ 280746 h 57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1575" h="570182">
                  <a:moveTo>
                    <a:pt x="583375" y="134841"/>
                  </a:moveTo>
                  <a:cubicBezTo>
                    <a:pt x="568346" y="111537"/>
                    <a:pt x="534741" y="102418"/>
                    <a:pt x="510592" y="92117"/>
                  </a:cubicBezTo>
                  <a:cubicBezTo>
                    <a:pt x="482222" y="80127"/>
                    <a:pt x="453852" y="68137"/>
                    <a:pt x="426832" y="53445"/>
                  </a:cubicBezTo>
                  <a:cubicBezTo>
                    <a:pt x="413491" y="46184"/>
                    <a:pt x="400488" y="38078"/>
                    <a:pt x="388161" y="28959"/>
                  </a:cubicBezTo>
                  <a:cubicBezTo>
                    <a:pt x="376509" y="20347"/>
                    <a:pt x="365870" y="9539"/>
                    <a:pt x="352360" y="3629"/>
                  </a:cubicBezTo>
                  <a:cubicBezTo>
                    <a:pt x="330407" y="-5828"/>
                    <a:pt x="300010" y="3460"/>
                    <a:pt x="296126" y="28453"/>
                  </a:cubicBezTo>
                  <a:cubicBezTo>
                    <a:pt x="270289" y="76243"/>
                    <a:pt x="233475" y="116434"/>
                    <a:pt x="196155" y="155612"/>
                  </a:cubicBezTo>
                  <a:cubicBezTo>
                    <a:pt x="153262" y="200701"/>
                    <a:pt x="108511" y="244101"/>
                    <a:pt x="62241" y="285812"/>
                  </a:cubicBezTo>
                  <a:cubicBezTo>
                    <a:pt x="51771" y="295269"/>
                    <a:pt x="41301" y="304388"/>
                    <a:pt x="30831" y="313675"/>
                  </a:cubicBezTo>
                  <a:cubicBezTo>
                    <a:pt x="20192" y="322963"/>
                    <a:pt x="8709" y="331745"/>
                    <a:pt x="3305" y="345085"/>
                  </a:cubicBezTo>
                  <a:cubicBezTo>
                    <a:pt x="-6996" y="370247"/>
                    <a:pt x="8540" y="395071"/>
                    <a:pt x="25764" y="412634"/>
                  </a:cubicBezTo>
                  <a:cubicBezTo>
                    <a:pt x="66631" y="454683"/>
                    <a:pt x="115773" y="490821"/>
                    <a:pt x="164238" y="523582"/>
                  </a:cubicBezTo>
                  <a:cubicBezTo>
                    <a:pt x="187374" y="539118"/>
                    <a:pt x="212029" y="558032"/>
                    <a:pt x="238710" y="566813"/>
                  </a:cubicBezTo>
                  <a:cubicBezTo>
                    <a:pt x="264210" y="575256"/>
                    <a:pt x="289878" y="566982"/>
                    <a:pt x="310818" y="551446"/>
                  </a:cubicBezTo>
                  <a:cubicBezTo>
                    <a:pt x="332602" y="535234"/>
                    <a:pt x="349996" y="513787"/>
                    <a:pt x="368065" y="493523"/>
                  </a:cubicBezTo>
                  <a:cubicBezTo>
                    <a:pt x="387485" y="471739"/>
                    <a:pt x="406568" y="449616"/>
                    <a:pt x="425312" y="427157"/>
                  </a:cubicBezTo>
                  <a:cubicBezTo>
                    <a:pt x="463308" y="381393"/>
                    <a:pt x="499616" y="333940"/>
                    <a:pt x="532714" y="284292"/>
                  </a:cubicBezTo>
                  <a:cubicBezTo>
                    <a:pt x="548926" y="259975"/>
                    <a:pt x="565813" y="235151"/>
                    <a:pt x="578816" y="208976"/>
                  </a:cubicBezTo>
                  <a:cubicBezTo>
                    <a:pt x="590299" y="186347"/>
                    <a:pt x="598405" y="158145"/>
                    <a:pt x="583375" y="134841"/>
                  </a:cubicBezTo>
                  <a:close/>
                  <a:moveTo>
                    <a:pt x="499447" y="280746"/>
                  </a:moveTo>
                  <a:cubicBezTo>
                    <a:pt x="470232" y="323639"/>
                    <a:pt x="438653" y="364674"/>
                    <a:pt x="405723" y="404697"/>
                  </a:cubicBezTo>
                  <a:cubicBezTo>
                    <a:pt x="373807" y="443199"/>
                    <a:pt x="341721" y="483897"/>
                    <a:pt x="304908" y="518009"/>
                  </a:cubicBezTo>
                  <a:cubicBezTo>
                    <a:pt x="302037" y="520711"/>
                    <a:pt x="298997" y="523244"/>
                    <a:pt x="295958" y="525608"/>
                  </a:cubicBezTo>
                  <a:cubicBezTo>
                    <a:pt x="295451" y="522906"/>
                    <a:pt x="294100" y="520373"/>
                    <a:pt x="292073" y="518347"/>
                  </a:cubicBezTo>
                  <a:cubicBezTo>
                    <a:pt x="272485" y="499771"/>
                    <a:pt x="241243" y="495887"/>
                    <a:pt x="217770" y="509735"/>
                  </a:cubicBezTo>
                  <a:cubicBezTo>
                    <a:pt x="214224" y="511761"/>
                    <a:pt x="211860" y="515476"/>
                    <a:pt x="210847" y="519360"/>
                  </a:cubicBezTo>
                  <a:cubicBezTo>
                    <a:pt x="200039" y="512268"/>
                    <a:pt x="189569" y="504668"/>
                    <a:pt x="179437" y="497914"/>
                  </a:cubicBezTo>
                  <a:cubicBezTo>
                    <a:pt x="137557" y="469712"/>
                    <a:pt x="98041" y="438471"/>
                    <a:pt x="60721" y="404528"/>
                  </a:cubicBezTo>
                  <a:cubicBezTo>
                    <a:pt x="60890" y="404359"/>
                    <a:pt x="61058" y="404359"/>
                    <a:pt x="61227" y="404190"/>
                  </a:cubicBezTo>
                  <a:cubicBezTo>
                    <a:pt x="82505" y="382575"/>
                    <a:pt x="83012" y="346774"/>
                    <a:pt x="63592" y="323977"/>
                  </a:cubicBezTo>
                  <a:cubicBezTo>
                    <a:pt x="74906" y="314013"/>
                    <a:pt x="86389" y="304388"/>
                    <a:pt x="97535" y="294255"/>
                  </a:cubicBezTo>
                  <a:cubicBezTo>
                    <a:pt x="142285" y="253220"/>
                    <a:pt x="185516" y="210664"/>
                    <a:pt x="227227" y="166420"/>
                  </a:cubicBezTo>
                  <a:cubicBezTo>
                    <a:pt x="256442" y="135348"/>
                    <a:pt x="285150" y="103094"/>
                    <a:pt x="308116" y="67293"/>
                  </a:cubicBezTo>
                  <a:cubicBezTo>
                    <a:pt x="308116" y="67293"/>
                    <a:pt x="308285" y="67293"/>
                    <a:pt x="308285" y="67293"/>
                  </a:cubicBezTo>
                  <a:cubicBezTo>
                    <a:pt x="315884" y="69488"/>
                    <a:pt x="324328" y="70333"/>
                    <a:pt x="332265" y="69319"/>
                  </a:cubicBezTo>
                  <a:cubicBezTo>
                    <a:pt x="340708" y="68306"/>
                    <a:pt x="349658" y="66449"/>
                    <a:pt x="356582" y="61382"/>
                  </a:cubicBezTo>
                  <a:cubicBezTo>
                    <a:pt x="361142" y="58005"/>
                    <a:pt x="364519" y="54290"/>
                    <a:pt x="366714" y="49224"/>
                  </a:cubicBezTo>
                  <a:cubicBezTo>
                    <a:pt x="368403" y="50575"/>
                    <a:pt x="370092" y="51926"/>
                    <a:pt x="371780" y="53277"/>
                  </a:cubicBezTo>
                  <a:cubicBezTo>
                    <a:pt x="391201" y="67800"/>
                    <a:pt x="412478" y="79789"/>
                    <a:pt x="434431" y="90428"/>
                  </a:cubicBezTo>
                  <a:cubicBezTo>
                    <a:pt x="455878" y="100898"/>
                    <a:pt x="477831" y="110017"/>
                    <a:pt x="499784" y="119305"/>
                  </a:cubicBezTo>
                  <a:cubicBezTo>
                    <a:pt x="509241" y="123358"/>
                    <a:pt x="518529" y="127411"/>
                    <a:pt x="527817" y="131464"/>
                  </a:cubicBezTo>
                  <a:cubicBezTo>
                    <a:pt x="520724" y="145311"/>
                    <a:pt x="516840" y="161523"/>
                    <a:pt x="521231" y="176890"/>
                  </a:cubicBezTo>
                  <a:cubicBezTo>
                    <a:pt x="524946" y="190062"/>
                    <a:pt x="534234" y="201376"/>
                    <a:pt x="546562" y="206780"/>
                  </a:cubicBezTo>
                  <a:cubicBezTo>
                    <a:pt x="544535" y="210158"/>
                    <a:pt x="542509" y="213366"/>
                    <a:pt x="540820" y="216068"/>
                  </a:cubicBezTo>
                  <a:cubicBezTo>
                    <a:pt x="527479" y="238359"/>
                    <a:pt x="513801" y="259806"/>
                    <a:pt x="499447" y="280746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9C22930-DF7B-4FDF-BB3E-631B2D44031A}"/>
                </a:ext>
              </a:extLst>
            </p:cNvPr>
            <p:cNvSpPr/>
            <p:nvPr/>
          </p:nvSpPr>
          <p:spPr>
            <a:xfrm rot="-4846898">
              <a:off x="447552" y="1339012"/>
              <a:ext cx="177654" cy="177654"/>
            </a:xfrm>
            <a:custGeom>
              <a:avLst/>
              <a:gdLst>
                <a:gd name="connsiteX0" fmla="*/ 177655 w 177654"/>
                <a:gd name="connsiteY0" fmla="*/ 88827 h 177654"/>
                <a:gd name="connsiteX1" fmla="*/ 88827 w 177654"/>
                <a:gd name="connsiteY1" fmla="*/ 177655 h 177654"/>
                <a:gd name="connsiteX2" fmla="*/ 0 w 177654"/>
                <a:gd name="connsiteY2" fmla="*/ 88827 h 177654"/>
                <a:gd name="connsiteX3" fmla="*/ 88827 w 177654"/>
                <a:gd name="connsiteY3" fmla="*/ 0 h 177654"/>
                <a:gd name="connsiteX4" fmla="*/ 177655 w 177654"/>
                <a:gd name="connsiteY4" fmla="*/ 88827 h 17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54" h="177654">
                  <a:moveTo>
                    <a:pt x="177655" y="88827"/>
                  </a:moveTo>
                  <a:cubicBezTo>
                    <a:pt x="177655" y="137885"/>
                    <a:pt x="137885" y="177655"/>
                    <a:pt x="88827" y="177655"/>
                  </a:cubicBezTo>
                  <a:cubicBezTo>
                    <a:pt x="39769" y="177655"/>
                    <a:pt x="0" y="137885"/>
                    <a:pt x="0" y="88827"/>
                  </a:cubicBezTo>
                  <a:cubicBezTo>
                    <a:pt x="0" y="39769"/>
                    <a:pt x="39769" y="0"/>
                    <a:pt x="88827" y="0"/>
                  </a:cubicBezTo>
                  <a:cubicBezTo>
                    <a:pt x="137885" y="0"/>
                    <a:pt x="177655" y="39769"/>
                    <a:pt x="177655" y="88827"/>
                  </a:cubicBezTo>
                  <a:close/>
                </a:path>
              </a:pathLst>
            </a:custGeom>
            <a:solidFill>
              <a:srgbClr val="BCD99D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311883-7FAA-4A9E-BDDC-94D542D431A3}"/>
                </a:ext>
              </a:extLst>
            </p:cNvPr>
            <p:cNvSpPr/>
            <p:nvPr/>
          </p:nvSpPr>
          <p:spPr>
            <a:xfrm>
              <a:off x="574144" y="1231543"/>
              <a:ext cx="138811" cy="125977"/>
            </a:xfrm>
            <a:custGeom>
              <a:avLst/>
              <a:gdLst>
                <a:gd name="connsiteX0" fmla="*/ 138812 w 138811"/>
                <a:gd name="connsiteY0" fmla="*/ 62989 h 125977"/>
                <a:gd name="connsiteX1" fmla="*/ 69406 w 138811"/>
                <a:gd name="connsiteY1" fmla="*/ 125978 h 125977"/>
                <a:gd name="connsiteX2" fmla="*/ 0 w 138811"/>
                <a:gd name="connsiteY2" fmla="*/ 62989 h 125977"/>
                <a:gd name="connsiteX3" fmla="*/ 69406 w 138811"/>
                <a:gd name="connsiteY3" fmla="*/ 0 h 125977"/>
                <a:gd name="connsiteX4" fmla="*/ 138812 w 138811"/>
                <a:gd name="connsiteY4" fmla="*/ 62989 h 1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11" h="125977">
                  <a:moveTo>
                    <a:pt x="138812" y="62989"/>
                  </a:moveTo>
                  <a:cubicBezTo>
                    <a:pt x="138812" y="97777"/>
                    <a:pt x="107738" y="125978"/>
                    <a:pt x="69406" y="125978"/>
                  </a:cubicBezTo>
                  <a:cubicBezTo>
                    <a:pt x="31074" y="125978"/>
                    <a:pt x="0" y="97777"/>
                    <a:pt x="0" y="62989"/>
                  </a:cubicBezTo>
                  <a:cubicBezTo>
                    <a:pt x="0" y="28201"/>
                    <a:pt x="31074" y="0"/>
                    <a:pt x="69406" y="0"/>
                  </a:cubicBezTo>
                  <a:cubicBezTo>
                    <a:pt x="107738" y="0"/>
                    <a:pt x="138812" y="28201"/>
                    <a:pt x="138812" y="62989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2A42901-D305-49EA-9A4A-13DD45747736}"/>
                </a:ext>
              </a:extLst>
            </p:cNvPr>
            <p:cNvSpPr/>
            <p:nvPr/>
          </p:nvSpPr>
          <p:spPr>
            <a:xfrm rot="-4519638">
              <a:off x="356996" y="1469956"/>
              <a:ext cx="125978" cy="138813"/>
            </a:xfrm>
            <a:custGeom>
              <a:avLst/>
              <a:gdLst>
                <a:gd name="connsiteX0" fmla="*/ 125979 w 125978"/>
                <a:gd name="connsiteY0" fmla="*/ 69407 h 138813"/>
                <a:gd name="connsiteX1" fmla="*/ 62990 w 125978"/>
                <a:gd name="connsiteY1" fmla="*/ 138813 h 138813"/>
                <a:gd name="connsiteX2" fmla="*/ 0 w 125978"/>
                <a:gd name="connsiteY2" fmla="*/ 69407 h 138813"/>
                <a:gd name="connsiteX3" fmla="*/ 62990 w 125978"/>
                <a:gd name="connsiteY3" fmla="*/ 0 h 138813"/>
                <a:gd name="connsiteX4" fmla="*/ 125979 w 125978"/>
                <a:gd name="connsiteY4" fmla="*/ 69407 h 13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78" h="138813">
                  <a:moveTo>
                    <a:pt x="125979" y="69407"/>
                  </a:moveTo>
                  <a:cubicBezTo>
                    <a:pt x="125979" y="107739"/>
                    <a:pt x="97778" y="138813"/>
                    <a:pt x="62990" y="138813"/>
                  </a:cubicBezTo>
                  <a:cubicBezTo>
                    <a:pt x="28201" y="138813"/>
                    <a:pt x="0" y="107739"/>
                    <a:pt x="0" y="69407"/>
                  </a:cubicBezTo>
                  <a:cubicBezTo>
                    <a:pt x="0" y="31074"/>
                    <a:pt x="28201" y="0"/>
                    <a:pt x="62990" y="0"/>
                  </a:cubicBezTo>
                  <a:cubicBezTo>
                    <a:pt x="97778" y="0"/>
                    <a:pt x="125979" y="31074"/>
                    <a:pt x="125979" y="69407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22DF8B5-B653-4A1F-BECF-6B5B1B73D127}"/>
                </a:ext>
              </a:extLst>
            </p:cNvPr>
            <p:cNvSpPr/>
            <p:nvPr/>
          </p:nvSpPr>
          <p:spPr>
            <a:xfrm>
              <a:off x="481265" y="1372320"/>
              <a:ext cx="106909" cy="100542"/>
            </a:xfrm>
            <a:custGeom>
              <a:avLst/>
              <a:gdLst>
                <a:gd name="connsiteX0" fmla="*/ 104024 w 106909"/>
                <a:gd name="connsiteY0" fmla="*/ 83314 h 100542"/>
                <a:gd name="connsiteX1" fmla="*/ 96932 w 106909"/>
                <a:gd name="connsiteY1" fmla="*/ 77404 h 100542"/>
                <a:gd name="connsiteX2" fmla="*/ 94736 w 106909"/>
                <a:gd name="connsiteY2" fmla="*/ 76222 h 100542"/>
                <a:gd name="connsiteX3" fmla="*/ 99296 w 106909"/>
                <a:gd name="connsiteY3" fmla="*/ 67441 h 100542"/>
                <a:gd name="connsiteX4" fmla="*/ 85280 w 106909"/>
                <a:gd name="connsiteY4" fmla="*/ 29951 h 100542"/>
                <a:gd name="connsiteX5" fmla="*/ 43737 w 106909"/>
                <a:gd name="connsiteY5" fmla="*/ 42617 h 100542"/>
                <a:gd name="connsiteX6" fmla="*/ 29552 w 106909"/>
                <a:gd name="connsiteY6" fmla="*/ 55282 h 100542"/>
                <a:gd name="connsiteX7" fmla="*/ 28708 w 106909"/>
                <a:gd name="connsiteY7" fmla="*/ 55451 h 100542"/>
                <a:gd name="connsiteX8" fmla="*/ 28708 w 106909"/>
                <a:gd name="connsiteY8" fmla="*/ 55451 h 100542"/>
                <a:gd name="connsiteX9" fmla="*/ 27864 w 106909"/>
                <a:gd name="connsiteY9" fmla="*/ 55113 h 100542"/>
                <a:gd name="connsiteX10" fmla="*/ 25331 w 106909"/>
                <a:gd name="connsiteY10" fmla="*/ 49878 h 100542"/>
                <a:gd name="connsiteX11" fmla="*/ 32592 w 106909"/>
                <a:gd name="connsiteY11" fmla="*/ 30289 h 100542"/>
                <a:gd name="connsiteX12" fmla="*/ 45257 w 106909"/>
                <a:gd name="connsiteY12" fmla="*/ 19481 h 100542"/>
                <a:gd name="connsiteX13" fmla="*/ 40022 w 106909"/>
                <a:gd name="connsiteY13" fmla="*/ 399 h 100542"/>
                <a:gd name="connsiteX14" fmla="*/ 20602 w 106909"/>
                <a:gd name="connsiteY14" fmla="*/ 13571 h 100542"/>
                <a:gd name="connsiteX15" fmla="*/ 16380 w 106909"/>
                <a:gd name="connsiteY15" fmla="*/ 11038 h 100542"/>
                <a:gd name="connsiteX16" fmla="*/ 16549 w 106909"/>
                <a:gd name="connsiteY16" fmla="*/ 11207 h 100542"/>
                <a:gd name="connsiteX17" fmla="*/ 13847 w 106909"/>
                <a:gd name="connsiteY17" fmla="*/ 9518 h 100542"/>
                <a:gd name="connsiteX18" fmla="*/ 9963 w 106909"/>
                <a:gd name="connsiteY18" fmla="*/ 8674 h 100542"/>
                <a:gd name="connsiteX19" fmla="*/ 6079 w 106909"/>
                <a:gd name="connsiteY19" fmla="*/ 9518 h 100542"/>
                <a:gd name="connsiteX20" fmla="*/ 2871 w 106909"/>
                <a:gd name="connsiteY20" fmla="*/ 11544 h 100542"/>
                <a:gd name="connsiteX21" fmla="*/ 1351 w 106909"/>
                <a:gd name="connsiteY21" fmla="*/ 13571 h 100542"/>
                <a:gd name="connsiteX22" fmla="*/ 0 w 106909"/>
                <a:gd name="connsiteY22" fmla="*/ 18637 h 100542"/>
                <a:gd name="connsiteX23" fmla="*/ 338 w 106909"/>
                <a:gd name="connsiteY23" fmla="*/ 21339 h 100542"/>
                <a:gd name="connsiteX24" fmla="*/ 2871 w 106909"/>
                <a:gd name="connsiteY24" fmla="*/ 25730 h 100542"/>
                <a:gd name="connsiteX25" fmla="*/ 6755 w 106909"/>
                <a:gd name="connsiteY25" fmla="*/ 28769 h 100542"/>
                <a:gd name="connsiteX26" fmla="*/ 8950 w 106909"/>
                <a:gd name="connsiteY26" fmla="*/ 30120 h 100542"/>
                <a:gd name="connsiteX27" fmla="*/ 9963 w 106909"/>
                <a:gd name="connsiteY27" fmla="*/ 30627 h 100542"/>
                <a:gd name="connsiteX28" fmla="*/ 5742 w 106909"/>
                <a:gd name="connsiteY28" fmla="*/ 54775 h 100542"/>
                <a:gd name="connsiteX29" fmla="*/ 17731 w 106909"/>
                <a:gd name="connsiteY29" fmla="*/ 72507 h 100542"/>
                <a:gd name="connsiteX30" fmla="*/ 57585 w 106909"/>
                <a:gd name="connsiteY30" fmla="*/ 56971 h 100542"/>
                <a:gd name="connsiteX31" fmla="*/ 72952 w 106909"/>
                <a:gd name="connsiteY31" fmla="*/ 47683 h 100542"/>
                <a:gd name="connsiteX32" fmla="*/ 80720 w 106909"/>
                <a:gd name="connsiteY32" fmla="*/ 53087 h 100542"/>
                <a:gd name="connsiteX33" fmla="*/ 76161 w 106909"/>
                <a:gd name="connsiteY33" fmla="*/ 68285 h 100542"/>
                <a:gd name="connsiteX34" fmla="*/ 56572 w 106909"/>
                <a:gd name="connsiteY34" fmla="*/ 82132 h 100542"/>
                <a:gd name="connsiteX35" fmla="*/ 66535 w 106909"/>
                <a:gd name="connsiteY35" fmla="*/ 99188 h 100542"/>
                <a:gd name="connsiteX36" fmla="*/ 80045 w 106909"/>
                <a:gd name="connsiteY36" fmla="*/ 90745 h 100542"/>
                <a:gd name="connsiteX37" fmla="*/ 80720 w 106909"/>
                <a:gd name="connsiteY37" fmla="*/ 91420 h 100542"/>
                <a:gd name="connsiteX38" fmla="*/ 87137 w 106909"/>
                <a:gd name="connsiteY38" fmla="*/ 95304 h 100542"/>
                <a:gd name="connsiteX39" fmla="*/ 89839 w 106909"/>
                <a:gd name="connsiteY39" fmla="*/ 97669 h 100542"/>
                <a:gd name="connsiteX40" fmla="*/ 93048 w 106909"/>
                <a:gd name="connsiteY40" fmla="*/ 99695 h 100542"/>
                <a:gd name="connsiteX41" fmla="*/ 96932 w 106909"/>
                <a:gd name="connsiteY41" fmla="*/ 100539 h 100542"/>
                <a:gd name="connsiteX42" fmla="*/ 100816 w 106909"/>
                <a:gd name="connsiteY42" fmla="*/ 99695 h 100542"/>
                <a:gd name="connsiteX43" fmla="*/ 104024 w 106909"/>
                <a:gd name="connsiteY43" fmla="*/ 97669 h 100542"/>
                <a:gd name="connsiteX44" fmla="*/ 106895 w 106909"/>
                <a:gd name="connsiteY44" fmla="*/ 90745 h 100542"/>
                <a:gd name="connsiteX45" fmla="*/ 104024 w 106909"/>
                <a:gd name="connsiteY45" fmla="*/ 83314 h 10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6909" h="100542">
                  <a:moveTo>
                    <a:pt x="104024" y="83314"/>
                  </a:moveTo>
                  <a:cubicBezTo>
                    <a:pt x="101829" y="81119"/>
                    <a:pt x="99465" y="79262"/>
                    <a:pt x="96932" y="77404"/>
                  </a:cubicBezTo>
                  <a:cubicBezTo>
                    <a:pt x="96256" y="76897"/>
                    <a:pt x="95412" y="76560"/>
                    <a:pt x="94736" y="76222"/>
                  </a:cubicBezTo>
                  <a:cubicBezTo>
                    <a:pt x="96594" y="73520"/>
                    <a:pt x="98114" y="70649"/>
                    <a:pt x="99296" y="67441"/>
                  </a:cubicBezTo>
                  <a:cubicBezTo>
                    <a:pt x="104362" y="53762"/>
                    <a:pt x="99296" y="36200"/>
                    <a:pt x="85280" y="29951"/>
                  </a:cubicBezTo>
                  <a:cubicBezTo>
                    <a:pt x="69912" y="23196"/>
                    <a:pt x="54714" y="31978"/>
                    <a:pt x="43737" y="42617"/>
                  </a:cubicBezTo>
                  <a:cubicBezTo>
                    <a:pt x="39516" y="46838"/>
                    <a:pt x="35125" y="52918"/>
                    <a:pt x="29552" y="55282"/>
                  </a:cubicBezTo>
                  <a:cubicBezTo>
                    <a:pt x="29552" y="55282"/>
                    <a:pt x="29046" y="55451"/>
                    <a:pt x="28708" y="55451"/>
                  </a:cubicBezTo>
                  <a:cubicBezTo>
                    <a:pt x="28708" y="55451"/>
                    <a:pt x="28708" y="55451"/>
                    <a:pt x="28708" y="55451"/>
                  </a:cubicBezTo>
                  <a:cubicBezTo>
                    <a:pt x="28708" y="55451"/>
                    <a:pt x="27695" y="54944"/>
                    <a:pt x="27864" y="55113"/>
                  </a:cubicBezTo>
                  <a:cubicBezTo>
                    <a:pt x="26006" y="53256"/>
                    <a:pt x="25499" y="52749"/>
                    <a:pt x="25331" y="49878"/>
                  </a:cubicBezTo>
                  <a:cubicBezTo>
                    <a:pt x="24824" y="43123"/>
                    <a:pt x="29215" y="35862"/>
                    <a:pt x="32592" y="30289"/>
                  </a:cubicBezTo>
                  <a:cubicBezTo>
                    <a:pt x="35801" y="25223"/>
                    <a:pt x="39853" y="20832"/>
                    <a:pt x="45257" y="19481"/>
                  </a:cubicBezTo>
                  <a:cubicBezTo>
                    <a:pt x="57585" y="16104"/>
                    <a:pt x="52350" y="-2978"/>
                    <a:pt x="40022" y="399"/>
                  </a:cubicBezTo>
                  <a:cubicBezTo>
                    <a:pt x="32085" y="2594"/>
                    <a:pt x="25668" y="7491"/>
                    <a:pt x="20602" y="13571"/>
                  </a:cubicBezTo>
                  <a:cubicBezTo>
                    <a:pt x="19082" y="12895"/>
                    <a:pt x="17563" y="12051"/>
                    <a:pt x="16380" y="11038"/>
                  </a:cubicBezTo>
                  <a:lnTo>
                    <a:pt x="16549" y="11207"/>
                  </a:lnTo>
                  <a:cubicBezTo>
                    <a:pt x="15705" y="10531"/>
                    <a:pt x="14861" y="9856"/>
                    <a:pt x="13847" y="9518"/>
                  </a:cubicBezTo>
                  <a:cubicBezTo>
                    <a:pt x="12665" y="8842"/>
                    <a:pt x="11314" y="8674"/>
                    <a:pt x="9963" y="8674"/>
                  </a:cubicBezTo>
                  <a:cubicBezTo>
                    <a:pt x="8612" y="8674"/>
                    <a:pt x="7261" y="8842"/>
                    <a:pt x="6079" y="9518"/>
                  </a:cubicBezTo>
                  <a:cubicBezTo>
                    <a:pt x="4897" y="9856"/>
                    <a:pt x="3715" y="10531"/>
                    <a:pt x="2871" y="11544"/>
                  </a:cubicBezTo>
                  <a:cubicBezTo>
                    <a:pt x="2364" y="12220"/>
                    <a:pt x="1858" y="12895"/>
                    <a:pt x="1351" y="13571"/>
                  </a:cubicBezTo>
                  <a:cubicBezTo>
                    <a:pt x="507" y="15091"/>
                    <a:pt x="0" y="16779"/>
                    <a:pt x="0" y="18637"/>
                  </a:cubicBezTo>
                  <a:cubicBezTo>
                    <a:pt x="169" y="19481"/>
                    <a:pt x="169" y="20326"/>
                    <a:pt x="338" y="21339"/>
                  </a:cubicBezTo>
                  <a:cubicBezTo>
                    <a:pt x="844" y="23028"/>
                    <a:pt x="1689" y="24547"/>
                    <a:pt x="2871" y="25730"/>
                  </a:cubicBezTo>
                  <a:cubicBezTo>
                    <a:pt x="4053" y="26912"/>
                    <a:pt x="5404" y="27925"/>
                    <a:pt x="6755" y="28769"/>
                  </a:cubicBezTo>
                  <a:cubicBezTo>
                    <a:pt x="7430" y="29276"/>
                    <a:pt x="8275" y="29782"/>
                    <a:pt x="8950" y="30120"/>
                  </a:cubicBezTo>
                  <a:cubicBezTo>
                    <a:pt x="9288" y="30289"/>
                    <a:pt x="9626" y="30458"/>
                    <a:pt x="9963" y="30627"/>
                  </a:cubicBezTo>
                  <a:cubicBezTo>
                    <a:pt x="6586" y="38226"/>
                    <a:pt x="4391" y="46332"/>
                    <a:pt x="5742" y="54775"/>
                  </a:cubicBezTo>
                  <a:cubicBezTo>
                    <a:pt x="6924" y="62037"/>
                    <a:pt x="11483" y="68792"/>
                    <a:pt x="17731" y="72507"/>
                  </a:cubicBezTo>
                  <a:cubicBezTo>
                    <a:pt x="33605" y="81964"/>
                    <a:pt x="47115" y="67103"/>
                    <a:pt x="57585" y="56971"/>
                  </a:cubicBezTo>
                  <a:cubicBezTo>
                    <a:pt x="61807" y="52918"/>
                    <a:pt x="66873" y="48189"/>
                    <a:pt x="72952" y="47683"/>
                  </a:cubicBezTo>
                  <a:cubicBezTo>
                    <a:pt x="76836" y="47345"/>
                    <a:pt x="79538" y="49709"/>
                    <a:pt x="80720" y="53087"/>
                  </a:cubicBezTo>
                  <a:cubicBezTo>
                    <a:pt x="82240" y="57984"/>
                    <a:pt x="80214" y="63725"/>
                    <a:pt x="76161" y="68285"/>
                  </a:cubicBezTo>
                  <a:cubicBezTo>
                    <a:pt x="70757" y="74364"/>
                    <a:pt x="63495" y="78248"/>
                    <a:pt x="56572" y="82132"/>
                  </a:cubicBezTo>
                  <a:cubicBezTo>
                    <a:pt x="45426" y="88381"/>
                    <a:pt x="55390" y="105437"/>
                    <a:pt x="66535" y="99188"/>
                  </a:cubicBezTo>
                  <a:cubicBezTo>
                    <a:pt x="71263" y="96655"/>
                    <a:pt x="75823" y="93785"/>
                    <a:pt x="80045" y="90745"/>
                  </a:cubicBezTo>
                  <a:cubicBezTo>
                    <a:pt x="80214" y="90914"/>
                    <a:pt x="80382" y="91251"/>
                    <a:pt x="80720" y="91420"/>
                  </a:cubicBezTo>
                  <a:cubicBezTo>
                    <a:pt x="82915" y="92434"/>
                    <a:pt x="85111" y="93785"/>
                    <a:pt x="87137" y="95304"/>
                  </a:cubicBezTo>
                  <a:cubicBezTo>
                    <a:pt x="87982" y="95980"/>
                    <a:pt x="88995" y="96824"/>
                    <a:pt x="89839" y="97669"/>
                  </a:cubicBezTo>
                  <a:cubicBezTo>
                    <a:pt x="90684" y="98682"/>
                    <a:pt x="91866" y="99357"/>
                    <a:pt x="93048" y="99695"/>
                  </a:cubicBezTo>
                  <a:cubicBezTo>
                    <a:pt x="94230" y="100370"/>
                    <a:pt x="95581" y="100539"/>
                    <a:pt x="96932" y="100539"/>
                  </a:cubicBezTo>
                  <a:cubicBezTo>
                    <a:pt x="98283" y="100539"/>
                    <a:pt x="99634" y="100370"/>
                    <a:pt x="100816" y="99695"/>
                  </a:cubicBezTo>
                  <a:cubicBezTo>
                    <a:pt x="101998" y="99357"/>
                    <a:pt x="103180" y="98682"/>
                    <a:pt x="104024" y="97669"/>
                  </a:cubicBezTo>
                  <a:cubicBezTo>
                    <a:pt x="105713" y="95811"/>
                    <a:pt x="107064" y="93278"/>
                    <a:pt x="106895" y="90745"/>
                  </a:cubicBezTo>
                  <a:cubicBezTo>
                    <a:pt x="106726" y="87705"/>
                    <a:pt x="105882" y="85172"/>
                    <a:pt x="104024" y="83314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6212AFFD-079F-41FC-BE3E-733EF25A5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8422" y="1158693"/>
            <a:ext cx="445139" cy="55039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BB04C18-57AC-475C-A39D-C31AC0535F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4577" y="3709948"/>
            <a:ext cx="297603" cy="367972"/>
          </a:xfrm>
          <a:prstGeom prst="rect">
            <a:avLst/>
          </a:prstGeom>
        </p:spPr>
      </p:pic>
      <p:grpSp>
        <p:nvGrpSpPr>
          <p:cNvPr id="26" name="Graphic 44">
            <a:extLst>
              <a:ext uri="{FF2B5EF4-FFF2-40B4-BE49-F238E27FC236}">
                <a16:creationId xmlns:a16="http://schemas.microsoft.com/office/drawing/2014/main" id="{64A7E51C-8B27-4B7A-A173-624BE80C5121}"/>
              </a:ext>
            </a:extLst>
          </p:cNvPr>
          <p:cNvGrpSpPr/>
          <p:nvPr/>
        </p:nvGrpSpPr>
        <p:grpSpPr>
          <a:xfrm rot="11938552">
            <a:off x="4435336" y="4212871"/>
            <a:ext cx="714519" cy="672065"/>
            <a:chOff x="3049472" y="3307506"/>
            <a:chExt cx="714519" cy="672065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03DD475-C95F-488D-B5C8-AAB385A48EDF}"/>
                </a:ext>
              </a:extLst>
            </p:cNvPr>
            <p:cNvSpPr/>
            <p:nvPr/>
          </p:nvSpPr>
          <p:spPr>
            <a:xfrm>
              <a:off x="3049472" y="3307506"/>
              <a:ext cx="714519" cy="672065"/>
            </a:xfrm>
            <a:custGeom>
              <a:avLst/>
              <a:gdLst>
                <a:gd name="connsiteX0" fmla="*/ 554220 w 714519"/>
                <a:gd name="connsiteY0" fmla="*/ 103959 h 672065"/>
                <a:gd name="connsiteX1" fmla="*/ 446819 w 714519"/>
                <a:gd name="connsiteY1" fmla="*/ 30669 h 672065"/>
                <a:gd name="connsiteX2" fmla="*/ 369814 w 714519"/>
                <a:gd name="connsiteY2" fmla="*/ 3987 h 672065"/>
                <a:gd name="connsiteX3" fmla="*/ 341443 w 714519"/>
                <a:gd name="connsiteY3" fmla="*/ 23576 h 672065"/>
                <a:gd name="connsiteX4" fmla="*/ 281832 w 714519"/>
                <a:gd name="connsiteY4" fmla="*/ 122534 h 672065"/>
                <a:gd name="connsiteX5" fmla="*/ 106375 w 714519"/>
                <a:gd name="connsiteY5" fmla="*/ 321464 h 672065"/>
                <a:gd name="connsiteX6" fmla="*/ 4884 w 714519"/>
                <a:gd name="connsiteY6" fmla="*/ 438323 h 672065"/>
                <a:gd name="connsiteX7" fmla="*/ 143358 w 714519"/>
                <a:gd name="connsiteY7" fmla="*/ 581356 h 672065"/>
                <a:gd name="connsiteX8" fmla="*/ 311891 w 714519"/>
                <a:gd name="connsiteY8" fmla="*/ 672040 h 672065"/>
                <a:gd name="connsiteX9" fmla="*/ 377413 w 714519"/>
                <a:gd name="connsiteY9" fmla="*/ 651776 h 672065"/>
                <a:gd name="connsiteX10" fmla="*/ 468772 w 714519"/>
                <a:gd name="connsiteY10" fmla="*/ 571393 h 672065"/>
                <a:gd name="connsiteX11" fmla="*/ 591541 w 714519"/>
                <a:gd name="connsiteY11" fmla="*/ 405900 h 672065"/>
                <a:gd name="connsiteX12" fmla="*/ 666688 w 714519"/>
                <a:gd name="connsiteY12" fmla="*/ 294951 h 672065"/>
                <a:gd name="connsiteX13" fmla="*/ 714479 w 714519"/>
                <a:gd name="connsiteY13" fmla="*/ 190927 h 672065"/>
                <a:gd name="connsiteX14" fmla="*/ 554220 w 714519"/>
                <a:gd name="connsiteY14" fmla="*/ 103959 h 67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519" h="672065">
                  <a:moveTo>
                    <a:pt x="554220" y="103959"/>
                  </a:moveTo>
                  <a:cubicBezTo>
                    <a:pt x="510821" y="83525"/>
                    <a:pt x="489712" y="51102"/>
                    <a:pt x="446819" y="30669"/>
                  </a:cubicBezTo>
                  <a:cubicBezTo>
                    <a:pt x="425710" y="20536"/>
                    <a:pt x="391767" y="-11042"/>
                    <a:pt x="369814" y="3987"/>
                  </a:cubicBezTo>
                  <a:cubicBezTo>
                    <a:pt x="358330" y="6013"/>
                    <a:pt x="349718" y="11924"/>
                    <a:pt x="341443" y="23576"/>
                  </a:cubicBezTo>
                  <a:cubicBezTo>
                    <a:pt x="319321" y="54817"/>
                    <a:pt x="305643" y="91462"/>
                    <a:pt x="281832" y="122534"/>
                  </a:cubicBezTo>
                  <a:cubicBezTo>
                    <a:pt x="227624" y="193629"/>
                    <a:pt x="182029" y="270972"/>
                    <a:pt x="106375" y="321464"/>
                  </a:cubicBezTo>
                  <a:cubicBezTo>
                    <a:pt x="63144" y="350510"/>
                    <a:pt x="-21122" y="373645"/>
                    <a:pt x="4884" y="438323"/>
                  </a:cubicBezTo>
                  <a:cubicBezTo>
                    <a:pt x="29370" y="499116"/>
                    <a:pt x="96581" y="540152"/>
                    <a:pt x="143358" y="581356"/>
                  </a:cubicBezTo>
                  <a:cubicBezTo>
                    <a:pt x="189122" y="621548"/>
                    <a:pt x="244343" y="673391"/>
                    <a:pt x="311891" y="672040"/>
                  </a:cubicBezTo>
                  <a:cubicBezTo>
                    <a:pt x="340092" y="671533"/>
                    <a:pt x="355291" y="667143"/>
                    <a:pt x="377413" y="651776"/>
                  </a:cubicBezTo>
                  <a:cubicBezTo>
                    <a:pt x="411187" y="628303"/>
                    <a:pt x="436855" y="597230"/>
                    <a:pt x="468772" y="571393"/>
                  </a:cubicBezTo>
                  <a:cubicBezTo>
                    <a:pt x="526694" y="524616"/>
                    <a:pt x="554896" y="471084"/>
                    <a:pt x="591541" y="405900"/>
                  </a:cubicBezTo>
                  <a:cubicBezTo>
                    <a:pt x="612143" y="369424"/>
                    <a:pt x="647775" y="332441"/>
                    <a:pt x="666688" y="294951"/>
                  </a:cubicBezTo>
                  <a:cubicBezTo>
                    <a:pt x="683744" y="261177"/>
                    <a:pt x="715830" y="230274"/>
                    <a:pt x="714479" y="190927"/>
                  </a:cubicBezTo>
                  <a:cubicBezTo>
                    <a:pt x="712114" y="122365"/>
                    <a:pt x="602180" y="126418"/>
                    <a:pt x="554220" y="103959"/>
                  </a:cubicBezTo>
                  <a:close/>
                </a:path>
              </a:pathLst>
            </a:custGeom>
            <a:solidFill>
              <a:srgbClr val="8FBF5B"/>
            </a:solidFill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8CB0A0A-B3E2-418A-9875-DA7FF6B76C25}"/>
                </a:ext>
              </a:extLst>
            </p:cNvPr>
            <p:cNvSpPr/>
            <p:nvPr/>
          </p:nvSpPr>
          <p:spPr>
            <a:xfrm>
              <a:off x="3106778" y="3362579"/>
              <a:ext cx="591575" cy="570182"/>
            </a:xfrm>
            <a:custGeom>
              <a:avLst/>
              <a:gdLst>
                <a:gd name="connsiteX0" fmla="*/ 583375 w 591575"/>
                <a:gd name="connsiteY0" fmla="*/ 134841 h 570182"/>
                <a:gd name="connsiteX1" fmla="*/ 510592 w 591575"/>
                <a:gd name="connsiteY1" fmla="*/ 92117 h 570182"/>
                <a:gd name="connsiteX2" fmla="*/ 426832 w 591575"/>
                <a:gd name="connsiteY2" fmla="*/ 53445 h 570182"/>
                <a:gd name="connsiteX3" fmla="*/ 388161 w 591575"/>
                <a:gd name="connsiteY3" fmla="*/ 28959 h 570182"/>
                <a:gd name="connsiteX4" fmla="*/ 352360 w 591575"/>
                <a:gd name="connsiteY4" fmla="*/ 3629 h 570182"/>
                <a:gd name="connsiteX5" fmla="*/ 296126 w 591575"/>
                <a:gd name="connsiteY5" fmla="*/ 28453 h 570182"/>
                <a:gd name="connsiteX6" fmla="*/ 196155 w 591575"/>
                <a:gd name="connsiteY6" fmla="*/ 155612 h 570182"/>
                <a:gd name="connsiteX7" fmla="*/ 62241 w 591575"/>
                <a:gd name="connsiteY7" fmla="*/ 285812 h 570182"/>
                <a:gd name="connsiteX8" fmla="*/ 30831 w 591575"/>
                <a:gd name="connsiteY8" fmla="*/ 313675 h 570182"/>
                <a:gd name="connsiteX9" fmla="*/ 3305 w 591575"/>
                <a:gd name="connsiteY9" fmla="*/ 345085 h 570182"/>
                <a:gd name="connsiteX10" fmla="*/ 25764 w 591575"/>
                <a:gd name="connsiteY10" fmla="*/ 412634 h 570182"/>
                <a:gd name="connsiteX11" fmla="*/ 164238 w 591575"/>
                <a:gd name="connsiteY11" fmla="*/ 523582 h 570182"/>
                <a:gd name="connsiteX12" fmla="*/ 238710 w 591575"/>
                <a:gd name="connsiteY12" fmla="*/ 566813 h 570182"/>
                <a:gd name="connsiteX13" fmla="*/ 310818 w 591575"/>
                <a:gd name="connsiteY13" fmla="*/ 551446 h 570182"/>
                <a:gd name="connsiteX14" fmla="*/ 368065 w 591575"/>
                <a:gd name="connsiteY14" fmla="*/ 493523 h 570182"/>
                <a:gd name="connsiteX15" fmla="*/ 425312 w 591575"/>
                <a:gd name="connsiteY15" fmla="*/ 427157 h 570182"/>
                <a:gd name="connsiteX16" fmla="*/ 532714 w 591575"/>
                <a:gd name="connsiteY16" fmla="*/ 284292 h 570182"/>
                <a:gd name="connsiteX17" fmla="*/ 578816 w 591575"/>
                <a:gd name="connsiteY17" fmla="*/ 208976 h 570182"/>
                <a:gd name="connsiteX18" fmla="*/ 583375 w 591575"/>
                <a:gd name="connsiteY18" fmla="*/ 134841 h 570182"/>
                <a:gd name="connsiteX19" fmla="*/ 499447 w 591575"/>
                <a:gd name="connsiteY19" fmla="*/ 280746 h 570182"/>
                <a:gd name="connsiteX20" fmla="*/ 405723 w 591575"/>
                <a:gd name="connsiteY20" fmla="*/ 404697 h 570182"/>
                <a:gd name="connsiteX21" fmla="*/ 304908 w 591575"/>
                <a:gd name="connsiteY21" fmla="*/ 518009 h 570182"/>
                <a:gd name="connsiteX22" fmla="*/ 295958 w 591575"/>
                <a:gd name="connsiteY22" fmla="*/ 525608 h 570182"/>
                <a:gd name="connsiteX23" fmla="*/ 292073 w 591575"/>
                <a:gd name="connsiteY23" fmla="*/ 518347 h 570182"/>
                <a:gd name="connsiteX24" fmla="*/ 217770 w 591575"/>
                <a:gd name="connsiteY24" fmla="*/ 509735 h 570182"/>
                <a:gd name="connsiteX25" fmla="*/ 210847 w 591575"/>
                <a:gd name="connsiteY25" fmla="*/ 519360 h 570182"/>
                <a:gd name="connsiteX26" fmla="*/ 179437 w 591575"/>
                <a:gd name="connsiteY26" fmla="*/ 497914 h 570182"/>
                <a:gd name="connsiteX27" fmla="*/ 60721 w 591575"/>
                <a:gd name="connsiteY27" fmla="*/ 404528 h 570182"/>
                <a:gd name="connsiteX28" fmla="*/ 61227 w 591575"/>
                <a:gd name="connsiteY28" fmla="*/ 404190 h 570182"/>
                <a:gd name="connsiteX29" fmla="*/ 63592 w 591575"/>
                <a:gd name="connsiteY29" fmla="*/ 323977 h 570182"/>
                <a:gd name="connsiteX30" fmla="*/ 97535 w 591575"/>
                <a:gd name="connsiteY30" fmla="*/ 294255 h 570182"/>
                <a:gd name="connsiteX31" fmla="*/ 227227 w 591575"/>
                <a:gd name="connsiteY31" fmla="*/ 166420 h 570182"/>
                <a:gd name="connsiteX32" fmla="*/ 308116 w 591575"/>
                <a:gd name="connsiteY32" fmla="*/ 67293 h 570182"/>
                <a:gd name="connsiteX33" fmla="*/ 308285 w 591575"/>
                <a:gd name="connsiteY33" fmla="*/ 67293 h 570182"/>
                <a:gd name="connsiteX34" fmla="*/ 332265 w 591575"/>
                <a:gd name="connsiteY34" fmla="*/ 69319 h 570182"/>
                <a:gd name="connsiteX35" fmla="*/ 356582 w 591575"/>
                <a:gd name="connsiteY35" fmla="*/ 61382 h 570182"/>
                <a:gd name="connsiteX36" fmla="*/ 366714 w 591575"/>
                <a:gd name="connsiteY36" fmla="*/ 49224 h 570182"/>
                <a:gd name="connsiteX37" fmla="*/ 371780 w 591575"/>
                <a:gd name="connsiteY37" fmla="*/ 53277 h 570182"/>
                <a:gd name="connsiteX38" fmla="*/ 434431 w 591575"/>
                <a:gd name="connsiteY38" fmla="*/ 90428 h 570182"/>
                <a:gd name="connsiteX39" fmla="*/ 499784 w 591575"/>
                <a:gd name="connsiteY39" fmla="*/ 119305 h 570182"/>
                <a:gd name="connsiteX40" fmla="*/ 527817 w 591575"/>
                <a:gd name="connsiteY40" fmla="*/ 131464 h 570182"/>
                <a:gd name="connsiteX41" fmla="*/ 521231 w 591575"/>
                <a:gd name="connsiteY41" fmla="*/ 176890 h 570182"/>
                <a:gd name="connsiteX42" fmla="*/ 546562 w 591575"/>
                <a:gd name="connsiteY42" fmla="*/ 206780 h 570182"/>
                <a:gd name="connsiteX43" fmla="*/ 540820 w 591575"/>
                <a:gd name="connsiteY43" fmla="*/ 216068 h 570182"/>
                <a:gd name="connsiteX44" fmla="*/ 499447 w 591575"/>
                <a:gd name="connsiteY44" fmla="*/ 280746 h 57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1575" h="570182">
                  <a:moveTo>
                    <a:pt x="583375" y="134841"/>
                  </a:moveTo>
                  <a:cubicBezTo>
                    <a:pt x="568346" y="111537"/>
                    <a:pt x="534741" y="102418"/>
                    <a:pt x="510592" y="92117"/>
                  </a:cubicBezTo>
                  <a:cubicBezTo>
                    <a:pt x="482222" y="80127"/>
                    <a:pt x="453852" y="68137"/>
                    <a:pt x="426832" y="53445"/>
                  </a:cubicBezTo>
                  <a:cubicBezTo>
                    <a:pt x="413491" y="46184"/>
                    <a:pt x="400488" y="38078"/>
                    <a:pt x="388161" y="28959"/>
                  </a:cubicBezTo>
                  <a:cubicBezTo>
                    <a:pt x="376509" y="20347"/>
                    <a:pt x="365870" y="9539"/>
                    <a:pt x="352360" y="3629"/>
                  </a:cubicBezTo>
                  <a:cubicBezTo>
                    <a:pt x="330407" y="-5828"/>
                    <a:pt x="300010" y="3460"/>
                    <a:pt x="296126" y="28453"/>
                  </a:cubicBezTo>
                  <a:cubicBezTo>
                    <a:pt x="270289" y="76243"/>
                    <a:pt x="233475" y="116434"/>
                    <a:pt x="196155" y="155612"/>
                  </a:cubicBezTo>
                  <a:cubicBezTo>
                    <a:pt x="153262" y="200701"/>
                    <a:pt x="108511" y="244101"/>
                    <a:pt x="62241" y="285812"/>
                  </a:cubicBezTo>
                  <a:cubicBezTo>
                    <a:pt x="51771" y="295269"/>
                    <a:pt x="41301" y="304388"/>
                    <a:pt x="30831" y="313675"/>
                  </a:cubicBezTo>
                  <a:cubicBezTo>
                    <a:pt x="20192" y="322963"/>
                    <a:pt x="8709" y="331745"/>
                    <a:pt x="3305" y="345085"/>
                  </a:cubicBezTo>
                  <a:cubicBezTo>
                    <a:pt x="-6996" y="370247"/>
                    <a:pt x="8540" y="395071"/>
                    <a:pt x="25764" y="412634"/>
                  </a:cubicBezTo>
                  <a:cubicBezTo>
                    <a:pt x="66631" y="454683"/>
                    <a:pt x="115773" y="490821"/>
                    <a:pt x="164238" y="523582"/>
                  </a:cubicBezTo>
                  <a:cubicBezTo>
                    <a:pt x="187374" y="539118"/>
                    <a:pt x="212029" y="558032"/>
                    <a:pt x="238710" y="566813"/>
                  </a:cubicBezTo>
                  <a:cubicBezTo>
                    <a:pt x="264210" y="575256"/>
                    <a:pt x="289878" y="566982"/>
                    <a:pt x="310818" y="551446"/>
                  </a:cubicBezTo>
                  <a:cubicBezTo>
                    <a:pt x="332602" y="535234"/>
                    <a:pt x="349996" y="513787"/>
                    <a:pt x="368065" y="493523"/>
                  </a:cubicBezTo>
                  <a:cubicBezTo>
                    <a:pt x="387485" y="471739"/>
                    <a:pt x="406568" y="449616"/>
                    <a:pt x="425312" y="427157"/>
                  </a:cubicBezTo>
                  <a:cubicBezTo>
                    <a:pt x="463308" y="381393"/>
                    <a:pt x="499616" y="333940"/>
                    <a:pt x="532714" y="284292"/>
                  </a:cubicBezTo>
                  <a:cubicBezTo>
                    <a:pt x="548926" y="259975"/>
                    <a:pt x="565813" y="235151"/>
                    <a:pt x="578816" y="208976"/>
                  </a:cubicBezTo>
                  <a:cubicBezTo>
                    <a:pt x="590299" y="186347"/>
                    <a:pt x="598405" y="158145"/>
                    <a:pt x="583375" y="134841"/>
                  </a:cubicBezTo>
                  <a:close/>
                  <a:moveTo>
                    <a:pt x="499447" y="280746"/>
                  </a:moveTo>
                  <a:cubicBezTo>
                    <a:pt x="470232" y="323639"/>
                    <a:pt x="438653" y="364674"/>
                    <a:pt x="405723" y="404697"/>
                  </a:cubicBezTo>
                  <a:cubicBezTo>
                    <a:pt x="373807" y="443199"/>
                    <a:pt x="341721" y="483897"/>
                    <a:pt x="304908" y="518009"/>
                  </a:cubicBezTo>
                  <a:cubicBezTo>
                    <a:pt x="302037" y="520711"/>
                    <a:pt x="298997" y="523244"/>
                    <a:pt x="295958" y="525608"/>
                  </a:cubicBezTo>
                  <a:cubicBezTo>
                    <a:pt x="295451" y="522906"/>
                    <a:pt x="294100" y="520373"/>
                    <a:pt x="292073" y="518347"/>
                  </a:cubicBezTo>
                  <a:cubicBezTo>
                    <a:pt x="272485" y="499771"/>
                    <a:pt x="241243" y="495887"/>
                    <a:pt x="217770" y="509735"/>
                  </a:cubicBezTo>
                  <a:cubicBezTo>
                    <a:pt x="214224" y="511761"/>
                    <a:pt x="211860" y="515476"/>
                    <a:pt x="210847" y="519360"/>
                  </a:cubicBezTo>
                  <a:cubicBezTo>
                    <a:pt x="200039" y="512268"/>
                    <a:pt x="189569" y="504668"/>
                    <a:pt x="179437" y="497914"/>
                  </a:cubicBezTo>
                  <a:cubicBezTo>
                    <a:pt x="137557" y="469712"/>
                    <a:pt x="98041" y="438471"/>
                    <a:pt x="60721" y="404528"/>
                  </a:cubicBezTo>
                  <a:cubicBezTo>
                    <a:pt x="60890" y="404359"/>
                    <a:pt x="61058" y="404359"/>
                    <a:pt x="61227" y="404190"/>
                  </a:cubicBezTo>
                  <a:cubicBezTo>
                    <a:pt x="82505" y="382575"/>
                    <a:pt x="83012" y="346774"/>
                    <a:pt x="63592" y="323977"/>
                  </a:cubicBezTo>
                  <a:cubicBezTo>
                    <a:pt x="74906" y="314013"/>
                    <a:pt x="86389" y="304388"/>
                    <a:pt x="97535" y="294255"/>
                  </a:cubicBezTo>
                  <a:cubicBezTo>
                    <a:pt x="142285" y="253220"/>
                    <a:pt x="185516" y="210664"/>
                    <a:pt x="227227" y="166420"/>
                  </a:cubicBezTo>
                  <a:cubicBezTo>
                    <a:pt x="256442" y="135348"/>
                    <a:pt x="285150" y="103094"/>
                    <a:pt x="308116" y="67293"/>
                  </a:cubicBezTo>
                  <a:cubicBezTo>
                    <a:pt x="308116" y="67293"/>
                    <a:pt x="308285" y="67293"/>
                    <a:pt x="308285" y="67293"/>
                  </a:cubicBezTo>
                  <a:cubicBezTo>
                    <a:pt x="315884" y="69488"/>
                    <a:pt x="324328" y="70333"/>
                    <a:pt x="332265" y="69319"/>
                  </a:cubicBezTo>
                  <a:cubicBezTo>
                    <a:pt x="340708" y="68306"/>
                    <a:pt x="349658" y="66449"/>
                    <a:pt x="356582" y="61382"/>
                  </a:cubicBezTo>
                  <a:cubicBezTo>
                    <a:pt x="361142" y="58005"/>
                    <a:pt x="364519" y="54290"/>
                    <a:pt x="366714" y="49224"/>
                  </a:cubicBezTo>
                  <a:cubicBezTo>
                    <a:pt x="368403" y="50575"/>
                    <a:pt x="370092" y="51926"/>
                    <a:pt x="371780" y="53277"/>
                  </a:cubicBezTo>
                  <a:cubicBezTo>
                    <a:pt x="391201" y="67800"/>
                    <a:pt x="412478" y="79789"/>
                    <a:pt x="434431" y="90428"/>
                  </a:cubicBezTo>
                  <a:cubicBezTo>
                    <a:pt x="455878" y="100898"/>
                    <a:pt x="477831" y="110017"/>
                    <a:pt x="499784" y="119305"/>
                  </a:cubicBezTo>
                  <a:cubicBezTo>
                    <a:pt x="509241" y="123358"/>
                    <a:pt x="518529" y="127411"/>
                    <a:pt x="527817" y="131464"/>
                  </a:cubicBezTo>
                  <a:cubicBezTo>
                    <a:pt x="520724" y="145311"/>
                    <a:pt x="516840" y="161523"/>
                    <a:pt x="521231" y="176890"/>
                  </a:cubicBezTo>
                  <a:cubicBezTo>
                    <a:pt x="524946" y="190062"/>
                    <a:pt x="534234" y="201376"/>
                    <a:pt x="546562" y="206780"/>
                  </a:cubicBezTo>
                  <a:cubicBezTo>
                    <a:pt x="544535" y="210158"/>
                    <a:pt x="542509" y="213366"/>
                    <a:pt x="540820" y="216068"/>
                  </a:cubicBezTo>
                  <a:cubicBezTo>
                    <a:pt x="527479" y="238359"/>
                    <a:pt x="513801" y="259806"/>
                    <a:pt x="499447" y="280746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3E19960-B075-4CC4-9816-EB8B13D25ABC}"/>
                </a:ext>
              </a:extLst>
            </p:cNvPr>
            <p:cNvSpPr/>
            <p:nvPr/>
          </p:nvSpPr>
          <p:spPr>
            <a:xfrm rot="-4846898">
              <a:off x="3317686" y="3567737"/>
              <a:ext cx="177654" cy="177654"/>
            </a:xfrm>
            <a:custGeom>
              <a:avLst/>
              <a:gdLst>
                <a:gd name="connsiteX0" fmla="*/ 177655 w 177654"/>
                <a:gd name="connsiteY0" fmla="*/ 88827 h 177654"/>
                <a:gd name="connsiteX1" fmla="*/ 88827 w 177654"/>
                <a:gd name="connsiteY1" fmla="*/ 177655 h 177654"/>
                <a:gd name="connsiteX2" fmla="*/ 0 w 177654"/>
                <a:gd name="connsiteY2" fmla="*/ 88827 h 177654"/>
                <a:gd name="connsiteX3" fmla="*/ 88827 w 177654"/>
                <a:gd name="connsiteY3" fmla="*/ 0 h 177654"/>
                <a:gd name="connsiteX4" fmla="*/ 177655 w 177654"/>
                <a:gd name="connsiteY4" fmla="*/ 88827 h 17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54" h="177654">
                  <a:moveTo>
                    <a:pt x="177655" y="88827"/>
                  </a:moveTo>
                  <a:cubicBezTo>
                    <a:pt x="177655" y="137885"/>
                    <a:pt x="137885" y="177655"/>
                    <a:pt x="88827" y="177655"/>
                  </a:cubicBezTo>
                  <a:cubicBezTo>
                    <a:pt x="39769" y="177655"/>
                    <a:pt x="0" y="137885"/>
                    <a:pt x="0" y="88827"/>
                  </a:cubicBezTo>
                  <a:cubicBezTo>
                    <a:pt x="0" y="39769"/>
                    <a:pt x="39769" y="0"/>
                    <a:pt x="88827" y="0"/>
                  </a:cubicBezTo>
                  <a:cubicBezTo>
                    <a:pt x="137885" y="0"/>
                    <a:pt x="177655" y="39769"/>
                    <a:pt x="177655" y="88827"/>
                  </a:cubicBezTo>
                  <a:close/>
                </a:path>
              </a:pathLst>
            </a:custGeom>
            <a:solidFill>
              <a:srgbClr val="BCD99D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D411B36-1783-44FA-8F63-E4F4B6023130}"/>
                </a:ext>
              </a:extLst>
            </p:cNvPr>
            <p:cNvSpPr/>
            <p:nvPr/>
          </p:nvSpPr>
          <p:spPr>
            <a:xfrm>
              <a:off x="3444278" y="3460268"/>
              <a:ext cx="138811" cy="125977"/>
            </a:xfrm>
            <a:custGeom>
              <a:avLst/>
              <a:gdLst>
                <a:gd name="connsiteX0" fmla="*/ 138812 w 138811"/>
                <a:gd name="connsiteY0" fmla="*/ 62989 h 125977"/>
                <a:gd name="connsiteX1" fmla="*/ 69406 w 138811"/>
                <a:gd name="connsiteY1" fmla="*/ 125978 h 125977"/>
                <a:gd name="connsiteX2" fmla="*/ 0 w 138811"/>
                <a:gd name="connsiteY2" fmla="*/ 62989 h 125977"/>
                <a:gd name="connsiteX3" fmla="*/ 69406 w 138811"/>
                <a:gd name="connsiteY3" fmla="*/ 0 h 125977"/>
                <a:gd name="connsiteX4" fmla="*/ 138812 w 138811"/>
                <a:gd name="connsiteY4" fmla="*/ 62989 h 1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11" h="125977">
                  <a:moveTo>
                    <a:pt x="138812" y="62989"/>
                  </a:moveTo>
                  <a:cubicBezTo>
                    <a:pt x="138812" y="97777"/>
                    <a:pt x="107738" y="125978"/>
                    <a:pt x="69406" y="125978"/>
                  </a:cubicBezTo>
                  <a:cubicBezTo>
                    <a:pt x="31074" y="125978"/>
                    <a:pt x="0" y="97777"/>
                    <a:pt x="0" y="62989"/>
                  </a:cubicBezTo>
                  <a:cubicBezTo>
                    <a:pt x="0" y="28201"/>
                    <a:pt x="31074" y="0"/>
                    <a:pt x="69406" y="0"/>
                  </a:cubicBezTo>
                  <a:cubicBezTo>
                    <a:pt x="107738" y="0"/>
                    <a:pt x="138812" y="28201"/>
                    <a:pt x="138812" y="62989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9664687-2DB5-41B1-9515-E9FD980E1D7F}"/>
                </a:ext>
              </a:extLst>
            </p:cNvPr>
            <p:cNvSpPr/>
            <p:nvPr/>
          </p:nvSpPr>
          <p:spPr>
            <a:xfrm rot="-4519638">
              <a:off x="3227130" y="3698681"/>
              <a:ext cx="125978" cy="138813"/>
            </a:xfrm>
            <a:custGeom>
              <a:avLst/>
              <a:gdLst>
                <a:gd name="connsiteX0" fmla="*/ 125979 w 125978"/>
                <a:gd name="connsiteY0" fmla="*/ 69407 h 138813"/>
                <a:gd name="connsiteX1" fmla="*/ 62990 w 125978"/>
                <a:gd name="connsiteY1" fmla="*/ 138813 h 138813"/>
                <a:gd name="connsiteX2" fmla="*/ 0 w 125978"/>
                <a:gd name="connsiteY2" fmla="*/ 69407 h 138813"/>
                <a:gd name="connsiteX3" fmla="*/ 62990 w 125978"/>
                <a:gd name="connsiteY3" fmla="*/ 0 h 138813"/>
                <a:gd name="connsiteX4" fmla="*/ 125979 w 125978"/>
                <a:gd name="connsiteY4" fmla="*/ 69407 h 13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78" h="138813">
                  <a:moveTo>
                    <a:pt x="125979" y="69407"/>
                  </a:moveTo>
                  <a:cubicBezTo>
                    <a:pt x="125979" y="107739"/>
                    <a:pt x="97778" y="138813"/>
                    <a:pt x="62990" y="138813"/>
                  </a:cubicBezTo>
                  <a:cubicBezTo>
                    <a:pt x="28201" y="138813"/>
                    <a:pt x="0" y="107739"/>
                    <a:pt x="0" y="69407"/>
                  </a:cubicBezTo>
                  <a:cubicBezTo>
                    <a:pt x="0" y="31074"/>
                    <a:pt x="28201" y="0"/>
                    <a:pt x="62990" y="0"/>
                  </a:cubicBezTo>
                  <a:cubicBezTo>
                    <a:pt x="97778" y="0"/>
                    <a:pt x="125979" y="31074"/>
                    <a:pt x="125979" y="69407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09DAA7-11F9-4171-8DDD-2C048EC3096B}"/>
                </a:ext>
              </a:extLst>
            </p:cNvPr>
            <p:cNvSpPr/>
            <p:nvPr/>
          </p:nvSpPr>
          <p:spPr>
            <a:xfrm>
              <a:off x="3351399" y="3601045"/>
              <a:ext cx="106909" cy="100542"/>
            </a:xfrm>
            <a:custGeom>
              <a:avLst/>
              <a:gdLst>
                <a:gd name="connsiteX0" fmla="*/ 104024 w 106909"/>
                <a:gd name="connsiteY0" fmla="*/ 83314 h 100542"/>
                <a:gd name="connsiteX1" fmla="*/ 96932 w 106909"/>
                <a:gd name="connsiteY1" fmla="*/ 77404 h 100542"/>
                <a:gd name="connsiteX2" fmla="*/ 94736 w 106909"/>
                <a:gd name="connsiteY2" fmla="*/ 76222 h 100542"/>
                <a:gd name="connsiteX3" fmla="*/ 99296 w 106909"/>
                <a:gd name="connsiteY3" fmla="*/ 67441 h 100542"/>
                <a:gd name="connsiteX4" fmla="*/ 85280 w 106909"/>
                <a:gd name="connsiteY4" fmla="*/ 29951 h 100542"/>
                <a:gd name="connsiteX5" fmla="*/ 43737 w 106909"/>
                <a:gd name="connsiteY5" fmla="*/ 42617 h 100542"/>
                <a:gd name="connsiteX6" fmla="*/ 29552 w 106909"/>
                <a:gd name="connsiteY6" fmla="*/ 55282 h 100542"/>
                <a:gd name="connsiteX7" fmla="*/ 28708 w 106909"/>
                <a:gd name="connsiteY7" fmla="*/ 55451 h 100542"/>
                <a:gd name="connsiteX8" fmla="*/ 28708 w 106909"/>
                <a:gd name="connsiteY8" fmla="*/ 55451 h 100542"/>
                <a:gd name="connsiteX9" fmla="*/ 27864 w 106909"/>
                <a:gd name="connsiteY9" fmla="*/ 55113 h 100542"/>
                <a:gd name="connsiteX10" fmla="*/ 25331 w 106909"/>
                <a:gd name="connsiteY10" fmla="*/ 49878 h 100542"/>
                <a:gd name="connsiteX11" fmla="*/ 32592 w 106909"/>
                <a:gd name="connsiteY11" fmla="*/ 30289 h 100542"/>
                <a:gd name="connsiteX12" fmla="*/ 45257 w 106909"/>
                <a:gd name="connsiteY12" fmla="*/ 19481 h 100542"/>
                <a:gd name="connsiteX13" fmla="*/ 40022 w 106909"/>
                <a:gd name="connsiteY13" fmla="*/ 399 h 100542"/>
                <a:gd name="connsiteX14" fmla="*/ 20602 w 106909"/>
                <a:gd name="connsiteY14" fmla="*/ 13571 h 100542"/>
                <a:gd name="connsiteX15" fmla="*/ 16380 w 106909"/>
                <a:gd name="connsiteY15" fmla="*/ 11038 h 100542"/>
                <a:gd name="connsiteX16" fmla="*/ 16549 w 106909"/>
                <a:gd name="connsiteY16" fmla="*/ 11207 h 100542"/>
                <a:gd name="connsiteX17" fmla="*/ 13847 w 106909"/>
                <a:gd name="connsiteY17" fmla="*/ 9518 h 100542"/>
                <a:gd name="connsiteX18" fmla="*/ 9963 w 106909"/>
                <a:gd name="connsiteY18" fmla="*/ 8674 h 100542"/>
                <a:gd name="connsiteX19" fmla="*/ 6079 w 106909"/>
                <a:gd name="connsiteY19" fmla="*/ 9518 h 100542"/>
                <a:gd name="connsiteX20" fmla="*/ 2871 w 106909"/>
                <a:gd name="connsiteY20" fmla="*/ 11544 h 100542"/>
                <a:gd name="connsiteX21" fmla="*/ 1351 w 106909"/>
                <a:gd name="connsiteY21" fmla="*/ 13571 h 100542"/>
                <a:gd name="connsiteX22" fmla="*/ 0 w 106909"/>
                <a:gd name="connsiteY22" fmla="*/ 18637 h 100542"/>
                <a:gd name="connsiteX23" fmla="*/ 338 w 106909"/>
                <a:gd name="connsiteY23" fmla="*/ 21339 h 100542"/>
                <a:gd name="connsiteX24" fmla="*/ 2871 w 106909"/>
                <a:gd name="connsiteY24" fmla="*/ 25730 h 100542"/>
                <a:gd name="connsiteX25" fmla="*/ 6755 w 106909"/>
                <a:gd name="connsiteY25" fmla="*/ 28769 h 100542"/>
                <a:gd name="connsiteX26" fmla="*/ 8950 w 106909"/>
                <a:gd name="connsiteY26" fmla="*/ 30120 h 100542"/>
                <a:gd name="connsiteX27" fmla="*/ 9963 w 106909"/>
                <a:gd name="connsiteY27" fmla="*/ 30627 h 100542"/>
                <a:gd name="connsiteX28" fmla="*/ 5742 w 106909"/>
                <a:gd name="connsiteY28" fmla="*/ 54775 h 100542"/>
                <a:gd name="connsiteX29" fmla="*/ 17731 w 106909"/>
                <a:gd name="connsiteY29" fmla="*/ 72507 h 100542"/>
                <a:gd name="connsiteX30" fmla="*/ 57585 w 106909"/>
                <a:gd name="connsiteY30" fmla="*/ 56971 h 100542"/>
                <a:gd name="connsiteX31" fmla="*/ 72952 w 106909"/>
                <a:gd name="connsiteY31" fmla="*/ 47683 h 100542"/>
                <a:gd name="connsiteX32" fmla="*/ 80720 w 106909"/>
                <a:gd name="connsiteY32" fmla="*/ 53087 h 100542"/>
                <a:gd name="connsiteX33" fmla="*/ 76161 w 106909"/>
                <a:gd name="connsiteY33" fmla="*/ 68285 h 100542"/>
                <a:gd name="connsiteX34" fmla="*/ 56572 w 106909"/>
                <a:gd name="connsiteY34" fmla="*/ 82132 h 100542"/>
                <a:gd name="connsiteX35" fmla="*/ 66535 w 106909"/>
                <a:gd name="connsiteY35" fmla="*/ 99188 h 100542"/>
                <a:gd name="connsiteX36" fmla="*/ 80045 w 106909"/>
                <a:gd name="connsiteY36" fmla="*/ 90745 h 100542"/>
                <a:gd name="connsiteX37" fmla="*/ 80720 w 106909"/>
                <a:gd name="connsiteY37" fmla="*/ 91420 h 100542"/>
                <a:gd name="connsiteX38" fmla="*/ 87137 w 106909"/>
                <a:gd name="connsiteY38" fmla="*/ 95304 h 100542"/>
                <a:gd name="connsiteX39" fmla="*/ 89839 w 106909"/>
                <a:gd name="connsiteY39" fmla="*/ 97669 h 100542"/>
                <a:gd name="connsiteX40" fmla="*/ 93048 w 106909"/>
                <a:gd name="connsiteY40" fmla="*/ 99695 h 100542"/>
                <a:gd name="connsiteX41" fmla="*/ 96932 w 106909"/>
                <a:gd name="connsiteY41" fmla="*/ 100539 h 100542"/>
                <a:gd name="connsiteX42" fmla="*/ 100816 w 106909"/>
                <a:gd name="connsiteY42" fmla="*/ 99695 h 100542"/>
                <a:gd name="connsiteX43" fmla="*/ 104024 w 106909"/>
                <a:gd name="connsiteY43" fmla="*/ 97669 h 100542"/>
                <a:gd name="connsiteX44" fmla="*/ 106895 w 106909"/>
                <a:gd name="connsiteY44" fmla="*/ 90745 h 100542"/>
                <a:gd name="connsiteX45" fmla="*/ 104024 w 106909"/>
                <a:gd name="connsiteY45" fmla="*/ 83314 h 10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6909" h="100542">
                  <a:moveTo>
                    <a:pt x="104024" y="83314"/>
                  </a:moveTo>
                  <a:cubicBezTo>
                    <a:pt x="101829" y="81119"/>
                    <a:pt x="99465" y="79262"/>
                    <a:pt x="96932" y="77404"/>
                  </a:cubicBezTo>
                  <a:cubicBezTo>
                    <a:pt x="96256" y="76897"/>
                    <a:pt x="95412" y="76560"/>
                    <a:pt x="94736" y="76222"/>
                  </a:cubicBezTo>
                  <a:cubicBezTo>
                    <a:pt x="96594" y="73520"/>
                    <a:pt x="98114" y="70649"/>
                    <a:pt x="99296" y="67441"/>
                  </a:cubicBezTo>
                  <a:cubicBezTo>
                    <a:pt x="104362" y="53762"/>
                    <a:pt x="99296" y="36200"/>
                    <a:pt x="85280" y="29951"/>
                  </a:cubicBezTo>
                  <a:cubicBezTo>
                    <a:pt x="69912" y="23196"/>
                    <a:pt x="54714" y="31978"/>
                    <a:pt x="43737" y="42617"/>
                  </a:cubicBezTo>
                  <a:cubicBezTo>
                    <a:pt x="39516" y="46838"/>
                    <a:pt x="35125" y="52918"/>
                    <a:pt x="29552" y="55282"/>
                  </a:cubicBezTo>
                  <a:cubicBezTo>
                    <a:pt x="29552" y="55282"/>
                    <a:pt x="29046" y="55451"/>
                    <a:pt x="28708" y="55451"/>
                  </a:cubicBezTo>
                  <a:cubicBezTo>
                    <a:pt x="28708" y="55451"/>
                    <a:pt x="28708" y="55451"/>
                    <a:pt x="28708" y="55451"/>
                  </a:cubicBezTo>
                  <a:cubicBezTo>
                    <a:pt x="28708" y="55451"/>
                    <a:pt x="27695" y="54944"/>
                    <a:pt x="27864" y="55113"/>
                  </a:cubicBezTo>
                  <a:cubicBezTo>
                    <a:pt x="26006" y="53256"/>
                    <a:pt x="25499" y="52749"/>
                    <a:pt x="25331" y="49878"/>
                  </a:cubicBezTo>
                  <a:cubicBezTo>
                    <a:pt x="24824" y="43123"/>
                    <a:pt x="29215" y="35862"/>
                    <a:pt x="32592" y="30289"/>
                  </a:cubicBezTo>
                  <a:cubicBezTo>
                    <a:pt x="35801" y="25223"/>
                    <a:pt x="39853" y="20832"/>
                    <a:pt x="45257" y="19481"/>
                  </a:cubicBezTo>
                  <a:cubicBezTo>
                    <a:pt x="57585" y="16104"/>
                    <a:pt x="52350" y="-2978"/>
                    <a:pt x="40022" y="399"/>
                  </a:cubicBezTo>
                  <a:cubicBezTo>
                    <a:pt x="32085" y="2594"/>
                    <a:pt x="25668" y="7491"/>
                    <a:pt x="20602" y="13571"/>
                  </a:cubicBezTo>
                  <a:cubicBezTo>
                    <a:pt x="19082" y="12895"/>
                    <a:pt x="17563" y="12051"/>
                    <a:pt x="16380" y="11038"/>
                  </a:cubicBezTo>
                  <a:lnTo>
                    <a:pt x="16549" y="11207"/>
                  </a:lnTo>
                  <a:cubicBezTo>
                    <a:pt x="15705" y="10531"/>
                    <a:pt x="14861" y="9856"/>
                    <a:pt x="13847" y="9518"/>
                  </a:cubicBezTo>
                  <a:cubicBezTo>
                    <a:pt x="12665" y="8842"/>
                    <a:pt x="11314" y="8674"/>
                    <a:pt x="9963" y="8674"/>
                  </a:cubicBezTo>
                  <a:cubicBezTo>
                    <a:pt x="8612" y="8674"/>
                    <a:pt x="7261" y="8842"/>
                    <a:pt x="6079" y="9518"/>
                  </a:cubicBezTo>
                  <a:cubicBezTo>
                    <a:pt x="4897" y="9856"/>
                    <a:pt x="3715" y="10531"/>
                    <a:pt x="2871" y="11544"/>
                  </a:cubicBezTo>
                  <a:cubicBezTo>
                    <a:pt x="2364" y="12220"/>
                    <a:pt x="1858" y="12895"/>
                    <a:pt x="1351" y="13571"/>
                  </a:cubicBezTo>
                  <a:cubicBezTo>
                    <a:pt x="507" y="15091"/>
                    <a:pt x="0" y="16779"/>
                    <a:pt x="0" y="18637"/>
                  </a:cubicBezTo>
                  <a:cubicBezTo>
                    <a:pt x="169" y="19481"/>
                    <a:pt x="169" y="20326"/>
                    <a:pt x="338" y="21339"/>
                  </a:cubicBezTo>
                  <a:cubicBezTo>
                    <a:pt x="844" y="23028"/>
                    <a:pt x="1689" y="24547"/>
                    <a:pt x="2871" y="25730"/>
                  </a:cubicBezTo>
                  <a:cubicBezTo>
                    <a:pt x="4053" y="26912"/>
                    <a:pt x="5404" y="27925"/>
                    <a:pt x="6755" y="28769"/>
                  </a:cubicBezTo>
                  <a:cubicBezTo>
                    <a:pt x="7430" y="29276"/>
                    <a:pt x="8275" y="29782"/>
                    <a:pt x="8950" y="30120"/>
                  </a:cubicBezTo>
                  <a:cubicBezTo>
                    <a:pt x="9288" y="30289"/>
                    <a:pt x="9626" y="30458"/>
                    <a:pt x="9963" y="30627"/>
                  </a:cubicBezTo>
                  <a:cubicBezTo>
                    <a:pt x="6586" y="38226"/>
                    <a:pt x="4391" y="46332"/>
                    <a:pt x="5742" y="54775"/>
                  </a:cubicBezTo>
                  <a:cubicBezTo>
                    <a:pt x="6924" y="62037"/>
                    <a:pt x="11483" y="68792"/>
                    <a:pt x="17731" y="72507"/>
                  </a:cubicBezTo>
                  <a:cubicBezTo>
                    <a:pt x="33605" y="81964"/>
                    <a:pt x="47115" y="67103"/>
                    <a:pt x="57585" y="56971"/>
                  </a:cubicBezTo>
                  <a:cubicBezTo>
                    <a:pt x="61807" y="52918"/>
                    <a:pt x="66873" y="48189"/>
                    <a:pt x="72952" y="47683"/>
                  </a:cubicBezTo>
                  <a:cubicBezTo>
                    <a:pt x="76836" y="47345"/>
                    <a:pt x="79538" y="49709"/>
                    <a:pt x="80720" y="53087"/>
                  </a:cubicBezTo>
                  <a:cubicBezTo>
                    <a:pt x="82240" y="57984"/>
                    <a:pt x="80214" y="63725"/>
                    <a:pt x="76161" y="68285"/>
                  </a:cubicBezTo>
                  <a:cubicBezTo>
                    <a:pt x="70757" y="74364"/>
                    <a:pt x="63495" y="78248"/>
                    <a:pt x="56572" y="82132"/>
                  </a:cubicBezTo>
                  <a:cubicBezTo>
                    <a:pt x="45426" y="88381"/>
                    <a:pt x="55390" y="105437"/>
                    <a:pt x="66535" y="99188"/>
                  </a:cubicBezTo>
                  <a:cubicBezTo>
                    <a:pt x="71263" y="96655"/>
                    <a:pt x="75823" y="93785"/>
                    <a:pt x="80045" y="90745"/>
                  </a:cubicBezTo>
                  <a:cubicBezTo>
                    <a:pt x="80214" y="90914"/>
                    <a:pt x="80382" y="91251"/>
                    <a:pt x="80720" y="91420"/>
                  </a:cubicBezTo>
                  <a:cubicBezTo>
                    <a:pt x="82915" y="92434"/>
                    <a:pt x="85111" y="93785"/>
                    <a:pt x="87137" y="95304"/>
                  </a:cubicBezTo>
                  <a:cubicBezTo>
                    <a:pt x="87982" y="95980"/>
                    <a:pt x="88995" y="96824"/>
                    <a:pt x="89839" y="97669"/>
                  </a:cubicBezTo>
                  <a:cubicBezTo>
                    <a:pt x="90684" y="98682"/>
                    <a:pt x="91866" y="99357"/>
                    <a:pt x="93048" y="99695"/>
                  </a:cubicBezTo>
                  <a:cubicBezTo>
                    <a:pt x="94230" y="100370"/>
                    <a:pt x="95581" y="100539"/>
                    <a:pt x="96932" y="100539"/>
                  </a:cubicBezTo>
                  <a:cubicBezTo>
                    <a:pt x="98283" y="100539"/>
                    <a:pt x="99634" y="100370"/>
                    <a:pt x="100816" y="99695"/>
                  </a:cubicBezTo>
                  <a:cubicBezTo>
                    <a:pt x="101998" y="99357"/>
                    <a:pt x="103180" y="98682"/>
                    <a:pt x="104024" y="97669"/>
                  </a:cubicBezTo>
                  <a:cubicBezTo>
                    <a:pt x="105713" y="95811"/>
                    <a:pt x="107064" y="93278"/>
                    <a:pt x="106895" y="90745"/>
                  </a:cubicBezTo>
                  <a:cubicBezTo>
                    <a:pt x="106726" y="87705"/>
                    <a:pt x="105882" y="85172"/>
                    <a:pt x="104024" y="83314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5048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9E93239-433F-4BBB-8440-46443C631196}"/>
              </a:ext>
            </a:extLst>
          </p:cNvPr>
          <p:cNvGrpSpPr/>
          <p:nvPr/>
        </p:nvGrpSpPr>
        <p:grpSpPr>
          <a:xfrm>
            <a:off x="8368847" y="-121920"/>
            <a:ext cx="279683" cy="1720891"/>
            <a:chOff x="8368847" y="-121920"/>
            <a:chExt cx="279683" cy="1720891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F6081A6-9B29-4579-A510-545E192115FB}"/>
                </a:ext>
              </a:extLst>
            </p:cNvPr>
            <p:cNvCxnSpPr>
              <a:cxnSpLocks/>
            </p:cNvCxnSpPr>
            <p:nvPr/>
          </p:nvCxnSpPr>
          <p:spPr>
            <a:xfrm>
              <a:off x="8491124" y="-121920"/>
              <a:ext cx="0" cy="1527920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5" name="Graphic 5">
              <a:extLst>
                <a:ext uri="{FF2B5EF4-FFF2-40B4-BE49-F238E27FC236}">
                  <a16:creationId xmlns:a16="http://schemas.microsoft.com/office/drawing/2014/main" id="{25264D74-F008-438D-A09B-56E397F9A887}"/>
                </a:ext>
              </a:extLst>
            </p:cNvPr>
            <p:cNvGrpSpPr/>
            <p:nvPr/>
          </p:nvGrpSpPr>
          <p:grpSpPr>
            <a:xfrm rot="6114014">
              <a:off x="8364484" y="1314924"/>
              <a:ext cx="288410" cy="279683"/>
              <a:chOff x="490506" y="438447"/>
              <a:chExt cx="932296" cy="904085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F16702C-F917-4E24-8177-343B3D98D9B6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FDF429C-64A2-431F-9E9A-635C8457B664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F01409-D3CC-45BD-AF5D-08C2796A917D}"/>
              </a:ext>
            </a:extLst>
          </p:cNvPr>
          <p:cNvSpPr/>
          <p:nvPr/>
        </p:nvSpPr>
        <p:spPr>
          <a:xfrm>
            <a:off x="1147572" y="1079500"/>
            <a:ext cx="6848856" cy="1799349"/>
          </a:xfrm>
          <a:prstGeom prst="roundRect">
            <a:avLst/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EC6C2F-6120-42A7-AF64-DCC337EBDEF2}"/>
              </a:ext>
            </a:extLst>
          </p:cNvPr>
          <p:cNvSpPr/>
          <p:nvPr/>
        </p:nvSpPr>
        <p:spPr>
          <a:xfrm>
            <a:off x="1147572" y="3164599"/>
            <a:ext cx="6848856" cy="1222037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33B52E0-A3D3-42B2-8249-D8E7C4A408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7,235,000!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CA6811-5C3F-4AB1-9270-7ECDB73078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EF3CD18B-BC34-4791-96F6-11C91E62C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576067">
            <a:off x="993257" y="2764087"/>
            <a:ext cx="123825" cy="1905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F954D53-71ED-4CD3-92F5-E047037C57B1}"/>
              </a:ext>
            </a:extLst>
          </p:cNvPr>
          <p:cNvGrpSpPr/>
          <p:nvPr/>
        </p:nvGrpSpPr>
        <p:grpSpPr>
          <a:xfrm>
            <a:off x="629786" y="-290952"/>
            <a:ext cx="279683" cy="1180979"/>
            <a:chOff x="677022" y="-343733"/>
            <a:chExt cx="279683" cy="1180979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3D14D71-D2D8-4247-8F19-151194CC3FF8}"/>
                </a:ext>
              </a:extLst>
            </p:cNvPr>
            <p:cNvCxnSpPr/>
            <p:nvPr/>
          </p:nvCxnSpPr>
          <p:spPr>
            <a:xfrm flipH="1">
              <a:off x="808906" y="-343733"/>
              <a:ext cx="7958" cy="974699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0" name="Graphic 5">
              <a:extLst>
                <a:ext uri="{FF2B5EF4-FFF2-40B4-BE49-F238E27FC236}">
                  <a16:creationId xmlns:a16="http://schemas.microsoft.com/office/drawing/2014/main" id="{8AB6ACF5-50E6-4970-BAF2-4E0188DE8629}"/>
                </a:ext>
              </a:extLst>
            </p:cNvPr>
            <p:cNvGrpSpPr/>
            <p:nvPr/>
          </p:nvGrpSpPr>
          <p:grpSpPr>
            <a:xfrm rot="4686805">
              <a:off x="672659" y="553199"/>
              <a:ext cx="288410" cy="279683"/>
              <a:chOff x="490506" y="438447"/>
              <a:chExt cx="932296" cy="904085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9711040-C3AA-40EF-AABD-7DF65EE86712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6C769FC5-BBBD-4D67-AB0F-CC1628E46190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48667721-7D1F-4541-A751-2E7961A29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4493">
            <a:off x="1397930" y="859581"/>
            <a:ext cx="392122" cy="321741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28628813-1EB5-43B5-93C6-47823D3A3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4493">
            <a:off x="7282452" y="2637065"/>
            <a:ext cx="371475" cy="304800"/>
          </a:xfrm>
          <a:prstGeom prst="rect">
            <a:avLst/>
          </a:prstGeom>
        </p:spPr>
      </p:pic>
      <p:grpSp>
        <p:nvGrpSpPr>
          <p:cNvPr id="2" name="Graphic 72">
            <a:extLst>
              <a:ext uri="{FF2B5EF4-FFF2-40B4-BE49-F238E27FC236}">
                <a16:creationId xmlns:a16="http://schemas.microsoft.com/office/drawing/2014/main" id="{CCDDC4A6-F357-45D0-A588-34A6B17A668D}"/>
              </a:ext>
            </a:extLst>
          </p:cNvPr>
          <p:cNvGrpSpPr/>
          <p:nvPr/>
        </p:nvGrpSpPr>
        <p:grpSpPr>
          <a:xfrm>
            <a:off x="8136171" y="4131790"/>
            <a:ext cx="714519" cy="672065"/>
            <a:chOff x="8136171" y="4131790"/>
            <a:chExt cx="714519" cy="67206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54BE1DA6-1546-4792-BFB6-D24317812042}"/>
                </a:ext>
              </a:extLst>
            </p:cNvPr>
            <p:cNvSpPr/>
            <p:nvPr/>
          </p:nvSpPr>
          <p:spPr>
            <a:xfrm>
              <a:off x="8136171" y="4131790"/>
              <a:ext cx="714519" cy="672065"/>
            </a:xfrm>
            <a:custGeom>
              <a:avLst/>
              <a:gdLst>
                <a:gd name="connsiteX0" fmla="*/ 554220 w 714519"/>
                <a:gd name="connsiteY0" fmla="*/ 103959 h 672065"/>
                <a:gd name="connsiteX1" fmla="*/ 446819 w 714519"/>
                <a:gd name="connsiteY1" fmla="*/ 30669 h 672065"/>
                <a:gd name="connsiteX2" fmla="*/ 369814 w 714519"/>
                <a:gd name="connsiteY2" fmla="*/ 3987 h 672065"/>
                <a:gd name="connsiteX3" fmla="*/ 341443 w 714519"/>
                <a:gd name="connsiteY3" fmla="*/ 23576 h 672065"/>
                <a:gd name="connsiteX4" fmla="*/ 281832 w 714519"/>
                <a:gd name="connsiteY4" fmla="*/ 122534 h 672065"/>
                <a:gd name="connsiteX5" fmla="*/ 106375 w 714519"/>
                <a:gd name="connsiteY5" fmla="*/ 321464 h 672065"/>
                <a:gd name="connsiteX6" fmla="*/ 4884 w 714519"/>
                <a:gd name="connsiteY6" fmla="*/ 438323 h 672065"/>
                <a:gd name="connsiteX7" fmla="*/ 143358 w 714519"/>
                <a:gd name="connsiteY7" fmla="*/ 581356 h 672065"/>
                <a:gd name="connsiteX8" fmla="*/ 311891 w 714519"/>
                <a:gd name="connsiteY8" fmla="*/ 672040 h 672065"/>
                <a:gd name="connsiteX9" fmla="*/ 377413 w 714519"/>
                <a:gd name="connsiteY9" fmla="*/ 651776 h 672065"/>
                <a:gd name="connsiteX10" fmla="*/ 468772 w 714519"/>
                <a:gd name="connsiteY10" fmla="*/ 571393 h 672065"/>
                <a:gd name="connsiteX11" fmla="*/ 591541 w 714519"/>
                <a:gd name="connsiteY11" fmla="*/ 405900 h 672065"/>
                <a:gd name="connsiteX12" fmla="*/ 666688 w 714519"/>
                <a:gd name="connsiteY12" fmla="*/ 294951 h 672065"/>
                <a:gd name="connsiteX13" fmla="*/ 714479 w 714519"/>
                <a:gd name="connsiteY13" fmla="*/ 190927 h 672065"/>
                <a:gd name="connsiteX14" fmla="*/ 554220 w 714519"/>
                <a:gd name="connsiteY14" fmla="*/ 103959 h 67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519" h="672065">
                  <a:moveTo>
                    <a:pt x="554220" y="103959"/>
                  </a:moveTo>
                  <a:cubicBezTo>
                    <a:pt x="510821" y="83525"/>
                    <a:pt x="489712" y="51102"/>
                    <a:pt x="446819" y="30669"/>
                  </a:cubicBezTo>
                  <a:cubicBezTo>
                    <a:pt x="425710" y="20536"/>
                    <a:pt x="391767" y="-11042"/>
                    <a:pt x="369814" y="3987"/>
                  </a:cubicBezTo>
                  <a:cubicBezTo>
                    <a:pt x="358330" y="6013"/>
                    <a:pt x="349718" y="11924"/>
                    <a:pt x="341443" y="23576"/>
                  </a:cubicBezTo>
                  <a:cubicBezTo>
                    <a:pt x="319321" y="54817"/>
                    <a:pt x="305643" y="91462"/>
                    <a:pt x="281832" y="122534"/>
                  </a:cubicBezTo>
                  <a:cubicBezTo>
                    <a:pt x="227624" y="193629"/>
                    <a:pt x="182029" y="270972"/>
                    <a:pt x="106375" y="321464"/>
                  </a:cubicBezTo>
                  <a:cubicBezTo>
                    <a:pt x="63144" y="350510"/>
                    <a:pt x="-21122" y="373645"/>
                    <a:pt x="4884" y="438323"/>
                  </a:cubicBezTo>
                  <a:cubicBezTo>
                    <a:pt x="29370" y="499116"/>
                    <a:pt x="96581" y="540152"/>
                    <a:pt x="143358" y="581356"/>
                  </a:cubicBezTo>
                  <a:cubicBezTo>
                    <a:pt x="189122" y="621548"/>
                    <a:pt x="244343" y="673391"/>
                    <a:pt x="311891" y="672040"/>
                  </a:cubicBezTo>
                  <a:cubicBezTo>
                    <a:pt x="340092" y="671533"/>
                    <a:pt x="355291" y="667143"/>
                    <a:pt x="377413" y="651776"/>
                  </a:cubicBezTo>
                  <a:cubicBezTo>
                    <a:pt x="411187" y="628303"/>
                    <a:pt x="436855" y="597230"/>
                    <a:pt x="468772" y="571393"/>
                  </a:cubicBezTo>
                  <a:cubicBezTo>
                    <a:pt x="526694" y="524616"/>
                    <a:pt x="554896" y="471084"/>
                    <a:pt x="591541" y="405900"/>
                  </a:cubicBezTo>
                  <a:cubicBezTo>
                    <a:pt x="612143" y="369424"/>
                    <a:pt x="647775" y="332441"/>
                    <a:pt x="666688" y="294951"/>
                  </a:cubicBezTo>
                  <a:cubicBezTo>
                    <a:pt x="683744" y="261177"/>
                    <a:pt x="715830" y="230274"/>
                    <a:pt x="714479" y="190927"/>
                  </a:cubicBezTo>
                  <a:cubicBezTo>
                    <a:pt x="712114" y="122365"/>
                    <a:pt x="602180" y="126418"/>
                    <a:pt x="554220" y="103959"/>
                  </a:cubicBezTo>
                  <a:close/>
                </a:path>
              </a:pathLst>
            </a:custGeom>
            <a:solidFill>
              <a:srgbClr val="8FBF5B"/>
            </a:solidFill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D1624CC-BD8B-498D-87A9-753FE0C59E4A}"/>
                </a:ext>
              </a:extLst>
            </p:cNvPr>
            <p:cNvSpPr/>
            <p:nvPr/>
          </p:nvSpPr>
          <p:spPr>
            <a:xfrm>
              <a:off x="8193477" y="4186863"/>
              <a:ext cx="591575" cy="570182"/>
            </a:xfrm>
            <a:custGeom>
              <a:avLst/>
              <a:gdLst>
                <a:gd name="connsiteX0" fmla="*/ 583375 w 591575"/>
                <a:gd name="connsiteY0" fmla="*/ 134841 h 570182"/>
                <a:gd name="connsiteX1" fmla="*/ 510592 w 591575"/>
                <a:gd name="connsiteY1" fmla="*/ 92117 h 570182"/>
                <a:gd name="connsiteX2" fmla="*/ 426832 w 591575"/>
                <a:gd name="connsiteY2" fmla="*/ 53445 h 570182"/>
                <a:gd name="connsiteX3" fmla="*/ 388161 w 591575"/>
                <a:gd name="connsiteY3" fmla="*/ 28959 h 570182"/>
                <a:gd name="connsiteX4" fmla="*/ 352360 w 591575"/>
                <a:gd name="connsiteY4" fmla="*/ 3629 h 570182"/>
                <a:gd name="connsiteX5" fmla="*/ 296126 w 591575"/>
                <a:gd name="connsiteY5" fmla="*/ 28453 h 570182"/>
                <a:gd name="connsiteX6" fmla="*/ 196155 w 591575"/>
                <a:gd name="connsiteY6" fmla="*/ 155612 h 570182"/>
                <a:gd name="connsiteX7" fmla="*/ 62241 w 591575"/>
                <a:gd name="connsiteY7" fmla="*/ 285812 h 570182"/>
                <a:gd name="connsiteX8" fmla="*/ 30831 w 591575"/>
                <a:gd name="connsiteY8" fmla="*/ 313675 h 570182"/>
                <a:gd name="connsiteX9" fmla="*/ 3305 w 591575"/>
                <a:gd name="connsiteY9" fmla="*/ 345085 h 570182"/>
                <a:gd name="connsiteX10" fmla="*/ 25764 w 591575"/>
                <a:gd name="connsiteY10" fmla="*/ 412634 h 570182"/>
                <a:gd name="connsiteX11" fmla="*/ 164238 w 591575"/>
                <a:gd name="connsiteY11" fmla="*/ 523582 h 570182"/>
                <a:gd name="connsiteX12" fmla="*/ 238710 w 591575"/>
                <a:gd name="connsiteY12" fmla="*/ 566813 h 570182"/>
                <a:gd name="connsiteX13" fmla="*/ 310818 w 591575"/>
                <a:gd name="connsiteY13" fmla="*/ 551446 h 570182"/>
                <a:gd name="connsiteX14" fmla="*/ 368065 w 591575"/>
                <a:gd name="connsiteY14" fmla="*/ 493523 h 570182"/>
                <a:gd name="connsiteX15" fmla="*/ 425312 w 591575"/>
                <a:gd name="connsiteY15" fmla="*/ 427157 h 570182"/>
                <a:gd name="connsiteX16" fmla="*/ 532714 w 591575"/>
                <a:gd name="connsiteY16" fmla="*/ 284292 h 570182"/>
                <a:gd name="connsiteX17" fmla="*/ 578816 w 591575"/>
                <a:gd name="connsiteY17" fmla="*/ 208976 h 570182"/>
                <a:gd name="connsiteX18" fmla="*/ 583375 w 591575"/>
                <a:gd name="connsiteY18" fmla="*/ 134841 h 570182"/>
                <a:gd name="connsiteX19" fmla="*/ 499447 w 591575"/>
                <a:gd name="connsiteY19" fmla="*/ 280746 h 570182"/>
                <a:gd name="connsiteX20" fmla="*/ 405723 w 591575"/>
                <a:gd name="connsiteY20" fmla="*/ 404697 h 570182"/>
                <a:gd name="connsiteX21" fmla="*/ 304908 w 591575"/>
                <a:gd name="connsiteY21" fmla="*/ 518009 h 570182"/>
                <a:gd name="connsiteX22" fmla="*/ 295958 w 591575"/>
                <a:gd name="connsiteY22" fmla="*/ 525608 h 570182"/>
                <a:gd name="connsiteX23" fmla="*/ 292073 w 591575"/>
                <a:gd name="connsiteY23" fmla="*/ 518347 h 570182"/>
                <a:gd name="connsiteX24" fmla="*/ 217770 w 591575"/>
                <a:gd name="connsiteY24" fmla="*/ 509735 h 570182"/>
                <a:gd name="connsiteX25" fmla="*/ 210847 w 591575"/>
                <a:gd name="connsiteY25" fmla="*/ 519360 h 570182"/>
                <a:gd name="connsiteX26" fmla="*/ 179437 w 591575"/>
                <a:gd name="connsiteY26" fmla="*/ 497914 h 570182"/>
                <a:gd name="connsiteX27" fmla="*/ 60721 w 591575"/>
                <a:gd name="connsiteY27" fmla="*/ 404528 h 570182"/>
                <a:gd name="connsiteX28" fmla="*/ 61227 w 591575"/>
                <a:gd name="connsiteY28" fmla="*/ 404190 h 570182"/>
                <a:gd name="connsiteX29" fmla="*/ 63592 w 591575"/>
                <a:gd name="connsiteY29" fmla="*/ 323977 h 570182"/>
                <a:gd name="connsiteX30" fmla="*/ 97535 w 591575"/>
                <a:gd name="connsiteY30" fmla="*/ 294255 h 570182"/>
                <a:gd name="connsiteX31" fmla="*/ 227227 w 591575"/>
                <a:gd name="connsiteY31" fmla="*/ 166420 h 570182"/>
                <a:gd name="connsiteX32" fmla="*/ 308116 w 591575"/>
                <a:gd name="connsiteY32" fmla="*/ 67293 h 570182"/>
                <a:gd name="connsiteX33" fmla="*/ 308285 w 591575"/>
                <a:gd name="connsiteY33" fmla="*/ 67293 h 570182"/>
                <a:gd name="connsiteX34" fmla="*/ 332265 w 591575"/>
                <a:gd name="connsiteY34" fmla="*/ 69319 h 570182"/>
                <a:gd name="connsiteX35" fmla="*/ 356582 w 591575"/>
                <a:gd name="connsiteY35" fmla="*/ 61382 h 570182"/>
                <a:gd name="connsiteX36" fmla="*/ 366714 w 591575"/>
                <a:gd name="connsiteY36" fmla="*/ 49224 h 570182"/>
                <a:gd name="connsiteX37" fmla="*/ 371780 w 591575"/>
                <a:gd name="connsiteY37" fmla="*/ 53277 h 570182"/>
                <a:gd name="connsiteX38" fmla="*/ 434431 w 591575"/>
                <a:gd name="connsiteY38" fmla="*/ 90428 h 570182"/>
                <a:gd name="connsiteX39" fmla="*/ 499784 w 591575"/>
                <a:gd name="connsiteY39" fmla="*/ 119305 h 570182"/>
                <a:gd name="connsiteX40" fmla="*/ 527817 w 591575"/>
                <a:gd name="connsiteY40" fmla="*/ 131464 h 570182"/>
                <a:gd name="connsiteX41" fmla="*/ 521231 w 591575"/>
                <a:gd name="connsiteY41" fmla="*/ 176890 h 570182"/>
                <a:gd name="connsiteX42" fmla="*/ 546562 w 591575"/>
                <a:gd name="connsiteY42" fmla="*/ 206780 h 570182"/>
                <a:gd name="connsiteX43" fmla="*/ 540820 w 591575"/>
                <a:gd name="connsiteY43" fmla="*/ 216068 h 570182"/>
                <a:gd name="connsiteX44" fmla="*/ 499447 w 591575"/>
                <a:gd name="connsiteY44" fmla="*/ 280746 h 57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1575" h="570182">
                  <a:moveTo>
                    <a:pt x="583375" y="134841"/>
                  </a:moveTo>
                  <a:cubicBezTo>
                    <a:pt x="568346" y="111537"/>
                    <a:pt x="534741" y="102418"/>
                    <a:pt x="510592" y="92117"/>
                  </a:cubicBezTo>
                  <a:cubicBezTo>
                    <a:pt x="482222" y="80127"/>
                    <a:pt x="453852" y="68137"/>
                    <a:pt x="426832" y="53445"/>
                  </a:cubicBezTo>
                  <a:cubicBezTo>
                    <a:pt x="413491" y="46184"/>
                    <a:pt x="400488" y="38078"/>
                    <a:pt x="388161" y="28959"/>
                  </a:cubicBezTo>
                  <a:cubicBezTo>
                    <a:pt x="376509" y="20347"/>
                    <a:pt x="365870" y="9539"/>
                    <a:pt x="352360" y="3629"/>
                  </a:cubicBezTo>
                  <a:cubicBezTo>
                    <a:pt x="330407" y="-5828"/>
                    <a:pt x="300010" y="3460"/>
                    <a:pt x="296126" y="28453"/>
                  </a:cubicBezTo>
                  <a:cubicBezTo>
                    <a:pt x="270289" y="76243"/>
                    <a:pt x="233475" y="116434"/>
                    <a:pt x="196155" y="155612"/>
                  </a:cubicBezTo>
                  <a:cubicBezTo>
                    <a:pt x="153262" y="200701"/>
                    <a:pt x="108511" y="244101"/>
                    <a:pt x="62241" y="285812"/>
                  </a:cubicBezTo>
                  <a:cubicBezTo>
                    <a:pt x="51771" y="295269"/>
                    <a:pt x="41301" y="304388"/>
                    <a:pt x="30831" y="313675"/>
                  </a:cubicBezTo>
                  <a:cubicBezTo>
                    <a:pt x="20192" y="322963"/>
                    <a:pt x="8709" y="331745"/>
                    <a:pt x="3305" y="345085"/>
                  </a:cubicBezTo>
                  <a:cubicBezTo>
                    <a:pt x="-6996" y="370247"/>
                    <a:pt x="8540" y="395071"/>
                    <a:pt x="25764" y="412634"/>
                  </a:cubicBezTo>
                  <a:cubicBezTo>
                    <a:pt x="66631" y="454683"/>
                    <a:pt x="115773" y="490821"/>
                    <a:pt x="164238" y="523582"/>
                  </a:cubicBezTo>
                  <a:cubicBezTo>
                    <a:pt x="187374" y="539118"/>
                    <a:pt x="212029" y="558032"/>
                    <a:pt x="238710" y="566813"/>
                  </a:cubicBezTo>
                  <a:cubicBezTo>
                    <a:pt x="264210" y="575256"/>
                    <a:pt x="289878" y="566982"/>
                    <a:pt x="310818" y="551446"/>
                  </a:cubicBezTo>
                  <a:cubicBezTo>
                    <a:pt x="332602" y="535234"/>
                    <a:pt x="349996" y="513787"/>
                    <a:pt x="368065" y="493523"/>
                  </a:cubicBezTo>
                  <a:cubicBezTo>
                    <a:pt x="387485" y="471739"/>
                    <a:pt x="406568" y="449616"/>
                    <a:pt x="425312" y="427157"/>
                  </a:cubicBezTo>
                  <a:cubicBezTo>
                    <a:pt x="463308" y="381393"/>
                    <a:pt x="499616" y="333940"/>
                    <a:pt x="532714" y="284292"/>
                  </a:cubicBezTo>
                  <a:cubicBezTo>
                    <a:pt x="548926" y="259975"/>
                    <a:pt x="565813" y="235151"/>
                    <a:pt x="578816" y="208976"/>
                  </a:cubicBezTo>
                  <a:cubicBezTo>
                    <a:pt x="590299" y="186347"/>
                    <a:pt x="598405" y="158145"/>
                    <a:pt x="583375" y="134841"/>
                  </a:cubicBezTo>
                  <a:close/>
                  <a:moveTo>
                    <a:pt x="499447" y="280746"/>
                  </a:moveTo>
                  <a:cubicBezTo>
                    <a:pt x="470232" y="323639"/>
                    <a:pt x="438653" y="364674"/>
                    <a:pt x="405723" y="404697"/>
                  </a:cubicBezTo>
                  <a:cubicBezTo>
                    <a:pt x="373807" y="443199"/>
                    <a:pt x="341721" y="483897"/>
                    <a:pt x="304908" y="518009"/>
                  </a:cubicBezTo>
                  <a:cubicBezTo>
                    <a:pt x="302037" y="520711"/>
                    <a:pt x="298997" y="523244"/>
                    <a:pt x="295958" y="525608"/>
                  </a:cubicBezTo>
                  <a:cubicBezTo>
                    <a:pt x="295451" y="522906"/>
                    <a:pt x="294100" y="520373"/>
                    <a:pt x="292073" y="518347"/>
                  </a:cubicBezTo>
                  <a:cubicBezTo>
                    <a:pt x="272485" y="499771"/>
                    <a:pt x="241243" y="495887"/>
                    <a:pt x="217770" y="509735"/>
                  </a:cubicBezTo>
                  <a:cubicBezTo>
                    <a:pt x="214224" y="511761"/>
                    <a:pt x="211860" y="515476"/>
                    <a:pt x="210847" y="519360"/>
                  </a:cubicBezTo>
                  <a:cubicBezTo>
                    <a:pt x="200039" y="512268"/>
                    <a:pt x="189569" y="504668"/>
                    <a:pt x="179437" y="497914"/>
                  </a:cubicBezTo>
                  <a:cubicBezTo>
                    <a:pt x="137557" y="469712"/>
                    <a:pt x="98041" y="438471"/>
                    <a:pt x="60721" y="404528"/>
                  </a:cubicBezTo>
                  <a:cubicBezTo>
                    <a:pt x="60890" y="404359"/>
                    <a:pt x="61058" y="404359"/>
                    <a:pt x="61227" y="404190"/>
                  </a:cubicBezTo>
                  <a:cubicBezTo>
                    <a:pt x="82505" y="382575"/>
                    <a:pt x="83012" y="346774"/>
                    <a:pt x="63592" y="323977"/>
                  </a:cubicBezTo>
                  <a:cubicBezTo>
                    <a:pt x="74906" y="314013"/>
                    <a:pt x="86389" y="304388"/>
                    <a:pt x="97535" y="294255"/>
                  </a:cubicBezTo>
                  <a:cubicBezTo>
                    <a:pt x="142285" y="253220"/>
                    <a:pt x="185516" y="210664"/>
                    <a:pt x="227227" y="166420"/>
                  </a:cubicBezTo>
                  <a:cubicBezTo>
                    <a:pt x="256442" y="135348"/>
                    <a:pt x="285150" y="103094"/>
                    <a:pt x="308116" y="67293"/>
                  </a:cubicBezTo>
                  <a:cubicBezTo>
                    <a:pt x="308116" y="67293"/>
                    <a:pt x="308285" y="67293"/>
                    <a:pt x="308285" y="67293"/>
                  </a:cubicBezTo>
                  <a:cubicBezTo>
                    <a:pt x="315884" y="69488"/>
                    <a:pt x="324328" y="70333"/>
                    <a:pt x="332265" y="69319"/>
                  </a:cubicBezTo>
                  <a:cubicBezTo>
                    <a:pt x="340708" y="68306"/>
                    <a:pt x="349658" y="66449"/>
                    <a:pt x="356582" y="61382"/>
                  </a:cubicBezTo>
                  <a:cubicBezTo>
                    <a:pt x="361142" y="58005"/>
                    <a:pt x="364519" y="54290"/>
                    <a:pt x="366714" y="49224"/>
                  </a:cubicBezTo>
                  <a:cubicBezTo>
                    <a:pt x="368403" y="50575"/>
                    <a:pt x="370092" y="51926"/>
                    <a:pt x="371780" y="53277"/>
                  </a:cubicBezTo>
                  <a:cubicBezTo>
                    <a:pt x="391201" y="67800"/>
                    <a:pt x="412478" y="79789"/>
                    <a:pt x="434431" y="90428"/>
                  </a:cubicBezTo>
                  <a:cubicBezTo>
                    <a:pt x="455878" y="100898"/>
                    <a:pt x="477831" y="110017"/>
                    <a:pt x="499784" y="119305"/>
                  </a:cubicBezTo>
                  <a:cubicBezTo>
                    <a:pt x="509241" y="123358"/>
                    <a:pt x="518529" y="127411"/>
                    <a:pt x="527817" y="131464"/>
                  </a:cubicBezTo>
                  <a:cubicBezTo>
                    <a:pt x="520724" y="145311"/>
                    <a:pt x="516840" y="161523"/>
                    <a:pt x="521231" y="176890"/>
                  </a:cubicBezTo>
                  <a:cubicBezTo>
                    <a:pt x="524946" y="190062"/>
                    <a:pt x="534234" y="201376"/>
                    <a:pt x="546562" y="206780"/>
                  </a:cubicBezTo>
                  <a:cubicBezTo>
                    <a:pt x="544535" y="210158"/>
                    <a:pt x="542509" y="213366"/>
                    <a:pt x="540820" y="216068"/>
                  </a:cubicBezTo>
                  <a:cubicBezTo>
                    <a:pt x="527479" y="238359"/>
                    <a:pt x="513801" y="259806"/>
                    <a:pt x="499447" y="280746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DD34040-83B3-4E44-ACB2-4728AEE2CA1D}"/>
                </a:ext>
              </a:extLst>
            </p:cNvPr>
            <p:cNvSpPr/>
            <p:nvPr/>
          </p:nvSpPr>
          <p:spPr>
            <a:xfrm rot="-4846898">
              <a:off x="8404385" y="4392021"/>
              <a:ext cx="177654" cy="177654"/>
            </a:xfrm>
            <a:custGeom>
              <a:avLst/>
              <a:gdLst>
                <a:gd name="connsiteX0" fmla="*/ 177655 w 177654"/>
                <a:gd name="connsiteY0" fmla="*/ 88827 h 177654"/>
                <a:gd name="connsiteX1" fmla="*/ 88827 w 177654"/>
                <a:gd name="connsiteY1" fmla="*/ 177655 h 177654"/>
                <a:gd name="connsiteX2" fmla="*/ 0 w 177654"/>
                <a:gd name="connsiteY2" fmla="*/ 88827 h 177654"/>
                <a:gd name="connsiteX3" fmla="*/ 88827 w 177654"/>
                <a:gd name="connsiteY3" fmla="*/ 0 h 177654"/>
                <a:gd name="connsiteX4" fmla="*/ 177655 w 177654"/>
                <a:gd name="connsiteY4" fmla="*/ 88827 h 17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54" h="177654">
                  <a:moveTo>
                    <a:pt x="177655" y="88827"/>
                  </a:moveTo>
                  <a:cubicBezTo>
                    <a:pt x="177655" y="137885"/>
                    <a:pt x="137885" y="177655"/>
                    <a:pt x="88827" y="177655"/>
                  </a:cubicBezTo>
                  <a:cubicBezTo>
                    <a:pt x="39769" y="177655"/>
                    <a:pt x="0" y="137885"/>
                    <a:pt x="0" y="88827"/>
                  </a:cubicBezTo>
                  <a:cubicBezTo>
                    <a:pt x="0" y="39769"/>
                    <a:pt x="39769" y="0"/>
                    <a:pt x="88827" y="0"/>
                  </a:cubicBezTo>
                  <a:cubicBezTo>
                    <a:pt x="137885" y="0"/>
                    <a:pt x="177655" y="39769"/>
                    <a:pt x="177655" y="88827"/>
                  </a:cubicBezTo>
                  <a:close/>
                </a:path>
              </a:pathLst>
            </a:custGeom>
            <a:solidFill>
              <a:srgbClr val="BCD99D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7B11781-CFCC-455D-8A0E-24938B7EDAED}"/>
                </a:ext>
              </a:extLst>
            </p:cNvPr>
            <p:cNvSpPr/>
            <p:nvPr/>
          </p:nvSpPr>
          <p:spPr>
            <a:xfrm>
              <a:off x="8530977" y="4284552"/>
              <a:ext cx="138811" cy="125977"/>
            </a:xfrm>
            <a:custGeom>
              <a:avLst/>
              <a:gdLst>
                <a:gd name="connsiteX0" fmla="*/ 138812 w 138811"/>
                <a:gd name="connsiteY0" fmla="*/ 62989 h 125977"/>
                <a:gd name="connsiteX1" fmla="*/ 69406 w 138811"/>
                <a:gd name="connsiteY1" fmla="*/ 125978 h 125977"/>
                <a:gd name="connsiteX2" fmla="*/ 0 w 138811"/>
                <a:gd name="connsiteY2" fmla="*/ 62989 h 125977"/>
                <a:gd name="connsiteX3" fmla="*/ 69406 w 138811"/>
                <a:gd name="connsiteY3" fmla="*/ 0 h 125977"/>
                <a:gd name="connsiteX4" fmla="*/ 138812 w 138811"/>
                <a:gd name="connsiteY4" fmla="*/ 62989 h 1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11" h="125977">
                  <a:moveTo>
                    <a:pt x="138812" y="62989"/>
                  </a:moveTo>
                  <a:cubicBezTo>
                    <a:pt x="138812" y="97777"/>
                    <a:pt x="107738" y="125978"/>
                    <a:pt x="69406" y="125978"/>
                  </a:cubicBezTo>
                  <a:cubicBezTo>
                    <a:pt x="31074" y="125978"/>
                    <a:pt x="0" y="97777"/>
                    <a:pt x="0" y="62989"/>
                  </a:cubicBezTo>
                  <a:cubicBezTo>
                    <a:pt x="0" y="28201"/>
                    <a:pt x="31074" y="0"/>
                    <a:pt x="69406" y="0"/>
                  </a:cubicBezTo>
                  <a:cubicBezTo>
                    <a:pt x="107738" y="0"/>
                    <a:pt x="138812" y="28201"/>
                    <a:pt x="138812" y="62989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DD85299-8196-44A2-924C-ED5E9849B10D}"/>
                </a:ext>
              </a:extLst>
            </p:cNvPr>
            <p:cNvSpPr/>
            <p:nvPr/>
          </p:nvSpPr>
          <p:spPr>
            <a:xfrm rot="-4519638">
              <a:off x="8313829" y="4522965"/>
              <a:ext cx="125978" cy="138813"/>
            </a:xfrm>
            <a:custGeom>
              <a:avLst/>
              <a:gdLst>
                <a:gd name="connsiteX0" fmla="*/ 125979 w 125978"/>
                <a:gd name="connsiteY0" fmla="*/ 69407 h 138813"/>
                <a:gd name="connsiteX1" fmla="*/ 62990 w 125978"/>
                <a:gd name="connsiteY1" fmla="*/ 138813 h 138813"/>
                <a:gd name="connsiteX2" fmla="*/ 0 w 125978"/>
                <a:gd name="connsiteY2" fmla="*/ 69407 h 138813"/>
                <a:gd name="connsiteX3" fmla="*/ 62990 w 125978"/>
                <a:gd name="connsiteY3" fmla="*/ 0 h 138813"/>
                <a:gd name="connsiteX4" fmla="*/ 125979 w 125978"/>
                <a:gd name="connsiteY4" fmla="*/ 69407 h 13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78" h="138813">
                  <a:moveTo>
                    <a:pt x="125979" y="69407"/>
                  </a:moveTo>
                  <a:cubicBezTo>
                    <a:pt x="125979" y="107739"/>
                    <a:pt x="97778" y="138813"/>
                    <a:pt x="62990" y="138813"/>
                  </a:cubicBezTo>
                  <a:cubicBezTo>
                    <a:pt x="28201" y="138813"/>
                    <a:pt x="0" y="107739"/>
                    <a:pt x="0" y="69407"/>
                  </a:cubicBezTo>
                  <a:cubicBezTo>
                    <a:pt x="0" y="31074"/>
                    <a:pt x="28201" y="0"/>
                    <a:pt x="62990" y="0"/>
                  </a:cubicBezTo>
                  <a:cubicBezTo>
                    <a:pt x="97778" y="0"/>
                    <a:pt x="125979" y="31074"/>
                    <a:pt x="125979" y="69407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5B7F4B0-1076-4E55-AA25-4F9958A5A6F5}"/>
                </a:ext>
              </a:extLst>
            </p:cNvPr>
            <p:cNvSpPr/>
            <p:nvPr/>
          </p:nvSpPr>
          <p:spPr>
            <a:xfrm>
              <a:off x="8438098" y="4425329"/>
              <a:ext cx="106909" cy="100542"/>
            </a:xfrm>
            <a:custGeom>
              <a:avLst/>
              <a:gdLst>
                <a:gd name="connsiteX0" fmla="*/ 104024 w 106909"/>
                <a:gd name="connsiteY0" fmla="*/ 83314 h 100542"/>
                <a:gd name="connsiteX1" fmla="*/ 96932 w 106909"/>
                <a:gd name="connsiteY1" fmla="*/ 77404 h 100542"/>
                <a:gd name="connsiteX2" fmla="*/ 94736 w 106909"/>
                <a:gd name="connsiteY2" fmla="*/ 76222 h 100542"/>
                <a:gd name="connsiteX3" fmla="*/ 99296 w 106909"/>
                <a:gd name="connsiteY3" fmla="*/ 67441 h 100542"/>
                <a:gd name="connsiteX4" fmla="*/ 85280 w 106909"/>
                <a:gd name="connsiteY4" fmla="*/ 29951 h 100542"/>
                <a:gd name="connsiteX5" fmla="*/ 43737 w 106909"/>
                <a:gd name="connsiteY5" fmla="*/ 42617 h 100542"/>
                <a:gd name="connsiteX6" fmla="*/ 29552 w 106909"/>
                <a:gd name="connsiteY6" fmla="*/ 55282 h 100542"/>
                <a:gd name="connsiteX7" fmla="*/ 28708 w 106909"/>
                <a:gd name="connsiteY7" fmla="*/ 55451 h 100542"/>
                <a:gd name="connsiteX8" fmla="*/ 28708 w 106909"/>
                <a:gd name="connsiteY8" fmla="*/ 55451 h 100542"/>
                <a:gd name="connsiteX9" fmla="*/ 27864 w 106909"/>
                <a:gd name="connsiteY9" fmla="*/ 55113 h 100542"/>
                <a:gd name="connsiteX10" fmla="*/ 25331 w 106909"/>
                <a:gd name="connsiteY10" fmla="*/ 49878 h 100542"/>
                <a:gd name="connsiteX11" fmla="*/ 32592 w 106909"/>
                <a:gd name="connsiteY11" fmla="*/ 30289 h 100542"/>
                <a:gd name="connsiteX12" fmla="*/ 45257 w 106909"/>
                <a:gd name="connsiteY12" fmla="*/ 19481 h 100542"/>
                <a:gd name="connsiteX13" fmla="*/ 40022 w 106909"/>
                <a:gd name="connsiteY13" fmla="*/ 399 h 100542"/>
                <a:gd name="connsiteX14" fmla="*/ 20602 w 106909"/>
                <a:gd name="connsiteY14" fmla="*/ 13571 h 100542"/>
                <a:gd name="connsiteX15" fmla="*/ 16380 w 106909"/>
                <a:gd name="connsiteY15" fmla="*/ 11038 h 100542"/>
                <a:gd name="connsiteX16" fmla="*/ 16549 w 106909"/>
                <a:gd name="connsiteY16" fmla="*/ 11207 h 100542"/>
                <a:gd name="connsiteX17" fmla="*/ 13847 w 106909"/>
                <a:gd name="connsiteY17" fmla="*/ 9518 h 100542"/>
                <a:gd name="connsiteX18" fmla="*/ 9963 w 106909"/>
                <a:gd name="connsiteY18" fmla="*/ 8674 h 100542"/>
                <a:gd name="connsiteX19" fmla="*/ 6079 w 106909"/>
                <a:gd name="connsiteY19" fmla="*/ 9518 h 100542"/>
                <a:gd name="connsiteX20" fmla="*/ 2871 w 106909"/>
                <a:gd name="connsiteY20" fmla="*/ 11544 h 100542"/>
                <a:gd name="connsiteX21" fmla="*/ 1351 w 106909"/>
                <a:gd name="connsiteY21" fmla="*/ 13571 h 100542"/>
                <a:gd name="connsiteX22" fmla="*/ 0 w 106909"/>
                <a:gd name="connsiteY22" fmla="*/ 18637 h 100542"/>
                <a:gd name="connsiteX23" fmla="*/ 338 w 106909"/>
                <a:gd name="connsiteY23" fmla="*/ 21339 h 100542"/>
                <a:gd name="connsiteX24" fmla="*/ 2871 w 106909"/>
                <a:gd name="connsiteY24" fmla="*/ 25730 h 100542"/>
                <a:gd name="connsiteX25" fmla="*/ 6755 w 106909"/>
                <a:gd name="connsiteY25" fmla="*/ 28769 h 100542"/>
                <a:gd name="connsiteX26" fmla="*/ 8950 w 106909"/>
                <a:gd name="connsiteY26" fmla="*/ 30120 h 100542"/>
                <a:gd name="connsiteX27" fmla="*/ 9963 w 106909"/>
                <a:gd name="connsiteY27" fmla="*/ 30627 h 100542"/>
                <a:gd name="connsiteX28" fmla="*/ 5742 w 106909"/>
                <a:gd name="connsiteY28" fmla="*/ 54775 h 100542"/>
                <a:gd name="connsiteX29" fmla="*/ 17731 w 106909"/>
                <a:gd name="connsiteY29" fmla="*/ 72507 h 100542"/>
                <a:gd name="connsiteX30" fmla="*/ 57585 w 106909"/>
                <a:gd name="connsiteY30" fmla="*/ 56971 h 100542"/>
                <a:gd name="connsiteX31" fmla="*/ 72952 w 106909"/>
                <a:gd name="connsiteY31" fmla="*/ 47683 h 100542"/>
                <a:gd name="connsiteX32" fmla="*/ 80720 w 106909"/>
                <a:gd name="connsiteY32" fmla="*/ 53087 h 100542"/>
                <a:gd name="connsiteX33" fmla="*/ 76161 w 106909"/>
                <a:gd name="connsiteY33" fmla="*/ 68285 h 100542"/>
                <a:gd name="connsiteX34" fmla="*/ 56572 w 106909"/>
                <a:gd name="connsiteY34" fmla="*/ 82132 h 100542"/>
                <a:gd name="connsiteX35" fmla="*/ 66535 w 106909"/>
                <a:gd name="connsiteY35" fmla="*/ 99188 h 100542"/>
                <a:gd name="connsiteX36" fmla="*/ 80045 w 106909"/>
                <a:gd name="connsiteY36" fmla="*/ 90745 h 100542"/>
                <a:gd name="connsiteX37" fmla="*/ 80720 w 106909"/>
                <a:gd name="connsiteY37" fmla="*/ 91420 h 100542"/>
                <a:gd name="connsiteX38" fmla="*/ 87137 w 106909"/>
                <a:gd name="connsiteY38" fmla="*/ 95304 h 100542"/>
                <a:gd name="connsiteX39" fmla="*/ 89839 w 106909"/>
                <a:gd name="connsiteY39" fmla="*/ 97669 h 100542"/>
                <a:gd name="connsiteX40" fmla="*/ 93048 w 106909"/>
                <a:gd name="connsiteY40" fmla="*/ 99695 h 100542"/>
                <a:gd name="connsiteX41" fmla="*/ 96932 w 106909"/>
                <a:gd name="connsiteY41" fmla="*/ 100539 h 100542"/>
                <a:gd name="connsiteX42" fmla="*/ 100816 w 106909"/>
                <a:gd name="connsiteY42" fmla="*/ 99695 h 100542"/>
                <a:gd name="connsiteX43" fmla="*/ 104024 w 106909"/>
                <a:gd name="connsiteY43" fmla="*/ 97669 h 100542"/>
                <a:gd name="connsiteX44" fmla="*/ 106895 w 106909"/>
                <a:gd name="connsiteY44" fmla="*/ 90745 h 100542"/>
                <a:gd name="connsiteX45" fmla="*/ 104024 w 106909"/>
                <a:gd name="connsiteY45" fmla="*/ 83314 h 10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6909" h="100542">
                  <a:moveTo>
                    <a:pt x="104024" y="83314"/>
                  </a:moveTo>
                  <a:cubicBezTo>
                    <a:pt x="101829" y="81119"/>
                    <a:pt x="99465" y="79262"/>
                    <a:pt x="96932" y="77404"/>
                  </a:cubicBezTo>
                  <a:cubicBezTo>
                    <a:pt x="96256" y="76897"/>
                    <a:pt x="95412" y="76560"/>
                    <a:pt x="94736" y="76222"/>
                  </a:cubicBezTo>
                  <a:cubicBezTo>
                    <a:pt x="96594" y="73520"/>
                    <a:pt x="98114" y="70649"/>
                    <a:pt x="99296" y="67441"/>
                  </a:cubicBezTo>
                  <a:cubicBezTo>
                    <a:pt x="104362" y="53762"/>
                    <a:pt x="99296" y="36200"/>
                    <a:pt x="85280" y="29951"/>
                  </a:cubicBezTo>
                  <a:cubicBezTo>
                    <a:pt x="69912" y="23196"/>
                    <a:pt x="54714" y="31978"/>
                    <a:pt x="43737" y="42617"/>
                  </a:cubicBezTo>
                  <a:cubicBezTo>
                    <a:pt x="39516" y="46838"/>
                    <a:pt x="35125" y="52918"/>
                    <a:pt x="29552" y="55282"/>
                  </a:cubicBezTo>
                  <a:cubicBezTo>
                    <a:pt x="29552" y="55282"/>
                    <a:pt x="29046" y="55451"/>
                    <a:pt x="28708" y="55451"/>
                  </a:cubicBezTo>
                  <a:cubicBezTo>
                    <a:pt x="28708" y="55451"/>
                    <a:pt x="28708" y="55451"/>
                    <a:pt x="28708" y="55451"/>
                  </a:cubicBezTo>
                  <a:cubicBezTo>
                    <a:pt x="28708" y="55451"/>
                    <a:pt x="27695" y="54944"/>
                    <a:pt x="27864" y="55113"/>
                  </a:cubicBezTo>
                  <a:cubicBezTo>
                    <a:pt x="26006" y="53256"/>
                    <a:pt x="25499" y="52749"/>
                    <a:pt x="25331" y="49878"/>
                  </a:cubicBezTo>
                  <a:cubicBezTo>
                    <a:pt x="24824" y="43123"/>
                    <a:pt x="29215" y="35862"/>
                    <a:pt x="32592" y="30289"/>
                  </a:cubicBezTo>
                  <a:cubicBezTo>
                    <a:pt x="35801" y="25223"/>
                    <a:pt x="39853" y="20832"/>
                    <a:pt x="45257" y="19481"/>
                  </a:cubicBezTo>
                  <a:cubicBezTo>
                    <a:pt x="57585" y="16104"/>
                    <a:pt x="52350" y="-2978"/>
                    <a:pt x="40022" y="399"/>
                  </a:cubicBezTo>
                  <a:cubicBezTo>
                    <a:pt x="32085" y="2594"/>
                    <a:pt x="25668" y="7491"/>
                    <a:pt x="20602" y="13571"/>
                  </a:cubicBezTo>
                  <a:cubicBezTo>
                    <a:pt x="19082" y="12895"/>
                    <a:pt x="17563" y="12051"/>
                    <a:pt x="16380" y="11038"/>
                  </a:cubicBezTo>
                  <a:lnTo>
                    <a:pt x="16549" y="11207"/>
                  </a:lnTo>
                  <a:cubicBezTo>
                    <a:pt x="15705" y="10531"/>
                    <a:pt x="14861" y="9856"/>
                    <a:pt x="13847" y="9518"/>
                  </a:cubicBezTo>
                  <a:cubicBezTo>
                    <a:pt x="12665" y="8842"/>
                    <a:pt x="11314" y="8674"/>
                    <a:pt x="9963" y="8674"/>
                  </a:cubicBezTo>
                  <a:cubicBezTo>
                    <a:pt x="8612" y="8674"/>
                    <a:pt x="7261" y="8842"/>
                    <a:pt x="6079" y="9518"/>
                  </a:cubicBezTo>
                  <a:cubicBezTo>
                    <a:pt x="4897" y="9856"/>
                    <a:pt x="3715" y="10531"/>
                    <a:pt x="2871" y="11544"/>
                  </a:cubicBezTo>
                  <a:cubicBezTo>
                    <a:pt x="2364" y="12220"/>
                    <a:pt x="1858" y="12895"/>
                    <a:pt x="1351" y="13571"/>
                  </a:cubicBezTo>
                  <a:cubicBezTo>
                    <a:pt x="507" y="15091"/>
                    <a:pt x="0" y="16779"/>
                    <a:pt x="0" y="18637"/>
                  </a:cubicBezTo>
                  <a:cubicBezTo>
                    <a:pt x="169" y="19481"/>
                    <a:pt x="169" y="20326"/>
                    <a:pt x="338" y="21339"/>
                  </a:cubicBezTo>
                  <a:cubicBezTo>
                    <a:pt x="844" y="23028"/>
                    <a:pt x="1689" y="24547"/>
                    <a:pt x="2871" y="25730"/>
                  </a:cubicBezTo>
                  <a:cubicBezTo>
                    <a:pt x="4053" y="26912"/>
                    <a:pt x="5404" y="27925"/>
                    <a:pt x="6755" y="28769"/>
                  </a:cubicBezTo>
                  <a:cubicBezTo>
                    <a:pt x="7430" y="29276"/>
                    <a:pt x="8275" y="29782"/>
                    <a:pt x="8950" y="30120"/>
                  </a:cubicBezTo>
                  <a:cubicBezTo>
                    <a:pt x="9288" y="30289"/>
                    <a:pt x="9626" y="30458"/>
                    <a:pt x="9963" y="30627"/>
                  </a:cubicBezTo>
                  <a:cubicBezTo>
                    <a:pt x="6586" y="38226"/>
                    <a:pt x="4391" y="46332"/>
                    <a:pt x="5742" y="54775"/>
                  </a:cubicBezTo>
                  <a:cubicBezTo>
                    <a:pt x="6924" y="62037"/>
                    <a:pt x="11483" y="68792"/>
                    <a:pt x="17731" y="72507"/>
                  </a:cubicBezTo>
                  <a:cubicBezTo>
                    <a:pt x="33605" y="81964"/>
                    <a:pt x="47115" y="67103"/>
                    <a:pt x="57585" y="56971"/>
                  </a:cubicBezTo>
                  <a:cubicBezTo>
                    <a:pt x="61807" y="52918"/>
                    <a:pt x="66873" y="48189"/>
                    <a:pt x="72952" y="47683"/>
                  </a:cubicBezTo>
                  <a:cubicBezTo>
                    <a:pt x="76836" y="47345"/>
                    <a:pt x="79538" y="49709"/>
                    <a:pt x="80720" y="53087"/>
                  </a:cubicBezTo>
                  <a:cubicBezTo>
                    <a:pt x="82240" y="57984"/>
                    <a:pt x="80214" y="63725"/>
                    <a:pt x="76161" y="68285"/>
                  </a:cubicBezTo>
                  <a:cubicBezTo>
                    <a:pt x="70757" y="74364"/>
                    <a:pt x="63495" y="78248"/>
                    <a:pt x="56572" y="82132"/>
                  </a:cubicBezTo>
                  <a:cubicBezTo>
                    <a:pt x="45426" y="88381"/>
                    <a:pt x="55390" y="105437"/>
                    <a:pt x="66535" y="99188"/>
                  </a:cubicBezTo>
                  <a:cubicBezTo>
                    <a:pt x="71263" y="96655"/>
                    <a:pt x="75823" y="93785"/>
                    <a:pt x="80045" y="90745"/>
                  </a:cubicBezTo>
                  <a:cubicBezTo>
                    <a:pt x="80214" y="90914"/>
                    <a:pt x="80382" y="91251"/>
                    <a:pt x="80720" y="91420"/>
                  </a:cubicBezTo>
                  <a:cubicBezTo>
                    <a:pt x="82915" y="92434"/>
                    <a:pt x="85111" y="93785"/>
                    <a:pt x="87137" y="95304"/>
                  </a:cubicBezTo>
                  <a:cubicBezTo>
                    <a:pt x="87982" y="95980"/>
                    <a:pt x="88995" y="96824"/>
                    <a:pt x="89839" y="97669"/>
                  </a:cubicBezTo>
                  <a:cubicBezTo>
                    <a:pt x="90684" y="98682"/>
                    <a:pt x="91866" y="99357"/>
                    <a:pt x="93048" y="99695"/>
                  </a:cubicBezTo>
                  <a:cubicBezTo>
                    <a:pt x="94230" y="100370"/>
                    <a:pt x="95581" y="100539"/>
                    <a:pt x="96932" y="100539"/>
                  </a:cubicBezTo>
                  <a:cubicBezTo>
                    <a:pt x="98283" y="100539"/>
                    <a:pt x="99634" y="100370"/>
                    <a:pt x="100816" y="99695"/>
                  </a:cubicBezTo>
                  <a:cubicBezTo>
                    <a:pt x="101998" y="99357"/>
                    <a:pt x="103180" y="98682"/>
                    <a:pt x="104024" y="97669"/>
                  </a:cubicBezTo>
                  <a:cubicBezTo>
                    <a:pt x="105713" y="95811"/>
                    <a:pt x="107064" y="93278"/>
                    <a:pt x="106895" y="90745"/>
                  </a:cubicBezTo>
                  <a:cubicBezTo>
                    <a:pt x="106726" y="87705"/>
                    <a:pt x="105882" y="85172"/>
                    <a:pt x="104024" y="83314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4" name="Graphic 73">
            <a:extLst>
              <a:ext uri="{FF2B5EF4-FFF2-40B4-BE49-F238E27FC236}">
                <a16:creationId xmlns:a16="http://schemas.microsoft.com/office/drawing/2014/main" id="{43CE99DF-11E9-4DE3-B3A5-143C73739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9794" y="2037072"/>
            <a:ext cx="570892" cy="48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83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49EACF-EC66-41F4-BC91-68EC83738E04}"/>
              </a:ext>
            </a:extLst>
          </p:cNvPr>
          <p:cNvGrpSpPr/>
          <p:nvPr/>
        </p:nvGrpSpPr>
        <p:grpSpPr>
          <a:xfrm>
            <a:off x="422915" y="914460"/>
            <a:ext cx="5255469" cy="1485164"/>
            <a:chOff x="422915" y="914460"/>
            <a:chExt cx="5255469" cy="148516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77B0935-FF0C-431D-BF40-BA58A168ECE3}"/>
                </a:ext>
              </a:extLst>
            </p:cNvPr>
            <p:cNvGrpSpPr/>
            <p:nvPr/>
          </p:nvGrpSpPr>
          <p:grpSpPr>
            <a:xfrm>
              <a:off x="422915" y="914460"/>
              <a:ext cx="5255469" cy="1485164"/>
              <a:chOff x="422915" y="915271"/>
              <a:chExt cx="5255469" cy="148516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931074D-DF95-47E9-8732-677E6D981056}"/>
                  </a:ext>
                </a:extLst>
              </p:cNvPr>
              <p:cNvGrpSpPr/>
              <p:nvPr/>
            </p:nvGrpSpPr>
            <p:grpSpPr>
              <a:xfrm>
                <a:off x="422915" y="915271"/>
                <a:ext cx="5255469" cy="1485164"/>
                <a:chOff x="388190" y="915271"/>
                <a:chExt cx="5255469" cy="1485164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1716E459-B33A-42CB-A770-3FE2B1ABC170}"/>
                    </a:ext>
                  </a:extLst>
                </p:cNvPr>
                <p:cNvSpPr/>
                <p:nvPr/>
              </p:nvSpPr>
              <p:spPr>
                <a:xfrm>
                  <a:off x="388190" y="1235617"/>
                  <a:ext cx="1130059" cy="844473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4F557D59-EC17-4CAC-96F2-A7A14B96706F}"/>
                    </a:ext>
                  </a:extLst>
                </p:cNvPr>
                <p:cNvSpPr/>
                <p:nvPr/>
              </p:nvSpPr>
              <p:spPr>
                <a:xfrm>
                  <a:off x="562489" y="915271"/>
                  <a:ext cx="5081170" cy="1485164"/>
                </a:xfrm>
                <a:prstGeom prst="roundRect">
                  <a:avLst>
                    <a:gd name="adj" fmla="val 23816"/>
                  </a:avLst>
                </a:prstGeom>
                <a:solidFill>
                  <a:schemeClr val="tx2"/>
                </a:solidFill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3139186-6FAF-4588-82A5-28E6F9BF1CD6}"/>
                    </a:ext>
                  </a:extLst>
                </p:cNvPr>
                <p:cNvSpPr/>
                <p:nvPr/>
              </p:nvSpPr>
              <p:spPr>
                <a:xfrm>
                  <a:off x="738412" y="1277625"/>
                  <a:ext cx="844473" cy="808906"/>
                </a:xfrm>
                <a:prstGeom prst="ellipse">
                  <a:avLst/>
                </a:prstGeom>
                <a:solidFill>
                  <a:schemeClr val="accent3"/>
                </a:solidFill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F637965D-CE74-4BD4-9148-4F35B25AD428}"/>
                  </a:ext>
                </a:extLst>
              </p:cNvPr>
              <p:cNvGrpSpPr/>
              <p:nvPr/>
            </p:nvGrpSpPr>
            <p:grpSpPr>
              <a:xfrm>
                <a:off x="442268" y="1346192"/>
                <a:ext cx="137160" cy="630381"/>
                <a:chOff x="4884534" y="3301088"/>
                <a:chExt cx="137160" cy="630381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C4C63FF0-B8AD-4BB5-AA48-03F71A2BFD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84534" y="3301088"/>
                  <a:ext cx="137160" cy="0"/>
                </a:xfrm>
                <a:prstGeom prst="line">
                  <a:avLst/>
                </a:prstGeom>
                <a:solidFill>
                  <a:schemeClr val="tx2"/>
                </a:solidFill>
                <a:ln w="34925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88AF387F-8A65-4970-93B0-E0E677FE31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84534" y="3427164"/>
                  <a:ext cx="137160" cy="0"/>
                </a:xfrm>
                <a:prstGeom prst="line">
                  <a:avLst/>
                </a:prstGeom>
                <a:solidFill>
                  <a:schemeClr val="tx2"/>
                </a:solidFill>
                <a:ln w="34925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E7BB561-631E-4252-95F1-CDB146BFFD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84534" y="3553240"/>
                  <a:ext cx="137160" cy="0"/>
                </a:xfrm>
                <a:prstGeom prst="line">
                  <a:avLst/>
                </a:prstGeom>
                <a:solidFill>
                  <a:schemeClr val="tx2"/>
                </a:solidFill>
                <a:ln w="34925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D3963E5E-7414-4385-8159-7FF3FF200F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84534" y="3679316"/>
                  <a:ext cx="137160" cy="0"/>
                </a:xfrm>
                <a:prstGeom prst="line">
                  <a:avLst/>
                </a:prstGeom>
                <a:solidFill>
                  <a:schemeClr val="tx2"/>
                </a:solidFill>
                <a:ln w="34925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B41AA56D-B5A2-42CF-BDA6-E8C3A42522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84534" y="3805392"/>
                  <a:ext cx="137160" cy="0"/>
                </a:xfrm>
                <a:prstGeom prst="line">
                  <a:avLst/>
                </a:prstGeom>
                <a:solidFill>
                  <a:schemeClr val="tx2"/>
                </a:solidFill>
                <a:ln w="34925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416E5A0-3492-43A7-8D6F-4F89677336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84534" y="3931469"/>
                  <a:ext cx="137160" cy="0"/>
                </a:xfrm>
                <a:prstGeom prst="line">
                  <a:avLst/>
                </a:prstGeom>
                <a:solidFill>
                  <a:schemeClr val="tx2"/>
                </a:solidFill>
                <a:ln w="34925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161FCA3-2AF5-4052-934F-14B4B27FF007}"/>
                </a:ext>
              </a:extLst>
            </p:cNvPr>
            <p:cNvGrpSpPr/>
            <p:nvPr/>
          </p:nvGrpSpPr>
          <p:grpSpPr>
            <a:xfrm>
              <a:off x="980678" y="1468307"/>
              <a:ext cx="429389" cy="435434"/>
              <a:chOff x="4454433" y="3043101"/>
              <a:chExt cx="554465" cy="562271"/>
            </a:xfrm>
            <a:solidFill>
              <a:schemeClr val="tx2"/>
            </a:solidFill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51FA9C68-4BF1-4592-A019-BF4202CC4A0B}"/>
                  </a:ext>
                </a:extLst>
              </p:cNvPr>
              <p:cNvSpPr/>
              <p:nvPr/>
            </p:nvSpPr>
            <p:spPr>
              <a:xfrm>
                <a:off x="4484205" y="3310097"/>
                <a:ext cx="295275" cy="295275"/>
              </a:xfrm>
              <a:custGeom>
                <a:avLst/>
                <a:gdLst>
                  <a:gd name="connsiteX0" fmla="*/ 147575 w 295275"/>
                  <a:gd name="connsiteY0" fmla="*/ 295142 h 295275"/>
                  <a:gd name="connsiteX1" fmla="*/ -63 w 295275"/>
                  <a:gd name="connsiteY1" fmla="*/ 147504 h 295275"/>
                  <a:gd name="connsiteX2" fmla="*/ 147575 w 295275"/>
                  <a:gd name="connsiteY2" fmla="*/ -133 h 295275"/>
                  <a:gd name="connsiteX3" fmla="*/ 295212 w 295275"/>
                  <a:gd name="connsiteY3" fmla="*/ 147504 h 295275"/>
                  <a:gd name="connsiteX4" fmla="*/ 147575 w 295275"/>
                  <a:gd name="connsiteY4" fmla="*/ 295142 h 295275"/>
                  <a:gd name="connsiteX5" fmla="*/ 147575 w 295275"/>
                  <a:gd name="connsiteY5" fmla="*/ 14154 h 295275"/>
                  <a:gd name="connsiteX6" fmla="*/ 14225 w 295275"/>
                  <a:gd name="connsiteY6" fmla="*/ 147504 h 295275"/>
                  <a:gd name="connsiteX7" fmla="*/ 147575 w 295275"/>
                  <a:gd name="connsiteY7" fmla="*/ 280854 h 295275"/>
                  <a:gd name="connsiteX8" fmla="*/ 280925 w 295275"/>
                  <a:gd name="connsiteY8" fmla="*/ 147504 h 295275"/>
                  <a:gd name="connsiteX9" fmla="*/ 147575 w 295275"/>
                  <a:gd name="connsiteY9" fmla="*/ 14154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5275" h="295275">
                    <a:moveTo>
                      <a:pt x="147575" y="295142"/>
                    </a:moveTo>
                    <a:cubicBezTo>
                      <a:pt x="66041" y="295142"/>
                      <a:pt x="-63" y="229038"/>
                      <a:pt x="-63" y="147504"/>
                    </a:cubicBezTo>
                    <a:cubicBezTo>
                      <a:pt x="-63" y="65970"/>
                      <a:pt x="66041" y="-133"/>
                      <a:pt x="147575" y="-133"/>
                    </a:cubicBezTo>
                    <a:cubicBezTo>
                      <a:pt x="229109" y="-133"/>
                      <a:pt x="295212" y="65970"/>
                      <a:pt x="295212" y="147504"/>
                    </a:cubicBezTo>
                    <a:cubicBezTo>
                      <a:pt x="295108" y="229000"/>
                      <a:pt x="229071" y="295037"/>
                      <a:pt x="147575" y="295142"/>
                    </a:cubicBezTo>
                    <a:close/>
                    <a:moveTo>
                      <a:pt x="147575" y="14154"/>
                    </a:moveTo>
                    <a:cubicBezTo>
                      <a:pt x="73927" y="14154"/>
                      <a:pt x="14225" y="73857"/>
                      <a:pt x="14225" y="147504"/>
                    </a:cubicBezTo>
                    <a:cubicBezTo>
                      <a:pt x="14225" y="221151"/>
                      <a:pt x="73927" y="280854"/>
                      <a:pt x="147575" y="280854"/>
                    </a:cubicBezTo>
                    <a:cubicBezTo>
                      <a:pt x="221222" y="280854"/>
                      <a:pt x="280925" y="221151"/>
                      <a:pt x="280925" y="147504"/>
                    </a:cubicBezTo>
                    <a:cubicBezTo>
                      <a:pt x="280925" y="73857"/>
                      <a:pt x="221222" y="14154"/>
                      <a:pt x="147575" y="14154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46E2862-27AB-457F-A88A-84EA55961D09}"/>
                  </a:ext>
                </a:extLst>
              </p:cNvPr>
              <p:cNvSpPr/>
              <p:nvPr/>
            </p:nvSpPr>
            <p:spPr>
              <a:xfrm>
                <a:off x="4781266" y="3272844"/>
                <a:ext cx="227632" cy="328558"/>
              </a:xfrm>
              <a:custGeom>
                <a:avLst/>
                <a:gdLst>
                  <a:gd name="connsiteX0" fmla="*/ 113213 w 227632"/>
                  <a:gd name="connsiteY0" fmla="*/ 328394 h 328558"/>
                  <a:gd name="connsiteX1" fmla="*/ 109689 w 227632"/>
                  <a:gd name="connsiteY1" fmla="*/ 327441 h 328558"/>
                  <a:gd name="connsiteX2" fmla="*/ 3580 w 227632"/>
                  <a:gd name="connsiteY2" fmla="*/ 268577 h 328558"/>
                  <a:gd name="connsiteX3" fmla="*/ -39 w 227632"/>
                  <a:gd name="connsiteY3" fmla="*/ 263053 h 328558"/>
                  <a:gd name="connsiteX4" fmla="*/ 2533 w 227632"/>
                  <a:gd name="connsiteY4" fmla="*/ 256956 h 328558"/>
                  <a:gd name="connsiteX5" fmla="*/ 92639 w 227632"/>
                  <a:gd name="connsiteY5" fmla="*/ 180756 h 328558"/>
                  <a:gd name="connsiteX6" fmla="*/ 99878 w 227632"/>
                  <a:gd name="connsiteY6" fmla="*/ 179518 h 328558"/>
                  <a:gd name="connsiteX7" fmla="*/ 104355 w 227632"/>
                  <a:gd name="connsiteY7" fmla="*/ 185424 h 328558"/>
                  <a:gd name="connsiteX8" fmla="*/ 107022 w 227632"/>
                  <a:gd name="connsiteY8" fmla="*/ 210665 h 328558"/>
                  <a:gd name="connsiteX9" fmla="*/ 139979 w 227632"/>
                  <a:gd name="connsiteY9" fmla="*/ 188567 h 328558"/>
                  <a:gd name="connsiteX10" fmla="*/ 168554 w 227632"/>
                  <a:gd name="connsiteY10" fmla="*/ 99222 h 328558"/>
                  <a:gd name="connsiteX11" fmla="*/ 174335 w 227632"/>
                  <a:gd name="connsiteY11" fmla="*/ 90936 h 328558"/>
                  <a:gd name="connsiteX12" fmla="*/ 174364 w 227632"/>
                  <a:gd name="connsiteY12" fmla="*/ 90936 h 328558"/>
                  <a:gd name="connsiteX13" fmla="*/ 182622 w 227632"/>
                  <a:gd name="connsiteY13" fmla="*/ 96517 h 328558"/>
                  <a:gd name="connsiteX14" fmla="*/ 182651 w 227632"/>
                  <a:gd name="connsiteY14" fmla="*/ 96651 h 328558"/>
                  <a:gd name="connsiteX15" fmla="*/ 150265 w 227632"/>
                  <a:gd name="connsiteY15" fmla="*/ 198759 h 328558"/>
                  <a:gd name="connsiteX16" fmla="*/ 103307 w 227632"/>
                  <a:gd name="connsiteY16" fmla="*/ 227334 h 328558"/>
                  <a:gd name="connsiteX17" fmla="*/ 97211 w 227632"/>
                  <a:gd name="connsiteY17" fmla="*/ 226476 h 328558"/>
                  <a:gd name="connsiteX18" fmla="*/ 94068 w 227632"/>
                  <a:gd name="connsiteY18" fmla="*/ 221238 h 328558"/>
                  <a:gd name="connsiteX19" fmla="*/ 91877 w 227632"/>
                  <a:gd name="connsiteY19" fmla="*/ 200473 h 328558"/>
                  <a:gd name="connsiteX20" fmla="*/ 19868 w 227632"/>
                  <a:gd name="connsiteY20" fmla="*/ 261433 h 328558"/>
                  <a:gd name="connsiteX21" fmla="*/ 104355 w 227632"/>
                  <a:gd name="connsiteY21" fmla="*/ 309058 h 328558"/>
                  <a:gd name="connsiteX22" fmla="*/ 101783 w 227632"/>
                  <a:gd name="connsiteY22" fmla="*/ 291532 h 328558"/>
                  <a:gd name="connsiteX23" fmla="*/ 106165 w 227632"/>
                  <a:gd name="connsiteY23" fmla="*/ 283817 h 328558"/>
                  <a:gd name="connsiteX24" fmla="*/ 115690 w 227632"/>
                  <a:gd name="connsiteY24" fmla="*/ 279912 h 328558"/>
                  <a:gd name="connsiteX25" fmla="*/ 198767 w 227632"/>
                  <a:gd name="connsiteY25" fmla="*/ 60313 h 328558"/>
                  <a:gd name="connsiteX26" fmla="*/ 166172 w 227632"/>
                  <a:gd name="connsiteY26" fmla="*/ 12545 h 328558"/>
                  <a:gd name="connsiteX27" fmla="*/ 165887 w 227632"/>
                  <a:gd name="connsiteY27" fmla="*/ 2163 h 328558"/>
                  <a:gd name="connsiteX28" fmla="*/ 176269 w 227632"/>
                  <a:gd name="connsiteY28" fmla="*/ 1877 h 328558"/>
                  <a:gd name="connsiteX29" fmla="*/ 173173 w 227632"/>
                  <a:gd name="connsiteY29" fmla="*/ 256985 h 328558"/>
                  <a:gd name="connsiteX30" fmla="*/ 121214 w 227632"/>
                  <a:gd name="connsiteY30" fmla="*/ 292389 h 328558"/>
                  <a:gd name="connsiteX31" fmla="*/ 116452 w 227632"/>
                  <a:gd name="connsiteY31" fmla="*/ 294295 h 328558"/>
                  <a:gd name="connsiteX32" fmla="*/ 120262 w 227632"/>
                  <a:gd name="connsiteY32" fmla="*/ 320679 h 328558"/>
                  <a:gd name="connsiteX33" fmla="*/ 117214 w 227632"/>
                  <a:gd name="connsiteY33" fmla="*/ 327537 h 328558"/>
                  <a:gd name="connsiteX34" fmla="*/ 113213 w 227632"/>
                  <a:gd name="connsiteY34" fmla="*/ 328394 h 328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27632" h="328558">
                    <a:moveTo>
                      <a:pt x="113213" y="328394"/>
                    </a:moveTo>
                    <a:cubicBezTo>
                      <a:pt x="111985" y="328356"/>
                      <a:pt x="110775" y="328032"/>
                      <a:pt x="109689" y="327441"/>
                    </a:cubicBezTo>
                    <a:lnTo>
                      <a:pt x="3580" y="268577"/>
                    </a:lnTo>
                    <a:cubicBezTo>
                      <a:pt x="1580" y="267406"/>
                      <a:pt x="237" y="265357"/>
                      <a:pt x="-39" y="263053"/>
                    </a:cubicBezTo>
                    <a:cubicBezTo>
                      <a:pt x="-229" y="260719"/>
                      <a:pt x="733" y="258442"/>
                      <a:pt x="2533" y="256956"/>
                    </a:cubicBezTo>
                    <a:lnTo>
                      <a:pt x="92639" y="180756"/>
                    </a:lnTo>
                    <a:cubicBezTo>
                      <a:pt x="94639" y="179042"/>
                      <a:pt x="97421" y="178566"/>
                      <a:pt x="99878" y="179518"/>
                    </a:cubicBezTo>
                    <a:cubicBezTo>
                      <a:pt x="102345" y="180518"/>
                      <a:pt x="104060" y="182785"/>
                      <a:pt x="104355" y="185424"/>
                    </a:cubicBezTo>
                    <a:lnTo>
                      <a:pt x="107022" y="210665"/>
                    </a:lnTo>
                    <a:cubicBezTo>
                      <a:pt x="119366" y="205560"/>
                      <a:pt x="130568" y="198044"/>
                      <a:pt x="139979" y="188567"/>
                    </a:cubicBezTo>
                    <a:cubicBezTo>
                      <a:pt x="163791" y="165402"/>
                      <a:pt x="174507" y="131903"/>
                      <a:pt x="168554" y="99222"/>
                    </a:cubicBezTo>
                    <a:cubicBezTo>
                      <a:pt x="167868" y="95336"/>
                      <a:pt x="170459" y="91631"/>
                      <a:pt x="174335" y="90936"/>
                    </a:cubicBezTo>
                    <a:cubicBezTo>
                      <a:pt x="174345" y="90936"/>
                      <a:pt x="174354" y="90936"/>
                      <a:pt x="174364" y="90936"/>
                    </a:cubicBezTo>
                    <a:cubicBezTo>
                      <a:pt x="178183" y="90193"/>
                      <a:pt x="181888" y="92688"/>
                      <a:pt x="182622" y="96517"/>
                    </a:cubicBezTo>
                    <a:cubicBezTo>
                      <a:pt x="182631" y="96555"/>
                      <a:pt x="182641" y="96603"/>
                      <a:pt x="182651" y="96651"/>
                    </a:cubicBezTo>
                    <a:cubicBezTo>
                      <a:pt x="189461" y="133951"/>
                      <a:pt x="177326" y="172203"/>
                      <a:pt x="150265" y="198759"/>
                    </a:cubicBezTo>
                    <a:cubicBezTo>
                      <a:pt x="137216" y="212018"/>
                      <a:pt x="121081" y="221828"/>
                      <a:pt x="103307" y="227334"/>
                    </a:cubicBezTo>
                    <a:cubicBezTo>
                      <a:pt x="101250" y="227972"/>
                      <a:pt x="99012" y="227658"/>
                      <a:pt x="97211" y="226476"/>
                    </a:cubicBezTo>
                    <a:cubicBezTo>
                      <a:pt x="95449" y="225267"/>
                      <a:pt x="94306" y="223362"/>
                      <a:pt x="94068" y="221238"/>
                    </a:cubicBezTo>
                    <a:lnTo>
                      <a:pt x="91877" y="200473"/>
                    </a:lnTo>
                    <a:lnTo>
                      <a:pt x="19868" y="261433"/>
                    </a:lnTo>
                    <a:lnTo>
                      <a:pt x="104355" y="309058"/>
                    </a:lnTo>
                    <a:lnTo>
                      <a:pt x="101783" y="291532"/>
                    </a:lnTo>
                    <a:cubicBezTo>
                      <a:pt x="101307" y="288265"/>
                      <a:pt x="103117" y="285084"/>
                      <a:pt x="106165" y="283817"/>
                    </a:cubicBezTo>
                    <a:lnTo>
                      <a:pt x="115690" y="279912"/>
                    </a:lnTo>
                    <a:cubicBezTo>
                      <a:pt x="199272" y="242212"/>
                      <a:pt x="236467" y="143895"/>
                      <a:pt x="198767" y="60313"/>
                    </a:cubicBezTo>
                    <a:cubicBezTo>
                      <a:pt x="190775" y="42606"/>
                      <a:pt x="179745" y="26442"/>
                      <a:pt x="166172" y="12545"/>
                    </a:cubicBezTo>
                    <a:cubicBezTo>
                      <a:pt x="163229" y="9754"/>
                      <a:pt x="163096" y="5106"/>
                      <a:pt x="165887" y="2163"/>
                    </a:cubicBezTo>
                    <a:cubicBezTo>
                      <a:pt x="168677" y="-780"/>
                      <a:pt x="173326" y="-914"/>
                      <a:pt x="176269" y="1877"/>
                    </a:cubicBezTo>
                    <a:cubicBezTo>
                      <a:pt x="245858" y="73181"/>
                      <a:pt x="244477" y="187395"/>
                      <a:pt x="173173" y="256985"/>
                    </a:cubicBezTo>
                    <a:cubicBezTo>
                      <a:pt x="158057" y="271739"/>
                      <a:pt x="140474" y="283722"/>
                      <a:pt x="121214" y="292389"/>
                    </a:cubicBezTo>
                    <a:lnTo>
                      <a:pt x="116452" y="294295"/>
                    </a:lnTo>
                    <a:lnTo>
                      <a:pt x="120262" y="320679"/>
                    </a:lnTo>
                    <a:cubicBezTo>
                      <a:pt x="120652" y="323365"/>
                      <a:pt x="119462" y="326022"/>
                      <a:pt x="117214" y="327537"/>
                    </a:cubicBezTo>
                    <a:cubicBezTo>
                      <a:pt x="116004" y="328232"/>
                      <a:pt x="114604" y="328527"/>
                      <a:pt x="113213" y="328394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B4BEBD5-63E8-4268-A107-6D68C0C5E271}"/>
                  </a:ext>
                </a:extLst>
              </p:cNvPr>
              <p:cNvSpPr/>
              <p:nvPr/>
            </p:nvSpPr>
            <p:spPr>
              <a:xfrm>
                <a:off x="4454433" y="3048434"/>
                <a:ext cx="251716" cy="313103"/>
              </a:xfrm>
              <a:custGeom>
                <a:avLst/>
                <a:gdLst>
                  <a:gd name="connsiteX0" fmla="*/ 36377 w 251716"/>
                  <a:gd name="connsiteY0" fmla="*/ 312965 h 313103"/>
                  <a:gd name="connsiteX1" fmla="*/ 30376 w 251716"/>
                  <a:gd name="connsiteY1" fmla="*/ 309821 h 313103"/>
                  <a:gd name="connsiteX2" fmla="*/ 80040 w 251716"/>
                  <a:gd name="connsiteY2" fmla="*/ 59714 h 313103"/>
                  <a:gd name="connsiteX3" fmla="*/ 137818 w 251716"/>
                  <a:gd name="connsiteY3" fmla="*/ 34359 h 313103"/>
                  <a:gd name="connsiteX4" fmla="*/ 142962 w 251716"/>
                  <a:gd name="connsiteY4" fmla="*/ 33311 h 313103"/>
                  <a:gd name="connsiteX5" fmla="*/ 144009 w 251716"/>
                  <a:gd name="connsiteY5" fmla="*/ 6736 h 313103"/>
                  <a:gd name="connsiteX6" fmla="*/ 148200 w 251716"/>
                  <a:gd name="connsiteY6" fmla="*/ 450 h 313103"/>
                  <a:gd name="connsiteX7" fmla="*/ 155630 w 251716"/>
                  <a:gd name="connsiteY7" fmla="*/ 1497 h 313103"/>
                  <a:gd name="connsiteX8" fmla="*/ 249070 w 251716"/>
                  <a:gd name="connsiteY8" fmla="*/ 79317 h 313103"/>
                  <a:gd name="connsiteX9" fmla="*/ 250004 w 251716"/>
                  <a:gd name="connsiteY9" fmla="*/ 89375 h 313103"/>
                  <a:gd name="connsiteX10" fmla="*/ 248023 w 251716"/>
                  <a:gd name="connsiteY10" fmla="*/ 91032 h 313103"/>
                  <a:gd name="connsiteX11" fmla="*/ 145438 w 251716"/>
                  <a:gd name="connsiteY11" fmla="*/ 149516 h 313103"/>
                  <a:gd name="connsiteX12" fmla="*/ 138009 w 251716"/>
                  <a:gd name="connsiteY12" fmla="*/ 149516 h 313103"/>
                  <a:gd name="connsiteX13" fmla="*/ 134770 w 251716"/>
                  <a:gd name="connsiteY13" fmla="*/ 142944 h 313103"/>
                  <a:gd name="connsiteX14" fmla="*/ 136771 w 251716"/>
                  <a:gd name="connsiteY14" fmla="*/ 117607 h 313103"/>
                  <a:gd name="connsiteX15" fmla="*/ 100290 w 251716"/>
                  <a:gd name="connsiteY15" fmla="*/ 133323 h 313103"/>
                  <a:gd name="connsiteX16" fmla="*/ 55999 w 251716"/>
                  <a:gd name="connsiteY16" fmla="*/ 216000 h 313103"/>
                  <a:gd name="connsiteX17" fmla="*/ 48950 w 251716"/>
                  <a:gd name="connsiteY17" fmla="*/ 223049 h 313103"/>
                  <a:gd name="connsiteX18" fmla="*/ 48855 w 251716"/>
                  <a:gd name="connsiteY18" fmla="*/ 223049 h 313103"/>
                  <a:gd name="connsiteX19" fmla="*/ 48855 w 251716"/>
                  <a:gd name="connsiteY19" fmla="*/ 223049 h 313103"/>
                  <a:gd name="connsiteX20" fmla="*/ 41711 w 251716"/>
                  <a:gd name="connsiteY20" fmla="*/ 215905 h 313103"/>
                  <a:gd name="connsiteX21" fmla="*/ 92384 w 251716"/>
                  <a:gd name="connsiteY21" fmla="*/ 121512 h 313103"/>
                  <a:gd name="connsiteX22" fmla="*/ 143724 w 251716"/>
                  <a:gd name="connsiteY22" fmla="*/ 102462 h 313103"/>
                  <a:gd name="connsiteX23" fmla="*/ 151696 w 251716"/>
                  <a:gd name="connsiteY23" fmla="*/ 108882 h 313103"/>
                  <a:gd name="connsiteX24" fmla="*/ 151725 w 251716"/>
                  <a:gd name="connsiteY24" fmla="*/ 110082 h 313103"/>
                  <a:gd name="connsiteX25" fmla="*/ 150010 w 251716"/>
                  <a:gd name="connsiteY25" fmla="*/ 131037 h 313103"/>
                  <a:gd name="connsiteX26" fmla="*/ 232021 w 251716"/>
                  <a:gd name="connsiteY26" fmla="*/ 84269 h 313103"/>
                  <a:gd name="connsiteX27" fmla="*/ 157630 w 251716"/>
                  <a:gd name="connsiteY27" fmla="*/ 22357 h 313103"/>
                  <a:gd name="connsiteX28" fmla="*/ 156964 w 251716"/>
                  <a:gd name="connsiteY28" fmla="*/ 40074 h 313103"/>
                  <a:gd name="connsiteX29" fmla="*/ 151249 w 251716"/>
                  <a:gd name="connsiteY29" fmla="*/ 46741 h 313103"/>
                  <a:gd name="connsiteX30" fmla="*/ 140962 w 251716"/>
                  <a:gd name="connsiteY30" fmla="*/ 48836 h 313103"/>
                  <a:gd name="connsiteX31" fmla="*/ 19013 w 251716"/>
                  <a:gd name="connsiteY31" fmla="*/ 249471 h 313103"/>
                  <a:gd name="connsiteX32" fmla="*/ 42282 w 251716"/>
                  <a:gd name="connsiteY32" fmla="*/ 302392 h 313103"/>
                  <a:gd name="connsiteX33" fmla="*/ 40282 w 251716"/>
                  <a:gd name="connsiteY33" fmla="*/ 311917 h 313103"/>
                  <a:gd name="connsiteX34" fmla="*/ 36377 w 251716"/>
                  <a:gd name="connsiteY34" fmla="*/ 312965 h 313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51716" h="313103">
                    <a:moveTo>
                      <a:pt x="36377" y="312965"/>
                    </a:moveTo>
                    <a:cubicBezTo>
                      <a:pt x="33986" y="312955"/>
                      <a:pt x="31748" y="311784"/>
                      <a:pt x="30376" y="309821"/>
                    </a:cubicBezTo>
                    <a:cubicBezTo>
                      <a:pt x="-24974" y="227040"/>
                      <a:pt x="-2742" y="115064"/>
                      <a:pt x="80040" y="59714"/>
                    </a:cubicBezTo>
                    <a:cubicBezTo>
                      <a:pt x="97661" y="47932"/>
                      <a:pt x="117216" y="39350"/>
                      <a:pt x="137818" y="34359"/>
                    </a:cubicBezTo>
                    <a:lnTo>
                      <a:pt x="142962" y="33311"/>
                    </a:lnTo>
                    <a:lnTo>
                      <a:pt x="144009" y="6736"/>
                    </a:lnTo>
                    <a:cubicBezTo>
                      <a:pt x="144095" y="4012"/>
                      <a:pt x="145715" y="1573"/>
                      <a:pt x="148200" y="450"/>
                    </a:cubicBezTo>
                    <a:cubicBezTo>
                      <a:pt x="150677" y="-608"/>
                      <a:pt x="153544" y="-208"/>
                      <a:pt x="155630" y="1497"/>
                    </a:cubicBezTo>
                    <a:lnTo>
                      <a:pt x="249070" y="79317"/>
                    </a:lnTo>
                    <a:cubicBezTo>
                      <a:pt x="252109" y="81841"/>
                      <a:pt x="252528" y="86337"/>
                      <a:pt x="250004" y="89375"/>
                    </a:cubicBezTo>
                    <a:cubicBezTo>
                      <a:pt x="249451" y="90042"/>
                      <a:pt x="248775" y="90604"/>
                      <a:pt x="248023" y="91032"/>
                    </a:cubicBezTo>
                    <a:lnTo>
                      <a:pt x="145438" y="149516"/>
                    </a:lnTo>
                    <a:cubicBezTo>
                      <a:pt x="143152" y="150906"/>
                      <a:pt x="140295" y="150906"/>
                      <a:pt x="138009" y="149516"/>
                    </a:cubicBezTo>
                    <a:cubicBezTo>
                      <a:pt x="135770" y="148116"/>
                      <a:pt x="134513" y="145572"/>
                      <a:pt x="134770" y="142944"/>
                    </a:cubicBezTo>
                    <a:lnTo>
                      <a:pt x="136771" y="117607"/>
                    </a:lnTo>
                    <a:cubicBezTo>
                      <a:pt x="123702" y="120426"/>
                      <a:pt x="111310" y="125761"/>
                      <a:pt x="100290" y="133323"/>
                    </a:cubicBezTo>
                    <a:cubicBezTo>
                      <a:pt x="72734" y="151830"/>
                      <a:pt x="56142" y="182806"/>
                      <a:pt x="55999" y="216000"/>
                    </a:cubicBezTo>
                    <a:cubicBezTo>
                      <a:pt x="55999" y="219896"/>
                      <a:pt x="52846" y="223049"/>
                      <a:pt x="48950" y="223049"/>
                    </a:cubicBezTo>
                    <a:cubicBezTo>
                      <a:pt x="48921" y="223049"/>
                      <a:pt x="48883" y="223049"/>
                      <a:pt x="48855" y="223049"/>
                    </a:cubicBezTo>
                    <a:lnTo>
                      <a:pt x="48855" y="223049"/>
                    </a:lnTo>
                    <a:cubicBezTo>
                      <a:pt x="44931" y="223001"/>
                      <a:pt x="41759" y="219829"/>
                      <a:pt x="41711" y="215905"/>
                    </a:cubicBezTo>
                    <a:cubicBezTo>
                      <a:pt x="41901" y="177986"/>
                      <a:pt x="60875" y="142620"/>
                      <a:pt x="92384" y="121512"/>
                    </a:cubicBezTo>
                    <a:cubicBezTo>
                      <a:pt x="107662" y="111025"/>
                      <a:pt x="125302" y="104482"/>
                      <a:pt x="143724" y="102462"/>
                    </a:cubicBezTo>
                    <a:cubicBezTo>
                      <a:pt x="147696" y="102034"/>
                      <a:pt x="151268" y="104910"/>
                      <a:pt x="151696" y="108882"/>
                    </a:cubicBezTo>
                    <a:cubicBezTo>
                      <a:pt x="151734" y="109282"/>
                      <a:pt x="151744" y="109682"/>
                      <a:pt x="151725" y="110082"/>
                    </a:cubicBezTo>
                    <a:lnTo>
                      <a:pt x="150010" y="131037"/>
                    </a:lnTo>
                    <a:lnTo>
                      <a:pt x="232021" y="84269"/>
                    </a:lnTo>
                    <a:lnTo>
                      <a:pt x="157630" y="22357"/>
                    </a:lnTo>
                    <a:lnTo>
                      <a:pt x="156964" y="40074"/>
                    </a:lnTo>
                    <a:cubicBezTo>
                      <a:pt x="156849" y="43360"/>
                      <a:pt x="154477" y="46122"/>
                      <a:pt x="151249" y="46741"/>
                    </a:cubicBezTo>
                    <a:lnTo>
                      <a:pt x="140962" y="48836"/>
                    </a:lnTo>
                    <a:cubicBezTo>
                      <a:pt x="51884" y="70563"/>
                      <a:pt x="-2714" y="160393"/>
                      <a:pt x="19013" y="249471"/>
                    </a:cubicBezTo>
                    <a:cubicBezTo>
                      <a:pt x="23614" y="268340"/>
                      <a:pt x="31491" y="286247"/>
                      <a:pt x="42282" y="302392"/>
                    </a:cubicBezTo>
                    <a:cubicBezTo>
                      <a:pt x="44264" y="305592"/>
                      <a:pt x="43387" y="309783"/>
                      <a:pt x="40282" y="311917"/>
                    </a:cubicBezTo>
                    <a:cubicBezTo>
                      <a:pt x="39120" y="312660"/>
                      <a:pt x="37758" y="313022"/>
                      <a:pt x="36377" y="31296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7C78BF6-0BB6-4775-B33C-B72DF2A96081}"/>
                  </a:ext>
                </a:extLst>
              </p:cNvPr>
              <p:cNvSpPr/>
              <p:nvPr/>
            </p:nvSpPr>
            <p:spPr>
              <a:xfrm>
                <a:off x="4580313" y="3341530"/>
                <a:ext cx="102393" cy="233457"/>
              </a:xfrm>
              <a:custGeom>
                <a:avLst/>
                <a:gdLst>
                  <a:gd name="connsiteX0" fmla="*/ 56801 w 102393"/>
                  <a:gd name="connsiteY0" fmla="*/ 105118 h 233457"/>
                  <a:gd name="connsiteX1" fmla="*/ 21273 w 102393"/>
                  <a:gd name="connsiteY1" fmla="*/ 71495 h 233457"/>
                  <a:gd name="connsiteX2" fmla="*/ 53944 w 102393"/>
                  <a:gd name="connsiteY2" fmla="*/ 44539 h 233457"/>
                  <a:gd name="connsiteX3" fmla="*/ 87186 w 102393"/>
                  <a:gd name="connsiteY3" fmla="*/ 54635 h 233457"/>
                  <a:gd name="connsiteX4" fmla="*/ 89281 w 102393"/>
                  <a:gd name="connsiteY4" fmla="*/ 56064 h 233457"/>
                  <a:gd name="connsiteX5" fmla="*/ 97759 w 102393"/>
                  <a:gd name="connsiteY5" fmla="*/ 41396 h 233457"/>
                  <a:gd name="connsiteX6" fmla="*/ 95854 w 102393"/>
                  <a:gd name="connsiteY6" fmla="*/ 40158 h 233457"/>
                  <a:gd name="connsiteX7" fmla="*/ 61659 w 102393"/>
                  <a:gd name="connsiteY7" fmla="*/ 29109 h 233457"/>
                  <a:gd name="connsiteX8" fmla="*/ 61659 w 102393"/>
                  <a:gd name="connsiteY8" fmla="*/ -133 h 233457"/>
                  <a:gd name="connsiteX9" fmla="*/ 45276 w 102393"/>
                  <a:gd name="connsiteY9" fmla="*/ -133 h 233457"/>
                  <a:gd name="connsiteX10" fmla="*/ 45276 w 102393"/>
                  <a:gd name="connsiteY10" fmla="*/ 29775 h 233457"/>
                  <a:gd name="connsiteX11" fmla="*/ 3842 w 102393"/>
                  <a:gd name="connsiteY11" fmla="*/ 73495 h 233457"/>
                  <a:gd name="connsiteX12" fmla="*/ 51467 w 102393"/>
                  <a:gd name="connsiteY12" fmla="*/ 122930 h 233457"/>
                  <a:gd name="connsiteX13" fmla="*/ 84519 w 102393"/>
                  <a:gd name="connsiteY13" fmla="*/ 158268 h 233457"/>
                  <a:gd name="connsiteX14" fmla="*/ 47467 w 102393"/>
                  <a:gd name="connsiteY14" fmla="*/ 188747 h 233457"/>
                  <a:gd name="connsiteX15" fmla="*/ 10510 w 102393"/>
                  <a:gd name="connsiteY15" fmla="*/ 176555 h 233457"/>
                  <a:gd name="connsiteX16" fmla="*/ 8414 w 102393"/>
                  <a:gd name="connsiteY16" fmla="*/ 174841 h 233457"/>
                  <a:gd name="connsiteX17" fmla="*/ -63 w 102393"/>
                  <a:gd name="connsiteY17" fmla="*/ 189510 h 233457"/>
                  <a:gd name="connsiteX18" fmla="*/ 1461 w 102393"/>
                  <a:gd name="connsiteY18" fmla="*/ 190748 h 233457"/>
                  <a:gd name="connsiteX19" fmla="*/ 42609 w 102393"/>
                  <a:gd name="connsiteY19" fmla="*/ 204273 h 233457"/>
                  <a:gd name="connsiteX20" fmla="*/ 42609 w 102393"/>
                  <a:gd name="connsiteY20" fmla="*/ 233325 h 233457"/>
                  <a:gd name="connsiteX21" fmla="*/ 58992 w 102393"/>
                  <a:gd name="connsiteY21" fmla="*/ 233325 h 233457"/>
                  <a:gd name="connsiteX22" fmla="*/ 58992 w 102393"/>
                  <a:gd name="connsiteY22" fmla="*/ 203892 h 233457"/>
                  <a:gd name="connsiteX23" fmla="*/ 102331 w 102393"/>
                  <a:gd name="connsiteY23" fmla="*/ 157410 h 233457"/>
                  <a:gd name="connsiteX24" fmla="*/ 56801 w 102393"/>
                  <a:gd name="connsiteY24" fmla="*/ 105118 h 23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393" h="233457">
                    <a:moveTo>
                      <a:pt x="56801" y="105118"/>
                    </a:moveTo>
                    <a:cubicBezTo>
                      <a:pt x="29941" y="93974"/>
                      <a:pt x="21273" y="86068"/>
                      <a:pt x="21273" y="71495"/>
                    </a:cubicBezTo>
                    <a:cubicBezTo>
                      <a:pt x="21273" y="59017"/>
                      <a:pt x="29845" y="44539"/>
                      <a:pt x="53944" y="44539"/>
                    </a:cubicBezTo>
                    <a:cubicBezTo>
                      <a:pt x="65802" y="44377"/>
                      <a:pt x="77423" y="47901"/>
                      <a:pt x="87186" y="54635"/>
                    </a:cubicBezTo>
                    <a:lnTo>
                      <a:pt x="89281" y="56064"/>
                    </a:lnTo>
                    <a:lnTo>
                      <a:pt x="97759" y="41396"/>
                    </a:lnTo>
                    <a:lnTo>
                      <a:pt x="95854" y="40158"/>
                    </a:lnTo>
                    <a:cubicBezTo>
                      <a:pt x="85671" y="33433"/>
                      <a:pt x="73851" y="29613"/>
                      <a:pt x="61659" y="29109"/>
                    </a:cubicBezTo>
                    <a:lnTo>
                      <a:pt x="61659" y="-133"/>
                    </a:lnTo>
                    <a:lnTo>
                      <a:pt x="45276" y="-133"/>
                    </a:lnTo>
                    <a:lnTo>
                      <a:pt x="45276" y="29775"/>
                    </a:lnTo>
                    <a:cubicBezTo>
                      <a:pt x="20416" y="33776"/>
                      <a:pt x="3842" y="51111"/>
                      <a:pt x="3842" y="73495"/>
                    </a:cubicBezTo>
                    <a:cubicBezTo>
                      <a:pt x="3842" y="98451"/>
                      <a:pt x="22035" y="110928"/>
                      <a:pt x="51467" y="122930"/>
                    </a:cubicBezTo>
                    <a:cubicBezTo>
                      <a:pt x="74708" y="132455"/>
                      <a:pt x="84519" y="143027"/>
                      <a:pt x="84519" y="158268"/>
                    </a:cubicBezTo>
                    <a:cubicBezTo>
                      <a:pt x="84519" y="175984"/>
                      <a:pt x="68898" y="188747"/>
                      <a:pt x="47467" y="188747"/>
                    </a:cubicBezTo>
                    <a:cubicBezTo>
                      <a:pt x="34151" y="188805"/>
                      <a:pt x="21178" y="184528"/>
                      <a:pt x="10510" y="176555"/>
                    </a:cubicBezTo>
                    <a:lnTo>
                      <a:pt x="8414" y="174841"/>
                    </a:lnTo>
                    <a:lnTo>
                      <a:pt x="-63" y="189510"/>
                    </a:lnTo>
                    <a:lnTo>
                      <a:pt x="1461" y="190748"/>
                    </a:lnTo>
                    <a:cubicBezTo>
                      <a:pt x="13472" y="199358"/>
                      <a:pt x="27836" y="204083"/>
                      <a:pt x="42609" y="204273"/>
                    </a:cubicBezTo>
                    <a:lnTo>
                      <a:pt x="42609" y="233325"/>
                    </a:lnTo>
                    <a:lnTo>
                      <a:pt x="58992" y="233325"/>
                    </a:lnTo>
                    <a:lnTo>
                      <a:pt x="58992" y="203892"/>
                    </a:lnTo>
                    <a:cubicBezTo>
                      <a:pt x="82957" y="201273"/>
                      <a:pt x="101388" y="181499"/>
                      <a:pt x="102331" y="157410"/>
                    </a:cubicBezTo>
                    <a:cubicBezTo>
                      <a:pt x="102236" y="129978"/>
                      <a:pt x="84043" y="116738"/>
                      <a:pt x="56801" y="105118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DCC12E9-F346-4239-BC07-09B85E6620B7}"/>
                  </a:ext>
                </a:extLst>
              </p:cNvPr>
              <p:cNvSpPr/>
              <p:nvPr/>
            </p:nvSpPr>
            <p:spPr>
              <a:xfrm>
                <a:off x="4718325" y="3043101"/>
                <a:ext cx="252132" cy="252260"/>
              </a:xfrm>
              <a:custGeom>
                <a:avLst/>
                <a:gdLst>
                  <a:gd name="connsiteX0" fmla="*/ 131291 w 252132"/>
                  <a:gd name="connsiteY0" fmla="*/ 252099 h 252260"/>
                  <a:gd name="connsiteX1" fmla="*/ 131291 w 252132"/>
                  <a:gd name="connsiteY1" fmla="*/ 252099 h 252260"/>
                  <a:gd name="connsiteX2" fmla="*/ 110717 w 252132"/>
                  <a:gd name="connsiteY2" fmla="*/ 251432 h 252260"/>
                  <a:gd name="connsiteX3" fmla="*/ 95763 w 252132"/>
                  <a:gd name="connsiteY3" fmla="*/ 239049 h 252260"/>
                  <a:gd name="connsiteX4" fmla="*/ 92334 w 252132"/>
                  <a:gd name="connsiteY4" fmla="*/ 225524 h 252260"/>
                  <a:gd name="connsiteX5" fmla="*/ 88333 w 252132"/>
                  <a:gd name="connsiteY5" fmla="*/ 221142 h 252260"/>
                  <a:gd name="connsiteX6" fmla="*/ 84428 w 252132"/>
                  <a:gd name="connsiteY6" fmla="*/ 219333 h 252260"/>
                  <a:gd name="connsiteX7" fmla="*/ 78523 w 252132"/>
                  <a:gd name="connsiteY7" fmla="*/ 216571 h 252260"/>
                  <a:gd name="connsiteX8" fmla="*/ 72236 w 252132"/>
                  <a:gd name="connsiteY8" fmla="*/ 216571 h 252260"/>
                  <a:gd name="connsiteX9" fmla="*/ 62711 w 252132"/>
                  <a:gd name="connsiteY9" fmla="*/ 221333 h 252260"/>
                  <a:gd name="connsiteX10" fmla="*/ 60711 w 252132"/>
                  <a:gd name="connsiteY10" fmla="*/ 222381 h 252260"/>
                  <a:gd name="connsiteX11" fmla="*/ 40708 w 252132"/>
                  <a:gd name="connsiteY11" fmla="*/ 219333 h 252260"/>
                  <a:gd name="connsiteX12" fmla="*/ 26992 w 252132"/>
                  <a:gd name="connsiteY12" fmla="*/ 204379 h 252260"/>
                  <a:gd name="connsiteX13" fmla="*/ 25564 w 252132"/>
                  <a:gd name="connsiteY13" fmla="*/ 183519 h 252260"/>
                  <a:gd name="connsiteX14" fmla="*/ 33469 w 252132"/>
                  <a:gd name="connsiteY14" fmla="*/ 169898 h 252260"/>
                  <a:gd name="connsiteX15" fmla="*/ 33469 w 252132"/>
                  <a:gd name="connsiteY15" fmla="*/ 168850 h 252260"/>
                  <a:gd name="connsiteX16" fmla="*/ 29469 w 252132"/>
                  <a:gd name="connsiteY16" fmla="*/ 158658 h 252260"/>
                  <a:gd name="connsiteX17" fmla="*/ 28993 w 252132"/>
                  <a:gd name="connsiteY17" fmla="*/ 157230 h 252260"/>
                  <a:gd name="connsiteX18" fmla="*/ 24516 w 252132"/>
                  <a:gd name="connsiteY18" fmla="*/ 152372 h 252260"/>
                  <a:gd name="connsiteX19" fmla="*/ 14515 w 252132"/>
                  <a:gd name="connsiteY19" fmla="*/ 149038 h 252260"/>
                  <a:gd name="connsiteX20" fmla="*/ 11943 w 252132"/>
                  <a:gd name="connsiteY20" fmla="*/ 148181 h 252260"/>
                  <a:gd name="connsiteX21" fmla="*/ -59 w 252132"/>
                  <a:gd name="connsiteY21" fmla="*/ 131798 h 252260"/>
                  <a:gd name="connsiteX22" fmla="*/ 513 w 252132"/>
                  <a:gd name="connsiteY22" fmla="*/ 111605 h 252260"/>
                  <a:gd name="connsiteX23" fmla="*/ 13657 w 252132"/>
                  <a:gd name="connsiteY23" fmla="*/ 95984 h 252260"/>
                  <a:gd name="connsiteX24" fmla="*/ 26897 w 252132"/>
                  <a:gd name="connsiteY24" fmla="*/ 92650 h 252260"/>
                  <a:gd name="connsiteX25" fmla="*/ 31755 w 252132"/>
                  <a:gd name="connsiteY25" fmla="*/ 88364 h 252260"/>
                  <a:gd name="connsiteX26" fmla="*/ 35660 w 252132"/>
                  <a:gd name="connsiteY26" fmla="*/ 79982 h 252260"/>
                  <a:gd name="connsiteX27" fmla="*/ 35660 w 252132"/>
                  <a:gd name="connsiteY27" fmla="*/ 73410 h 252260"/>
                  <a:gd name="connsiteX28" fmla="*/ 30231 w 252132"/>
                  <a:gd name="connsiteY28" fmla="*/ 62551 h 252260"/>
                  <a:gd name="connsiteX29" fmla="*/ 29564 w 252132"/>
                  <a:gd name="connsiteY29" fmla="*/ 61218 h 252260"/>
                  <a:gd name="connsiteX30" fmla="*/ 32517 w 252132"/>
                  <a:gd name="connsiteY30" fmla="*/ 41215 h 252260"/>
                  <a:gd name="connsiteX31" fmla="*/ 47662 w 252132"/>
                  <a:gd name="connsiteY31" fmla="*/ 27118 h 252260"/>
                  <a:gd name="connsiteX32" fmla="*/ 67569 w 252132"/>
                  <a:gd name="connsiteY32" fmla="*/ 25499 h 252260"/>
                  <a:gd name="connsiteX33" fmla="*/ 78046 w 252132"/>
                  <a:gd name="connsiteY33" fmla="*/ 31690 h 252260"/>
                  <a:gd name="connsiteX34" fmla="*/ 80047 w 252132"/>
                  <a:gd name="connsiteY34" fmla="*/ 32833 h 252260"/>
                  <a:gd name="connsiteX35" fmla="*/ 85762 w 252132"/>
                  <a:gd name="connsiteY35" fmla="*/ 32833 h 252260"/>
                  <a:gd name="connsiteX36" fmla="*/ 95287 w 252132"/>
                  <a:gd name="connsiteY36" fmla="*/ 29499 h 252260"/>
                  <a:gd name="connsiteX37" fmla="*/ 99478 w 252132"/>
                  <a:gd name="connsiteY37" fmla="*/ 25308 h 252260"/>
                  <a:gd name="connsiteX38" fmla="*/ 103954 w 252132"/>
                  <a:gd name="connsiteY38" fmla="*/ 12069 h 252260"/>
                  <a:gd name="connsiteX39" fmla="*/ 120814 w 252132"/>
                  <a:gd name="connsiteY39" fmla="*/ -123 h 252260"/>
                  <a:gd name="connsiteX40" fmla="*/ 141674 w 252132"/>
                  <a:gd name="connsiteY40" fmla="*/ 829 h 252260"/>
                  <a:gd name="connsiteX41" fmla="*/ 156056 w 252132"/>
                  <a:gd name="connsiteY41" fmla="*/ 13307 h 252260"/>
                  <a:gd name="connsiteX42" fmla="*/ 158818 w 252132"/>
                  <a:gd name="connsiteY42" fmla="*/ 23689 h 252260"/>
                  <a:gd name="connsiteX43" fmla="*/ 159771 w 252132"/>
                  <a:gd name="connsiteY43" fmla="*/ 27594 h 252260"/>
                  <a:gd name="connsiteX44" fmla="*/ 163581 w 252132"/>
                  <a:gd name="connsiteY44" fmla="*/ 31881 h 252260"/>
                  <a:gd name="connsiteX45" fmla="*/ 173106 w 252132"/>
                  <a:gd name="connsiteY45" fmla="*/ 36167 h 252260"/>
                  <a:gd name="connsiteX46" fmla="*/ 178440 w 252132"/>
                  <a:gd name="connsiteY46" fmla="*/ 36167 h 252260"/>
                  <a:gd name="connsiteX47" fmla="*/ 186727 w 252132"/>
                  <a:gd name="connsiteY47" fmla="*/ 32166 h 252260"/>
                  <a:gd name="connsiteX48" fmla="*/ 190918 w 252132"/>
                  <a:gd name="connsiteY48" fmla="*/ 30071 h 252260"/>
                  <a:gd name="connsiteX49" fmla="*/ 211587 w 252132"/>
                  <a:gd name="connsiteY49" fmla="*/ 33119 h 252260"/>
                  <a:gd name="connsiteX50" fmla="*/ 225398 w 252132"/>
                  <a:gd name="connsiteY50" fmla="*/ 47978 h 252260"/>
                  <a:gd name="connsiteX51" fmla="*/ 226922 w 252132"/>
                  <a:gd name="connsiteY51" fmla="*/ 67885 h 252260"/>
                  <a:gd name="connsiteX52" fmla="*/ 219016 w 252132"/>
                  <a:gd name="connsiteY52" fmla="*/ 81316 h 252260"/>
                  <a:gd name="connsiteX53" fmla="*/ 218540 w 252132"/>
                  <a:gd name="connsiteY53" fmla="*/ 84078 h 252260"/>
                  <a:gd name="connsiteX54" fmla="*/ 219016 w 252132"/>
                  <a:gd name="connsiteY54" fmla="*/ 84935 h 252260"/>
                  <a:gd name="connsiteX55" fmla="*/ 222826 w 252132"/>
                  <a:gd name="connsiteY55" fmla="*/ 94460 h 252260"/>
                  <a:gd name="connsiteX56" fmla="*/ 227399 w 252132"/>
                  <a:gd name="connsiteY56" fmla="*/ 99413 h 252260"/>
                  <a:gd name="connsiteX57" fmla="*/ 240543 w 252132"/>
                  <a:gd name="connsiteY57" fmla="*/ 103890 h 252260"/>
                  <a:gd name="connsiteX58" fmla="*/ 252068 w 252132"/>
                  <a:gd name="connsiteY58" fmla="*/ 119701 h 252260"/>
                  <a:gd name="connsiteX59" fmla="*/ 251306 w 252132"/>
                  <a:gd name="connsiteY59" fmla="*/ 140561 h 252260"/>
                  <a:gd name="connsiteX60" fmla="*/ 238257 w 252132"/>
                  <a:gd name="connsiteY60" fmla="*/ 155896 h 252260"/>
                  <a:gd name="connsiteX61" fmla="*/ 225303 w 252132"/>
                  <a:gd name="connsiteY61" fmla="*/ 159230 h 252260"/>
                  <a:gd name="connsiteX62" fmla="*/ 220921 w 252132"/>
                  <a:gd name="connsiteY62" fmla="*/ 163040 h 252260"/>
                  <a:gd name="connsiteX63" fmla="*/ 219778 w 252132"/>
                  <a:gd name="connsiteY63" fmla="*/ 165516 h 252260"/>
                  <a:gd name="connsiteX64" fmla="*/ 216349 w 252132"/>
                  <a:gd name="connsiteY64" fmla="*/ 173041 h 252260"/>
                  <a:gd name="connsiteX65" fmla="*/ 216349 w 252132"/>
                  <a:gd name="connsiteY65" fmla="*/ 178661 h 252260"/>
                  <a:gd name="connsiteX66" fmla="*/ 222350 w 252132"/>
                  <a:gd name="connsiteY66" fmla="*/ 190758 h 252260"/>
                  <a:gd name="connsiteX67" fmla="*/ 219207 w 252132"/>
                  <a:gd name="connsiteY67" fmla="*/ 210856 h 252260"/>
                  <a:gd name="connsiteX68" fmla="*/ 204158 w 252132"/>
                  <a:gd name="connsiteY68" fmla="*/ 224667 h 252260"/>
                  <a:gd name="connsiteX69" fmla="*/ 193299 w 252132"/>
                  <a:gd name="connsiteY69" fmla="*/ 229239 h 252260"/>
                  <a:gd name="connsiteX70" fmla="*/ 191108 w 252132"/>
                  <a:gd name="connsiteY70" fmla="*/ 229239 h 252260"/>
                  <a:gd name="connsiteX71" fmla="*/ 189394 w 252132"/>
                  <a:gd name="connsiteY71" fmla="*/ 228667 h 252260"/>
                  <a:gd name="connsiteX72" fmla="*/ 184441 w 252132"/>
                  <a:gd name="connsiteY72" fmla="*/ 226762 h 252260"/>
                  <a:gd name="connsiteX73" fmla="*/ 176059 w 252132"/>
                  <a:gd name="connsiteY73" fmla="*/ 221905 h 252260"/>
                  <a:gd name="connsiteX74" fmla="*/ 172725 w 252132"/>
                  <a:gd name="connsiteY74" fmla="*/ 219904 h 252260"/>
                  <a:gd name="connsiteX75" fmla="*/ 166915 w 252132"/>
                  <a:gd name="connsiteY75" fmla="*/ 219904 h 252260"/>
                  <a:gd name="connsiteX76" fmla="*/ 156723 w 252132"/>
                  <a:gd name="connsiteY76" fmla="*/ 223714 h 252260"/>
                  <a:gd name="connsiteX77" fmla="*/ 152341 w 252132"/>
                  <a:gd name="connsiteY77" fmla="*/ 227810 h 252260"/>
                  <a:gd name="connsiteX78" fmla="*/ 148246 w 252132"/>
                  <a:gd name="connsiteY78" fmla="*/ 239907 h 252260"/>
                  <a:gd name="connsiteX79" fmla="*/ 131291 w 252132"/>
                  <a:gd name="connsiteY79" fmla="*/ 252099 h 252260"/>
                  <a:gd name="connsiteX80" fmla="*/ 75189 w 252132"/>
                  <a:gd name="connsiteY80" fmla="*/ 201521 h 252260"/>
                  <a:gd name="connsiteX81" fmla="*/ 84714 w 252132"/>
                  <a:gd name="connsiteY81" fmla="*/ 203712 h 252260"/>
                  <a:gd name="connsiteX82" fmla="*/ 90334 w 252132"/>
                  <a:gd name="connsiteY82" fmla="*/ 206283 h 252260"/>
                  <a:gd name="connsiteX83" fmla="*/ 94429 w 252132"/>
                  <a:gd name="connsiteY83" fmla="*/ 208189 h 252260"/>
                  <a:gd name="connsiteX84" fmla="*/ 105859 w 252132"/>
                  <a:gd name="connsiteY84" fmla="*/ 222095 h 252260"/>
                  <a:gd name="connsiteX85" fmla="*/ 109288 w 252132"/>
                  <a:gd name="connsiteY85" fmla="*/ 235240 h 252260"/>
                  <a:gd name="connsiteX86" fmla="*/ 111289 w 252132"/>
                  <a:gd name="connsiteY86" fmla="*/ 237144 h 252260"/>
                  <a:gd name="connsiteX87" fmla="*/ 131101 w 252132"/>
                  <a:gd name="connsiteY87" fmla="*/ 237811 h 252260"/>
                  <a:gd name="connsiteX88" fmla="*/ 133958 w 252132"/>
                  <a:gd name="connsiteY88" fmla="*/ 235335 h 252260"/>
                  <a:gd name="connsiteX89" fmla="*/ 138054 w 252132"/>
                  <a:gd name="connsiteY89" fmla="*/ 223333 h 252260"/>
                  <a:gd name="connsiteX90" fmla="*/ 151103 w 252132"/>
                  <a:gd name="connsiteY90" fmla="*/ 210284 h 252260"/>
                  <a:gd name="connsiteX91" fmla="*/ 160628 w 252132"/>
                  <a:gd name="connsiteY91" fmla="*/ 206569 h 252260"/>
                  <a:gd name="connsiteX92" fmla="*/ 178821 w 252132"/>
                  <a:gd name="connsiteY92" fmla="*/ 207903 h 252260"/>
                  <a:gd name="connsiteX93" fmla="*/ 182250 w 252132"/>
                  <a:gd name="connsiteY93" fmla="*/ 209903 h 252260"/>
                  <a:gd name="connsiteX94" fmla="*/ 190156 w 252132"/>
                  <a:gd name="connsiteY94" fmla="*/ 214475 h 252260"/>
                  <a:gd name="connsiteX95" fmla="*/ 192346 w 252132"/>
                  <a:gd name="connsiteY95" fmla="*/ 215237 h 252260"/>
                  <a:gd name="connsiteX96" fmla="*/ 192346 w 252132"/>
                  <a:gd name="connsiteY96" fmla="*/ 215237 h 252260"/>
                  <a:gd name="connsiteX97" fmla="*/ 193299 w 252132"/>
                  <a:gd name="connsiteY97" fmla="*/ 214570 h 252260"/>
                  <a:gd name="connsiteX98" fmla="*/ 207872 w 252132"/>
                  <a:gd name="connsiteY98" fmla="*/ 201235 h 252260"/>
                  <a:gd name="connsiteX99" fmla="*/ 207872 w 252132"/>
                  <a:gd name="connsiteY99" fmla="*/ 197616 h 252260"/>
                  <a:gd name="connsiteX100" fmla="*/ 201871 w 252132"/>
                  <a:gd name="connsiteY100" fmla="*/ 185424 h 252260"/>
                  <a:gd name="connsiteX101" fmla="*/ 201871 w 252132"/>
                  <a:gd name="connsiteY101" fmla="*/ 167802 h 252260"/>
                  <a:gd name="connsiteX102" fmla="*/ 205300 w 252132"/>
                  <a:gd name="connsiteY102" fmla="*/ 160087 h 252260"/>
                  <a:gd name="connsiteX103" fmla="*/ 206443 w 252132"/>
                  <a:gd name="connsiteY103" fmla="*/ 157706 h 252260"/>
                  <a:gd name="connsiteX104" fmla="*/ 220350 w 252132"/>
                  <a:gd name="connsiteY104" fmla="*/ 145895 h 252260"/>
                  <a:gd name="connsiteX105" fmla="*/ 233209 w 252132"/>
                  <a:gd name="connsiteY105" fmla="*/ 142657 h 252260"/>
                  <a:gd name="connsiteX106" fmla="*/ 235685 w 252132"/>
                  <a:gd name="connsiteY106" fmla="*/ 140180 h 252260"/>
                  <a:gd name="connsiteX107" fmla="*/ 236352 w 252132"/>
                  <a:gd name="connsiteY107" fmla="*/ 120177 h 252260"/>
                  <a:gd name="connsiteX108" fmla="*/ 234447 w 252132"/>
                  <a:gd name="connsiteY108" fmla="*/ 117987 h 252260"/>
                  <a:gd name="connsiteX109" fmla="*/ 221493 w 252132"/>
                  <a:gd name="connsiteY109" fmla="*/ 113605 h 252260"/>
                  <a:gd name="connsiteX110" fmla="*/ 207967 w 252132"/>
                  <a:gd name="connsiteY110" fmla="*/ 99984 h 252260"/>
                  <a:gd name="connsiteX111" fmla="*/ 204443 w 252132"/>
                  <a:gd name="connsiteY111" fmla="*/ 90459 h 252260"/>
                  <a:gd name="connsiteX112" fmla="*/ 205300 w 252132"/>
                  <a:gd name="connsiteY112" fmla="*/ 73981 h 252260"/>
                  <a:gd name="connsiteX113" fmla="*/ 213111 w 252132"/>
                  <a:gd name="connsiteY113" fmla="*/ 60646 h 252260"/>
                  <a:gd name="connsiteX114" fmla="*/ 213111 w 252132"/>
                  <a:gd name="connsiteY114" fmla="*/ 57313 h 252260"/>
                  <a:gd name="connsiteX115" fmla="*/ 199966 w 252132"/>
                  <a:gd name="connsiteY115" fmla="*/ 43120 h 252260"/>
                  <a:gd name="connsiteX116" fmla="*/ 195680 w 252132"/>
                  <a:gd name="connsiteY116" fmla="*/ 43120 h 252260"/>
                  <a:gd name="connsiteX117" fmla="*/ 191584 w 252132"/>
                  <a:gd name="connsiteY117" fmla="*/ 45216 h 252260"/>
                  <a:gd name="connsiteX118" fmla="*/ 183012 w 252132"/>
                  <a:gd name="connsiteY118" fmla="*/ 49407 h 252260"/>
                  <a:gd name="connsiteX119" fmla="*/ 165867 w 252132"/>
                  <a:gd name="connsiteY119" fmla="*/ 49407 h 252260"/>
                  <a:gd name="connsiteX120" fmla="*/ 156342 w 252132"/>
                  <a:gd name="connsiteY120" fmla="*/ 45025 h 252260"/>
                  <a:gd name="connsiteX121" fmla="*/ 144721 w 252132"/>
                  <a:gd name="connsiteY121" fmla="*/ 31405 h 252260"/>
                  <a:gd name="connsiteX122" fmla="*/ 143674 w 252132"/>
                  <a:gd name="connsiteY122" fmla="*/ 27309 h 252260"/>
                  <a:gd name="connsiteX123" fmla="*/ 141102 w 252132"/>
                  <a:gd name="connsiteY123" fmla="*/ 17784 h 252260"/>
                  <a:gd name="connsiteX124" fmla="*/ 139292 w 252132"/>
                  <a:gd name="connsiteY124" fmla="*/ 15688 h 252260"/>
                  <a:gd name="connsiteX125" fmla="*/ 119290 w 252132"/>
                  <a:gd name="connsiteY125" fmla="*/ 14736 h 252260"/>
                  <a:gd name="connsiteX126" fmla="*/ 116242 w 252132"/>
                  <a:gd name="connsiteY126" fmla="*/ 17212 h 252260"/>
                  <a:gd name="connsiteX127" fmla="*/ 111860 w 252132"/>
                  <a:gd name="connsiteY127" fmla="*/ 30452 h 252260"/>
                  <a:gd name="connsiteX128" fmla="*/ 99097 w 252132"/>
                  <a:gd name="connsiteY128" fmla="*/ 43406 h 252260"/>
                  <a:gd name="connsiteX129" fmla="*/ 89572 w 252132"/>
                  <a:gd name="connsiteY129" fmla="*/ 46835 h 252260"/>
                  <a:gd name="connsiteX130" fmla="*/ 71760 w 252132"/>
                  <a:gd name="connsiteY130" fmla="*/ 45311 h 252260"/>
                  <a:gd name="connsiteX131" fmla="*/ 69760 w 252132"/>
                  <a:gd name="connsiteY131" fmla="*/ 44168 h 252260"/>
                  <a:gd name="connsiteX132" fmla="*/ 59377 w 252132"/>
                  <a:gd name="connsiteY132" fmla="*/ 38072 h 252260"/>
                  <a:gd name="connsiteX133" fmla="*/ 56044 w 252132"/>
                  <a:gd name="connsiteY133" fmla="*/ 38072 h 252260"/>
                  <a:gd name="connsiteX134" fmla="*/ 41566 w 252132"/>
                  <a:gd name="connsiteY134" fmla="*/ 51502 h 252260"/>
                  <a:gd name="connsiteX135" fmla="*/ 41566 w 252132"/>
                  <a:gd name="connsiteY135" fmla="*/ 55122 h 252260"/>
                  <a:gd name="connsiteX136" fmla="*/ 42137 w 252132"/>
                  <a:gd name="connsiteY136" fmla="*/ 56455 h 252260"/>
                  <a:gd name="connsiteX137" fmla="*/ 47471 w 252132"/>
                  <a:gd name="connsiteY137" fmla="*/ 67123 h 252260"/>
                  <a:gd name="connsiteX138" fmla="*/ 47471 w 252132"/>
                  <a:gd name="connsiteY138" fmla="*/ 86173 h 252260"/>
                  <a:gd name="connsiteX139" fmla="*/ 43947 w 252132"/>
                  <a:gd name="connsiteY139" fmla="*/ 93889 h 252260"/>
                  <a:gd name="connsiteX140" fmla="*/ 29374 w 252132"/>
                  <a:gd name="connsiteY140" fmla="*/ 106271 h 252260"/>
                  <a:gd name="connsiteX141" fmla="*/ 16324 w 252132"/>
                  <a:gd name="connsiteY141" fmla="*/ 109605 h 252260"/>
                  <a:gd name="connsiteX142" fmla="*/ 13848 w 252132"/>
                  <a:gd name="connsiteY142" fmla="*/ 112272 h 252260"/>
                  <a:gd name="connsiteX143" fmla="*/ 13276 w 252132"/>
                  <a:gd name="connsiteY143" fmla="*/ 131322 h 252260"/>
                  <a:gd name="connsiteX144" fmla="*/ 15562 w 252132"/>
                  <a:gd name="connsiteY144" fmla="*/ 134179 h 252260"/>
                  <a:gd name="connsiteX145" fmla="*/ 18134 w 252132"/>
                  <a:gd name="connsiteY145" fmla="*/ 135036 h 252260"/>
                  <a:gd name="connsiteX146" fmla="*/ 27659 w 252132"/>
                  <a:gd name="connsiteY146" fmla="*/ 138370 h 252260"/>
                  <a:gd name="connsiteX147" fmla="*/ 41280 w 252132"/>
                  <a:gd name="connsiteY147" fmla="*/ 152182 h 252260"/>
                  <a:gd name="connsiteX148" fmla="*/ 41851 w 252132"/>
                  <a:gd name="connsiteY148" fmla="*/ 153706 h 252260"/>
                  <a:gd name="connsiteX149" fmla="*/ 44995 w 252132"/>
                  <a:gd name="connsiteY149" fmla="*/ 161802 h 252260"/>
                  <a:gd name="connsiteX150" fmla="*/ 44995 w 252132"/>
                  <a:gd name="connsiteY150" fmla="*/ 176566 h 252260"/>
                  <a:gd name="connsiteX151" fmla="*/ 36899 w 252132"/>
                  <a:gd name="connsiteY151" fmla="*/ 190377 h 252260"/>
                  <a:gd name="connsiteX152" fmla="*/ 36899 w 252132"/>
                  <a:gd name="connsiteY152" fmla="*/ 194663 h 252260"/>
                  <a:gd name="connsiteX153" fmla="*/ 49948 w 252132"/>
                  <a:gd name="connsiteY153" fmla="*/ 208855 h 252260"/>
                  <a:gd name="connsiteX154" fmla="*/ 53472 w 252132"/>
                  <a:gd name="connsiteY154" fmla="*/ 208855 h 252260"/>
                  <a:gd name="connsiteX155" fmla="*/ 55472 w 252132"/>
                  <a:gd name="connsiteY155" fmla="*/ 207903 h 252260"/>
                  <a:gd name="connsiteX156" fmla="*/ 64997 w 252132"/>
                  <a:gd name="connsiteY156" fmla="*/ 203235 h 252260"/>
                  <a:gd name="connsiteX157" fmla="*/ 75189 w 252132"/>
                  <a:gd name="connsiteY157" fmla="*/ 201521 h 252260"/>
                  <a:gd name="connsiteX158" fmla="*/ 125671 w 252132"/>
                  <a:gd name="connsiteY158" fmla="*/ 178185 h 252260"/>
                  <a:gd name="connsiteX159" fmla="*/ 73760 w 252132"/>
                  <a:gd name="connsiteY159" fmla="*/ 126845 h 252260"/>
                  <a:gd name="connsiteX160" fmla="*/ 125186 w 252132"/>
                  <a:gd name="connsiteY160" fmla="*/ 74267 h 252260"/>
                  <a:gd name="connsiteX161" fmla="*/ 125291 w 252132"/>
                  <a:gd name="connsiteY161" fmla="*/ 74267 h 252260"/>
                  <a:gd name="connsiteX162" fmla="*/ 125862 w 252132"/>
                  <a:gd name="connsiteY162" fmla="*/ 74267 h 252260"/>
                  <a:gd name="connsiteX163" fmla="*/ 177678 w 252132"/>
                  <a:gd name="connsiteY163" fmla="*/ 125607 h 252260"/>
                  <a:gd name="connsiteX164" fmla="*/ 177678 w 252132"/>
                  <a:gd name="connsiteY164" fmla="*/ 125607 h 252260"/>
                  <a:gd name="connsiteX165" fmla="*/ 126338 w 252132"/>
                  <a:gd name="connsiteY165" fmla="*/ 178185 h 252260"/>
                  <a:gd name="connsiteX166" fmla="*/ 125671 w 252132"/>
                  <a:gd name="connsiteY166" fmla="*/ 88555 h 252260"/>
                  <a:gd name="connsiteX167" fmla="*/ 125671 w 252132"/>
                  <a:gd name="connsiteY167" fmla="*/ 88555 h 252260"/>
                  <a:gd name="connsiteX168" fmla="*/ 88962 w 252132"/>
                  <a:gd name="connsiteY168" fmla="*/ 127998 h 252260"/>
                  <a:gd name="connsiteX169" fmla="*/ 99763 w 252132"/>
                  <a:gd name="connsiteY169" fmla="*/ 153229 h 252260"/>
                  <a:gd name="connsiteX170" fmla="*/ 126433 w 252132"/>
                  <a:gd name="connsiteY170" fmla="*/ 163897 h 252260"/>
                  <a:gd name="connsiteX171" fmla="*/ 158409 w 252132"/>
                  <a:gd name="connsiteY171" fmla="*/ 120530 h 252260"/>
                  <a:gd name="connsiteX172" fmla="*/ 126433 w 252132"/>
                  <a:gd name="connsiteY172" fmla="*/ 88555 h 252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</a:cxnLst>
                <a:rect l="l" t="t" r="r" b="b"/>
                <a:pathLst>
                  <a:path w="252132" h="252260">
                    <a:moveTo>
                      <a:pt x="131291" y="252099"/>
                    </a:moveTo>
                    <a:lnTo>
                      <a:pt x="131291" y="252099"/>
                    </a:lnTo>
                    <a:cubicBezTo>
                      <a:pt x="124433" y="252099"/>
                      <a:pt x="117575" y="252099"/>
                      <a:pt x="110717" y="251432"/>
                    </a:cubicBezTo>
                    <a:cubicBezTo>
                      <a:pt x="103564" y="251022"/>
                      <a:pt x="97506" y="246003"/>
                      <a:pt x="95763" y="239049"/>
                    </a:cubicBezTo>
                    <a:cubicBezTo>
                      <a:pt x="94525" y="234573"/>
                      <a:pt x="93382" y="230096"/>
                      <a:pt x="92334" y="225524"/>
                    </a:cubicBezTo>
                    <a:cubicBezTo>
                      <a:pt x="91791" y="223505"/>
                      <a:pt x="90296" y="221867"/>
                      <a:pt x="88333" y="221142"/>
                    </a:cubicBezTo>
                    <a:lnTo>
                      <a:pt x="84428" y="219333"/>
                    </a:lnTo>
                    <a:lnTo>
                      <a:pt x="78523" y="216571"/>
                    </a:lnTo>
                    <a:cubicBezTo>
                      <a:pt x="76561" y="215523"/>
                      <a:pt x="74198" y="215523"/>
                      <a:pt x="72236" y="216571"/>
                    </a:cubicBezTo>
                    <a:lnTo>
                      <a:pt x="62711" y="221333"/>
                    </a:lnTo>
                    <a:lnTo>
                      <a:pt x="60711" y="222381"/>
                    </a:lnTo>
                    <a:cubicBezTo>
                      <a:pt x="54120" y="225991"/>
                      <a:pt x="45928" y="224743"/>
                      <a:pt x="40708" y="219333"/>
                    </a:cubicBezTo>
                    <a:cubicBezTo>
                      <a:pt x="35660" y="214189"/>
                      <a:pt x="31183" y="209808"/>
                      <a:pt x="26992" y="204379"/>
                    </a:cubicBezTo>
                    <a:cubicBezTo>
                      <a:pt x="21773" y="198578"/>
                      <a:pt x="21182" y="189977"/>
                      <a:pt x="25564" y="183519"/>
                    </a:cubicBezTo>
                    <a:cubicBezTo>
                      <a:pt x="28231" y="179042"/>
                      <a:pt x="30898" y="174470"/>
                      <a:pt x="33469" y="169898"/>
                    </a:cubicBezTo>
                    <a:lnTo>
                      <a:pt x="33469" y="168850"/>
                    </a:lnTo>
                    <a:cubicBezTo>
                      <a:pt x="31907" y="165545"/>
                      <a:pt x="30574" y="162145"/>
                      <a:pt x="29469" y="158658"/>
                    </a:cubicBezTo>
                    <a:lnTo>
                      <a:pt x="28993" y="157230"/>
                    </a:lnTo>
                    <a:cubicBezTo>
                      <a:pt x="28459" y="154934"/>
                      <a:pt x="26764" y="153086"/>
                      <a:pt x="24516" y="152372"/>
                    </a:cubicBezTo>
                    <a:lnTo>
                      <a:pt x="14515" y="149038"/>
                    </a:lnTo>
                    <a:lnTo>
                      <a:pt x="11943" y="148181"/>
                    </a:lnTo>
                    <a:cubicBezTo>
                      <a:pt x="4694" y="146066"/>
                      <a:pt x="-230" y="139351"/>
                      <a:pt x="-59" y="131798"/>
                    </a:cubicBezTo>
                    <a:cubicBezTo>
                      <a:pt x="-59" y="125035"/>
                      <a:pt x="-59" y="118368"/>
                      <a:pt x="513" y="111605"/>
                    </a:cubicBezTo>
                    <a:cubicBezTo>
                      <a:pt x="856" y="104023"/>
                      <a:pt x="6247" y="97613"/>
                      <a:pt x="13657" y="95984"/>
                    </a:cubicBezTo>
                    <a:lnTo>
                      <a:pt x="26897" y="92650"/>
                    </a:lnTo>
                    <a:cubicBezTo>
                      <a:pt x="29164" y="92193"/>
                      <a:pt x="31022" y="90555"/>
                      <a:pt x="31755" y="88364"/>
                    </a:cubicBezTo>
                    <a:cubicBezTo>
                      <a:pt x="32993" y="85507"/>
                      <a:pt x="34232" y="82744"/>
                      <a:pt x="35660" y="79982"/>
                    </a:cubicBezTo>
                    <a:cubicBezTo>
                      <a:pt x="36851" y="77953"/>
                      <a:pt x="36851" y="75439"/>
                      <a:pt x="35660" y="73410"/>
                    </a:cubicBezTo>
                    <a:cubicBezTo>
                      <a:pt x="33755" y="69790"/>
                      <a:pt x="32041" y="66171"/>
                      <a:pt x="30231" y="62551"/>
                    </a:cubicBezTo>
                    <a:lnTo>
                      <a:pt x="29564" y="61218"/>
                    </a:lnTo>
                    <a:cubicBezTo>
                      <a:pt x="26059" y="54626"/>
                      <a:pt x="27259" y="46521"/>
                      <a:pt x="32517" y="41215"/>
                    </a:cubicBezTo>
                    <a:cubicBezTo>
                      <a:pt x="37375" y="36453"/>
                      <a:pt x="42042" y="31690"/>
                      <a:pt x="47662" y="27118"/>
                    </a:cubicBezTo>
                    <a:cubicBezTo>
                      <a:pt x="53186" y="22194"/>
                      <a:pt x="61321" y="21527"/>
                      <a:pt x="67569" y="25499"/>
                    </a:cubicBezTo>
                    <a:lnTo>
                      <a:pt x="78046" y="31690"/>
                    </a:lnTo>
                    <a:lnTo>
                      <a:pt x="80047" y="32833"/>
                    </a:lnTo>
                    <a:cubicBezTo>
                      <a:pt x="81828" y="33814"/>
                      <a:pt x="83981" y="33814"/>
                      <a:pt x="85762" y="32833"/>
                    </a:cubicBezTo>
                    <a:lnTo>
                      <a:pt x="95287" y="29499"/>
                    </a:lnTo>
                    <a:cubicBezTo>
                      <a:pt x="97287" y="28871"/>
                      <a:pt x="98849" y="27309"/>
                      <a:pt x="99478" y="25308"/>
                    </a:cubicBezTo>
                    <a:cubicBezTo>
                      <a:pt x="101002" y="20927"/>
                      <a:pt x="102526" y="16450"/>
                      <a:pt x="103954" y="12069"/>
                    </a:cubicBezTo>
                    <a:cubicBezTo>
                      <a:pt x="106126" y="4630"/>
                      <a:pt x="113070" y="-390"/>
                      <a:pt x="120814" y="-123"/>
                    </a:cubicBezTo>
                    <a:cubicBezTo>
                      <a:pt x="128243" y="-123"/>
                      <a:pt x="135006" y="-123"/>
                      <a:pt x="141674" y="829"/>
                    </a:cubicBezTo>
                    <a:cubicBezTo>
                      <a:pt x="148674" y="1401"/>
                      <a:pt x="154504" y="6458"/>
                      <a:pt x="156056" y="13307"/>
                    </a:cubicBezTo>
                    <a:cubicBezTo>
                      <a:pt x="157009" y="16736"/>
                      <a:pt x="157961" y="20165"/>
                      <a:pt x="158818" y="23689"/>
                    </a:cubicBezTo>
                    <a:lnTo>
                      <a:pt x="159771" y="27594"/>
                    </a:lnTo>
                    <a:cubicBezTo>
                      <a:pt x="160266" y="29557"/>
                      <a:pt x="161685" y="31157"/>
                      <a:pt x="163581" y="31881"/>
                    </a:cubicBezTo>
                    <a:cubicBezTo>
                      <a:pt x="166629" y="33405"/>
                      <a:pt x="169772" y="34833"/>
                      <a:pt x="173106" y="36167"/>
                    </a:cubicBezTo>
                    <a:cubicBezTo>
                      <a:pt x="174782" y="37034"/>
                      <a:pt x="176764" y="37034"/>
                      <a:pt x="178440" y="36167"/>
                    </a:cubicBezTo>
                    <a:lnTo>
                      <a:pt x="186727" y="32166"/>
                    </a:lnTo>
                    <a:lnTo>
                      <a:pt x="190918" y="30071"/>
                    </a:lnTo>
                    <a:cubicBezTo>
                      <a:pt x="197681" y="26185"/>
                      <a:pt x="206234" y="27442"/>
                      <a:pt x="211587" y="33119"/>
                    </a:cubicBezTo>
                    <a:cubicBezTo>
                      <a:pt x="215968" y="37596"/>
                      <a:pt x="220541" y="42644"/>
                      <a:pt x="225398" y="47978"/>
                    </a:cubicBezTo>
                    <a:cubicBezTo>
                      <a:pt x="230237" y="53550"/>
                      <a:pt x="230856" y="61637"/>
                      <a:pt x="226922" y="67885"/>
                    </a:cubicBezTo>
                    <a:lnTo>
                      <a:pt x="219016" y="81316"/>
                    </a:lnTo>
                    <a:cubicBezTo>
                      <a:pt x="217969" y="83030"/>
                      <a:pt x="218159" y="83316"/>
                      <a:pt x="218540" y="84078"/>
                    </a:cubicBezTo>
                    <a:lnTo>
                      <a:pt x="219016" y="84935"/>
                    </a:lnTo>
                    <a:lnTo>
                      <a:pt x="222826" y="94460"/>
                    </a:lnTo>
                    <a:cubicBezTo>
                      <a:pt x="223360" y="96803"/>
                      <a:pt x="225103" y="98689"/>
                      <a:pt x="227399" y="99413"/>
                    </a:cubicBezTo>
                    <a:lnTo>
                      <a:pt x="240543" y="103890"/>
                    </a:lnTo>
                    <a:cubicBezTo>
                      <a:pt x="247458" y="106033"/>
                      <a:pt x="252144" y="112462"/>
                      <a:pt x="252068" y="119701"/>
                    </a:cubicBezTo>
                    <a:cubicBezTo>
                      <a:pt x="252068" y="126655"/>
                      <a:pt x="252068" y="133608"/>
                      <a:pt x="251306" y="140561"/>
                    </a:cubicBezTo>
                    <a:cubicBezTo>
                      <a:pt x="250820" y="147991"/>
                      <a:pt x="245515" y="154229"/>
                      <a:pt x="238257" y="155896"/>
                    </a:cubicBezTo>
                    <a:lnTo>
                      <a:pt x="225303" y="159230"/>
                    </a:lnTo>
                    <a:cubicBezTo>
                      <a:pt x="223293" y="159678"/>
                      <a:pt x="221645" y="161116"/>
                      <a:pt x="220921" y="163040"/>
                    </a:cubicBezTo>
                    <a:lnTo>
                      <a:pt x="219778" y="165516"/>
                    </a:lnTo>
                    <a:lnTo>
                      <a:pt x="216349" y="173041"/>
                    </a:lnTo>
                    <a:cubicBezTo>
                      <a:pt x="215454" y="174803"/>
                      <a:pt x="215454" y="176899"/>
                      <a:pt x="216349" y="178661"/>
                    </a:cubicBezTo>
                    <a:lnTo>
                      <a:pt x="222350" y="190758"/>
                    </a:lnTo>
                    <a:cubicBezTo>
                      <a:pt x="225989" y="197397"/>
                      <a:pt x="224693" y="205645"/>
                      <a:pt x="219207" y="210856"/>
                    </a:cubicBezTo>
                    <a:cubicBezTo>
                      <a:pt x="214444" y="215523"/>
                      <a:pt x="209682" y="220381"/>
                      <a:pt x="204158" y="224667"/>
                    </a:cubicBezTo>
                    <a:cubicBezTo>
                      <a:pt x="201176" y="227400"/>
                      <a:pt x="197338" y="229010"/>
                      <a:pt x="193299" y="229239"/>
                    </a:cubicBezTo>
                    <a:lnTo>
                      <a:pt x="191108" y="229239"/>
                    </a:lnTo>
                    <a:lnTo>
                      <a:pt x="189394" y="228667"/>
                    </a:lnTo>
                    <a:cubicBezTo>
                      <a:pt x="187679" y="228210"/>
                      <a:pt x="186022" y="227572"/>
                      <a:pt x="184441" y="226762"/>
                    </a:cubicBezTo>
                    <a:cubicBezTo>
                      <a:pt x="181583" y="225238"/>
                      <a:pt x="178821" y="223524"/>
                      <a:pt x="176059" y="221905"/>
                    </a:cubicBezTo>
                    <a:lnTo>
                      <a:pt x="172725" y="219904"/>
                    </a:lnTo>
                    <a:cubicBezTo>
                      <a:pt x="170915" y="218904"/>
                      <a:pt x="168724" y="218904"/>
                      <a:pt x="166915" y="219904"/>
                    </a:cubicBezTo>
                    <a:lnTo>
                      <a:pt x="156723" y="223714"/>
                    </a:lnTo>
                    <a:cubicBezTo>
                      <a:pt x="154665" y="224248"/>
                      <a:pt x="153018" y="225791"/>
                      <a:pt x="152341" y="227810"/>
                    </a:cubicBezTo>
                    <a:lnTo>
                      <a:pt x="148246" y="239907"/>
                    </a:lnTo>
                    <a:cubicBezTo>
                      <a:pt x="146188" y="247470"/>
                      <a:pt x="139111" y="252556"/>
                      <a:pt x="131291" y="252099"/>
                    </a:cubicBezTo>
                    <a:close/>
                    <a:moveTo>
                      <a:pt x="75189" y="201521"/>
                    </a:moveTo>
                    <a:cubicBezTo>
                      <a:pt x="78485" y="201549"/>
                      <a:pt x="81733" y="202302"/>
                      <a:pt x="84714" y="203712"/>
                    </a:cubicBezTo>
                    <a:cubicBezTo>
                      <a:pt x="86619" y="204664"/>
                      <a:pt x="88429" y="205522"/>
                      <a:pt x="90334" y="206283"/>
                    </a:cubicBezTo>
                    <a:lnTo>
                      <a:pt x="94429" y="208189"/>
                    </a:lnTo>
                    <a:cubicBezTo>
                      <a:pt x="100192" y="210798"/>
                      <a:pt x="104412" y="215942"/>
                      <a:pt x="105859" y="222095"/>
                    </a:cubicBezTo>
                    <a:cubicBezTo>
                      <a:pt x="107002" y="226476"/>
                      <a:pt x="108050" y="230858"/>
                      <a:pt x="109288" y="235240"/>
                    </a:cubicBezTo>
                    <a:cubicBezTo>
                      <a:pt x="109288" y="235716"/>
                      <a:pt x="109860" y="237144"/>
                      <a:pt x="111289" y="237144"/>
                    </a:cubicBezTo>
                    <a:cubicBezTo>
                      <a:pt x="117861" y="237144"/>
                      <a:pt x="124433" y="237811"/>
                      <a:pt x="131101" y="237811"/>
                    </a:cubicBezTo>
                    <a:cubicBezTo>
                      <a:pt x="132244" y="237811"/>
                      <a:pt x="133101" y="237811"/>
                      <a:pt x="133958" y="235335"/>
                    </a:cubicBezTo>
                    <a:lnTo>
                      <a:pt x="138054" y="223333"/>
                    </a:lnTo>
                    <a:cubicBezTo>
                      <a:pt x="140083" y="217161"/>
                      <a:pt x="144931" y="212313"/>
                      <a:pt x="151103" y="210284"/>
                    </a:cubicBezTo>
                    <a:lnTo>
                      <a:pt x="160628" y="206569"/>
                    </a:lnTo>
                    <a:cubicBezTo>
                      <a:pt x="166553" y="204064"/>
                      <a:pt x="173325" y="204559"/>
                      <a:pt x="178821" y="207903"/>
                    </a:cubicBezTo>
                    <a:lnTo>
                      <a:pt x="182250" y="209903"/>
                    </a:lnTo>
                    <a:cubicBezTo>
                      <a:pt x="184822" y="211522"/>
                      <a:pt x="187489" y="213046"/>
                      <a:pt x="190156" y="214475"/>
                    </a:cubicBezTo>
                    <a:cubicBezTo>
                      <a:pt x="190832" y="214865"/>
                      <a:pt x="191575" y="215123"/>
                      <a:pt x="192346" y="215237"/>
                    </a:cubicBezTo>
                    <a:lnTo>
                      <a:pt x="192346" y="215237"/>
                    </a:lnTo>
                    <a:lnTo>
                      <a:pt x="193299" y="214570"/>
                    </a:lnTo>
                    <a:cubicBezTo>
                      <a:pt x="198347" y="210284"/>
                      <a:pt x="203300" y="205807"/>
                      <a:pt x="207872" y="201235"/>
                    </a:cubicBezTo>
                    <a:cubicBezTo>
                      <a:pt x="208634" y="200568"/>
                      <a:pt x="209301" y="199902"/>
                      <a:pt x="207872" y="197616"/>
                    </a:cubicBezTo>
                    <a:lnTo>
                      <a:pt x="201871" y="185424"/>
                    </a:lnTo>
                    <a:cubicBezTo>
                      <a:pt x="199204" y="179852"/>
                      <a:pt x="199204" y="173375"/>
                      <a:pt x="201871" y="167802"/>
                    </a:cubicBezTo>
                    <a:lnTo>
                      <a:pt x="205300" y="160087"/>
                    </a:lnTo>
                    <a:lnTo>
                      <a:pt x="206443" y="157706"/>
                    </a:lnTo>
                    <a:cubicBezTo>
                      <a:pt x="208958" y="151800"/>
                      <a:pt x="214111" y="147419"/>
                      <a:pt x="220350" y="145895"/>
                    </a:cubicBezTo>
                    <a:lnTo>
                      <a:pt x="233209" y="142657"/>
                    </a:lnTo>
                    <a:cubicBezTo>
                      <a:pt x="235495" y="141990"/>
                      <a:pt x="235590" y="140847"/>
                      <a:pt x="235685" y="140180"/>
                    </a:cubicBezTo>
                    <a:cubicBezTo>
                      <a:pt x="235685" y="133513"/>
                      <a:pt x="236352" y="126845"/>
                      <a:pt x="236352" y="120177"/>
                    </a:cubicBezTo>
                    <a:cubicBezTo>
                      <a:pt x="236352" y="119511"/>
                      <a:pt x="236352" y="118654"/>
                      <a:pt x="234447" y="117987"/>
                    </a:cubicBezTo>
                    <a:cubicBezTo>
                      <a:pt x="230161" y="116463"/>
                      <a:pt x="225874" y="114939"/>
                      <a:pt x="221493" y="113605"/>
                    </a:cubicBezTo>
                    <a:cubicBezTo>
                      <a:pt x="215064" y="111491"/>
                      <a:pt x="210034" y="106423"/>
                      <a:pt x="207967" y="99984"/>
                    </a:cubicBezTo>
                    <a:lnTo>
                      <a:pt x="204443" y="90459"/>
                    </a:lnTo>
                    <a:cubicBezTo>
                      <a:pt x="201681" y="85230"/>
                      <a:pt x="202005" y="78896"/>
                      <a:pt x="205300" y="73981"/>
                    </a:cubicBezTo>
                    <a:lnTo>
                      <a:pt x="213111" y="60646"/>
                    </a:lnTo>
                    <a:cubicBezTo>
                      <a:pt x="214349" y="58551"/>
                      <a:pt x="213587" y="57693"/>
                      <a:pt x="213111" y="57313"/>
                    </a:cubicBezTo>
                    <a:cubicBezTo>
                      <a:pt x="208444" y="51979"/>
                      <a:pt x="204158" y="47311"/>
                      <a:pt x="199966" y="43120"/>
                    </a:cubicBezTo>
                    <a:cubicBezTo>
                      <a:pt x="198824" y="42073"/>
                      <a:pt x="198157" y="41501"/>
                      <a:pt x="195680" y="43120"/>
                    </a:cubicBezTo>
                    <a:lnTo>
                      <a:pt x="191584" y="45216"/>
                    </a:lnTo>
                    <a:lnTo>
                      <a:pt x="183012" y="49407"/>
                    </a:lnTo>
                    <a:cubicBezTo>
                      <a:pt x="177583" y="51979"/>
                      <a:pt x="171296" y="51979"/>
                      <a:pt x="165867" y="49407"/>
                    </a:cubicBezTo>
                    <a:cubicBezTo>
                      <a:pt x="162628" y="48073"/>
                      <a:pt x="159485" y="46549"/>
                      <a:pt x="156342" y="45025"/>
                    </a:cubicBezTo>
                    <a:cubicBezTo>
                      <a:pt x="150541" y="42568"/>
                      <a:pt x="146236" y="37520"/>
                      <a:pt x="144721" y="31405"/>
                    </a:cubicBezTo>
                    <a:lnTo>
                      <a:pt x="143674" y="27309"/>
                    </a:lnTo>
                    <a:cubicBezTo>
                      <a:pt x="142816" y="23975"/>
                      <a:pt x="142054" y="20641"/>
                      <a:pt x="141102" y="17784"/>
                    </a:cubicBezTo>
                    <a:cubicBezTo>
                      <a:pt x="140149" y="14926"/>
                      <a:pt x="139768" y="15688"/>
                      <a:pt x="139292" y="15688"/>
                    </a:cubicBezTo>
                    <a:cubicBezTo>
                      <a:pt x="133006" y="15117"/>
                      <a:pt x="126433" y="14831"/>
                      <a:pt x="119290" y="14736"/>
                    </a:cubicBezTo>
                    <a:cubicBezTo>
                      <a:pt x="117956" y="14736"/>
                      <a:pt x="117099" y="14736"/>
                      <a:pt x="116242" y="17212"/>
                    </a:cubicBezTo>
                    <a:lnTo>
                      <a:pt x="111860" y="30452"/>
                    </a:lnTo>
                    <a:cubicBezTo>
                      <a:pt x="109822" y="36501"/>
                      <a:pt x="105116" y="41282"/>
                      <a:pt x="99097" y="43406"/>
                    </a:cubicBezTo>
                    <a:cubicBezTo>
                      <a:pt x="95953" y="44549"/>
                      <a:pt x="92810" y="45787"/>
                      <a:pt x="89572" y="46835"/>
                    </a:cubicBezTo>
                    <a:cubicBezTo>
                      <a:pt x="83723" y="49131"/>
                      <a:pt x="77132" y="48559"/>
                      <a:pt x="71760" y="45311"/>
                    </a:cubicBezTo>
                    <a:lnTo>
                      <a:pt x="69760" y="44168"/>
                    </a:lnTo>
                    <a:lnTo>
                      <a:pt x="59377" y="38072"/>
                    </a:lnTo>
                    <a:cubicBezTo>
                      <a:pt x="57377" y="36834"/>
                      <a:pt x="56425" y="38072"/>
                      <a:pt x="56044" y="38072"/>
                    </a:cubicBezTo>
                    <a:cubicBezTo>
                      <a:pt x="50995" y="42454"/>
                      <a:pt x="46519" y="46930"/>
                      <a:pt x="41566" y="51502"/>
                    </a:cubicBezTo>
                    <a:cubicBezTo>
                      <a:pt x="41090" y="52074"/>
                      <a:pt x="40232" y="52931"/>
                      <a:pt x="41566" y="55122"/>
                    </a:cubicBezTo>
                    <a:lnTo>
                      <a:pt x="42137" y="56455"/>
                    </a:lnTo>
                    <a:cubicBezTo>
                      <a:pt x="43947" y="59980"/>
                      <a:pt x="45661" y="63599"/>
                      <a:pt x="47471" y="67123"/>
                    </a:cubicBezTo>
                    <a:cubicBezTo>
                      <a:pt x="50576" y="73095"/>
                      <a:pt x="50576" y="80201"/>
                      <a:pt x="47471" y="86173"/>
                    </a:cubicBezTo>
                    <a:cubicBezTo>
                      <a:pt x="46233" y="88745"/>
                      <a:pt x="45090" y="91317"/>
                      <a:pt x="43947" y="93889"/>
                    </a:cubicBezTo>
                    <a:cubicBezTo>
                      <a:pt x="41366" y="100118"/>
                      <a:pt x="35946" y="104728"/>
                      <a:pt x="29374" y="106271"/>
                    </a:cubicBezTo>
                    <a:lnTo>
                      <a:pt x="16324" y="109605"/>
                    </a:lnTo>
                    <a:cubicBezTo>
                      <a:pt x="13943" y="110272"/>
                      <a:pt x="13848" y="111510"/>
                      <a:pt x="13848" y="112272"/>
                    </a:cubicBezTo>
                    <a:cubicBezTo>
                      <a:pt x="13848" y="118749"/>
                      <a:pt x="13276" y="125226"/>
                      <a:pt x="13276" y="131322"/>
                    </a:cubicBezTo>
                    <a:cubicBezTo>
                      <a:pt x="13276" y="132560"/>
                      <a:pt x="13276" y="133417"/>
                      <a:pt x="15562" y="134179"/>
                    </a:cubicBezTo>
                    <a:lnTo>
                      <a:pt x="18134" y="135036"/>
                    </a:lnTo>
                    <a:lnTo>
                      <a:pt x="27659" y="138370"/>
                    </a:lnTo>
                    <a:cubicBezTo>
                      <a:pt x="34203" y="140437"/>
                      <a:pt x="39299" y="145609"/>
                      <a:pt x="41280" y="152182"/>
                    </a:cubicBezTo>
                    <a:lnTo>
                      <a:pt x="41851" y="153706"/>
                    </a:lnTo>
                    <a:cubicBezTo>
                      <a:pt x="42680" y="156487"/>
                      <a:pt x="43728" y="159192"/>
                      <a:pt x="44995" y="161802"/>
                    </a:cubicBezTo>
                    <a:cubicBezTo>
                      <a:pt x="47614" y="166374"/>
                      <a:pt x="47614" y="171993"/>
                      <a:pt x="44995" y="176566"/>
                    </a:cubicBezTo>
                    <a:lnTo>
                      <a:pt x="36899" y="190377"/>
                    </a:lnTo>
                    <a:cubicBezTo>
                      <a:pt x="35470" y="192758"/>
                      <a:pt x="35946" y="193520"/>
                      <a:pt x="36899" y="194663"/>
                    </a:cubicBezTo>
                    <a:cubicBezTo>
                      <a:pt x="40804" y="199235"/>
                      <a:pt x="45090" y="204188"/>
                      <a:pt x="49948" y="208855"/>
                    </a:cubicBezTo>
                    <a:cubicBezTo>
                      <a:pt x="50519" y="208855"/>
                      <a:pt x="51281" y="210093"/>
                      <a:pt x="53472" y="208855"/>
                    </a:cubicBezTo>
                    <a:lnTo>
                      <a:pt x="55472" y="207903"/>
                    </a:lnTo>
                    <a:lnTo>
                      <a:pt x="64997" y="203235"/>
                    </a:lnTo>
                    <a:cubicBezTo>
                      <a:pt x="68188" y="201788"/>
                      <a:pt x="71703" y="201197"/>
                      <a:pt x="75189" y="201521"/>
                    </a:cubicBezTo>
                    <a:close/>
                    <a:moveTo>
                      <a:pt x="125671" y="178185"/>
                    </a:moveTo>
                    <a:cubicBezTo>
                      <a:pt x="97249" y="178137"/>
                      <a:pt x="74122" y="155268"/>
                      <a:pt x="73760" y="126845"/>
                    </a:cubicBezTo>
                    <a:cubicBezTo>
                      <a:pt x="73446" y="98127"/>
                      <a:pt x="96468" y="74581"/>
                      <a:pt x="125186" y="74267"/>
                    </a:cubicBezTo>
                    <a:cubicBezTo>
                      <a:pt x="125224" y="74267"/>
                      <a:pt x="125252" y="74267"/>
                      <a:pt x="125291" y="74267"/>
                    </a:cubicBezTo>
                    <a:lnTo>
                      <a:pt x="125862" y="74267"/>
                    </a:lnTo>
                    <a:cubicBezTo>
                      <a:pt x="154275" y="74314"/>
                      <a:pt x="177363" y="97194"/>
                      <a:pt x="177678" y="125607"/>
                    </a:cubicBezTo>
                    <a:lnTo>
                      <a:pt x="177678" y="125607"/>
                    </a:lnTo>
                    <a:cubicBezTo>
                      <a:pt x="177992" y="154296"/>
                      <a:pt x="155027" y="177823"/>
                      <a:pt x="126338" y="178185"/>
                    </a:cubicBezTo>
                    <a:close/>
                    <a:moveTo>
                      <a:pt x="125671" y="88555"/>
                    </a:moveTo>
                    <a:lnTo>
                      <a:pt x="125671" y="88555"/>
                    </a:lnTo>
                    <a:cubicBezTo>
                      <a:pt x="104640" y="89307"/>
                      <a:pt x="88210" y="106976"/>
                      <a:pt x="88962" y="127998"/>
                    </a:cubicBezTo>
                    <a:cubicBezTo>
                      <a:pt x="89305" y="137456"/>
                      <a:pt x="93153" y="146457"/>
                      <a:pt x="99763" y="153229"/>
                    </a:cubicBezTo>
                    <a:cubicBezTo>
                      <a:pt x="106840" y="160249"/>
                      <a:pt x="116470" y="164097"/>
                      <a:pt x="126433" y="163897"/>
                    </a:cubicBezTo>
                    <a:cubicBezTo>
                      <a:pt x="147236" y="160754"/>
                      <a:pt x="161552" y="141332"/>
                      <a:pt x="158409" y="120530"/>
                    </a:cubicBezTo>
                    <a:cubicBezTo>
                      <a:pt x="155904" y="104014"/>
                      <a:pt x="142950" y="91050"/>
                      <a:pt x="126433" y="8855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CB8C20-454D-4D6D-8F8A-A073D52C1CCC}"/>
              </a:ext>
            </a:extLst>
          </p:cNvPr>
          <p:cNvGrpSpPr/>
          <p:nvPr/>
        </p:nvGrpSpPr>
        <p:grpSpPr>
          <a:xfrm>
            <a:off x="422915" y="2688149"/>
            <a:ext cx="5251699" cy="1485164"/>
            <a:chOff x="422915" y="2688149"/>
            <a:chExt cx="5251699" cy="1485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265ACA-8267-473F-987E-E91EEB0DE51B}"/>
                </a:ext>
              </a:extLst>
            </p:cNvPr>
            <p:cNvGrpSpPr/>
            <p:nvPr/>
          </p:nvGrpSpPr>
          <p:grpSpPr>
            <a:xfrm>
              <a:off x="422915" y="2688149"/>
              <a:ext cx="5251699" cy="1485164"/>
              <a:chOff x="422915" y="2688149"/>
              <a:chExt cx="5251699" cy="148516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0F16E7-2D85-420B-90F7-4264099E6950}"/>
                  </a:ext>
                </a:extLst>
              </p:cNvPr>
              <p:cNvGrpSpPr/>
              <p:nvPr/>
            </p:nvGrpSpPr>
            <p:grpSpPr>
              <a:xfrm>
                <a:off x="422915" y="2688149"/>
                <a:ext cx="5251699" cy="1485164"/>
                <a:chOff x="388190" y="2663587"/>
                <a:chExt cx="5251699" cy="1485164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87B3B018-738B-4474-99F6-F43A827BCE52}"/>
                    </a:ext>
                  </a:extLst>
                </p:cNvPr>
                <p:cNvSpPr/>
                <p:nvPr/>
              </p:nvSpPr>
              <p:spPr>
                <a:xfrm>
                  <a:off x="388190" y="2983933"/>
                  <a:ext cx="1130059" cy="844473"/>
                </a:xfrm>
                <a:prstGeom prst="roundRect">
                  <a:avLst/>
                </a:prstGeom>
                <a:solidFill>
                  <a:schemeClr val="accent1">
                    <a:lumMod val="50000"/>
                  </a:schemeClr>
                </a:solidFill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1639085C-A517-4637-8B22-722CF6138597}"/>
                    </a:ext>
                  </a:extLst>
                </p:cNvPr>
                <p:cNvSpPr/>
                <p:nvPr/>
              </p:nvSpPr>
              <p:spPr>
                <a:xfrm>
                  <a:off x="558719" y="2663587"/>
                  <a:ext cx="5081170" cy="1485164"/>
                </a:xfrm>
                <a:prstGeom prst="roundRect">
                  <a:avLst>
                    <a:gd name="adj" fmla="val 22847"/>
                  </a:avLst>
                </a:prstGeom>
                <a:solidFill>
                  <a:schemeClr val="tx2"/>
                </a:solidFill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40CA92D3-B975-4224-9947-53287A28421F}"/>
                    </a:ext>
                  </a:extLst>
                </p:cNvPr>
                <p:cNvSpPr/>
                <p:nvPr/>
              </p:nvSpPr>
              <p:spPr>
                <a:xfrm>
                  <a:off x="738412" y="3008495"/>
                  <a:ext cx="844473" cy="844473"/>
                </a:xfrm>
                <a:prstGeom prst="ellipse">
                  <a:avLst/>
                </a:prstGeom>
                <a:solidFill>
                  <a:schemeClr val="accent1"/>
                </a:solidFill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14A9D017-DD49-4025-A916-C176FA136DD7}"/>
                  </a:ext>
                </a:extLst>
              </p:cNvPr>
              <p:cNvGrpSpPr/>
              <p:nvPr/>
            </p:nvGrpSpPr>
            <p:grpSpPr>
              <a:xfrm>
                <a:off x="442268" y="3130771"/>
                <a:ext cx="137160" cy="630381"/>
                <a:chOff x="4884534" y="3301088"/>
                <a:chExt cx="137160" cy="630381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1759F56F-5D3C-485D-89B6-E9E8D06B8F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84534" y="3301088"/>
                  <a:ext cx="137160" cy="0"/>
                </a:xfrm>
                <a:prstGeom prst="line">
                  <a:avLst/>
                </a:prstGeom>
                <a:solidFill>
                  <a:schemeClr val="tx2"/>
                </a:solidFill>
                <a:ln w="34925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779BAEBB-EECF-429E-9554-25C0E74085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84534" y="3427164"/>
                  <a:ext cx="137160" cy="0"/>
                </a:xfrm>
                <a:prstGeom prst="line">
                  <a:avLst/>
                </a:prstGeom>
                <a:solidFill>
                  <a:schemeClr val="tx2"/>
                </a:solidFill>
                <a:ln w="34925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DE9C69A8-6F53-4DDD-BE44-FE9282C01D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84534" y="3553240"/>
                  <a:ext cx="137160" cy="0"/>
                </a:xfrm>
                <a:prstGeom prst="line">
                  <a:avLst/>
                </a:prstGeom>
                <a:solidFill>
                  <a:schemeClr val="tx2"/>
                </a:solidFill>
                <a:ln w="34925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E10A212C-06B2-4A55-9123-7EF897671D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84534" y="3679316"/>
                  <a:ext cx="137160" cy="0"/>
                </a:xfrm>
                <a:prstGeom prst="line">
                  <a:avLst/>
                </a:prstGeom>
                <a:solidFill>
                  <a:schemeClr val="tx2"/>
                </a:solidFill>
                <a:ln w="34925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C7EB4363-5478-4A54-AD88-277779FCD3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84534" y="3805392"/>
                  <a:ext cx="137160" cy="0"/>
                </a:xfrm>
                <a:prstGeom prst="line">
                  <a:avLst/>
                </a:prstGeom>
                <a:solidFill>
                  <a:schemeClr val="tx2"/>
                </a:solidFill>
                <a:ln w="34925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2790D36F-9777-4D14-A643-0F09162868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84534" y="3931469"/>
                  <a:ext cx="137160" cy="0"/>
                </a:xfrm>
                <a:prstGeom prst="line">
                  <a:avLst/>
                </a:prstGeom>
                <a:solidFill>
                  <a:schemeClr val="tx2"/>
                </a:solidFill>
                <a:ln w="34925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1CACC7F-C33A-4D03-8AB5-0E798F313C7A}"/>
                </a:ext>
              </a:extLst>
            </p:cNvPr>
            <p:cNvGrpSpPr/>
            <p:nvPr/>
          </p:nvGrpSpPr>
          <p:grpSpPr>
            <a:xfrm>
              <a:off x="956680" y="3216499"/>
              <a:ext cx="428953" cy="429941"/>
              <a:chOff x="2707197" y="5694906"/>
              <a:chExt cx="553902" cy="555177"/>
            </a:xfrm>
            <a:solidFill>
              <a:schemeClr val="tx2"/>
            </a:solidFill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78CBCFF-0E13-4C32-9ED4-C9973B78EE42}"/>
                  </a:ext>
                </a:extLst>
              </p:cNvPr>
              <p:cNvSpPr/>
              <p:nvPr/>
            </p:nvSpPr>
            <p:spPr>
              <a:xfrm>
                <a:off x="2949823" y="5722780"/>
                <a:ext cx="74485" cy="175641"/>
              </a:xfrm>
              <a:custGeom>
                <a:avLst/>
                <a:gdLst>
                  <a:gd name="connsiteX0" fmla="*/ 34132 w 74485"/>
                  <a:gd name="connsiteY0" fmla="*/ 145123 h 175641"/>
                  <a:gd name="connsiteX1" fmla="*/ 4605 w 74485"/>
                  <a:gd name="connsiteY1" fmla="*/ 135598 h 175641"/>
                  <a:gd name="connsiteX2" fmla="*/ -63 w 74485"/>
                  <a:gd name="connsiteY2" fmla="*/ 143694 h 175641"/>
                  <a:gd name="connsiteX3" fmla="*/ 32227 w 74485"/>
                  <a:gd name="connsiteY3" fmla="*/ 153219 h 175641"/>
                  <a:gd name="connsiteX4" fmla="*/ 32227 w 74485"/>
                  <a:gd name="connsiteY4" fmla="*/ 175508 h 175641"/>
                  <a:gd name="connsiteX5" fmla="*/ 41085 w 74485"/>
                  <a:gd name="connsiteY5" fmla="*/ 175508 h 175641"/>
                  <a:gd name="connsiteX6" fmla="*/ 41085 w 74485"/>
                  <a:gd name="connsiteY6" fmla="*/ 153219 h 175641"/>
                  <a:gd name="connsiteX7" fmla="*/ 74423 w 74485"/>
                  <a:gd name="connsiteY7" fmla="*/ 119120 h 175641"/>
                  <a:gd name="connsiteX8" fmla="*/ 40704 w 74485"/>
                  <a:gd name="connsiteY8" fmla="*/ 81020 h 175641"/>
                  <a:gd name="connsiteX9" fmla="*/ 12129 w 74485"/>
                  <a:gd name="connsiteY9" fmla="*/ 53493 h 175641"/>
                  <a:gd name="connsiteX10" fmla="*/ 39085 w 74485"/>
                  <a:gd name="connsiteY10" fmla="*/ 31014 h 175641"/>
                  <a:gd name="connsiteX11" fmla="*/ 65660 w 74485"/>
                  <a:gd name="connsiteY11" fmla="*/ 39110 h 175641"/>
                  <a:gd name="connsiteX12" fmla="*/ 70327 w 74485"/>
                  <a:gd name="connsiteY12" fmla="*/ 31014 h 175641"/>
                  <a:gd name="connsiteX13" fmla="*/ 43181 w 74485"/>
                  <a:gd name="connsiteY13" fmla="*/ 22727 h 175641"/>
                  <a:gd name="connsiteX14" fmla="*/ 43181 w 74485"/>
                  <a:gd name="connsiteY14" fmla="*/ -133 h 175641"/>
                  <a:gd name="connsiteX15" fmla="*/ 34227 w 74485"/>
                  <a:gd name="connsiteY15" fmla="*/ -133 h 175641"/>
                  <a:gd name="connsiteX16" fmla="*/ 34227 w 74485"/>
                  <a:gd name="connsiteY16" fmla="*/ 22536 h 175641"/>
                  <a:gd name="connsiteX17" fmla="*/ 2414 w 74485"/>
                  <a:gd name="connsiteY17" fmla="*/ 54540 h 175641"/>
                  <a:gd name="connsiteX18" fmla="*/ 37847 w 74485"/>
                  <a:gd name="connsiteY18" fmla="*/ 90830 h 175641"/>
                  <a:gd name="connsiteX19" fmla="*/ 64326 w 74485"/>
                  <a:gd name="connsiteY19" fmla="*/ 119405 h 175641"/>
                  <a:gd name="connsiteX20" fmla="*/ 34132 w 74485"/>
                  <a:gd name="connsiteY20" fmla="*/ 145123 h 175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4485" h="175641">
                    <a:moveTo>
                      <a:pt x="34132" y="145123"/>
                    </a:moveTo>
                    <a:cubicBezTo>
                      <a:pt x="23521" y="145238"/>
                      <a:pt x="13158" y="141894"/>
                      <a:pt x="4605" y="135598"/>
                    </a:cubicBezTo>
                    <a:lnTo>
                      <a:pt x="-63" y="143694"/>
                    </a:lnTo>
                    <a:cubicBezTo>
                      <a:pt x="9424" y="150190"/>
                      <a:pt x="20730" y="153524"/>
                      <a:pt x="32227" y="153219"/>
                    </a:cubicBezTo>
                    <a:lnTo>
                      <a:pt x="32227" y="175508"/>
                    </a:lnTo>
                    <a:lnTo>
                      <a:pt x="41085" y="175508"/>
                    </a:lnTo>
                    <a:lnTo>
                      <a:pt x="41085" y="153219"/>
                    </a:lnTo>
                    <a:cubicBezTo>
                      <a:pt x="59249" y="151981"/>
                      <a:pt x="73594" y="137312"/>
                      <a:pt x="74423" y="119120"/>
                    </a:cubicBezTo>
                    <a:cubicBezTo>
                      <a:pt x="74423" y="100070"/>
                      <a:pt x="61659" y="89878"/>
                      <a:pt x="40704" y="81020"/>
                    </a:cubicBezTo>
                    <a:cubicBezTo>
                      <a:pt x="19749" y="72162"/>
                      <a:pt x="12129" y="65970"/>
                      <a:pt x="12129" y="53493"/>
                    </a:cubicBezTo>
                    <a:cubicBezTo>
                      <a:pt x="12129" y="43301"/>
                      <a:pt x="19368" y="31014"/>
                      <a:pt x="39085" y="31014"/>
                    </a:cubicBezTo>
                    <a:cubicBezTo>
                      <a:pt x="48572" y="30880"/>
                      <a:pt x="57859" y="33719"/>
                      <a:pt x="65660" y="39110"/>
                    </a:cubicBezTo>
                    <a:lnTo>
                      <a:pt x="70327" y="31014"/>
                    </a:lnTo>
                    <a:cubicBezTo>
                      <a:pt x="62240" y="25746"/>
                      <a:pt x="52830" y="22869"/>
                      <a:pt x="43181" y="22727"/>
                    </a:cubicBezTo>
                    <a:lnTo>
                      <a:pt x="43181" y="-133"/>
                    </a:lnTo>
                    <a:lnTo>
                      <a:pt x="34227" y="-133"/>
                    </a:lnTo>
                    <a:lnTo>
                      <a:pt x="34227" y="22536"/>
                    </a:lnTo>
                    <a:cubicBezTo>
                      <a:pt x="16854" y="23184"/>
                      <a:pt x="2957" y="37167"/>
                      <a:pt x="2414" y="54540"/>
                    </a:cubicBezTo>
                    <a:cubicBezTo>
                      <a:pt x="2414" y="71304"/>
                      <a:pt x="13463" y="80829"/>
                      <a:pt x="37847" y="90830"/>
                    </a:cubicBezTo>
                    <a:cubicBezTo>
                      <a:pt x="54420" y="97593"/>
                      <a:pt x="64326" y="105880"/>
                      <a:pt x="64326" y="119405"/>
                    </a:cubicBezTo>
                    <a:cubicBezTo>
                      <a:pt x="64326" y="132931"/>
                      <a:pt x="52134" y="145123"/>
                      <a:pt x="34132" y="145123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66AE5D6-23B9-4524-B209-6B3702467F4A}"/>
                  </a:ext>
                </a:extLst>
              </p:cNvPr>
              <p:cNvSpPr/>
              <p:nvPr/>
            </p:nvSpPr>
            <p:spPr>
              <a:xfrm>
                <a:off x="2707197" y="5694906"/>
                <a:ext cx="553902" cy="555177"/>
              </a:xfrm>
              <a:custGeom>
                <a:avLst/>
                <a:gdLst>
                  <a:gd name="connsiteX0" fmla="*/ 546886 w 553902"/>
                  <a:gd name="connsiteY0" fmla="*/ 271962 h 555177"/>
                  <a:gd name="connsiteX1" fmla="*/ 499261 w 553902"/>
                  <a:gd name="connsiteY1" fmla="*/ 271962 h 555177"/>
                  <a:gd name="connsiteX2" fmla="*/ 473258 w 553902"/>
                  <a:gd name="connsiteY2" fmla="*/ 224337 h 555177"/>
                  <a:gd name="connsiteX3" fmla="*/ 490784 w 553902"/>
                  <a:gd name="connsiteY3" fmla="*/ 140422 h 555177"/>
                  <a:gd name="connsiteX4" fmla="*/ 483355 w 553902"/>
                  <a:gd name="connsiteY4" fmla="*/ 135183 h 555177"/>
                  <a:gd name="connsiteX5" fmla="*/ 408012 w 553902"/>
                  <a:gd name="connsiteY5" fmla="*/ 176426 h 555177"/>
                  <a:gd name="connsiteX6" fmla="*/ 382009 w 553902"/>
                  <a:gd name="connsiteY6" fmla="*/ 168425 h 555177"/>
                  <a:gd name="connsiteX7" fmla="*/ 333603 w 553902"/>
                  <a:gd name="connsiteY7" fmla="*/ 13072 h 555177"/>
                  <a:gd name="connsiteX8" fmla="*/ 178250 w 553902"/>
                  <a:gd name="connsiteY8" fmla="*/ 61478 h 555177"/>
                  <a:gd name="connsiteX9" fmla="*/ 177412 w 553902"/>
                  <a:gd name="connsiteY9" fmla="*/ 166805 h 555177"/>
                  <a:gd name="connsiteX10" fmla="*/ 53587 w 553902"/>
                  <a:gd name="connsiteY10" fmla="*/ 307966 h 555177"/>
                  <a:gd name="connsiteX11" fmla="*/ 26345 w 553902"/>
                  <a:gd name="connsiteY11" fmla="*/ 296155 h 555177"/>
                  <a:gd name="connsiteX12" fmla="*/ 26345 w 553902"/>
                  <a:gd name="connsiteY12" fmla="*/ 229004 h 555177"/>
                  <a:gd name="connsiteX13" fmla="*/ 59778 w 553902"/>
                  <a:gd name="connsiteY13" fmla="*/ 216717 h 555177"/>
                  <a:gd name="connsiteX14" fmla="*/ 67207 w 553902"/>
                  <a:gd name="connsiteY14" fmla="*/ 209859 h 555177"/>
                  <a:gd name="connsiteX15" fmla="*/ 60349 w 553902"/>
                  <a:gd name="connsiteY15" fmla="*/ 202429 h 555177"/>
                  <a:gd name="connsiteX16" fmla="*/ 16439 w 553902"/>
                  <a:gd name="connsiteY16" fmla="*/ 218621 h 555177"/>
                  <a:gd name="connsiteX17" fmla="*/ 16439 w 553902"/>
                  <a:gd name="connsiteY17" fmla="*/ 306442 h 555177"/>
                  <a:gd name="connsiteX18" fmla="*/ 53015 w 553902"/>
                  <a:gd name="connsiteY18" fmla="*/ 322254 h 555177"/>
                  <a:gd name="connsiteX19" fmla="*/ 140550 w 553902"/>
                  <a:gd name="connsiteY19" fmla="*/ 484179 h 555177"/>
                  <a:gd name="connsiteX20" fmla="*/ 140550 w 553902"/>
                  <a:gd name="connsiteY20" fmla="*/ 547901 h 555177"/>
                  <a:gd name="connsiteX21" fmla="*/ 147694 w 553902"/>
                  <a:gd name="connsiteY21" fmla="*/ 555045 h 555177"/>
                  <a:gd name="connsiteX22" fmla="*/ 251611 w 553902"/>
                  <a:gd name="connsiteY22" fmla="*/ 555045 h 555177"/>
                  <a:gd name="connsiteX23" fmla="*/ 258755 w 553902"/>
                  <a:gd name="connsiteY23" fmla="*/ 547901 h 555177"/>
                  <a:gd name="connsiteX24" fmla="*/ 258755 w 553902"/>
                  <a:gd name="connsiteY24" fmla="*/ 500276 h 555177"/>
                  <a:gd name="connsiteX25" fmla="*/ 335812 w 553902"/>
                  <a:gd name="connsiteY25" fmla="*/ 500276 h 555177"/>
                  <a:gd name="connsiteX26" fmla="*/ 335812 w 553902"/>
                  <a:gd name="connsiteY26" fmla="*/ 547901 h 555177"/>
                  <a:gd name="connsiteX27" fmla="*/ 342956 w 553902"/>
                  <a:gd name="connsiteY27" fmla="*/ 555045 h 555177"/>
                  <a:gd name="connsiteX28" fmla="*/ 444874 w 553902"/>
                  <a:gd name="connsiteY28" fmla="*/ 555045 h 555177"/>
                  <a:gd name="connsiteX29" fmla="*/ 452018 w 553902"/>
                  <a:gd name="connsiteY29" fmla="*/ 547901 h 555177"/>
                  <a:gd name="connsiteX30" fmla="*/ 452018 w 553902"/>
                  <a:gd name="connsiteY30" fmla="*/ 466177 h 555177"/>
                  <a:gd name="connsiteX31" fmla="*/ 511263 w 553902"/>
                  <a:gd name="connsiteY31" fmla="*/ 379785 h 555177"/>
                  <a:gd name="connsiteX32" fmla="*/ 546696 w 553902"/>
                  <a:gd name="connsiteY32" fmla="*/ 379785 h 555177"/>
                  <a:gd name="connsiteX33" fmla="*/ 553840 w 553902"/>
                  <a:gd name="connsiteY33" fmla="*/ 372831 h 555177"/>
                  <a:gd name="connsiteX34" fmla="*/ 553840 w 553902"/>
                  <a:gd name="connsiteY34" fmla="*/ 372641 h 555177"/>
                  <a:gd name="connsiteX35" fmla="*/ 553840 w 553902"/>
                  <a:gd name="connsiteY35" fmla="*/ 278915 h 555177"/>
                  <a:gd name="connsiteX36" fmla="*/ 546886 w 553902"/>
                  <a:gd name="connsiteY36" fmla="*/ 271962 h 555177"/>
                  <a:gd name="connsiteX37" fmla="*/ 478021 w 553902"/>
                  <a:gd name="connsiteY37" fmla="*/ 150423 h 555177"/>
                  <a:gd name="connsiteX38" fmla="*/ 463543 w 553902"/>
                  <a:gd name="connsiteY38" fmla="*/ 213859 h 555177"/>
                  <a:gd name="connsiteX39" fmla="*/ 421252 w 553902"/>
                  <a:gd name="connsiteY39" fmla="*/ 182903 h 555177"/>
                  <a:gd name="connsiteX40" fmla="*/ 478021 w 553902"/>
                  <a:gd name="connsiteY40" fmla="*/ 150423 h 555177"/>
                  <a:gd name="connsiteX41" fmla="*/ 279901 w 553902"/>
                  <a:gd name="connsiteY41" fmla="*/ 14882 h 555177"/>
                  <a:gd name="connsiteX42" fmla="*/ 380675 w 553902"/>
                  <a:gd name="connsiteY42" fmla="*/ 115656 h 555177"/>
                  <a:gd name="connsiteX43" fmla="*/ 279901 w 553902"/>
                  <a:gd name="connsiteY43" fmla="*/ 216431 h 555177"/>
                  <a:gd name="connsiteX44" fmla="*/ 179126 w 553902"/>
                  <a:gd name="connsiteY44" fmla="*/ 115656 h 555177"/>
                  <a:gd name="connsiteX45" fmla="*/ 279901 w 553902"/>
                  <a:gd name="connsiteY45" fmla="*/ 14882 h 555177"/>
                  <a:gd name="connsiteX46" fmla="*/ 539743 w 553902"/>
                  <a:gd name="connsiteY46" fmla="*/ 365687 h 555177"/>
                  <a:gd name="connsiteX47" fmla="*/ 506119 w 553902"/>
                  <a:gd name="connsiteY47" fmla="*/ 365687 h 555177"/>
                  <a:gd name="connsiteX48" fmla="*/ 499261 w 553902"/>
                  <a:gd name="connsiteY48" fmla="*/ 371021 h 555177"/>
                  <a:gd name="connsiteX49" fmla="*/ 441159 w 553902"/>
                  <a:gd name="connsiteY49" fmla="*/ 456746 h 555177"/>
                  <a:gd name="connsiteX50" fmla="*/ 437920 w 553902"/>
                  <a:gd name="connsiteY50" fmla="*/ 462747 h 555177"/>
                  <a:gd name="connsiteX51" fmla="*/ 437920 w 553902"/>
                  <a:gd name="connsiteY51" fmla="*/ 541233 h 555177"/>
                  <a:gd name="connsiteX52" fmla="*/ 350290 w 553902"/>
                  <a:gd name="connsiteY52" fmla="*/ 541233 h 555177"/>
                  <a:gd name="connsiteX53" fmla="*/ 350290 w 553902"/>
                  <a:gd name="connsiteY53" fmla="*/ 493608 h 555177"/>
                  <a:gd name="connsiteX54" fmla="*/ 343147 w 553902"/>
                  <a:gd name="connsiteY54" fmla="*/ 486464 h 555177"/>
                  <a:gd name="connsiteX55" fmla="*/ 251421 w 553902"/>
                  <a:gd name="connsiteY55" fmla="*/ 486464 h 555177"/>
                  <a:gd name="connsiteX56" fmla="*/ 244277 w 553902"/>
                  <a:gd name="connsiteY56" fmla="*/ 493608 h 555177"/>
                  <a:gd name="connsiteX57" fmla="*/ 244277 w 553902"/>
                  <a:gd name="connsiteY57" fmla="*/ 541233 h 555177"/>
                  <a:gd name="connsiteX58" fmla="*/ 154837 w 553902"/>
                  <a:gd name="connsiteY58" fmla="*/ 541233 h 555177"/>
                  <a:gd name="connsiteX59" fmla="*/ 154837 w 553902"/>
                  <a:gd name="connsiteY59" fmla="*/ 479131 h 555177"/>
                  <a:gd name="connsiteX60" fmla="*/ 148932 w 553902"/>
                  <a:gd name="connsiteY60" fmla="*/ 472082 h 555177"/>
                  <a:gd name="connsiteX61" fmla="*/ 67207 w 553902"/>
                  <a:gd name="connsiteY61" fmla="*/ 316253 h 555177"/>
                  <a:gd name="connsiteX62" fmla="*/ 184841 w 553902"/>
                  <a:gd name="connsiteY62" fmla="*/ 180331 h 555177"/>
                  <a:gd name="connsiteX63" fmla="*/ 344175 w 553902"/>
                  <a:gd name="connsiteY63" fmla="*/ 211297 h 555177"/>
                  <a:gd name="connsiteX64" fmla="*/ 374294 w 553902"/>
                  <a:gd name="connsiteY64" fmla="*/ 181570 h 555177"/>
                  <a:gd name="connsiteX65" fmla="*/ 376960 w 553902"/>
                  <a:gd name="connsiteY65" fmla="*/ 182522 h 555177"/>
                  <a:gd name="connsiteX66" fmla="*/ 487260 w 553902"/>
                  <a:gd name="connsiteY66" fmla="*/ 281487 h 555177"/>
                  <a:gd name="connsiteX67" fmla="*/ 494118 w 553902"/>
                  <a:gd name="connsiteY67" fmla="*/ 286535 h 555177"/>
                  <a:gd name="connsiteX68" fmla="*/ 539933 w 553902"/>
                  <a:gd name="connsiteY68" fmla="*/ 286535 h 55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553902" h="555177">
                    <a:moveTo>
                      <a:pt x="546886" y="271962"/>
                    </a:moveTo>
                    <a:lnTo>
                      <a:pt x="499261" y="271962"/>
                    </a:lnTo>
                    <a:cubicBezTo>
                      <a:pt x="493451" y="254683"/>
                      <a:pt x="484650" y="238567"/>
                      <a:pt x="473258" y="224337"/>
                    </a:cubicBezTo>
                    <a:cubicBezTo>
                      <a:pt x="503929" y="191095"/>
                      <a:pt x="491451" y="142612"/>
                      <a:pt x="490784" y="140422"/>
                    </a:cubicBezTo>
                    <a:cubicBezTo>
                      <a:pt x="489879" y="137126"/>
                      <a:pt x="486765" y="134925"/>
                      <a:pt x="483355" y="135183"/>
                    </a:cubicBezTo>
                    <a:cubicBezTo>
                      <a:pt x="453608" y="137888"/>
                      <a:pt x="426319" y="152832"/>
                      <a:pt x="408012" y="176426"/>
                    </a:cubicBezTo>
                    <a:cubicBezTo>
                      <a:pt x="399620" y="172940"/>
                      <a:pt x="390915" y="170263"/>
                      <a:pt x="382009" y="168425"/>
                    </a:cubicBezTo>
                    <a:cubicBezTo>
                      <a:pt x="411546" y="112160"/>
                      <a:pt x="389867" y="42600"/>
                      <a:pt x="333603" y="13072"/>
                    </a:cubicBezTo>
                    <a:cubicBezTo>
                      <a:pt x="277329" y="-16465"/>
                      <a:pt x="207778" y="5214"/>
                      <a:pt x="178250" y="61478"/>
                    </a:cubicBezTo>
                    <a:cubicBezTo>
                      <a:pt x="160972" y="94387"/>
                      <a:pt x="160657" y="133621"/>
                      <a:pt x="177412" y="166805"/>
                    </a:cubicBezTo>
                    <a:cubicBezTo>
                      <a:pt x="110394" y="182865"/>
                      <a:pt x="60778" y="239424"/>
                      <a:pt x="53587" y="307966"/>
                    </a:cubicBezTo>
                    <a:cubicBezTo>
                      <a:pt x="43481" y="307033"/>
                      <a:pt x="33937" y="302899"/>
                      <a:pt x="26345" y="296155"/>
                    </a:cubicBezTo>
                    <a:cubicBezTo>
                      <a:pt x="10229" y="276677"/>
                      <a:pt x="10229" y="248482"/>
                      <a:pt x="26345" y="229004"/>
                    </a:cubicBezTo>
                    <a:cubicBezTo>
                      <a:pt x="35641" y="221003"/>
                      <a:pt x="47519" y="216640"/>
                      <a:pt x="59778" y="216717"/>
                    </a:cubicBezTo>
                    <a:cubicBezTo>
                      <a:pt x="63721" y="216879"/>
                      <a:pt x="67045" y="213802"/>
                      <a:pt x="67207" y="209859"/>
                    </a:cubicBezTo>
                    <a:cubicBezTo>
                      <a:pt x="67369" y="205915"/>
                      <a:pt x="64293" y="202591"/>
                      <a:pt x="60349" y="202429"/>
                    </a:cubicBezTo>
                    <a:cubicBezTo>
                      <a:pt x="44205" y="202143"/>
                      <a:pt x="28536" y="207925"/>
                      <a:pt x="16439" y="218621"/>
                    </a:cubicBezTo>
                    <a:cubicBezTo>
                      <a:pt x="-5564" y="243758"/>
                      <a:pt x="-5564" y="281305"/>
                      <a:pt x="16439" y="306442"/>
                    </a:cubicBezTo>
                    <a:cubicBezTo>
                      <a:pt x="26555" y="315596"/>
                      <a:pt x="39414" y="321158"/>
                      <a:pt x="53015" y="322254"/>
                    </a:cubicBezTo>
                    <a:cubicBezTo>
                      <a:pt x="55301" y="448555"/>
                      <a:pt x="119690" y="477988"/>
                      <a:pt x="140550" y="484179"/>
                    </a:cubicBezTo>
                    <a:lnTo>
                      <a:pt x="140550" y="547901"/>
                    </a:lnTo>
                    <a:cubicBezTo>
                      <a:pt x="140598" y="551825"/>
                      <a:pt x="143769" y="554997"/>
                      <a:pt x="147694" y="555045"/>
                    </a:cubicBezTo>
                    <a:lnTo>
                      <a:pt x="251611" y="555045"/>
                    </a:lnTo>
                    <a:cubicBezTo>
                      <a:pt x="255555" y="555045"/>
                      <a:pt x="258755" y="551844"/>
                      <a:pt x="258755" y="547901"/>
                    </a:cubicBezTo>
                    <a:lnTo>
                      <a:pt x="258755" y="500276"/>
                    </a:lnTo>
                    <a:lnTo>
                      <a:pt x="335812" y="500276"/>
                    </a:lnTo>
                    <a:lnTo>
                      <a:pt x="335812" y="547901"/>
                    </a:lnTo>
                    <a:cubicBezTo>
                      <a:pt x="335860" y="551825"/>
                      <a:pt x="339032" y="554997"/>
                      <a:pt x="342956" y="555045"/>
                    </a:cubicBezTo>
                    <a:lnTo>
                      <a:pt x="444874" y="555045"/>
                    </a:lnTo>
                    <a:cubicBezTo>
                      <a:pt x="448798" y="554997"/>
                      <a:pt x="451970" y="551825"/>
                      <a:pt x="452018" y="547901"/>
                    </a:cubicBezTo>
                    <a:lnTo>
                      <a:pt x="452018" y="466177"/>
                    </a:lnTo>
                    <a:cubicBezTo>
                      <a:pt x="488974" y="440649"/>
                      <a:pt x="506215" y="395311"/>
                      <a:pt x="511263" y="379785"/>
                    </a:cubicBezTo>
                    <a:lnTo>
                      <a:pt x="546696" y="379785"/>
                    </a:lnTo>
                    <a:cubicBezTo>
                      <a:pt x="550592" y="379842"/>
                      <a:pt x="553783" y="376727"/>
                      <a:pt x="553840" y="372831"/>
                    </a:cubicBezTo>
                    <a:cubicBezTo>
                      <a:pt x="553840" y="372765"/>
                      <a:pt x="553840" y="372707"/>
                      <a:pt x="553840" y="372641"/>
                    </a:cubicBezTo>
                    <a:lnTo>
                      <a:pt x="553840" y="278915"/>
                    </a:lnTo>
                    <a:cubicBezTo>
                      <a:pt x="553744" y="275115"/>
                      <a:pt x="550687" y="272066"/>
                      <a:pt x="546886" y="271962"/>
                    </a:cubicBezTo>
                    <a:close/>
                    <a:moveTo>
                      <a:pt x="478021" y="150423"/>
                    </a:moveTo>
                    <a:cubicBezTo>
                      <a:pt x="480021" y="162996"/>
                      <a:pt x="482116" y="192523"/>
                      <a:pt x="463543" y="213859"/>
                    </a:cubicBezTo>
                    <a:cubicBezTo>
                      <a:pt x="451246" y="201277"/>
                      <a:pt x="436958" y="190818"/>
                      <a:pt x="421252" y="182903"/>
                    </a:cubicBezTo>
                    <a:cubicBezTo>
                      <a:pt x="435777" y="165749"/>
                      <a:pt x="455875" y="154252"/>
                      <a:pt x="478021" y="150423"/>
                    </a:cubicBezTo>
                    <a:close/>
                    <a:moveTo>
                      <a:pt x="279901" y="14882"/>
                    </a:moveTo>
                    <a:cubicBezTo>
                      <a:pt x="335555" y="14882"/>
                      <a:pt x="380675" y="60002"/>
                      <a:pt x="380675" y="115656"/>
                    </a:cubicBezTo>
                    <a:cubicBezTo>
                      <a:pt x="380675" y="171311"/>
                      <a:pt x="335555" y="216431"/>
                      <a:pt x="279901" y="216431"/>
                    </a:cubicBezTo>
                    <a:cubicBezTo>
                      <a:pt x="224246" y="216431"/>
                      <a:pt x="179126" y="171311"/>
                      <a:pt x="179126" y="115656"/>
                    </a:cubicBezTo>
                    <a:cubicBezTo>
                      <a:pt x="179183" y="60021"/>
                      <a:pt x="224265" y="14939"/>
                      <a:pt x="279901" y="14882"/>
                    </a:cubicBezTo>
                    <a:close/>
                    <a:moveTo>
                      <a:pt x="539743" y="365687"/>
                    </a:moveTo>
                    <a:lnTo>
                      <a:pt x="506119" y="365687"/>
                    </a:lnTo>
                    <a:cubicBezTo>
                      <a:pt x="502890" y="365707"/>
                      <a:pt x="500081" y="367897"/>
                      <a:pt x="499261" y="371021"/>
                    </a:cubicBezTo>
                    <a:cubicBezTo>
                      <a:pt x="499261" y="371593"/>
                      <a:pt x="483164" y="429791"/>
                      <a:pt x="441159" y="456746"/>
                    </a:cubicBezTo>
                    <a:cubicBezTo>
                      <a:pt x="439159" y="458090"/>
                      <a:pt x="437949" y="460338"/>
                      <a:pt x="437920" y="462747"/>
                    </a:cubicBezTo>
                    <a:lnTo>
                      <a:pt x="437920" y="541233"/>
                    </a:lnTo>
                    <a:lnTo>
                      <a:pt x="350290" y="541233"/>
                    </a:lnTo>
                    <a:lnTo>
                      <a:pt x="350290" y="493608"/>
                    </a:lnTo>
                    <a:cubicBezTo>
                      <a:pt x="350243" y="489684"/>
                      <a:pt x="347071" y="486512"/>
                      <a:pt x="343147" y="486464"/>
                    </a:cubicBezTo>
                    <a:lnTo>
                      <a:pt x="251421" y="486464"/>
                    </a:lnTo>
                    <a:cubicBezTo>
                      <a:pt x="247497" y="486512"/>
                      <a:pt x="244325" y="489684"/>
                      <a:pt x="244277" y="493608"/>
                    </a:cubicBezTo>
                    <a:lnTo>
                      <a:pt x="244277" y="541233"/>
                    </a:lnTo>
                    <a:lnTo>
                      <a:pt x="154837" y="541233"/>
                    </a:lnTo>
                    <a:lnTo>
                      <a:pt x="154837" y="479131"/>
                    </a:lnTo>
                    <a:cubicBezTo>
                      <a:pt x="154847" y="475654"/>
                      <a:pt x="152352" y="472682"/>
                      <a:pt x="148932" y="472082"/>
                    </a:cubicBezTo>
                    <a:cubicBezTo>
                      <a:pt x="145503" y="471511"/>
                      <a:pt x="67207" y="456366"/>
                      <a:pt x="67207" y="316253"/>
                    </a:cubicBezTo>
                    <a:cubicBezTo>
                      <a:pt x="67207" y="315110"/>
                      <a:pt x="71589" y="206620"/>
                      <a:pt x="184841" y="180331"/>
                    </a:cubicBezTo>
                    <a:cubicBezTo>
                      <a:pt x="220293" y="232880"/>
                      <a:pt x="291626" y="246739"/>
                      <a:pt x="344175" y="211297"/>
                    </a:cubicBezTo>
                    <a:cubicBezTo>
                      <a:pt x="355977" y="203334"/>
                      <a:pt x="366188" y="193257"/>
                      <a:pt x="374294" y="181570"/>
                    </a:cubicBezTo>
                    <a:cubicBezTo>
                      <a:pt x="375103" y="182065"/>
                      <a:pt x="376018" y="182389"/>
                      <a:pt x="376960" y="182522"/>
                    </a:cubicBezTo>
                    <a:cubicBezTo>
                      <a:pt x="429138" y="192695"/>
                      <a:pt x="471515" y="230709"/>
                      <a:pt x="487260" y="281487"/>
                    </a:cubicBezTo>
                    <a:cubicBezTo>
                      <a:pt x="488184" y="284497"/>
                      <a:pt x="490965" y="286545"/>
                      <a:pt x="494118" y="286535"/>
                    </a:cubicBezTo>
                    <a:lnTo>
                      <a:pt x="539933" y="286535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C804BB53-BDBF-42F2-BAD4-B99818CE5E8D}"/>
                  </a:ext>
                </a:extLst>
              </p:cNvPr>
              <p:cNvSpPr/>
              <p:nvPr/>
            </p:nvSpPr>
            <p:spPr>
              <a:xfrm>
                <a:off x="3110319" y="5942521"/>
                <a:ext cx="53149" cy="53149"/>
              </a:xfrm>
              <a:custGeom>
                <a:avLst/>
                <a:gdLst>
                  <a:gd name="connsiteX0" fmla="*/ 26607 w 53149"/>
                  <a:gd name="connsiteY0" fmla="*/ -133 h 53149"/>
                  <a:gd name="connsiteX1" fmla="*/ -63 w 53149"/>
                  <a:gd name="connsiteY1" fmla="*/ 26346 h 53149"/>
                  <a:gd name="connsiteX2" fmla="*/ 26417 w 53149"/>
                  <a:gd name="connsiteY2" fmla="*/ 53017 h 53149"/>
                  <a:gd name="connsiteX3" fmla="*/ 53087 w 53149"/>
                  <a:gd name="connsiteY3" fmla="*/ 26537 h 53149"/>
                  <a:gd name="connsiteX4" fmla="*/ 53087 w 53149"/>
                  <a:gd name="connsiteY4" fmla="*/ 26441 h 53149"/>
                  <a:gd name="connsiteX5" fmla="*/ 26607 w 53149"/>
                  <a:gd name="connsiteY5" fmla="*/ -133 h 53149"/>
                  <a:gd name="connsiteX6" fmla="*/ 26607 w 53149"/>
                  <a:gd name="connsiteY6" fmla="*/ 38634 h 53149"/>
                  <a:gd name="connsiteX7" fmla="*/ 14225 w 53149"/>
                  <a:gd name="connsiteY7" fmla="*/ 26441 h 53149"/>
                  <a:gd name="connsiteX8" fmla="*/ 26417 w 53149"/>
                  <a:gd name="connsiteY8" fmla="*/ 14059 h 53149"/>
                  <a:gd name="connsiteX9" fmla="*/ 38800 w 53149"/>
                  <a:gd name="connsiteY9" fmla="*/ 26251 h 53149"/>
                  <a:gd name="connsiteX10" fmla="*/ 38800 w 53149"/>
                  <a:gd name="connsiteY10" fmla="*/ 26441 h 53149"/>
                  <a:gd name="connsiteX11" fmla="*/ 26607 w 53149"/>
                  <a:gd name="connsiteY11" fmla="*/ 38634 h 53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49" h="53149">
                    <a:moveTo>
                      <a:pt x="26607" y="-133"/>
                    </a:moveTo>
                    <a:cubicBezTo>
                      <a:pt x="11929" y="-181"/>
                      <a:pt x="-5" y="11668"/>
                      <a:pt x="-63" y="26346"/>
                    </a:cubicBezTo>
                    <a:cubicBezTo>
                      <a:pt x="-120" y="41024"/>
                      <a:pt x="11739" y="52959"/>
                      <a:pt x="26417" y="53017"/>
                    </a:cubicBezTo>
                    <a:cubicBezTo>
                      <a:pt x="41095" y="53064"/>
                      <a:pt x="53030" y="41215"/>
                      <a:pt x="53087" y="26537"/>
                    </a:cubicBezTo>
                    <a:cubicBezTo>
                      <a:pt x="53087" y="26508"/>
                      <a:pt x="53087" y="26470"/>
                      <a:pt x="53087" y="26441"/>
                    </a:cubicBezTo>
                    <a:cubicBezTo>
                      <a:pt x="53087" y="11802"/>
                      <a:pt x="41247" y="-76"/>
                      <a:pt x="26607" y="-133"/>
                    </a:cubicBezTo>
                    <a:close/>
                    <a:moveTo>
                      <a:pt x="26607" y="38634"/>
                    </a:moveTo>
                    <a:cubicBezTo>
                      <a:pt x="19826" y="38691"/>
                      <a:pt x="14282" y="33224"/>
                      <a:pt x="14225" y="26441"/>
                    </a:cubicBezTo>
                    <a:cubicBezTo>
                      <a:pt x="14177" y="19660"/>
                      <a:pt x="19635" y="14116"/>
                      <a:pt x="26417" y="14059"/>
                    </a:cubicBezTo>
                    <a:cubicBezTo>
                      <a:pt x="33199" y="14011"/>
                      <a:pt x="38742" y="19469"/>
                      <a:pt x="38800" y="26251"/>
                    </a:cubicBezTo>
                    <a:cubicBezTo>
                      <a:pt x="38800" y="26318"/>
                      <a:pt x="38800" y="26375"/>
                      <a:pt x="38800" y="26441"/>
                    </a:cubicBezTo>
                    <a:cubicBezTo>
                      <a:pt x="38800" y="33176"/>
                      <a:pt x="33341" y="38634"/>
                      <a:pt x="26607" y="38634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0DFB817-D895-4751-A82F-B7AF0EA03140}"/>
                  </a:ext>
                </a:extLst>
              </p:cNvPr>
              <p:cNvSpPr/>
              <p:nvPr/>
            </p:nvSpPr>
            <p:spPr>
              <a:xfrm>
                <a:off x="2880291" y="5942521"/>
                <a:ext cx="213645" cy="14287"/>
              </a:xfrm>
              <a:custGeom>
                <a:avLst/>
                <a:gdLst>
                  <a:gd name="connsiteX0" fmla="*/ 206439 w 213645"/>
                  <a:gd name="connsiteY0" fmla="*/ -133 h 14287"/>
                  <a:gd name="connsiteX1" fmla="*/ 7081 w 213645"/>
                  <a:gd name="connsiteY1" fmla="*/ -133 h 14287"/>
                  <a:gd name="connsiteX2" fmla="*/ -63 w 213645"/>
                  <a:gd name="connsiteY2" fmla="*/ 7010 h 14287"/>
                  <a:gd name="connsiteX3" fmla="*/ 7081 w 213645"/>
                  <a:gd name="connsiteY3" fmla="*/ 14154 h 14287"/>
                  <a:gd name="connsiteX4" fmla="*/ 206439 w 213645"/>
                  <a:gd name="connsiteY4" fmla="*/ 14154 h 14287"/>
                  <a:gd name="connsiteX5" fmla="*/ 213583 w 213645"/>
                  <a:gd name="connsiteY5" fmla="*/ 7010 h 14287"/>
                  <a:gd name="connsiteX6" fmla="*/ 206439 w 213645"/>
                  <a:gd name="connsiteY6" fmla="*/ -133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645" h="14287">
                    <a:moveTo>
                      <a:pt x="206439" y="-133"/>
                    </a:moveTo>
                    <a:lnTo>
                      <a:pt x="7081" y="-133"/>
                    </a:lnTo>
                    <a:cubicBezTo>
                      <a:pt x="3138" y="-133"/>
                      <a:pt x="-63" y="3067"/>
                      <a:pt x="-63" y="7010"/>
                    </a:cubicBezTo>
                    <a:cubicBezTo>
                      <a:pt x="-63" y="10954"/>
                      <a:pt x="3138" y="14154"/>
                      <a:pt x="7081" y="14154"/>
                    </a:cubicBezTo>
                    <a:lnTo>
                      <a:pt x="206439" y="14154"/>
                    </a:lnTo>
                    <a:cubicBezTo>
                      <a:pt x="210382" y="14154"/>
                      <a:pt x="213583" y="10954"/>
                      <a:pt x="213583" y="7010"/>
                    </a:cubicBezTo>
                    <a:cubicBezTo>
                      <a:pt x="213583" y="3067"/>
                      <a:pt x="210382" y="-133"/>
                      <a:pt x="206439" y="-133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2514BD-BFA1-4182-96E1-6E4E3D031AD1}"/>
              </a:ext>
            </a:extLst>
          </p:cNvPr>
          <p:cNvSpPr/>
          <p:nvPr/>
        </p:nvSpPr>
        <p:spPr>
          <a:xfrm>
            <a:off x="6150222" y="574293"/>
            <a:ext cx="2594251" cy="3994913"/>
          </a:xfrm>
          <a:prstGeom prst="roundRect">
            <a:avLst>
              <a:gd name="adj" fmla="val 14133"/>
            </a:avLst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653BFA3-B02E-46EF-A7ED-24F4975FF58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Lorem Ipsum is simply dummy text of the printing industry.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209DCC1-7F11-46EE-9879-8021C058F2C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81206" y="915271"/>
            <a:ext cx="2104384" cy="326915"/>
          </a:xfrm>
        </p:spPr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1969D84-6277-497C-B026-AFDCFE83F45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Lorem Ipsum is simply dummy text of the printing industry.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52D6BB8-F5E6-407C-B999-108F35D03D3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81206" y="2727075"/>
            <a:ext cx="2104384" cy="326915"/>
          </a:xfrm>
        </p:spPr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F596361-92AB-42D0-9D6D-E9DB1D172D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13307" y="1086066"/>
            <a:ext cx="3795105" cy="352783"/>
          </a:xfrm>
        </p:spPr>
        <p:txBody>
          <a:bodyPr/>
          <a:lstStyle/>
          <a:p>
            <a:pPr marL="0" indent="0">
              <a:buNone/>
            </a:pPr>
            <a:r>
              <a:rPr lang="en" dirty="0"/>
              <a:t>Money Management</a:t>
            </a:r>
            <a:r>
              <a:rPr lang="en-US" dirty="0"/>
              <a:t> 01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EEB564D-7E4F-4BA7-B8BD-538C9B0F3B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21059" y="1515616"/>
            <a:ext cx="3764720" cy="698795"/>
          </a:xfrm>
        </p:spPr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866BDFF-73A5-4246-B6CF-A114EF59BF0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09537" y="2834382"/>
            <a:ext cx="3795105" cy="352783"/>
          </a:xfrm>
        </p:spPr>
        <p:txBody>
          <a:bodyPr/>
          <a:lstStyle/>
          <a:p>
            <a:pPr marL="0" indent="0">
              <a:buNone/>
            </a:pPr>
            <a:r>
              <a:rPr lang="en" dirty="0"/>
              <a:t>Money Management</a:t>
            </a:r>
            <a:r>
              <a:rPr lang="en-US" dirty="0"/>
              <a:t> 02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2F34AC3-E414-4292-A863-9477C26AB82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17289" y="3263932"/>
            <a:ext cx="3764720" cy="698795"/>
          </a:xfrm>
        </p:spPr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490983C-106F-4C72-8CE3-5FFEE3B6B07E}"/>
              </a:ext>
            </a:extLst>
          </p:cNvPr>
          <p:cNvGrpSpPr/>
          <p:nvPr/>
        </p:nvGrpSpPr>
        <p:grpSpPr>
          <a:xfrm>
            <a:off x="306632" y="-343733"/>
            <a:ext cx="279683" cy="1180979"/>
            <a:chOff x="677022" y="-343733"/>
            <a:chExt cx="279683" cy="1180979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C2D089-3D23-4763-8590-DFCF6F153DCD}"/>
                </a:ext>
              </a:extLst>
            </p:cNvPr>
            <p:cNvCxnSpPr/>
            <p:nvPr/>
          </p:nvCxnSpPr>
          <p:spPr>
            <a:xfrm flipH="1">
              <a:off x="808906" y="-343733"/>
              <a:ext cx="7958" cy="974699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35" name="Graphic 5">
              <a:extLst>
                <a:ext uri="{FF2B5EF4-FFF2-40B4-BE49-F238E27FC236}">
                  <a16:creationId xmlns:a16="http://schemas.microsoft.com/office/drawing/2014/main" id="{22658A43-3A0D-483C-9AFD-D562752EEE85}"/>
                </a:ext>
              </a:extLst>
            </p:cNvPr>
            <p:cNvGrpSpPr/>
            <p:nvPr/>
          </p:nvGrpSpPr>
          <p:grpSpPr>
            <a:xfrm rot="4686805">
              <a:off x="672659" y="553199"/>
              <a:ext cx="288410" cy="279683"/>
              <a:chOff x="490506" y="438447"/>
              <a:chExt cx="932296" cy="904085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E6205F5-A609-422F-A4CD-CCE03B4E21D4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C6FF8FE-9F38-4098-9D86-A4C002F12C40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7AC0881-C1B2-448F-9B7D-9E6691BA4106}"/>
              </a:ext>
            </a:extLst>
          </p:cNvPr>
          <p:cNvGrpSpPr/>
          <p:nvPr/>
        </p:nvGrpSpPr>
        <p:grpSpPr>
          <a:xfrm>
            <a:off x="864919" y="-726189"/>
            <a:ext cx="279683" cy="1325166"/>
            <a:chOff x="1235309" y="-78006"/>
            <a:chExt cx="279683" cy="132516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10977DE-75DE-460E-8BBA-AA9E23C54351}"/>
                </a:ext>
              </a:extLst>
            </p:cNvPr>
            <p:cNvCxnSpPr>
              <a:cxnSpLocks/>
            </p:cNvCxnSpPr>
            <p:nvPr/>
          </p:nvCxnSpPr>
          <p:spPr>
            <a:xfrm>
              <a:off x="1388066" y="-78006"/>
              <a:ext cx="0" cy="1162675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0" name="Graphic 5">
              <a:extLst>
                <a:ext uri="{FF2B5EF4-FFF2-40B4-BE49-F238E27FC236}">
                  <a16:creationId xmlns:a16="http://schemas.microsoft.com/office/drawing/2014/main" id="{EE3B5D47-4B1A-42B0-A69E-39A4477C970D}"/>
                </a:ext>
              </a:extLst>
            </p:cNvPr>
            <p:cNvGrpSpPr/>
            <p:nvPr/>
          </p:nvGrpSpPr>
          <p:grpSpPr>
            <a:xfrm rot="6114014">
              <a:off x="1230946" y="963113"/>
              <a:ext cx="288410" cy="279683"/>
              <a:chOff x="490506" y="438447"/>
              <a:chExt cx="932296" cy="904085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80C8C0E-58C6-4CEE-B1B7-403C6B698FA3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2DAF7B1-7A10-4074-A962-45B65683DEBA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FF6349C-E07D-4ECE-B79E-C5A633BC1FF2}"/>
              </a:ext>
            </a:extLst>
          </p:cNvPr>
          <p:cNvGrpSpPr/>
          <p:nvPr/>
        </p:nvGrpSpPr>
        <p:grpSpPr>
          <a:xfrm>
            <a:off x="8665357" y="-525053"/>
            <a:ext cx="279683" cy="1180979"/>
            <a:chOff x="677022" y="-343733"/>
            <a:chExt cx="279683" cy="1180979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C828F0F-7E4A-4675-94D4-013F95245786}"/>
                </a:ext>
              </a:extLst>
            </p:cNvPr>
            <p:cNvCxnSpPr/>
            <p:nvPr/>
          </p:nvCxnSpPr>
          <p:spPr>
            <a:xfrm flipH="1">
              <a:off x="808906" y="-343733"/>
              <a:ext cx="7958" cy="974699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5" name="Graphic 5">
              <a:extLst>
                <a:ext uri="{FF2B5EF4-FFF2-40B4-BE49-F238E27FC236}">
                  <a16:creationId xmlns:a16="http://schemas.microsoft.com/office/drawing/2014/main" id="{B4B7B4EB-D22F-47A9-A7F0-EC4EBEDD47AB}"/>
                </a:ext>
              </a:extLst>
            </p:cNvPr>
            <p:cNvGrpSpPr/>
            <p:nvPr/>
          </p:nvGrpSpPr>
          <p:grpSpPr>
            <a:xfrm rot="4686805">
              <a:off x="672659" y="553199"/>
              <a:ext cx="288410" cy="279683"/>
              <a:chOff x="490506" y="438447"/>
              <a:chExt cx="932296" cy="904085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5BA1612-43CE-4102-9445-6653D4CBF2C0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672C6C4-C723-4587-B52E-C5A74F9D83EC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48" name="Graphic 47">
            <a:extLst>
              <a:ext uri="{FF2B5EF4-FFF2-40B4-BE49-F238E27FC236}">
                <a16:creationId xmlns:a16="http://schemas.microsoft.com/office/drawing/2014/main" id="{37BC6052-470C-46BF-BC2B-CBDCA242C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8827" y="307973"/>
            <a:ext cx="759226" cy="645985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2BB300F7-377E-4958-BEBF-F24C3E0DB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5012" y="4039494"/>
            <a:ext cx="979169" cy="91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90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16BAD6D4-D755-4B1E-9BF7-62E146875526}"/>
              </a:ext>
            </a:extLst>
          </p:cNvPr>
          <p:cNvSpPr/>
          <p:nvPr/>
        </p:nvSpPr>
        <p:spPr>
          <a:xfrm>
            <a:off x="409501" y="429051"/>
            <a:ext cx="8310293" cy="4285397"/>
          </a:xfrm>
          <a:prstGeom prst="roundRect">
            <a:avLst/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EBE4F11-8A37-468F-85E9-1BE244A3A347}"/>
              </a:ext>
            </a:extLst>
          </p:cNvPr>
          <p:cNvSpPr/>
          <p:nvPr/>
        </p:nvSpPr>
        <p:spPr>
          <a:xfrm>
            <a:off x="4653747" y="2439223"/>
            <a:ext cx="838719" cy="838719"/>
          </a:xfrm>
          <a:prstGeom prst="ellipse">
            <a:avLst/>
          </a:prstGeom>
          <a:solidFill>
            <a:schemeClr val="accent3"/>
          </a:solidFill>
          <a:ln w="25400" cap="flat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1086D79-7A2D-4C21-803A-C4E2A9FDDA30}"/>
              </a:ext>
            </a:extLst>
          </p:cNvPr>
          <p:cNvSpPr/>
          <p:nvPr/>
        </p:nvSpPr>
        <p:spPr>
          <a:xfrm>
            <a:off x="3603377" y="2439224"/>
            <a:ext cx="838719" cy="838719"/>
          </a:xfrm>
          <a:prstGeom prst="ellipse">
            <a:avLst/>
          </a:prstGeom>
          <a:solidFill>
            <a:schemeClr val="accent3"/>
          </a:solidFill>
          <a:ln w="25400" cap="flat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7CF9577-92AC-452D-BADD-29180E435FFD}"/>
              </a:ext>
            </a:extLst>
          </p:cNvPr>
          <p:cNvSpPr/>
          <p:nvPr/>
        </p:nvSpPr>
        <p:spPr>
          <a:xfrm>
            <a:off x="4653747" y="1310716"/>
            <a:ext cx="838719" cy="838719"/>
          </a:xfrm>
          <a:prstGeom prst="ellipse">
            <a:avLst/>
          </a:prstGeom>
          <a:solidFill>
            <a:schemeClr val="accent3"/>
          </a:solidFill>
          <a:ln w="25400" cap="flat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DA3C43-6012-4A41-B673-EF099D68580C}"/>
              </a:ext>
            </a:extLst>
          </p:cNvPr>
          <p:cNvSpPr/>
          <p:nvPr/>
        </p:nvSpPr>
        <p:spPr>
          <a:xfrm>
            <a:off x="3603377" y="1310717"/>
            <a:ext cx="838719" cy="838719"/>
          </a:xfrm>
          <a:prstGeom prst="ellipse">
            <a:avLst/>
          </a:prstGeom>
          <a:solidFill>
            <a:schemeClr val="accent3"/>
          </a:solidFill>
          <a:ln w="25400" cap="flat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1371BEE-9DBD-4F75-8953-319A5D653C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58A71A-F513-4EAD-BD01-F109F36D2A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AFD132F-259D-415F-BD96-ADE10E520A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4FDF86E-C5D8-4752-A8E8-3F2DEFADBB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3FC422C-023C-4858-A87B-47E41E2B1C7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F95059-D2A4-4712-84FE-941CFE21C7F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3C4AE92-3581-48DF-A049-EF3E184FD6E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99FE590-0C6B-471B-8B32-46938731EE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D6BCE06-AF39-4D6D-BC2B-CE11C5EC660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62743" y="2438988"/>
            <a:ext cx="907905" cy="844018"/>
          </a:xfrm>
        </p:spPr>
        <p:txBody>
          <a:bodyPr/>
          <a:lstStyle/>
          <a:p>
            <a:r>
              <a:rPr lang="en-US" dirty="0"/>
              <a:t>O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596F481-252D-480E-A291-5DE5FE3230B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559883" y="1323998"/>
            <a:ext cx="907905" cy="844018"/>
          </a:xfrm>
        </p:spPr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C9F4428-C6F4-43F8-A383-9EC033C1B06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71273" y="1313914"/>
            <a:ext cx="813027" cy="844018"/>
          </a:xfrm>
        </p:spPr>
        <p:txBody>
          <a:bodyPr/>
          <a:lstStyle/>
          <a:p>
            <a:r>
              <a:rPr lang="en-US" dirty="0"/>
              <a:t>W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732230A-D6BA-41B8-9368-3A3A2D43E80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79439" y="2438988"/>
            <a:ext cx="813027" cy="844018"/>
          </a:xfrm>
        </p:spPr>
        <p:txBody>
          <a:bodyPr/>
          <a:lstStyle/>
          <a:p>
            <a:r>
              <a:rPr lang="en-US" dirty="0"/>
              <a:t>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E4C5B2-A0B0-46D8-AE10-D4C82FD96815}"/>
              </a:ext>
            </a:extLst>
          </p:cNvPr>
          <p:cNvGrpSpPr/>
          <p:nvPr/>
        </p:nvGrpSpPr>
        <p:grpSpPr>
          <a:xfrm>
            <a:off x="1007659" y="3992476"/>
            <a:ext cx="7236341" cy="396494"/>
            <a:chOff x="1007659" y="3992476"/>
            <a:chExt cx="7236341" cy="39649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2B232B2-7895-4488-B1B2-56EB2B265178}"/>
                </a:ext>
              </a:extLst>
            </p:cNvPr>
            <p:cNvSpPr/>
            <p:nvPr/>
          </p:nvSpPr>
          <p:spPr>
            <a:xfrm>
              <a:off x="1007659" y="4098082"/>
              <a:ext cx="7236341" cy="225341"/>
            </a:xfrm>
            <a:custGeom>
              <a:avLst/>
              <a:gdLst>
                <a:gd name="connsiteX0" fmla="*/ 0 w 4898572"/>
                <a:gd name="connsiteY0" fmla="*/ 0 h 206813"/>
                <a:gd name="connsiteX1" fmla="*/ 685800 w 4898572"/>
                <a:gd name="connsiteY1" fmla="*/ 204108 h 206813"/>
                <a:gd name="connsiteX2" fmla="*/ 1396093 w 4898572"/>
                <a:gd name="connsiteY2" fmla="*/ 48986 h 206813"/>
                <a:gd name="connsiteX3" fmla="*/ 2139043 w 4898572"/>
                <a:gd name="connsiteY3" fmla="*/ 106136 h 206813"/>
                <a:gd name="connsiteX4" fmla="*/ 2792186 w 4898572"/>
                <a:gd name="connsiteY4" fmla="*/ 32658 h 206813"/>
                <a:gd name="connsiteX5" fmla="*/ 3502479 w 4898572"/>
                <a:gd name="connsiteY5" fmla="*/ 171450 h 206813"/>
                <a:gd name="connsiteX6" fmla="*/ 4073979 w 4898572"/>
                <a:gd name="connsiteY6" fmla="*/ 40822 h 206813"/>
                <a:gd name="connsiteX7" fmla="*/ 4653643 w 4898572"/>
                <a:gd name="connsiteY7" fmla="*/ 204108 h 206813"/>
                <a:gd name="connsiteX8" fmla="*/ 4898572 w 4898572"/>
                <a:gd name="connsiteY8" fmla="*/ 146958 h 206813"/>
                <a:gd name="connsiteX9" fmla="*/ 4898572 w 4898572"/>
                <a:gd name="connsiteY9" fmla="*/ 146958 h 20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2" h="206813">
                  <a:moveTo>
                    <a:pt x="0" y="0"/>
                  </a:moveTo>
                  <a:cubicBezTo>
                    <a:pt x="226559" y="97972"/>
                    <a:pt x="453118" y="195944"/>
                    <a:pt x="685800" y="204108"/>
                  </a:cubicBezTo>
                  <a:cubicBezTo>
                    <a:pt x="918482" y="212272"/>
                    <a:pt x="1153886" y="65315"/>
                    <a:pt x="1396093" y="48986"/>
                  </a:cubicBezTo>
                  <a:cubicBezTo>
                    <a:pt x="1638300" y="32657"/>
                    <a:pt x="1906361" y="108857"/>
                    <a:pt x="2139043" y="106136"/>
                  </a:cubicBezTo>
                  <a:cubicBezTo>
                    <a:pt x="2371725" y="103415"/>
                    <a:pt x="2564947" y="21772"/>
                    <a:pt x="2792186" y="32658"/>
                  </a:cubicBezTo>
                  <a:cubicBezTo>
                    <a:pt x="3019425" y="43544"/>
                    <a:pt x="3288847" y="170089"/>
                    <a:pt x="3502479" y="171450"/>
                  </a:cubicBezTo>
                  <a:cubicBezTo>
                    <a:pt x="3716111" y="172811"/>
                    <a:pt x="3882118" y="35379"/>
                    <a:pt x="4073979" y="40822"/>
                  </a:cubicBezTo>
                  <a:cubicBezTo>
                    <a:pt x="4265840" y="46265"/>
                    <a:pt x="4516211" y="186419"/>
                    <a:pt x="4653643" y="204108"/>
                  </a:cubicBezTo>
                  <a:cubicBezTo>
                    <a:pt x="4791075" y="221797"/>
                    <a:pt x="4898572" y="146958"/>
                    <a:pt x="4898572" y="146958"/>
                  </a:cubicBezTo>
                  <a:lnTo>
                    <a:pt x="4898572" y="146958"/>
                  </a:lnTo>
                </a:path>
              </a:pathLst>
            </a:cu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F34C3B-7B8C-4973-8B3F-714EFBAB6D72}"/>
                </a:ext>
              </a:extLst>
            </p:cNvPr>
            <p:cNvGrpSpPr/>
            <p:nvPr/>
          </p:nvGrpSpPr>
          <p:grpSpPr>
            <a:xfrm>
              <a:off x="1385083" y="3992476"/>
              <a:ext cx="6373835" cy="396494"/>
              <a:chOff x="1211888" y="3992476"/>
              <a:chExt cx="6373835" cy="396494"/>
            </a:xfrm>
          </p:grpSpPr>
          <p:grpSp>
            <p:nvGrpSpPr>
              <p:cNvPr id="21" name="Graphic 5">
                <a:extLst>
                  <a:ext uri="{FF2B5EF4-FFF2-40B4-BE49-F238E27FC236}">
                    <a16:creationId xmlns:a16="http://schemas.microsoft.com/office/drawing/2014/main" id="{7B3A9A3A-7BB9-452C-95A9-C29A017AA721}"/>
                  </a:ext>
                </a:extLst>
              </p:cNvPr>
              <p:cNvGrpSpPr/>
              <p:nvPr/>
            </p:nvGrpSpPr>
            <p:grpSpPr>
              <a:xfrm rot="20886805">
                <a:off x="1211888" y="4109287"/>
                <a:ext cx="288410" cy="279683"/>
                <a:chOff x="490506" y="438447"/>
                <a:chExt cx="932296" cy="904085"/>
              </a:xfrm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D747949D-19A4-44A9-8B84-774ABBDF2C3B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A8B96065-652A-4BF1-96DB-F294D3A6E2F8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" name="Graphic 5">
                <a:extLst>
                  <a:ext uri="{FF2B5EF4-FFF2-40B4-BE49-F238E27FC236}">
                    <a16:creationId xmlns:a16="http://schemas.microsoft.com/office/drawing/2014/main" id="{13F144D9-FF62-4448-BFD9-D5FB53C70578}"/>
                  </a:ext>
                </a:extLst>
              </p:cNvPr>
              <p:cNvGrpSpPr/>
              <p:nvPr/>
            </p:nvGrpSpPr>
            <p:grpSpPr>
              <a:xfrm rot="483519">
                <a:off x="1957124" y="4101038"/>
                <a:ext cx="288410" cy="279683"/>
                <a:chOff x="490506" y="438447"/>
                <a:chExt cx="932296" cy="904085"/>
              </a:xfrm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1F0C6B89-0AF1-446E-86F9-EED4665E5045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354E2ED0-E645-424E-B09B-B5BB542B41A5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" name="Graphic 5">
                <a:extLst>
                  <a:ext uri="{FF2B5EF4-FFF2-40B4-BE49-F238E27FC236}">
                    <a16:creationId xmlns:a16="http://schemas.microsoft.com/office/drawing/2014/main" id="{C0D5F4B4-9C29-4C93-9131-FF2245EAD8DF}"/>
                  </a:ext>
                </a:extLst>
              </p:cNvPr>
              <p:cNvGrpSpPr/>
              <p:nvPr/>
            </p:nvGrpSpPr>
            <p:grpSpPr>
              <a:xfrm rot="20886805">
                <a:off x="2767224" y="4057180"/>
                <a:ext cx="288410" cy="279683"/>
                <a:chOff x="490506" y="438447"/>
                <a:chExt cx="932296" cy="904085"/>
              </a:xfrm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421FD866-D0F3-480A-8B21-3EE2F5D35AAB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9C40909F-ED77-45F7-BE23-868B01BD3C9C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" name="Graphic 5">
                <a:extLst>
                  <a:ext uri="{FF2B5EF4-FFF2-40B4-BE49-F238E27FC236}">
                    <a16:creationId xmlns:a16="http://schemas.microsoft.com/office/drawing/2014/main" id="{99492F12-DE39-434C-A00B-54FAAAFB9304}"/>
                  </a:ext>
                </a:extLst>
              </p:cNvPr>
              <p:cNvGrpSpPr/>
              <p:nvPr/>
            </p:nvGrpSpPr>
            <p:grpSpPr>
              <a:xfrm rot="20716159" flipH="1">
                <a:off x="5049598" y="3992476"/>
                <a:ext cx="288410" cy="279683"/>
                <a:chOff x="490506" y="438447"/>
                <a:chExt cx="932296" cy="904085"/>
              </a:xfrm>
            </p:grpSpPr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F952470E-2366-4DF9-90E2-F2D59F661AD0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8A90176F-0780-43BF-A16D-3712EF1D480C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" name="Graphic 5">
                <a:extLst>
                  <a:ext uri="{FF2B5EF4-FFF2-40B4-BE49-F238E27FC236}">
                    <a16:creationId xmlns:a16="http://schemas.microsoft.com/office/drawing/2014/main" id="{5A92916F-D717-45AE-9D30-B84D60D8BB5E}"/>
                  </a:ext>
                </a:extLst>
              </p:cNvPr>
              <p:cNvGrpSpPr/>
              <p:nvPr/>
            </p:nvGrpSpPr>
            <p:grpSpPr>
              <a:xfrm rot="713195" flipH="1">
                <a:off x="4286907" y="4080777"/>
                <a:ext cx="288410" cy="279683"/>
                <a:chOff x="490506" y="438447"/>
                <a:chExt cx="932296" cy="904085"/>
              </a:xfrm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C84C0968-8CCD-4424-BE77-0CD3D63FCA8D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5BCC0746-04E4-4413-9A8C-A7211A388B00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5" name="Graphic 5">
                <a:extLst>
                  <a:ext uri="{FF2B5EF4-FFF2-40B4-BE49-F238E27FC236}">
                    <a16:creationId xmlns:a16="http://schemas.microsoft.com/office/drawing/2014/main" id="{F6060939-BB2C-4892-905F-EEB277032E06}"/>
                  </a:ext>
                </a:extLst>
              </p:cNvPr>
              <p:cNvGrpSpPr/>
              <p:nvPr/>
            </p:nvGrpSpPr>
            <p:grpSpPr>
              <a:xfrm rot="20885986" flipH="1">
                <a:off x="3552965" y="4011742"/>
                <a:ext cx="288410" cy="279683"/>
                <a:chOff x="490506" y="438447"/>
                <a:chExt cx="932296" cy="904085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4EAE680A-16C1-4ABD-83F2-1C5EEDCBE8AB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A5ADE568-6CB6-4B05-B80C-FEE404E6C561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8" name="Graphic 5">
                <a:extLst>
                  <a:ext uri="{FF2B5EF4-FFF2-40B4-BE49-F238E27FC236}">
                    <a16:creationId xmlns:a16="http://schemas.microsoft.com/office/drawing/2014/main" id="{333732FC-2F08-4A1D-9C88-8C99A57CE2C0}"/>
                  </a:ext>
                </a:extLst>
              </p:cNvPr>
              <p:cNvGrpSpPr/>
              <p:nvPr/>
            </p:nvGrpSpPr>
            <p:grpSpPr>
              <a:xfrm rot="713195" flipH="1">
                <a:off x="7297313" y="4080884"/>
                <a:ext cx="288410" cy="279683"/>
                <a:chOff x="490506" y="438447"/>
                <a:chExt cx="932296" cy="904085"/>
              </a:xfrm>
            </p:grpSpPr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A33C9C4D-B385-4F9F-8927-C0C8D1A04082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C2896127-F97C-48E7-A2F7-9BC240146135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" name="Graphic 5">
                <a:extLst>
                  <a:ext uri="{FF2B5EF4-FFF2-40B4-BE49-F238E27FC236}">
                    <a16:creationId xmlns:a16="http://schemas.microsoft.com/office/drawing/2014/main" id="{320F6ABA-1F72-40E0-935C-83357BA31BDC}"/>
                  </a:ext>
                </a:extLst>
              </p:cNvPr>
              <p:cNvGrpSpPr/>
              <p:nvPr/>
            </p:nvGrpSpPr>
            <p:grpSpPr>
              <a:xfrm rot="21116481" flipH="1">
                <a:off x="6483933" y="4050169"/>
                <a:ext cx="288410" cy="279683"/>
                <a:chOff x="490506" y="438447"/>
                <a:chExt cx="932296" cy="904085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09A7A628-4D3D-43CB-8CF0-2B4447C051DB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89841906-070E-4D6E-9999-983A5311EE8C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" name="Graphic 5">
                <a:extLst>
                  <a:ext uri="{FF2B5EF4-FFF2-40B4-BE49-F238E27FC236}">
                    <a16:creationId xmlns:a16="http://schemas.microsoft.com/office/drawing/2014/main" id="{9E369146-AD9E-4AC1-9BBF-922DC06E6369}"/>
                  </a:ext>
                </a:extLst>
              </p:cNvPr>
              <p:cNvGrpSpPr/>
              <p:nvPr/>
            </p:nvGrpSpPr>
            <p:grpSpPr>
              <a:xfrm rot="713195" flipH="1">
                <a:off x="5777630" y="4080885"/>
                <a:ext cx="288410" cy="279683"/>
                <a:chOff x="490506" y="438447"/>
                <a:chExt cx="932296" cy="904085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F5597097-0B15-473F-BD68-D76992B197B3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1CE419A8-B22D-435A-879B-7C4A8929FDD9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7" name="Graphic 9">
            <a:extLst>
              <a:ext uri="{FF2B5EF4-FFF2-40B4-BE49-F238E27FC236}">
                <a16:creationId xmlns:a16="http://schemas.microsoft.com/office/drawing/2014/main" id="{76D57999-42E1-4F29-A9EB-81ADED475F09}"/>
              </a:ext>
            </a:extLst>
          </p:cNvPr>
          <p:cNvGrpSpPr/>
          <p:nvPr/>
        </p:nvGrpSpPr>
        <p:grpSpPr>
          <a:xfrm>
            <a:off x="7991253" y="313371"/>
            <a:ext cx="714519" cy="672065"/>
            <a:chOff x="7991253" y="313371"/>
            <a:chExt cx="714519" cy="672065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3A6D393-CCE7-485D-9E47-E2FFBD132BA4}"/>
                </a:ext>
              </a:extLst>
            </p:cNvPr>
            <p:cNvSpPr/>
            <p:nvPr/>
          </p:nvSpPr>
          <p:spPr>
            <a:xfrm>
              <a:off x="7991253" y="313371"/>
              <a:ext cx="714519" cy="672065"/>
            </a:xfrm>
            <a:custGeom>
              <a:avLst/>
              <a:gdLst>
                <a:gd name="connsiteX0" fmla="*/ 554220 w 714519"/>
                <a:gd name="connsiteY0" fmla="*/ 103959 h 672065"/>
                <a:gd name="connsiteX1" fmla="*/ 446819 w 714519"/>
                <a:gd name="connsiteY1" fmla="*/ 30669 h 672065"/>
                <a:gd name="connsiteX2" fmla="*/ 369814 w 714519"/>
                <a:gd name="connsiteY2" fmla="*/ 3987 h 672065"/>
                <a:gd name="connsiteX3" fmla="*/ 341443 w 714519"/>
                <a:gd name="connsiteY3" fmla="*/ 23576 h 672065"/>
                <a:gd name="connsiteX4" fmla="*/ 281832 w 714519"/>
                <a:gd name="connsiteY4" fmla="*/ 122534 h 672065"/>
                <a:gd name="connsiteX5" fmla="*/ 106375 w 714519"/>
                <a:gd name="connsiteY5" fmla="*/ 321464 h 672065"/>
                <a:gd name="connsiteX6" fmla="*/ 4884 w 714519"/>
                <a:gd name="connsiteY6" fmla="*/ 438323 h 672065"/>
                <a:gd name="connsiteX7" fmla="*/ 143358 w 714519"/>
                <a:gd name="connsiteY7" fmla="*/ 581356 h 672065"/>
                <a:gd name="connsiteX8" fmla="*/ 311891 w 714519"/>
                <a:gd name="connsiteY8" fmla="*/ 672040 h 672065"/>
                <a:gd name="connsiteX9" fmla="*/ 377413 w 714519"/>
                <a:gd name="connsiteY9" fmla="*/ 651776 h 672065"/>
                <a:gd name="connsiteX10" fmla="*/ 468772 w 714519"/>
                <a:gd name="connsiteY10" fmla="*/ 571393 h 672065"/>
                <a:gd name="connsiteX11" fmla="*/ 591541 w 714519"/>
                <a:gd name="connsiteY11" fmla="*/ 405900 h 672065"/>
                <a:gd name="connsiteX12" fmla="*/ 666688 w 714519"/>
                <a:gd name="connsiteY12" fmla="*/ 294951 h 672065"/>
                <a:gd name="connsiteX13" fmla="*/ 714479 w 714519"/>
                <a:gd name="connsiteY13" fmla="*/ 190927 h 672065"/>
                <a:gd name="connsiteX14" fmla="*/ 554220 w 714519"/>
                <a:gd name="connsiteY14" fmla="*/ 103959 h 67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519" h="672065">
                  <a:moveTo>
                    <a:pt x="554220" y="103959"/>
                  </a:moveTo>
                  <a:cubicBezTo>
                    <a:pt x="510821" y="83525"/>
                    <a:pt x="489712" y="51102"/>
                    <a:pt x="446819" y="30669"/>
                  </a:cubicBezTo>
                  <a:cubicBezTo>
                    <a:pt x="425710" y="20536"/>
                    <a:pt x="391767" y="-11042"/>
                    <a:pt x="369814" y="3987"/>
                  </a:cubicBezTo>
                  <a:cubicBezTo>
                    <a:pt x="358330" y="6013"/>
                    <a:pt x="349718" y="11924"/>
                    <a:pt x="341443" y="23576"/>
                  </a:cubicBezTo>
                  <a:cubicBezTo>
                    <a:pt x="319321" y="54817"/>
                    <a:pt x="305643" y="91462"/>
                    <a:pt x="281832" y="122534"/>
                  </a:cubicBezTo>
                  <a:cubicBezTo>
                    <a:pt x="227624" y="193629"/>
                    <a:pt x="182029" y="270972"/>
                    <a:pt x="106375" y="321464"/>
                  </a:cubicBezTo>
                  <a:cubicBezTo>
                    <a:pt x="63144" y="350510"/>
                    <a:pt x="-21122" y="373645"/>
                    <a:pt x="4884" y="438323"/>
                  </a:cubicBezTo>
                  <a:cubicBezTo>
                    <a:pt x="29370" y="499116"/>
                    <a:pt x="96581" y="540152"/>
                    <a:pt x="143358" y="581356"/>
                  </a:cubicBezTo>
                  <a:cubicBezTo>
                    <a:pt x="189122" y="621548"/>
                    <a:pt x="244343" y="673391"/>
                    <a:pt x="311891" y="672040"/>
                  </a:cubicBezTo>
                  <a:cubicBezTo>
                    <a:pt x="340092" y="671533"/>
                    <a:pt x="355291" y="667143"/>
                    <a:pt x="377413" y="651776"/>
                  </a:cubicBezTo>
                  <a:cubicBezTo>
                    <a:pt x="411187" y="628303"/>
                    <a:pt x="436855" y="597230"/>
                    <a:pt x="468772" y="571393"/>
                  </a:cubicBezTo>
                  <a:cubicBezTo>
                    <a:pt x="526694" y="524616"/>
                    <a:pt x="554896" y="471084"/>
                    <a:pt x="591541" y="405900"/>
                  </a:cubicBezTo>
                  <a:cubicBezTo>
                    <a:pt x="612143" y="369424"/>
                    <a:pt x="647775" y="332441"/>
                    <a:pt x="666688" y="294951"/>
                  </a:cubicBezTo>
                  <a:cubicBezTo>
                    <a:pt x="683744" y="261177"/>
                    <a:pt x="715830" y="230274"/>
                    <a:pt x="714479" y="190927"/>
                  </a:cubicBezTo>
                  <a:cubicBezTo>
                    <a:pt x="712114" y="122365"/>
                    <a:pt x="602180" y="126418"/>
                    <a:pt x="554220" y="103959"/>
                  </a:cubicBezTo>
                  <a:close/>
                </a:path>
              </a:pathLst>
            </a:custGeom>
            <a:solidFill>
              <a:srgbClr val="8FBF5B"/>
            </a:solidFill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504BDB6-612C-4AB0-88E9-9F1587CEBBFC}"/>
                </a:ext>
              </a:extLst>
            </p:cNvPr>
            <p:cNvSpPr/>
            <p:nvPr/>
          </p:nvSpPr>
          <p:spPr>
            <a:xfrm>
              <a:off x="8048559" y="368444"/>
              <a:ext cx="591575" cy="570182"/>
            </a:xfrm>
            <a:custGeom>
              <a:avLst/>
              <a:gdLst>
                <a:gd name="connsiteX0" fmla="*/ 583375 w 591575"/>
                <a:gd name="connsiteY0" fmla="*/ 134841 h 570182"/>
                <a:gd name="connsiteX1" fmla="*/ 510592 w 591575"/>
                <a:gd name="connsiteY1" fmla="*/ 92117 h 570182"/>
                <a:gd name="connsiteX2" fmla="*/ 426832 w 591575"/>
                <a:gd name="connsiteY2" fmla="*/ 53445 h 570182"/>
                <a:gd name="connsiteX3" fmla="*/ 388161 w 591575"/>
                <a:gd name="connsiteY3" fmla="*/ 28959 h 570182"/>
                <a:gd name="connsiteX4" fmla="*/ 352360 w 591575"/>
                <a:gd name="connsiteY4" fmla="*/ 3629 h 570182"/>
                <a:gd name="connsiteX5" fmla="*/ 296126 w 591575"/>
                <a:gd name="connsiteY5" fmla="*/ 28453 h 570182"/>
                <a:gd name="connsiteX6" fmla="*/ 196155 w 591575"/>
                <a:gd name="connsiteY6" fmla="*/ 155612 h 570182"/>
                <a:gd name="connsiteX7" fmla="*/ 62241 w 591575"/>
                <a:gd name="connsiteY7" fmla="*/ 285812 h 570182"/>
                <a:gd name="connsiteX8" fmla="*/ 30831 w 591575"/>
                <a:gd name="connsiteY8" fmla="*/ 313675 h 570182"/>
                <a:gd name="connsiteX9" fmla="*/ 3305 w 591575"/>
                <a:gd name="connsiteY9" fmla="*/ 345085 h 570182"/>
                <a:gd name="connsiteX10" fmla="*/ 25764 w 591575"/>
                <a:gd name="connsiteY10" fmla="*/ 412634 h 570182"/>
                <a:gd name="connsiteX11" fmla="*/ 164238 w 591575"/>
                <a:gd name="connsiteY11" fmla="*/ 523582 h 570182"/>
                <a:gd name="connsiteX12" fmla="*/ 238710 w 591575"/>
                <a:gd name="connsiteY12" fmla="*/ 566813 h 570182"/>
                <a:gd name="connsiteX13" fmla="*/ 310818 w 591575"/>
                <a:gd name="connsiteY13" fmla="*/ 551446 h 570182"/>
                <a:gd name="connsiteX14" fmla="*/ 368065 w 591575"/>
                <a:gd name="connsiteY14" fmla="*/ 493523 h 570182"/>
                <a:gd name="connsiteX15" fmla="*/ 425312 w 591575"/>
                <a:gd name="connsiteY15" fmla="*/ 427157 h 570182"/>
                <a:gd name="connsiteX16" fmla="*/ 532714 w 591575"/>
                <a:gd name="connsiteY16" fmla="*/ 284292 h 570182"/>
                <a:gd name="connsiteX17" fmla="*/ 578816 w 591575"/>
                <a:gd name="connsiteY17" fmla="*/ 208976 h 570182"/>
                <a:gd name="connsiteX18" fmla="*/ 583375 w 591575"/>
                <a:gd name="connsiteY18" fmla="*/ 134841 h 570182"/>
                <a:gd name="connsiteX19" fmla="*/ 499447 w 591575"/>
                <a:gd name="connsiteY19" fmla="*/ 280746 h 570182"/>
                <a:gd name="connsiteX20" fmla="*/ 405723 w 591575"/>
                <a:gd name="connsiteY20" fmla="*/ 404697 h 570182"/>
                <a:gd name="connsiteX21" fmla="*/ 304908 w 591575"/>
                <a:gd name="connsiteY21" fmla="*/ 518009 h 570182"/>
                <a:gd name="connsiteX22" fmla="*/ 295958 w 591575"/>
                <a:gd name="connsiteY22" fmla="*/ 525608 h 570182"/>
                <a:gd name="connsiteX23" fmla="*/ 292073 w 591575"/>
                <a:gd name="connsiteY23" fmla="*/ 518347 h 570182"/>
                <a:gd name="connsiteX24" fmla="*/ 217770 w 591575"/>
                <a:gd name="connsiteY24" fmla="*/ 509735 h 570182"/>
                <a:gd name="connsiteX25" fmla="*/ 210847 w 591575"/>
                <a:gd name="connsiteY25" fmla="*/ 519360 h 570182"/>
                <a:gd name="connsiteX26" fmla="*/ 179437 w 591575"/>
                <a:gd name="connsiteY26" fmla="*/ 497914 h 570182"/>
                <a:gd name="connsiteX27" fmla="*/ 60721 w 591575"/>
                <a:gd name="connsiteY27" fmla="*/ 404528 h 570182"/>
                <a:gd name="connsiteX28" fmla="*/ 61227 w 591575"/>
                <a:gd name="connsiteY28" fmla="*/ 404190 h 570182"/>
                <a:gd name="connsiteX29" fmla="*/ 63592 w 591575"/>
                <a:gd name="connsiteY29" fmla="*/ 323977 h 570182"/>
                <a:gd name="connsiteX30" fmla="*/ 97535 w 591575"/>
                <a:gd name="connsiteY30" fmla="*/ 294255 h 570182"/>
                <a:gd name="connsiteX31" fmla="*/ 227227 w 591575"/>
                <a:gd name="connsiteY31" fmla="*/ 166420 h 570182"/>
                <a:gd name="connsiteX32" fmla="*/ 308116 w 591575"/>
                <a:gd name="connsiteY32" fmla="*/ 67293 h 570182"/>
                <a:gd name="connsiteX33" fmla="*/ 308285 w 591575"/>
                <a:gd name="connsiteY33" fmla="*/ 67293 h 570182"/>
                <a:gd name="connsiteX34" fmla="*/ 332265 w 591575"/>
                <a:gd name="connsiteY34" fmla="*/ 69319 h 570182"/>
                <a:gd name="connsiteX35" fmla="*/ 356582 w 591575"/>
                <a:gd name="connsiteY35" fmla="*/ 61382 h 570182"/>
                <a:gd name="connsiteX36" fmla="*/ 366714 w 591575"/>
                <a:gd name="connsiteY36" fmla="*/ 49224 h 570182"/>
                <a:gd name="connsiteX37" fmla="*/ 371780 w 591575"/>
                <a:gd name="connsiteY37" fmla="*/ 53277 h 570182"/>
                <a:gd name="connsiteX38" fmla="*/ 434431 w 591575"/>
                <a:gd name="connsiteY38" fmla="*/ 90428 h 570182"/>
                <a:gd name="connsiteX39" fmla="*/ 499784 w 591575"/>
                <a:gd name="connsiteY39" fmla="*/ 119305 h 570182"/>
                <a:gd name="connsiteX40" fmla="*/ 527817 w 591575"/>
                <a:gd name="connsiteY40" fmla="*/ 131464 h 570182"/>
                <a:gd name="connsiteX41" fmla="*/ 521231 w 591575"/>
                <a:gd name="connsiteY41" fmla="*/ 176890 h 570182"/>
                <a:gd name="connsiteX42" fmla="*/ 546562 w 591575"/>
                <a:gd name="connsiteY42" fmla="*/ 206780 h 570182"/>
                <a:gd name="connsiteX43" fmla="*/ 540820 w 591575"/>
                <a:gd name="connsiteY43" fmla="*/ 216068 h 570182"/>
                <a:gd name="connsiteX44" fmla="*/ 499447 w 591575"/>
                <a:gd name="connsiteY44" fmla="*/ 280746 h 57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1575" h="570182">
                  <a:moveTo>
                    <a:pt x="583375" y="134841"/>
                  </a:moveTo>
                  <a:cubicBezTo>
                    <a:pt x="568346" y="111537"/>
                    <a:pt x="534741" y="102418"/>
                    <a:pt x="510592" y="92117"/>
                  </a:cubicBezTo>
                  <a:cubicBezTo>
                    <a:pt x="482222" y="80127"/>
                    <a:pt x="453852" y="68137"/>
                    <a:pt x="426832" y="53445"/>
                  </a:cubicBezTo>
                  <a:cubicBezTo>
                    <a:pt x="413491" y="46184"/>
                    <a:pt x="400488" y="38078"/>
                    <a:pt x="388161" y="28959"/>
                  </a:cubicBezTo>
                  <a:cubicBezTo>
                    <a:pt x="376509" y="20347"/>
                    <a:pt x="365870" y="9539"/>
                    <a:pt x="352360" y="3629"/>
                  </a:cubicBezTo>
                  <a:cubicBezTo>
                    <a:pt x="330407" y="-5828"/>
                    <a:pt x="300010" y="3460"/>
                    <a:pt x="296126" y="28453"/>
                  </a:cubicBezTo>
                  <a:cubicBezTo>
                    <a:pt x="270289" y="76243"/>
                    <a:pt x="233475" y="116434"/>
                    <a:pt x="196155" y="155612"/>
                  </a:cubicBezTo>
                  <a:cubicBezTo>
                    <a:pt x="153262" y="200701"/>
                    <a:pt x="108511" y="244101"/>
                    <a:pt x="62241" y="285812"/>
                  </a:cubicBezTo>
                  <a:cubicBezTo>
                    <a:pt x="51771" y="295269"/>
                    <a:pt x="41301" y="304388"/>
                    <a:pt x="30831" y="313675"/>
                  </a:cubicBezTo>
                  <a:cubicBezTo>
                    <a:pt x="20192" y="322963"/>
                    <a:pt x="8709" y="331745"/>
                    <a:pt x="3305" y="345085"/>
                  </a:cubicBezTo>
                  <a:cubicBezTo>
                    <a:pt x="-6996" y="370247"/>
                    <a:pt x="8540" y="395071"/>
                    <a:pt x="25764" y="412634"/>
                  </a:cubicBezTo>
                  <a:cubicBezTo>
                    <a:pt x="66631" y="454683"/>
                    <a:pt x="115773" y="490821"/>
                    <a:pt x="164238" y="523582"/>
                  </a:cubicBezTo>
                  <a:cubicBezTo>
                    <a:pt x="187374" y="539118"/>
                    <a:pt x="212029" y="558032"/>
                    <a:pt x="238710" y="566813"/>
                  </a:cubicBezTo>
                  <a:cubicBezTo>
                    <a:pt x="264210" y="575256"/>
                    <a:pt x="289878" y="566982"/>
                    <a:pt x="310818" y="551446"/>
                  </a:cubicBezTo>
                  <a:cubicBezTo>
                    <a:pt x="332602" y="535234"/>
                    <a:pt x="349996" y="513787"/>
                    <a:pt x="368065" y="493523"/>
                  </a:cubicBezTo>
                  <a:cubicBezTo>
                    <a:pt x="387485" y="471739"/>
                    <a:pt x="406568" y="449616"/>
                    <a:pt x="425312" y="427157"/>
                  </a:cubicBezTo>
                  <a:cubicBezTo>
                    <a:pt x="463308" y="381393"/>
                    <a:pt x="499616" y="333940"/>
                    <a:pt x="532714" y="284292"/>
                  </a:cubicBezTo>
                  <a:cubicBezTo>
                    <a:pt x="548926" y="259975"/>
                    <a:pt x="565813" y="235151"/>
                    <a:pt x="578816" y="208976"/>
                  </a:cubicBezTo>
                  <a:cubicBezTo>
                    <a:pt x="590299" y="186347"/>
                    <a:pt x="598405" y="158145"/>
                    <a:pt x="583375" y="134841"/>
                  </a:cubicBezTo>
                  <a:close/>
                  <a:moveTo>
                    <a:pt x="499447" y="280746"/>
                  </a:moveTo>
                  <a:cubicBezTo>
                    <a:pt x="470232" y="323639"/>
                    <a:pt x="438653" y="364674"/>
                    <a:pt x="405723" y="404697"/>
                  </a:cubicBezTo>
                  <a:cubicBezTo>
                    <a:pt x="373807" y="443199"/>
                    <a:pt x="341721" y="483897"/>
                    <a:pt x="304908" y="518009"/>
                  </a:cubicBezTo>
                  <a:cubicBezTo>
                    <a:pt x="302037" y="520711"/>
                    <a:pt x="298997" y="523244"/>
                    <a:pt x="295958" y="525608"/>
                  </a:cubicBezTo>
                  <a:cubicBezTo>
                    <a:pt x="295451" y="522906"/>
                    <a:pt x="294100" y="520373"/>
                    <a:pt x="292073" y="518347"/>
                  </a:cubicBezTo>
                  <a:cubicBezTo>
                    <a:pt x="272485" y="499771"/>
                    <a:pt x="241243" y="495887"/>
                    <a:pt x="217770" y="509735"/>
                  </a:cubicBezTo>
                  <a:cubicBezTo>
                    <a:pt x="214224" y="511761"/>
                    <a:pt x="211860" y="515476"/>
                    <a:pt x="210847" y="519360"/>
                  </a:cubicBezTo>
                  <a:cubicBezTo>
                    <a:pt x="200039" y="512268"/>
                    <a:pt x="189569" y="504668"/>
                    <a:pt x="179437" y="497914"/>
                  </a:cubicBezTo>
                  <a:cubicBezTo>
                    <a:pt x="137557" y="469712"/>
                    <a:pt x="98041" y="438471"/>
                    <a:pt x="60721" y="404528"/>
                  </a:cubicBezTo>
                  <a:cubicBezTo>
                    <a:pt x="60890" y="404359"/>
                    <a:pt x="61058" y="404359"/>
                    <a:pt x="61227" y="404190"/>
                  </a:cubicBezTo>
                  <a:cubicBezTo>
                    <a:pt x="82505" y="382575"/>
                    <a:pt x="83012" y="346774"/>
                    <a:pt x="63592" y="323977"/>
                  </a:cubicBezTo>
                  <a:cubicBezTo>
                    <a:pt x="74906" y="314013"/>
                    <a:pt x="86389" y="304388"/>
                    <a:pt x="97535" y="294255"/>
                  </a:cubicBezTo>
                  <a:cubicBezTo>
                    <a:pt x="142285" y="253220"/>
                    <a:pt x="185516" y="210664"/>
                    <a:pt x="227227" y="166420"/>
                  </a:cubicBezTo>
                  <a:cubicBezTo>
                    <a:pt x="256442" y="135348"/>
                    <a:pt x="285150" y="103094"/>
                    <a:pt x="308116" y="67293"/>
                  </a:cubicBezTo>
                  <a:cubicBezTo>
                    <a:pt x="308116" y="67293"/>
                    <a:pt x="308285" y="67293"/>
                    <a:pt x="308285" y="67293"/>
                  </a:cubicBezTo>
                  <a:cubicBezTo>
                    <a:pt x="315884" y="69488"/>
                    <a:pt x="324328" y="70333"/>
                    <a:pt x="332265" y="69319"/>
                  </a:cubicBezTo>
                  <a:cubicBezTo>
                    <a:pt x="340708" y="68306"/>
                    <a:pt x="349658" y="66449"/>
                    <a:pt x="356582" y="61382"/>
                  </a:cubicBezTo>
                  <a:cubicBezTo>
                    <a:pt x="361142" y="58005"/>
                    <a:pt x="364519" y="54290"/>
                    <a:pt x="366714" y="49224"/>
                  </a:cubicBezTo>
                  <a:cubicBezTo>
                    <a:pt x="368403" y="50575"/>
                    <a:pt x="370092" y="51926"/>
                    <a:pt x="371780" y="53277"/>
                  </a:cubicBezTo>
                  <a:cubicBezTo>
                    <a:pt x="391201" y="67800"/>
                    <a:pt x="412478" y="79789"/>
                    <a:pt x="434431" y="90428"/>
                  </a:cubicBezTo>
                  <a:cubicBezTo>
                    <a:pt x="455878" y="100898"/>
                    <a:pt x="477831" y="110017"/>
                    <a:pt x="499784" y="119305"/>
                  </a:cubicBezTo>
                  <a:cubicBezTo>
                    <a:pt x="509241" y="123358"/>
                    <a:pt x="518529" y="127411"/>
                    <a:pt x="527817" y="131464"/>
                  </a:cubicBezTo>
                  <a:cubicBezTo>
                    <a:pt x="520724" y="145311"/>
                    <a:pt x="516840" y="161523"/>
                    <a:pt x="521231" y="176890"/>
                  </a:cubicBezTo>
                  <a:cubicBezTo>
                    <a:pt x="524946" y="190062"/>
                    <a:pt x="534234" y="201376"/>
                    <a:pt x="546562" y="206780"/>
                  </a:cubicBezTo>
                  <a:cubicBezTo>
                    <a:pt x="544535" y="210158"/>
                    <a:pt x="542509" y="213366"/>
                    <a:pt x="540820" y="216068"/>
                  </a:cubicBezTo>
                  <a:cubicBezTo>
                    <a:pt x="527479" y="238359"/>
                    <a:pt x="513801" y="259806"/>
                    <a:pt x="499447" y="280746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50982AA-F669-4C1D-85A5-F896B1346823}"/>
                </a:ext>
              </a:extLst>
            </p:cNvPr>
            <p:cNvSpPr/>
            <p:nvPr/>
          </p:nvSpPr>
          <p:spPr>
            <a:xfrm rot="-4846898">
              <a:off x="8259467" y="573602"/>
              <a:ext cx="177654" cy="177654"/>
            </a:xfrm>
            <a:custGeom>
              <a:avLst/>
              <a:gdLst>
                <a:gd name="connsiteX0" fmla="*/ 177655 w 177654"/>
                <a:gd name="connsiteY0" fmla="*/ 88827 h 177654"/>
                <a:gd name="connsiteX1" fmla="*/ 88827 w 177654"/>
                <a:gd name="connsiteY1" fmla="*/ 177655 h 177654"/>
                <a:gd name="connsiteX2" fmla="*/ 0 w 177654"/>
                <a:gd name="connsiteY2" fmla="*/ 88827 h 177654"/>
                <a:gd name="connsiteX3" fmla="*/ 88827 w 177654"/>
                <a:gd name="connsiteY3" fmla="*/ 0 h 177654"/>
                <a:gd name="connsiteX4" fmla="*/ 177655 w 177654"/>
                <a:gd name="connsiteY4" fmla="*/ 88827 h 17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54" h="177654">
                  <a:moveTo>
                    <a:pt x="177655" y="88827"/>
                  </a:moveTo>
                  <a:cubicBezTo>
                    <a:pt x="177655" y="137885"/>
                    <a:pt x="137885" y="177655"/>
                    <a:pt x="88827" y="177655"/>
                  </a:cubicBezTo>
                  <a:cubicBezTo>
                    <a:pt x="39769" y="177655"/>
                    <a:pt x="0" y="137885"/>
                    <a:pt x="0" y="88827"/>
                  </a:cubicBezTo>
                  <a:cubicBezTo>
                    <a:pt x="0" y="39769"/>
                    <a:pt x="39769" y="0"/>
                    <a:pt x="88827" y="0"/>
                  </a:cubicBezTo>
                  <a:cubicBezTo>
                    <a:pt x="137885" y="0"/>
                    <a:pt x="177655" y="39769"/>
                    <a:pt x="177655" y="88827"/>
                  </a:cubicBezTo>
                  <a:close/>
                </a:path>
              </a:pathLst>
            </a:custGeom>
            <a:solidFill>
              <a:srgbClr val="BCD99D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B50A795-A6A0-4878-B576-68B7C5131408}"/>
                </a:ext>
              </a:extLst>
            </p:cNvPr>
            <p:cNvSpPr/>
            <p:nvPr/>
          </p:nvSpPr>
          <p:spPr>
            <a:xfrm>
              <a:off x="8386059" y="466133"/>
              <a:ext cx="138811" cy="125977"/>
            </a:xfrm>
            <a:custGeom>
              <a:avLst/>
              <a:gdLst>
                <a:gd name="connsiteX0" fmla="*/ 138812 w 138811"/>
                <a:gd name="connsiteY0" fmla="*/ 62989 h 125977"/>
                <a:gd name="connsiteX1" fmla="*/ 69406 w 138811"/>
                <a:gd name="connsiteY1" fmla="*/ 125978 h 125977"/>
                <a:gd name="connsiteX2" fmla="*/ 0 w 138811"/>
                <a:gd name="connsiteY2" fmla="*/ 62989 h 125977"/>
                <a:gd name="connsiteX3" fmla="*/ 69406 w 138811"/>
                <a:gd name="connsiteY3" fmla="*/ 0 h 125977"/>
                <a:gd name="connsiteX4" fmla="*/ 138812 w 138811"/>
                <a:gd name="connsiteY4" fmla="*/ 62989 h 1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11" h="125977">
                  <a:moveTo>
                    <a:pt x="138812" y="62989"/>
                  </a:moveTo>
                  <a:cubicBezTo>
                    <a:pt x="138812" y="97777"/>
                    <a:pt x="107738" y="125978"/>
                    <a:pt x="69406" y="125978"/>
                  </a:cubicBezTo>
                  <a:cubicBezTo>
                    <a:pt x="31074" y="125978"/>
                    <a:pt x="0" y="97777"/>
                    <a:pt x="0" y="62989"/>
                  </a:cubicBezTo>
                  <a:cubicBezTo>
                    <a:pt x="0" y="28201"/>
                    <a:pt x="31074" y="0"/>
                    <a:pt x="69406" y="0"/>
                  </a:cubicBezTo>
                  <a:cubicBezTo>
                    <a:pt x="107738" y="0"/>
                    <a:pt x="138812" y="28201"/>
                    <a:pt x="138812" y="62989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6E6B394-B6F5-4ABF-8122-59EF72132EE1}"/>
                </a:ext>
              </a:extLst>
            </p:cNvPr>
            <p:cNvSpPr/>
            <p:nvPr/>
          </p:nvSpPr>
          <p:spPr>
            <a:xfrm rot="-4519638">
              <a:off x="8168911" y="704546"/>
              <a:ext cx="125978" cy="138813"/>
            </a:xfrm>
            <a:custGeom>
              <a:avLst/>
              <a:gdLst>
                <a:gd name="connsiteX0" fmla="*/ 125979 w 125978"/>
                <a:gd name="connsiteY0" fmla="*/ 69407 h 138813"/>
                <a:gd name="connsiteX1" fmla="*/ 62990 w 125978"/>
                <a:gd name="connsiteY1" fmla="*/ 138813 h 138813"/>
                <a:gd name="connsiteX2" fmla="*/ 0 w 125978"/>
                <a:gd name="connsiteY2" fmla="*/ 69407 h 138813"/>
                <a:gd name="connsiteX3" fmla="*/ 62990 w 125978"/>
                <a:gd name="connsiteY3" fmla="*/ 0 h 138813"/>
                <a:gd name="connsiteX4" fmla="*/ 125979 w 125978"/>
                <a:gd name="connsiteY4" fmla="*/ 69407 h 13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78" h="138813">
                  <a:moveTo>
                    <a:pt x="125979" y="69407"/>
                  </a:moveTo>
                  <a:cubicBezTo>
                    <a:pt x="125979" y="107739"/>
                    <a:pt x="97778" y="138813"/>
                    <a:pt x="62990" y="138813"/>
                  </a:cubicBezTo>
                  <a:cubicBezTo>
                    <a:pt x="28201" y="138813"/>
                    <a:pt x="0" y="107739"/>
                    <a:pt x="0" y="69407"/>
                  </a:cubicBezTo>
                  <a:cubicBezTo>
                    <a:pt x="0" y="31074"/>
                    <a:pt x="28201" y="0"/>
                    <a:pt x="62990" y="0"/>
                  </a:cubicBezTo>
                  <a:cubicBezTo>
                    <a:pt x="97778" y="0"/>
                    <a:pt x="125979" y="31074"/>
                    <a:pt x="125979" y="69407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90EF627-3005-4B58-8DDD-C2C73DFBC50F}"/>
                </a:ext>
              </a:extLst>
            </p:cNvPr>
            <p:cNvSpPr/>
            <p:nvPr/>
          </p:nvSpPr>
          <p:spPr>
            <a:xfrm>
              <a:off x="8293180" y="606910"/>
              <a:ext cx="106909" cy="100542"/>
            </a:xfrm>
            <a:custGeom>
              <a:avLst/>
              <a:gdLst>
                <a:gd name="connsiteX0" fmla="*/ 104024 w 106909"/>
                <a:gd name="connsiteY0" fmla="*/ 83314 h 100542"/>
                <a:gd name="connsiteX1" fmla="*/ 96932 w 106909"/>
                <a:gd name="connsiteY1" fmla="*/ 77404 h 100542"/>
                <a:gd name="connsiteX2" fmla="*/ 94736 w 106909"/>
                <a:gd name="connsiteY2" fmla="*/ 76222 h 100542"/>
                <a:gd name="connsiteX3" fmla="*/ 99296 w 106909"/>
                <a:gd name="connsiteY3" fmla="*/ 67441 h 100542"/>
                <a:gd name="connsiteX4" fmla="*/ 85280 w 106909"/>
                <a:gd name="connsiteY4" fmla="*/ 29951 h 100542"/>
                <a:gd name="connsiteX5" fmla="*/ 43737 w 106909"/>
                <a:gd name="connsiteY5" fmla="*/ 42617 h 100542"/>
                <a:gd name="connsiteX6" fmla="*/ 29552 w 106909"/>
                <a:gd name="connsiteY6" fmla="*/ 55282 h 100542"/>
                <a:gd name="connsiteX7" fmla="*/ 28708 w 106909"/>
                <a:gd name="connsiteY7" fmla="*/ 55451 h 100542"/>
                <a:gd name="connsiteX8" fmla="*/ 28708 w 106909"/>
                <a:gd name="connsiteY8" fmla="*/ 55451 h 100542"/>
                <a:gd name="connsiteX9" fmla="*/ 27864 w 106909"/>
                <a:gd name="connsiteY9" fmla="*/ 55113 h 100542"/>
                <a:gd name="connsiteX10" fmla="*/ 25331 w 106909"/>
                <a:gd name="connsiteY10" fmla="*/ 49878 h 100542"/>
                <a:gd name="connsiteX11" fmla="*/ 32592 w 106909"/>
                <a:gd name="connsiteY11" fmla="*/ 30289 h 100542"/>
                <a:gd name="connsiteX12" fmla="*/ 45257 w 106909"/>
                <a:gd name="connsiteY12" fmla="*/ 19481 h 100542"/>
                <a:gd name="connsiteX13" fmla="*/ 40022 w 106909"/>
                <a:gd name="connsiteY13" fmla="*/ 399 h 100542"/>
                <a:gd name="connsiteX14" fmla="*/ 20602 w 106909"/>
                <a:gd name="connsiteY14" fmla="*/ 13571 h 100542"/>
                <a:gd name="connsiteX15" fmla="*/ 16380 w 106909"/>
                <a:gd name="connsiteY15" fmla="*/ 11038 h 100542"/>
                <a:gd name="connsiteX16" fmla="*/ 16549 w 106909"/>
                <a:gd name="connsiteY16" fmla="*/ 11207 h 100542"/>
                <a:gd name="connsiteX17" fmla="*/ 13847 w 106909"/>
                <a:gd name="connsiteY17" fmla="*/ 9518 h 100542"/>
                <a:gd name="connsiteX18" fmla="*/ 9963 w 106909"/>
                <a:gd name="connsiteY18" fmla="*/ 8674 h 100542"/>
                <a:gd name="connsiteX19" fmla="*/ 6079 w 106909"/>
                <a:gd name="connsiteY19" fmla="*/ 9518 h 100542"/>
                <a:gd name="connsiteX20" fmla="*/ 2871 w 106909"/>
                <a:gd name="connsiteY20" fmla="*/ 11544 h 100542"/>
                <a:gd name="connsiteX21" fmla="*/ 1351 w 106909"/>
                <a:gd name="connsiteY21" fmla="*/ 13571 h 100542"/>
                <a:gd name="connsiteX22" fmla="*/ 0 w 106909"/>
                <a:gd name="connsiteY22" fmla="*/ 18637 h 100542"/>
                <a:gd name="connsiteX23" fmla="*/ 338 w 106909"/>
                <a:gd name="connsiteY23" fmla="*/ 21339 h 100542"/>
                <a:gd name="connsiteX24" fmla="*/ 2871 w 106909"/>
                <a:gd name="connsiteY24" fmla="*/ 25730 h 100542"/>
                <a:gd name="connsiteX25" fmla="*/ 6755 w 106909"/>
                <a:gd name="connsiteY25" fmla="*/ 28769 h 100542"/>
                <a:gd name="connsiteX26" fmla="*/ 8950 w 106909"/>
                <a:gd name="connsiteY26" fmla="*/ 30120 h 100542"/>
                <a:gd name="connsiteX27" fmla="*/ 9963 w 106909"/>
                <a:gd name="connsiteY27" fmla="*/ 30627 h 100542"/>
                <a:gd name="connsiteX28" fmla="*/ 5742 w 106909"/>
                <a:gd name="connsiteY28" fmla="*/ 54775 h 100542"/>
                <a:gd name="connsiteX29" fmla="*/ 17731 w 106909"/>
                <a:gd name="connsiteY29" fmla="*/ 72507 h 100542"/>
                <a:gd name="connsiteX30" fmla="*/ 57585 w 106909"/>
                <a:gd name="connsiteY30" fmla="*/ 56971 h 100542"/>
                <a:gd name="connsiteX31" fmla="*/ 72952 w 106909"/>
                <a:gd name="connsiteY31" fmla="*/ 47683 h 100542"/>
                <a:gd name="connsiteX32" fmla="*/ 80720 w 106909"/>
                <a:gd name="connsiteY32" fmla="*/ 53087 h 100542"/>
                <a:gd name="connsiteX33" fmla="*/ 76161 w 106909"/>
                <a:gd name="connsiteY33" fmla="*/ 68285 h 100542"/>
                <a:gd name="connsiteX34" fmla="*/ 56572 w 106909"/>
                <a:gd name="connsiteY34" fmla="*/ 82132 h 100542"/>
                <a:gd name="connsiteX35" fmla="*/ 66535 w 106909"/>
                <a:gd name="connsiteY35" fmla="*/ 99188 h 100542"/>
                <a:gd name="connsiteX36" fmla="*/ 80045 w 106909"/>
                <a:gd name="connsiteY36" fmla="*/ 90745 h 100542"/>
                <a:gd name="connsiteX37" fmla="*/ 80720 w 106909"/>
                <a:gd name="connsiteY37" fmla="*/ 91420 h 100542"/>
                <a:gd name="connsiteX38" fmla="*/ 87137 w 106909"/>
                <a:gd name="connsiteY38" fmla="*/ 95304 h 100542"/>
                <a:gd name="connsiteX39" fmla="*/ 89839 w 106909"/>
                <a:gd name="connsiteY39" fmla="*/ 97669 h 100542"/>
                <a:gd name="connsiteX40" fmla="*/ 93048 w 106909"/>
                <a:gd name="connsiteY40" fmla="*/ 99695 h 100542"/>
                <a:gd name="connsiteX41" fmla="*/ 96932 w 106909"/>
                <a:gd name="connsiteY41" fmla="*/ 100539 h 100542"/>
                <a:gd name="connsiteX42" fmla="*/ 100816 w 106909"/>
                <a:gd name="connsiteY42" fmla="*/ 99695 h 100542"/>
                <a:gd name="connsiteX43" fmla="*/ 104024 w 106909"/>
                <a:gd name="connsiteY43" fmla="*/ 97669 h 100542"/>
                <a:gd name="connsiteX44" fmla="*/ 106895 w 106909"/>
                <a:gd name="connsiteY44" fmla="*/ 90745 h 100542"/>
                <a:gd name="connsiteX45" fmla="*/ 104024 w 106909"/>
                <a:gd name="connsiteY45" fmla="*/ 83314 h 10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6909" h="100542">
                  <a:moveTo>
                    <a:pt x="104024" y="83314"/>
                  </a:moveTo>
                  <a:cubicBezTo>
                    <a:pt x="101829" y="81119"/>
                    <a:pt x="99465" y="79262"/>
                    <a:pt x="96932" y="77404"/>
                  </a:cubicBezTo>
                  <a:cubicBezTo>
                    <a:pt x="96256" y="76897"/>
                    <a:pt x="95412" y="76560"/>
                    <a:pt x="94736" y="76222"/>
                  </a:cubicBezTo>
                  <a:cubicBezTo>
                    <a:pt x="96594" y="73520"/>
                    <a:pt x="98114" y="70649"/>
                    <a:pt x="99296" y="67441"/>
                  </a:cubicBezTo>
                  <a:cubicBezTo>
                    <a:pt x="104362" y="53762"/>
                    <a:pt x="99296" y="36200"/>
                    <a:pt x="85280" y="29951"/>
                  </a:cubicBezTo>
                  <a:cubicBezTo>
                    <a:pt x="69912" y="23196"/>
                    <a:pt x="54714" y="31978"/>
                    <a:pt x="43737" y="42617"/>
                  </a:cubicBezTo>
                  <a:cubicBezTo>
                    <a:pt x="39516" y="46838"/>
                    <a:pt x="35125" y="52918"/>
                    <a:pt x="29552" y="55282"/>
                  </a:cubicBezTo>
                  <a:cubicBezTo>
                    <a:pt x="29552" y="55282"/>
                    <a:pt x="29046" y="55451"/>
                    <a:pt x="28708" y="55451"/>
                  </a:cubicBezTo>
                  <a:cubicBezTo>
                    <a:pt x="28708" y="55451"/>
                    <a:pt x="28708" y="55451"/>
                    <a:pt x="28708" y="55451"/>
                  </a:cubicBezTo>
                  <a:cubicBezTo>
                    <a:pt x="28708" y="55451"/>
                    <a:pt x="27695" y="54944"/>
                    <a:pt x="27864" y="55113"/>
                  </a:cubicBezTo>
                  <a:cubicBezTo>
                    <a:pt x="26006" y="53256"/>
                    <a:pt x="25499" y="52749"/>
                    <a:pt x="25331" y="49878"/>
                  </a:cubicBezTo>
                  <a:cubicBezTo>
                    <a:pt x="24824" y="43123"/>
                    <a:pt x="29215" y="35862"/>
                    <a:pt x="32592" y="30289"/>
                  </a:cubicBezTo>
                  <a:cubicBezTo>
                    <a:pt x="35801" y="25223"/>
                    <a:pt x="39853" y="20832"/>
                    <a:pt x="45257" y="19481"/>
                  </a:cubicBezTo>
                  <a:cubicBezTo>
                    <a:pt x="57585" y="16104"/>
                    <a:pt x="52350" y="-2978"/>
                    <a:pt x="40022" y="399"/>
                  </a:cubicBezTo>
                  <a:cubicBezTo>
                    <a:pt x="32085" y="2594"/>
                    <a:pt x="25668" y="7491"/>
                    <a:pt x="20602" y="13571"/>
                  </a:cubicBezTo>
                  <a:cubicBezTo>
                    <a:pt x="19082" y="12895"/>
                    <a:pt x="17563" y="12051"/>
                    <a:pt x="16380" y="11038"/>
                  </a:cubicBezTo>
                  <a:lnTo>
                    <a:pt x="16549" y="11207"/>
                  </a:lnTo>
                  <a:cubicBezTo>
                    <a:pt x="15705" y="10531"/>
                    <a:pt x="14861" y="9856"/>
                    <a:pt x="13847" y="9518"/>
                  </a:cubicBezTo>
                  <a:cubicBezTo>
                    <a:pt x="12665" y="8842"/>
                    <a:pt x="11314" y="8674"/>
                    <a:pt x="9963" y="8674"/>
                  </a:cubicBezTo>
                  <a:cubicBezTo>
                    <a:pt x="8612" y="8674"/>
                    <a:pt x="7261" y="8842"/>
                    <a:pt x="6079" y="9518"/>
                  </a:cubicBezTo>
                  <a:cubicBezTo>
                    <a:pt x="4897" y="9856"/>
                    <a:pt x="3715" y="10531"/>
                    <a:pt x="2871" y="11544"/>
                  </a:cubicBezTo>
                  <a:cubicBezTo>
                    <a:pt x="2364" y="12220"/>
                    <a:pt x="1858" y="12895"/>
                    <a:pt x="1351" y="13571"/>
                  </a:cubicBezTo>
                  <a:cubicBezTo>
                    <a:pt x="507" y="15091"/>
                    <a:pt x="0" y="16779"/>
                    <a:pt x="0" y="18637"/>
                  </a:cubicBezTo>
                  <a:cubicBezTo>
                    <a:pt x="169" y="19481"/>
                    <a:pt x="169" y="20326"/>
                    <a:pt x="338" y="21339"/>
                  </a:cubicBezTo>
                  <a:cubicBezTo>
                    <a:pt x="844" y="23028"/>
                    <a:pt x="1689" y="24547"/>
                    <a:pt x="2871" y="25730"/>
                  </a:cubicBezTo>
                  <a:cubicBezTo>
                    <a:pt x="4053" y="26912"/>
                    <a:pt x="5404" y="27925"/>
                    <a:pt x="6755" y="28769"/>
                  </a:cubicBezTo>
                  <a:cubicBezTo>
                    <a:pt x="7430" y="29276"/>
                    <a:pt x="8275" y="29782"/>
                    <a:pt x="8950" y="30120"/>
                  </a:cubicBezTo>
                  <a:cubicBezTo>
                    <a:pt x="9288" y="30289"/>
                    <a:pt x="9626" y="30458"/>
                    <a:pt x="9963" y="30627"/>
                  </a:cubicBezTo>
                  <a:cubicBezTo>
                    <a:pt x="6586" y="38226"/>
                    <a:pt x="4391" y="46332"/>
                    <a:pt x="5742" y="54775"/>
                  </a:cubicBezTo>
                  <a:cubicBezTo>
                    <a:pt x="6924" y="62037"/>
                    <a:pt x="11483" y="68792"/>
                    <a:pt x="17731" y="72507"/>
                  </a:cubicBezTo>
                  <a:cubicBezTo>
                    <a:pt x="33605" y="81964"/>
                    <a:pt x="47115" y="67103"/>
                    <a:pt x="57585" y="56971"/>
                  </a:cubicBezTo>
                  <a:cubicBezTo>
                    <a:pt x="61807" y="52918"/>
                    <a:pt x="66873" y="48189"/>
                    <a:pt x="72952" y="47683"/>
                  </a:cubicBezTo>
                  <a:cubicBezTo>
                    <a:pt x="76836" y="47345"/>
                    <a:pt x="79538" y="49709"/>
                    <a:pt x="80720" y="53087"/>
                  </a:cubicBezTo>
                  <a:cubicBezTo>
                    <a:pt x="82240" y="57984"/>
                    <a:pt x="80214" y="63725"/>
                    <a:pt x="76161" y="68285"/>
                  </a:cubicBezTo>
                  <a:cubicBezTo>
                    <a:pt x="70757" y="74364"/>
                    <a:pt x="63495" y="78248"/>
                    <a:pt x="56572" y="82132"/>
                  </a:cubicBezTo>
                  <a:cubicBezTo>
                    <a:pt x="45426" y="88381"/>
                    <a:pt x="55390" y="105437"/>
                    <a:pt x="66535" y="99188"/>
                  </a:cubicBezTo>
                  <a:cubicBezTo>
                    <a:pt x="71263" y="96655"/>
                    <a:pt x="75823" y="93785"/>
                    <a:pt x="80045" y="90745"/>
                  </a:cubicBezTo>
                  <a:cubicBezTo>
                    <a:pt x="80214" y="90914"/>
                    <a:pt x="80382" y="91251"/>
                    <a:pt x="80720" y="91420"/>
                  </a:cubicBezTo>
                  <a:cubicBezTo>
                    <a:pt x="82915" y="92434"/>
                    <a:pt x="85111" y="93785"/>
                    <a:pt x="87137" y="95304"/>
                  </a:cubicBezTo>
                  <a:cubicBezTo>
                    <a:pt x="87982" y="95980"/>
                    <a:pt x="88995" y="96824"/>
                    <a:pt x="89839" y="97669"/>
                  </a:cubicBezTo>
                  <a:cubicBezTo>
                    <a:pt x="90684" y="98682"/>
                    <a:pt x="91866" y="99357"/>
                    <a:pt x="93048" y="99695"/>
                  </a:cubicBezTo>
                  <a:cubicBezTo>
                    <a:pt x="94230" y="100370"/>
                    <a:pt x="95581" y="100539"/>
                    <a:pt x="96932" y="100539"/>
                  </a:cubicBezTo>
                  <a:cubicBezTo>
                    <a:pt x="98283" y="100539"/>
                    <a:pt x="99634" y="100370"/>
                    <a:pt x="100816" y="99695"/>
                  </a:cubicBezTo>
                  <a:cubicBezTo>
                    <a:pt x="101998" y="99357"/>
                    <a:pt x="103180" y="98682"/>
                    <a:pt x="104024" y="97669"/>
                  </a:cubicBezTo>
                  <a:cubicBezTo>
                    <a:pt x="105713" y="95811"/>
                    <a:pt x="107064" y="93278"/>
                    <a:pt x="106895" y="90745"/>
                  </a:cubicBezTo>
                  <a:cubicBezTo>
                    <a:pt x="106726" y="87705"/>
                    <a:pt x="105882" y="85172"/>
                    <a:pt x="104024" y="83314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4" name="Graphic 63">
            <a:extLst>
              <a:ext uri="{FF2B5EF4-FFF2-40B4-BE49-F238E27FC236}">
                <a16:creationId xmlns:a16="http://schemas.microsoft.com/office/drawing/2014/main" id="{5C81CBC4-A6A9-40F2-A8E8-92D1FA45A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3636" y="3128116"/>
            <a:ext cx="445139" cy="550394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079A51A2-4359-4017-92FB-BCCB758BD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0111" y="801450"/>
            <a:ext cx="297603" cy="367972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0426767B-9EBE-4659-BD80-D229E6E235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875190" flipH="1">
            <a:off x="834645" y="860378"/>
            <a:ext cx="371475" cy="30480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DAC3AC5-2DB0-42FA-95AB-28E23D10E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724810">
            <a:off x="8115127" y="2567327"/>
            <a:ext cx="371475" cy="3048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CD8E9EFD-F450-4C88-8B19-045364A1EF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1974" y="2197350"/>
            <a:ext cx="570892" cy="48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84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E245FF-3DCD-4151-8BE8-4C7E2472FB93}"/>
              </a:ext>
            </a:extLst>
          </p:cNvPr>
          <p:cNvSpPr/>
          <p:nvPr/>
        </p:nvSpPr>
        <p:spPr>
          <a:xfrm>
            <a:off x="1778000" y="429051"/>
            <a:ext cx="6920099" cy="4285397"/>
          </a:xfrm>
          <a:prstGeom prst="roundRect">
            <a:avLst/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3D0CB3-4973-4C3F-B7B4-0A16ACEA2B7D}"/>
              </a:ext>
            </a:extLst>
          </p:cNvPr>
          <p:cNvGrpSpPr/>
          <p:nvPr/>
        </p:nvGrpSpPr>
        <p:grpSpPr>
          <a:xfrm flipH="1">
            <a:off x="1086454" y="-24758"/>
            <a:ext cx="279683" cy="1180979"/>
            <a:chOff x="677022" y="-343733"/>
            <a:chExt cx="279683" cy="118097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6D91D75-C34B-42A6-84EF-F53FE751EA2B}"/>
                </a:ext>
              </a:extLst>
            </p:cNvPr>
            <p:cNvCxnSpPr/>
            <p:nvPr/>
          </p:nvCxnSpPr>
          <p:spPr>
            <a:xfrm flipH="1">
              <a:off x="808906" y="-343733"/>
              <a:ext cx="7958" cy="974699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2" name="Graphic 5">
              <a:extLst>
                <a:ext uri="{FF2B5EF4-FFF2-40B4-BE49-F238E27FC236}">
                  <a16:creationId xmlns:a16="http://schemas.microsoft.com/office/drawing/2014/main" id="{F9BA3422-3220-445B-A1E6-4DAE2C4AEE2B}"/>
                </a:ext>
              </a:extLst>
            </p:cNvPr>
            <p:cNvGrpSpPr/>
            <p:nvPr/>
          </p:nvGrpSpPr>
          <p:grpSpPr>
            <a:xfrm rot="4686805">
              <a:off x="672659" y="553199"/>
              <a:ext cx="288410" cy="279683"/>
              <a:chOff x="490506" y="438447"/>
              <a:chExt cx="932296" cy="90408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51D77A2-5686-4871-A52B-8BCDEF009C4C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4049C18-474C-4EC5-ACB6-3679AD926FE4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CBD275-C245-42E4-AB5B-776A29AA5F17}"/>
              </a:ext>
            </a:extLst>
          </p:cNvPr>
          <p:cNvGrpSpPr/>
          <p:nvPr/>
        </p:nvGrpSpPr>
        <p:grpSpPr>
          <a:xfrm flipH="1">
            <a:off x="443107" y="-47618"/>
            <a:ext cx="279683" cy="1720078"/>
            <a:chOff x="1235309" y="-472918"/>
            <a:chExt cx="279683" cy="172007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9BD8A3E-37E3-4B1A-978C-BA3F5212E3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7586" y="-472918"/>
              <a:ext cx="0" cy="1534727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7" name="Graphic 5">
              <a:extLst>
                <a:ext uri="{FF2B5EF4-FFF2-40B4-BE49-F238E27FC236}">
                  <a16:creationId xmlns:a16="http://schemas.microsoft.com/office/drawing/2014/main" id="{6ACAC501-34E6-471E-8858-2371CCD4ABC3}"/>
                </a:ext>
              </a:extLst>
            </p:cNvPr>
            <p:cNvGrpSpPr/>
            <p:nvPr/>
          </p:nvGrpSpPr>
          <p:grpSpPr>
            <a:xfrm rot="6114014">
              <a:off x="1230946" y="963113"/>
              <a:ext cx="288410" cy="279683"/>
              <a:chOff x="490506" y="438447"/>
              <a:chExt cx="932296" cy="904085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BBB7A82-E968-4B64-BC09-F7F82178B498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F123F7D-2701-4E07-8295-5EC5B7E88865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1CD91AC5-740C-4517-BB96-B6BBC08BD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389" y="1838130"/>
            <a:ext cx="2914854" cy="2877323"/>
          </a:xfrm>
          <a:prstGeom prst="rect">
            <a:avLst/>
          </a:prstGeom>
        </p:spPr>
      </p:pic>
      <p:graphicFrame>
        <p:nvGraphicFramePr>
          <p:cNvPr id="3" name="Chart Placeholder 68">
            <a:extLst>
              <a:ext uri="{FF2B5EF4-FFF2-40B4-BE49-F238E27FC236}">
                <a16:creationId xmlns:a16="http://schemas.microsoft.com/office/drawing/2014/main" id="{DF97FED6-C440-4759-B9A0-A928261E4E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933213"/>
              </p:ext>
            </p:extLst>
          </p:nvPr>
        </p:nvGraphicFramePr>
        <p:xfrm>
          <a:off x="3247053" y="719745"/>
          <a:ext cx="5053444" cy="2634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44918EC-B088-4861-8371-373C5AE9332C}"/>
              </a:ext>
            </a:extLst>
          </p:cNvPr>
          <p:cNvSpPr txBox="1">
            <a:spLocks/>
          </p:cNvSpPr>
          <p:nvPr/>
        </p:nvSpPr>
        <p:spPr>
          <a:xfrm>
            <a:off x="3247053" y="3608668"/>
            <a:ext cx="4723466" cy="571446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indent="0" algn="thaiDist" defTabSz="685800">
              <a:lnSpc>
                <a:spcPct val="105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100" spc="20" baseline="0" dirty="0">
                <a:effectLst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E0CAA7-3228-43D4-9F1C-1515AD38E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094862" y="3545705"/>
            <a:ext cx="411270" cy="69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08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0BD0EC7-B52D-46AA-A854-EE95EE5F449C}"/>
              </a:ext>
            </a:extLst>
          </p:cNvPr>
          <p:cNvGrpSpPr/>
          <p:nvPr/>
        </p:nvGrpSpPr>
        <p:grpSpPr>
          <a:xfrm>
            <a:off x="410548" y="212379"/>
            <a:ext cx="8323952" cy="4537386"/>
            <a:chOff x="410548" y="212379"/>
            <a:chExt cx="8323952" cy="45373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D066E69-EEF6-470B-951A-61C156891537}"/>
                </a:ext>
              </a:extLst>
            </p:cNvPr>
            <p:cNvGrpSpPr/>
            <p:nvPr/>
          </p:nvGrpSpPr>
          <p:grpSpPr>
            <a:xfrm>
              <a:off x="410548" y="429051"/>
              <a:ext cx="8323952" cy="4320714"/>
              <a:chOff x="410548" y="429051"/>
              <a:chExt cx="8323952" cy="4320714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4848C4F2-C6D4-4AFE-8B66-A88D74F83E36}"/>
                  </a:ext>
                </a:extLst>
              </p:cNvPr>
              <p:cNvSpPr/>
              <p:nvPr userDrawn="1"/>
            </p:nvSpPr>
            <p:spPr>
              <a:xfrm>
                <a:off x="410548" y="429051"/>
                <a:ext cx="8323952" cy="4285397"/>
              </a:xfrm>
              <a:prstGeom prst="roundRect">
                <a:avLst/>
              </a:prstGeom>
              <a:solidFill>
                <a:schemeClr val="tx2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F022E3C1-208E-4D37-846D-A2BA8826FF2C}"/>
                  </a:ext>
                </a:extLst>
              </p:cNvPr>
              <p:cNvSpPr/>
              <p:nvPr userDrawn="1"/>
            </p:nvSpPr>
            <p:spPr>
              <a:xfrm>
                <a:off x="1147572" y="4615040"/>
                <a:ext cx="6848856" cy="13472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542469-5992-470C-888A-3F10476DB4D3}"/>
                </a:ext>
              </a:extLst>
            </p:cNvPr>
            <p:cNvGrpSpPr/>
            <p:nvPr/>
          </p:nvGrpSpPr>
          <p:grpSpPr>
            <a:xfrm>
              <a:off x="859599" y="212379"/>
              <a:ext cx="913872" cy="403399"/>
              <a:chOff x="859599" y="212379"/>
              <a:chExt cx="913872" cy="403399"/>
            </a:xfrm>
          </p:grpSpPr>
          <p:grpSp>
            <p:nvGrpSpPr>
              <p:cNvPr id="14" name="Graphic 5">
                <a:extLst>
                  <a:ext uri="{FF2B5EF4-FFF2-40B4-BE49-F238E27FC236}">
                    <a16:creationId xmlns:a16="http://schemas.microsoft.com/office/drawing/2014/main" id="{D77762B2-AAC6-49B1-8091-AECAAAE2F280}"/>
                  </a:ext>
                </a:extLst>
              </p:cNvPr>
              <p:cNvGrpSpPr/>
              <p:nvPr/>
            </p:nvGrpSpPr>
            <p:grpSpPr>
              <a:xfrm>
                <a:off x="859599" y="212379"/>
                <a:ext cx="415986" cy="403399"/>
                <a:chOff x="490506" y="438447"/>
                <a:chExt cx="932296" cy="904085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182C88E-9959-48BC-A198-520765D2D809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231ABD30-5EAD-4B1A-8BB0-4C957D920E22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aphic 5">
                <a:extLst>
                  <a:ext uri="{FF2B5EF4-FFF2-40B4-BE49-F238E27FC236}">
                    <a16:creationId xmlns:a16="http://schemas.microsoft.com/office/drawing/2014/main" id="{A9023488-4671-4A7E-9528-9011D5B96D59}"/>
                  </a:ext>
                </a:extLst>
              </p:cNvPr>
              <p:cNvGrpSpPr/>
              <p:nvPr/>
            </p:nvGrpSpPr>
            <p:grpSpPr>
              <a:xfrm>
                <a:off x="1357485" y="212379"/>
                <a:ext cx="415986" cy="403399"/>
                <a:chOff x="490506" y="438447"/>
                <a:chExt cx="932296" cy="904085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ADFB182-F8DB-4378-9729-D1AA54784073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5A2467BC-839C-4A1A-A69A-94ED29D0F458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8025778-1B76-4058-8729-DDCA0761BA96}"/>
                </a:ext>
              </a:extLst>
            </p:cNvPr>
            <p:cNvGrpSpPr/>
            <p:nvPr/>
          </p:nvGrpSpPr>
          <p:grpSpPr>
            <a:xfrm>
              <a:off x="7378151" y="212379"/>
              <a:ext cx="913872" cy="403399"/>
              <a:chOff x="7378151" y="212379"/>
              <a:chExt cx="913872" cy="403399"/>
            </a:xfrm>
          </p:grpSpPr>
          <p:grpSp>
            <p:nvGrpSpPr>
              <p:cNvPr id="8" name="Graphic 5">
                <a:extLst>
                  <a:ext uri="{FF2B5EF4-FFF2-40B4-BE49-F238E27FC236}">
                    <a16:creationId xmlns:a16="http://schemas.microsoft.com/office/drawing/2014/main" id="{457144CC-0F77-46B0-8CED-E04FF5E7AE1E}"/>
                  </a:ext>
                </a:extLst>
              </p:cNvPr>
              <p:cNvGrpSpPr/>
              <p:nvPr/>
            </p:nvGrpSpPr>
            <p:grpSpPr>
              <a:xfrm>
                <a:off x="7876037" y="212379"/>
                <a:ext cx="415986" cy="403399"/>
                <a:chOff x="490506" y="438447"/>
                <a:chExt cx="932296" cy="904085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204489D8-C5D0-48A8-B983-8C7B0CF9567A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07233877-5CCA-4474-BA0E-B5FCD6F2393C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aphic 5">
                <a:extLst>
                  <a:ext uri="{FF2B5EF4-FFF2-40B4-BE49-F238E27FC236}">
                    <a16:creationId xmlns:a16="http://schemas.microsoft.com/office/drawing/2014/main" id="{F95FD370-C02F-4DE1-8FD9-DCF5A52CF7E0}"/>
                  </a:ext>
                </a:extLst>
              </p:cNvPr>
              <p:cNvGrpSpPr/>
              <p:nvPr/>
            </p:nvGrpSpPr>
            <p:grpSpPr>
              <a:xfrm>
                <a:off x="7378151" y="212379"/>
                <a:ext cx="415986" cy="403399"/>
                <a:chOff x="490506" y="438447"/>
                <a:chExt cx="932296" cy="904085"/>
              </a:xfrm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89EAC611-C08F-4FB5-A1E8-18749CFCADF7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E6394B0-F152-4AD8-BF2A-1B5B32537225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2" name="Graphic 86">
            <a:extLst>
              <a:ext uri="{FF2B5EF4-FFF2-40B4-BE49-F238E27FC236}">
                <a16:creationId xmlns:a16="http://schemas.microsoft.com/office/drawing/2014/main" id="{5EF8AD82-2C31-4A9D-A52B-D2595BE10113}"/>
              </a:ext>
            </a:extLst>
          </p:cNvPr>
          <p:cNvGrpSpPr/>
          <p:nvPr/>
        </p:nvGrpSpPr>
        <p:grpSpPr>
          <a:xfrm>
            <a:off x="8236530" y="3997977"/>
            <a:ext cx="714519" cy="672065"/>
            <a:chOff x="8236530" y="3997977"/>
            <a:chExt cx="714519" cy="672065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EF88F63-FD35-4545-A0A7-8699FCBB5C58}"/>
                </a:ext>
              </a:extLst>
            </p:cNvPr>
            <p:cNvSpPr/>
            <p:nvPr/>
          </p:nvSpPr>
          <p:spPr>
            <a:xfrm>
              <a:off x="8236530" y="3997977"/>
              <a:ext cx="714519" cy="672065"/>
            </a:xfrm>
            <a:custGeom>
              <a:avLst/>
              <a:gdLst>
                <a:gd name="connsiteX0" fmla="*/ 554220 w 714519"/>
                <a:gd name="connsiteY0" fmla="*/ 103959 h 672065"/>
                <a:gd name="connsiteX1" fmla="*/ 446819 w 714519"/>
                <a:gd name="connsiteY1" fmla="*/ 30669 h 672065"/>
                <a:gd name="connsiteX2" fmla="*/ 369814 w 714519"/>
                <a:gd name="connsiteY2" fmla="*/ 3987 h 672065"/>
                <a:gd name="connsiteX3" fmla="*/ 341443 w 714519"/>
                <a:gd name="connsiteY3" fmla="*/ 23576 h 672065"/>
                <a:gd name="connsiteX4" fmla="*/ 281832 w 714519"/>
                <a:gd name="connsiteY4" fmla="*/ 122534 h 672065"/>
                <a:gd name="connsiteX5" fmla="*/ 106375 w 714519"/>
                <a:gd name="connsiteY5" fmla="*/ 321464 h 672065"/>
                <a:gd name="connsiteX6" fmla="*/ 4884 w 714519"/>
                <a:gd name="connsiteY6" fmla="*/ 438323 h 672065"/>
                <a:gd name="connsiteX7" fmla="*/ 143358 w 714519"/>
                <a:gd name="connsiteY7" fmla="*/ 581356 h 672065"/>
                <a:gd name="connsiteX8" fmla="*/ 311891 w 714519"/>
                <a:gd name="connsiteY8" fmla="*/ 672040 h 672065"/>
                <a:gd name="connsiteX9" fmla="*/ 377413 w 714519"/>
                <a:gd name="connsiteY9" fmla="*/ 651776 h 672065"/>
                <a:gd name="connsiteX10" fmla="*/ 468772 w 714519"/>
                <a:gd name="connsiteY10" fmla="*/ 571393 h 672065"/>
                <a:gd name="connsiteX11" fmla="*/ 591541 w 714519"/>
                <a:gd name="connsiteY11" fmla="*/ 405900 h 672065"/>
                <a:gd name="connsiteX12" fmla="*/ 666688 w 714519"/>
                <a:gd name="connsiteY12" fmla="*/ 294951 h 672065"/>
                <a:gd name="connsiteX13" fmla="*/ 714479 w 714519"/>
                <a:gd name="connsiteY13" fmla="*/ 190927 h 672065"/>
                <a:gd name="connsiteX14" fmla="*/ 554220 w 714519"/>
                <a:gd name="connsiteY14" fmla="*/ 103959 h 67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519" h="672065">
                  <a:moveTo>
                    <a:pt x="554220" y="103959"/>
                  </a:moveTo>
                  <a:cubicBezTo>
                    <a:pt x="510821" y="83525"/>
                    <a:pt x="489712" y="51102"/>
                    <a:pt x="446819" y="30669"/>
                  </a:cubicBezTo>
                  <a:cubicBezTo>
                    <a:pt x="425710" y="20536"/>
                    <a:pt x="391767" y="-11042"/>
                    <a:pt x="369814" y="3987"/>
                  </a:cubicBezTo>
                  <a:cubicBezTo>
                    <a:pt x="358330" y="6013"/>
                    <a:pt x="349718" y="11924"/>
                    <a:pt x="341443" y="23576"/>
                  </a:cubicBezTo>
                  <a:cubicBezTo>
                    <a:pt x="319321" y="54817"/>
                    <a:pt x="305643" y="91462"/>
                    <a:pt x="281832" y="122534"/>
                  </a:cubicBezTo>
                  <a:cubicBezTo>
                    <a:pt x="227624" y="193629"/>
                    <a:pt x="182029" y="270972"/>
                    <a:pt x="106375" y="321464"/>
                  </a:cubicBezTo>
                  <a:cubicBezTo>
                    <a:pt x="63144" y="350510"/>
                    <a:pt x="-21122" y="373645"/>
                    <a:pt x="4884" y="438323"/>
                  </a:cubicBezTo>
                  <a:cubicBezTo>
                    <a:pt x="29370" y="499116"/>
                    <a:pt x="96581" y="540152"/>
                    <a:pt x="143358" y="581356"/>
                  </a:cubicBezTo>
                  <a:cubicBezTo>
                    <a:pt x="189122" y="621548"/>
                    <a:pt x="244343" y="673391"/>
                    <a:pt x="311891" y="672040"/>
                  </a:cubicBezTo>
                  <a:cubicBezTo>
                    <a:pt x="340092" y="671533"/>
                    <a:pt x="355291" y="667143"/>
                    <a:pt x="377413" y="651776"/>
                  </a:cubicBezTo>
                  <a:cubicBezTo>
                    <a:pt x="411187" y="628303"/>
                    <a:pt x="436855" y="597230"/>
                    <a:pt x="468772" y="571393"/>
                  </a:cubicBezTo>
                  <a:cubicBezTo>
                    <a:pt x="526694" y="524616"/>
                    <a:pt x="554896" y="471084"/>
                    <a:pt x="591541" y="405900"/>
                  </a:cubicBezTo>
                  <a:cubicBezTo>
                    <a:pt x="612143" y="369424"/>
                    <a:pt x="647775" y="332441"/>
                    <a:pt x="666688" y="294951"/>
                  </a:cubicBezTo>
                  <a:cubicBezTo>
                    <a:pt x="683744" y="261177"/>
                    <a:pt x="715830" y="230274"/>
                    <a:pt x="714479" y="190927"/>
                  </a:cubicBezTo>
                  <a:cubicBezTo>
                    <a:pt x="712114" y="122365"/>
                    <a:pt x="602180" y="126418"/>
                    <a:pt x="554220" y="103959"/>
                  </a:cubicBezTo>
                  <a:close/>
                </a:path>
              </a:pathLst>
            </a:custGeom>
            <a:solidFill>
              <a:srgbClr val="8FBF5B"/>
            </a:solidFill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81B8F4D-E64A-4DBE-9076-80B242B28DE2}"/>
                </a:ext>
              </a:extLst>
            </p:cNvPr>
            <p:cNvSpPr/>
            <p:nvPr/>
          </p:nvSpPr>
          <p:spPr>
            <a:xfrm>
              <a:off x="8293836" y="4053050"/>
              <a:ext cx="591575" cy="570182"/>
            </a:xfrm>
            <a:custGeom>
              <a:avLst/>
              <a:gdLst>
                <a:gd name="connsiteX0" fmla="*/ 583375 w 591575"/>
                <a:gd name="connsiteY0" fmla="*/ 134841 h 570182"/>
                <a:gd name="connsiteX1" fmla="*/ 510592 w 591575"/>
                <a:gd name="connsiteY1" fmla="*/ 92117 h 570182"/>
                <a:gd name="connsiteX2" fmla="*/ 426832 w 591575"/>
                <a:gd name="connsiteY2" fmla="*/ 53445 h 570182"/>
                <a:gd name="connsiteX3" fmla="*/ 388161 w 591575"/>
                <a:gd name="connsiteY3" fmla="*/ 28959 h 570182"/>
                <a:gd name="connsiteX4" fmla="*/ 352360 w 591575"/>
                <a:gd name="connsiteY4" fmla="*/ 3629 h 570182"/>
                <a:gd name="connsiteX5" fmla="*/ 296126 w 591575"/>
                <a:gd name="connsiteY5" fmla="*/ 28453 h 570182"/>
                <a:gd name="connsiteX6" fmla="*/ 196155 w 591575"/>
                <a:gd name="connsiteY6" fmla="*/ 155612 h 570182"/>
                <a:gd name="connsiteX7" fmla="*/ 62241 w 591575"/>
                <a:gd name="connsiteY7" fmla="*/ 285812 h 570182"/>
                <a:gd name="connsiteX8" fmla="*/ 30831 w 591575"/>
                <a:gd name="connsiteY8" fmla="*/ 313675 h 570182"/>
                <a:gd name="connsiteX9" fmla="*/ 3305 w 591575"/>
                <a:gd name="connsiteY9" fmla="*/ 345085 h 570182"/>
                <a:gd name="connsiteX10" fmla="*/ 25764 w 591575"/>
                <a:gd name="connsiteY10" fmla="*/ 412634 h 570182"/>
                <a:gd name="connsiteX11" fmla="*/ 164238 w 591575"/>
                <a:gd name="connsiteY11" fmla="*/ 523582 h 570182"/>
                <a:gd name="connsiteX12" fmla="*/ 238710 w 591575"/>
                <a:gd name="connsiteY12" fmla="*/ 566813 h 570182"/>
                <a:gd name="connsiteX13" fmla="*/ 310818 w 591575"/>
                <a:gd name="connsiteY13" fmla="*/ 551446 h 570182"/>
                <a:gd name="connsiteX14" fmla="*/ 368065 w 591575"/>
                <a:gd name="connsiteY14" fmla="*/ 493523 h 570182"/>
                <a:gd name="connsiteX15" fmla="*/ 425312 w 591575"/>
                <a:gd name="connsiteY15" fmla="*/ 427157 h 570182"/>
                <a:gd name="connsiteX16" fmla="*/ 532714 w 591575"/>
                <a:gd name="connsiteY16" fmla="*/ 284292 h 570182"/>
                <a:gd name="connsiteX17" fmla="*/ 578816 w 591575"/>
                <a:gd name="connsiteY17" fmla="*/ 208976 h 570182"/>
                <a:gd name="connsiteX18" fmla="*/ 583375 w 591575"/>
                <a:gd name="connsiteY18" fmla="*/ 134841 h 570182"/>
                <a:gd name="connsiteX19" fmla="*/ 499447 w 591575"/>
                <a:gd name="connsiteY19" fmla="*/ 280746 h 570182"/>
                <a:gd name="connsiteX20" fmla="*/ 405723 w 591575"/>
                <a:gd name="connsiteY20" fmla="*/ 404697 h 570182"/>
                <a:gd name="connsiteX21" fmla="*/ 304908 w 591575"/>
                <a:gd name="connsiteY21" fmla="*/ 518009 h 570182"/>
                <a:gd name="connsiteX22" fmla="*/ 295958 w 591575"/>
                <a:gd name="connsiteY22" fmla="*/ 525608 h 570182"/>
                <a:gd name="connsiteX23" fmla="*/ 292073 w 591575"/>
                <a:gd name="connsiteY23" fmla="*/ 518347 h 570182"/>
                <a:gd name="connsiteX24" fmla="*/ 217770 w 591575"/>
                <a:gd name="connsiteY24" fmla="*/ 509735 h 570182"/>
                <a:gd name="connsiteX25" fmla="*/ 210847 w 591575"/>
                <a:gd name="connsiteY25" fmla="*/ 519360 h 570182"/>
                <a:gd name="connsiteX26" fmla="*/ 179437 w 591575"/>
                <a:gd name="connsiteY26" fmla="*/ 497914 h 570182"/>
                <a:gd name="connsiteX27" fmla="*/ 60721 w 591575"/>
                <a:gd name="connsiteY27" fmla="*/ 404528 h 570182"/>
                <a:gd name="connsiteX28" fmla="*/ 61227 w 591575"/>
                <a:gd name="connsiteY28" fmla="*/ 404190 h 570182"/>
                <a:gd name="connsiteX29" fmla="*/ 63592 w 591575"/>
                <a:gd name="connsiteY29" fmla="*/ 323977 h 570182"/>
                <a:gd name="connsiteX30" fmla="*/ 97535 w 591575"/>
                <a:gd name="connsiteY30" fmla="*/ 294255 h 570182"/>
                <a:gd name="connsiteX31" fmla="*/ 227227 w 591575"/>
                <a:gd name="connsiteY31" fmla="*/ 166420 h 570182"/>
                <a:gd name="connsiteX32" fmla="*/ 308116 w 591575"/>
                <a:gd name="connsiteY32" fmla="*/ 67293 h 570182"/>
                <a:gd name="connsiteX33" fmla="*/ 308285 w 591575"/>
                <a:gd name="connsiteY33" fmla="*/ 67293 h 570182"/>
                <a:gd name="connsiteX34" fmla="*/ 332265 w 591575"/>
                <a:gd name="connsiteY34" fmla="*/ 69319 h 570182"/>
                <a:gd name="connsiteX35" fmla="*/ 356582 w 591575"/>
                <a:gd name="connsiteY35" fmla="*/ 61382 h 570182"/>
                <a:gd name="connsiteX36" fmla="*/ 366714 w 591575"/>
                <a:gd name="connsiteY36" fmla="*/ 49224 h 570182"/>
                <a:gd name="connsiteX37" fmla="*/ 371780 w 591575"/>
                <a:gd name="connsiteY37" fmla="*/ 53277 h 570182"/>
                <a:gd name="connsiteX38" fmla="*/ 434431 w 591575"/>
                <a:gd name="connsiteY38" fmla="*/ 90428 h 570182"/>
                <a:gd name="connsiteX39" fmla="*/ 499784 w 591575"/>
                <a:gd name="connsiteY39" fmla="*/ 119305 h 570182"/>
                <a:gd name="connsiteX40" fmla="*/ 527817 w 591575"/>
                <a:gd name="connsiteY40" fmla="*/ 131464 h 570182"/>
                <a:gd name="connsiteX41" fmla="*/ 521231 w 591575"/>
                <a:gd name="connsiteY41" fmla="*/ 176890 h 570182"/>
                <a:gd name="connsiteX42" fmla="*/ 546562 w 591575"/>
                <a:gd name="connsiteY42" fmla="*/ 206780 h 570182"/>
                <a:gd name="connsiteX43" fmla="*/ 540820 w 591575"/>
                <a:gd name="connsiteY43" fmla="*/ 216068 h 570182"/>
                <a:gd name="connsiteX44" fmla="*/ 499447 w 591575"/>
                <a:gd name="connsiteY44" fmla="*/ 280746 h 57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1575" h="570182">
                  <a:moveTo>
                    <a:pt x="583375" y="134841"/>
                  </a:moveTo>
                  <a:cubicBezTo>
                    <a:pt x="568346" y="111537"/>
                    <a:pt x="534741" y="102418"/>
                    <a:pt x="510592" y="92117"/>
                  </a:cubicBezTo>
                  <a:cubicBezTo>
                    <a:pt x="482222" y="80127"/>
                    <a:pt x="453852" y="68137"/>
                    <a:pt x="426832" y="53445"/>
                  </a:cubicBezTo>
                  <a:cubicBezTo>
                    <a:pt x="413491" y="46184"/>
                    <a:pt x="400488" y="38078"/>
                    <a:pt x="388161" y="28959"/>
                  </a:cubicBezTo>
                  <a:cubicBezTo>
                    <a:pt x="376509" y="20347"/>
                    <a:pt x="365870" y="9539"/>
                    <a:pt x="352360" y="3629"/>
                  </a:cubicBezTo>
                  <a:cubicBezTo>
                    <a:pt x="330407" y="-5828"/>
                    <a:pt x="300010" y="3460"/>
                    <a:pt x="296126" y="28453"/>
                  </a:cubicBezTo>
                  <a:cubicBezTo>
                    <a:pt x="270289" y="76243"/>
                    <a:pt x="233475" y="116434"/>
                    <a:pt x="196155" y="155612"/>
                  </a:cubicBezTo>
                  <a:cubicBezTo>
                    <a:pt x="153262" y="200701"/>
                    <a:pt x="108511" y="244101"/>
                    <a:pt x="62241" y="285812"/>
                  </a:cubicBezTo>
                  <a:cubicBezTo>
                    <a:pt x="51771" y="295269"/>
                    <a:pt x="41301" y="304388"/>
                    <a:pt x="30831" y="313675"/>
                  </a:cubicBezTo>
                  <a:cubicBezTo>
                    <a:pt x="20192" y="322963"/>
                    <a:pt x="8709" y="331745"/>
                    <a:pt x="3305" y="345085"/>
                  </a:cubicBezTo>
                  <a:cubicBezTo>
                    <a:pt x="-6996" y="370247"/>
                    <a:pt x="8540" y="395071"/>
                    <a:pt x="25764" y="412634"/>
                  </a:cubicBezTo>
                  <a:cubicBezTo>
                    <a:pt x="66631" y="454683"/>
                    <a:pt x="115773" y="490821"/>
                    <a:pt x="164238" y="523582"/>
                  </a:cubicBezTo>
                  <a:cubicBezTo>
                    <a:pt x="187374" y="539118"/>
                    <a:pt x="212029" y="558032"/>
                    <a:pt x="238710" y="566813"/>
                  </a:cubicBezTo>
                  <a:cubicBezTo>
                    <a:pt x="264210" y="575256"/>
                    <a:pt x="289878" y="566982"/>
                    <a:pt x="310818" y="551446"/>
                  </a:cubicBezTo>
                  <a:cubicBezTo>
                    <a:pt x="332602" y="535234"/>
                    <a:pt x="349996" y="513787"/>
                    <a:pt x="368065" y="493523"/>
                  </a:cubicBezTo>
                  <a:cubicBezTo>
                    <a:pt x="387485" y="471739"/>
                    <a:pt x="406568" y="449616"/>
                    <a:pt x="425312" y="427157"/>
                  </a:cubicBezTo>
                  <a:cubicBezTo>
                    <a:pt x="463308" y="381393"/>
                    <a:pt x="499616" y="333940"/>
                    <a:pt x="532714" y="284292"/>
                  </a:cubicBezTo>
                  <a:cubicBezTo>
                    <a:pt x="548926" y="259975"/>
                    <a:pt x="565813" y="235151"/>
                    <a:pt x="578816" y="208976"/>
                  </a:cubicBezTo>
                  <a:cubicBezTo>
                    <a:pt x="590299" y="186347"/>
                    <a:pt x="598405" y="158145"/>
                    <a:pt x="583375" y="134841"/>
                  </a:cubicBezTo>
                  <a:close/>
                  <a:moveTo>
                    <a:pt x="499447" y="280746"/>
                  </a:moveTo>
                  <a:cubicBezTo>
                    <a:pt x="470232" y="323639"/>
                    <a:pt x="438653" y="364674"/>
                    <a:pt x="405723" y="404697"/>
                  </a:cubicBezTo>
                  <a:cubicBezTo>
                    <a:pt x="373807" y="443199"/>
                    <a:pt x="341721" y="483897"/>
                    <a:pt x="304908" y="518009"/>
                  </a:cubicBezTo>
                  <a:cubicBezTo>
                    <a:pt x="302037" y="520711"/>
                    <a:pt x="298997" y="523244"/>
                    <a:pt x="295958" y="525608"/>
                  </a:cubicBezTo>
                  <a:cubicBezTo>
                    <a:pt x="295451" y="522906"/>
                    <a:pt x="294100" y="520373"/>
                    <a:pt x="292073" y="518347"/>
                  </a:cubicBezTo>
                  <a:cubicBezTo>
                    <a:pt x="272485" y="499771"/>
                    <a:pt x="241243" y="495887"/>
                    <a:pt x="217770" y="509735"/>
                  </a:cubicBezTo>
                  <a:cubicBezTo>
                    <a:pt x="214224" y="511761"/>
                    <a:pt x="211860" y="515476"/>
                    <a:pt x="210847" y="519360"/>
                  </a:cubicBezTo>
                  <a:cubicBezTo>
                    <a:pt x="200039" y="512268"/>
                    <a:pt x="189569" y="504668"/>
                    <a:pt x="179437" y="497914"/>
                  </a:cubicBezTo>
                  <a:cubicBezTo>
                    <a:pt x="137557" y="469712"/>
                    <a:pt x="98041" y="438471"/>
                    <a:pt x="60721" y="404528"/>
                  </a:cubicBezTo>
                  <a:cubicBezTo>
                    <a:pt x="60890" y="404359"/>
                    <a:pt x="61058" y="404359"/>
                    <a:pt x="61227" y="404190"/>
                  </a:cubicBezTo>
                  <a:cubicBezTo>
                    <a:pt x="82505" y="382575"/>
                    <a:pt x="83012" y="346774"/>
                    <a:pt x="63592" y="323977"/>
                  </a:cubicBezTo>
                  <a:cubicBezTo>
                    <a:pt x="74906" y="314013"/>
                    <a:pt x="86389" y="304388"/>
                    <a:pt x="97535" y="294255"/>
                  </a:cubicBezTo>
                  <a:cubicBezTo>
                    <a:pt x="142285" y="253220"/>
                    <a:pt x="185516" y="210664"/>
                    <a:pt x="227227" y="166420"/>
                  </a:cubicBezTo>
                  <a:cubicBezTo>
                    <a:pt x="256442" y="135348"/>
                    <a:pt x="285150" y="103094"/>
                    <a:pt x="308116" y="67293"/>
                  </a:cubicBezTo>
                  <a:cubicBezTo>
                    <a:pt x="308116" y="67293"/>
                    <a:pt x="308285" y="67293"/>
                    <a:pt x="308285" y="67293"/>
                  </a:cubicBezTo>
                  <a:cubicBezTo>
                    <a:pt x="315884" y="69488"/>
                    <a:pt x="324328" y="70333"/>
                    <a:pt x="332265" y="69319"/>
                  </a:cubicBezTo>
                  <a:cubicBezTo>
                    <a:pt x="340708" y="68306"/>
                    <a:pt x="349658" y="66449"/>
                    <a:pt x="356582" y="61382"/>
                  </a:cubicBezTo>
                  <a:cubicBezTo>
                    <a:pt x="361142" y="58005"/>
                    <a:pt x="364519" y="54290"/>
                    <a:pt x="366714" y="49224"/>
                  </a:cubicBezTo>
                  <a:cubicBezTo>
                    <a:pt x="368403" y="50575"/>
                    <a:pt x="370092" y="51926"/>
                    <a:pt x="371780" y="53277"/>
                  </a:cubicBezTo>
                  <a:cubicBezTo>
                    <a:pt x="391201" y="67800"/>
                    <a:pt x="412478" y="79789"/>
                    <a:pt x="434431" y="90428"/>
                  </a:cubicBezTo>
                  <a:cubicBezTo>
                    <a:pt x="455878" y="100898"/>
                    <a:pt x="477831" y="110017"/>
                    <a:pt x="499784" y="119305"/>
                  </a:cubicBezTo>
                  <a:cubicBezTo>
                    <a:pt x="509241" y="123358"/>
                    <a:pt x="518529" y="127411"/>
                    <a:pt x="527817" y="131464"/>
                  </a:cubicBezTo>
                  <a:cubicBezTo>
                    <a:pt x="520724" y="145311"/>
                    <a:pt x="516840" y="161523"/>
                    <a:pt x="521231" y="176890"/>
                  </a:cubicBezTo>
                  <a:cubicBezTo>
                    <a:pt x="524946" y="190062"/>
                    <a:pt x="534234" y="201376"/>
                    <a:pt x="546562" y="206780"/>
                  </a:cubicBezTo>
                  <a:cubicBezTo>
                    <a:pt x="544535" y="210158"/>
                    <a:pt x="542509" y="213366"/>
                    <a:pt x="540820" y="216068"/>
                  </a:cubicBezTo>
                  <a:cubicBezTo>
                    <a:pt x="527479" y="238359"/>
                    <a:pt x="513801" y="259806"/>
                    <a:pt x="499447" y="280746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1DA0866-B920-4F0F-B50E-58723D55E949}"/>
                </a:ext>
              </a:extLst>
            </p:cNvPr>
            <p:cNvSpPr/>
            <p:nvPr/>
          </p:nvSpPr>
          <p:spPr>
            <a:xfrm rot="-4846898">
              <a:off x="8504744" y="4258208"/>
              <a:ext cx="177654" cy="177654"/>
            </a:xfrm>
            <a:custGeom>
              <a:avLst/>
              <a:gdLst>
                <a:gd name="connsiteX0" fmla="*/ 177655 w 177654"/>
                <a:gd name="connsiteY0" fmla="*/ 88827 h 177654"/>
                <a:gd name="connsiteX1" fmla="*/ 88827 w 177654"/>
                <a:gd name="connsiteY1" fmla="*/ 177655 h 177654"/>
                <a:gd name="connsiteX2" fmla="*/ 0 w 177654"/>
                <a:gd name="connsiteY2" fmla="*/ 88827 h 177654"/>
                <a:gd name="connsiteX3" fmla="*/ 88827 w 177654"/>
                <a:gd name="connsiteY3" fmla="*/ 0 h 177654"/>
                <a:gd name="connsiteX4" fmla="*/ 177655 w 177654"/>
                <a:gd name="connsiteY4" fmla="*/ 88827 h 17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54" h="177654">
                  <a:moveTo>
                    <a:pt x="177655" y="88827"/>
                  </a:moveTo>
                  <a:cubicBezTo>
                    <a:pt x="177655" y="137885"/>
                    <a:pt x="137885" y="177655"/>
                    <a:pt x="88827" y="177655"/>
                  </a:cubicBezTo>
                  <a:cubicBezTo>
                    <a:pt x="39769" y="177655"/>
                    <a:pt x="0" y="137885"/>
                    <a:pt x="0" y="88827"/>
                  </a:cubicBezTo>
                  <a:cubicBezTo>
                    <a:pt x="0" y="39769"/>
                    <a:pt x="39769" y="0"/>
                    <a:pt x="88827" y="0"/>
                  </a:cubicBezTo>
                  <a:cubicBezTo>
                    <a:pt x="137885" y="0"/>
                    <a:pt x="177655" y="39769"/>
                    <a:pt x="177655" y="88827"/>
                  </a:cubicBezTo>
                  <a:close/>
                </a:path>
              </a:pathLst>
            </a:custGeom>
            <a:solidFill>
              <a:srgbClr val="BCD99D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5E8E75B-3B46-4DE2-A01A-1A4B1125549F}"/>
                </a:ext>
              </a:extLst>
            </p:cNvPr>
            <p:cNvSpPr/>
            <p:nvPr/>
          </p:nvSpPr>
          <p:spPr>
            <a:xfrm>
              <a:off x="8631336" y="4150739"/>
              <a:ext cx="138811" cy="125977"/>
            </a:xfrm>
            <a:custGeom>
              <a:avLst/>
              <a:gdLst>
                <a:gd name="connsiteX0" fmla="*/ 138812 w 138811"/>
                <a:gd name="connsiteY0" fmla="*/ 62989 h 125977"/>
                <a:gd name="connsiteX1" fmla="*/ 69406 w 138811"/>
                <a:gd name="connsiteY1" fmla="*/ 125978 h 125977"/>
                <a:gd name="connsiteX2" fmla="*/ 0 w 138811"/>
                <a:gd name="connsiteY2" fmla="*/ 62989 h 125977"/>
                <a:gd name="connsiteX3" fmla="*/ 69406 w 138811"/>
                <a:gd name="connsiteY3" fmla="*/ 0 h 125977"/>
                <a:gd name="connsiteX4" fmla="*/ 138812 w 138811"/>
                <a:gd name="connsiteY4" fmla="*/ 62989 h 1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11" h="125977">
                  <a:moveTo>
                    <a:pt x="138812" y="62989"/>
                  </a:moveTo>
                  <a:cubicBezTo>
                    <a:pt x="138812" y="97777"/>
                    <a:pt x="107738" y="125978"/>
                    <a:pt x="69406" y="125978"/>
                  </a:cubicBezTo>
                  <a:cubicBezTo>
                    <a:pt x="31074" y="125978"/>
                    <a:pt x="0" y="97777"/>
                    <a:pt x="0" y="62989"/>
                  </a:cubicBezTo>
                  <a:cubicBezTo>
                    <a:pt x="0" y="28201"/>
                    <a:pt x="31074" y="0"/>
                    <a:pt x="69406" y="0"/>
                  </a:cubicBezTo>
                  <a:cubicBezTo>
                    <a:pt x="107738" y="0"/>
                    <a:pt x="138812" y="28201"/>
                    <a:pt x="138812" y="62989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97729EB-A5FB-43BD-AF03-E502DB28EB7C}"/>
                </a:ext>
              </a:extLst>
            </p:cNvPr>
            <p:cNvSpPr/>
            <p:nvPr/>
          </p:nvSpPr>
          <p:spPr>
            <a:xfrm rot="-4519638">
              <a:off x="8414188" y="4389152"/>
              <a:ext cx="125978" cy="138813"/>
            </a:xfrm>
            <a:custGeom>
              <a:avLst/>
              <a:gdLst>
                <a:gd name="connsiteX0" fmla="*/ 125979 w 125978"/>
                <a:gd name="connsiteY0" fmla="*/ 69407 h 138813"/>
                <a:gd name="connsiteX1" fmla="*/ 62990 w 125978"/>
                <a:gd name="connsiteY1" fmla="*/ 138813 h 138813"/>
                <a:gd name="connsiteX2" fmla="*/ 0 w 125978"/>
                <a:gd name="connsiteY2" fmla="*/ 69407 h 138813"/>
                <a:gd name="connsiteX3" fmla="*/ 62990 w 125978"/>
                <a:gd name="connsiteY3" fmla="*/ 0 h 138813"/>
                <a:gd name="connsiteX4" fmla="*/ 125979 w 125978"/>
                <a:gd name="connsiteY4" fmla="*/ 69407 h 13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78" h="138813">
                  <a:moveTo>
                    <a:pt x="125979" y="69407"/>
                  </a:moveTo>
                  <a:cubicBezTo>
                    <a:pt x="125979" y="107739"/>
                    <a:pt x="97778" y="138813"/>
                    <a:pt x="62990" y="138813"/>
                  </a:cubicBezTo>
                  <a:cubicBezTo>
                    <a:pt x="28201" y="138813"/>
                    <a:pt x="0" y="107739"/>
                    <a:pt x="0" y="69407"/>
                  </a:cubicBezTo>
                  <a:cubicBezTo>
                    <a:pt x="0" y="31074"/>
                    <a:pt x="28201" y="0"/>
                    <a:pt x="62990" y="0"/>
                  </a:cubicBezTo>
                  <a:cubicBezTo>
                    <a:pt x="97778" y="0"/>
                    <a:pt x="125979" y="31074"/>
                    <a:pt x="125979" y="69407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1220214-360C-40EE-A70B-78F3D20C2A1A}"/>
                </a:ext>
              </a:extLst>
            </p:cNvPr>
            <p:cNvSpPr/>
            <p:nvPr/>
          </p:nvSpPr>
          <p:spPr>
            <a:xfrm>
              <a:off x="8538457" y="4291516"/>
              <a:ext cx="106909" cy="100542"/>
            </a:xfrm>
            <a:custGeom>
              <a:avLst/>
              <a:gdLst>
                <a:gd name="connsiteX0" fmla="*/ 104024 w 106909"/>
                <a:gd name="connsiteY0" fmla="*/ 83314 h 100542"/>
                <a:gd name="connsiteX1" fmla="*/ 96932 w 106909"/>
                <a:gd name="connsiteY1" fmla="*/ 77404 h 100542"/>
                <a:gd name="connsiteX2" fmla="*/ 94736 w 106909"/>
                <a:gd name="connsiteY2" fmla="*/ 76222 h 100542"/>
                <a:gd name="connsiteX3" fmla="*/ 99296 w 106909"/>
                <a:gd name="connsiteY3" fmla="*/ 67441 h 100542"/>
                <a:gd name="connsiteX4" fmla="*/ 85280 w 106909"/>
                <a:gd name="connsiteY4" fmla="*/ 29951 h 100542"/>
                <a:gd name="connsiteX5" fmla="*/ 43737 w 106909"/>
                <a:gd name="connsiteY5" fmla="*/ 42617 h 100542"/>
                <a:gd name="connsiteX6" fmla="*/ 29552 w 106909"/>
                <a:gd name="connsiteY6" fmla="*/ 55282 h 100542"/>
                <a:gd name="connsiteX7" fmla="*/ 28708 w 106909"/>
                <a:gd name="connsiteY7" fmla="*/ 55451 h 100542"/>
                <a:gd name="connsiteX8" fmla="*/ 28708 w 106909"/>
                <a:gd name="connsiteY8" fmla="*/ 55451 h 100542"/>
                <a:gd name="connsiteX9" fmla="*/ 27864 w 106909"/>
                <a:gd name="connsiteY9" fmla="*/ 55113 h 100542"/>
                <a:gd name="connsiteX10" fmla="*/ 25331 w 106909"/>
                <a:gd name="connsiteY10" fmla="*/ 49878 h 100542"/>
                <a:gd name="connsiteX11" fmla="*/ 32592 w 106909"/>
                <a:gd name="connsiteY11" fmla="*/ 30289 h 100542"/>
                <a:gd name="connsiteX12" fmla="*/ 45257 w 106909"/>
                <a:gd name="connsiteY12" fmla="*/ 19481 h 100542"/>
                <a:gd name="connsiteX13" fmla="*/ 40022 w 106909"/>
                <a:gd name="connsiteY13" fmla="*/ 399 h 100542"/>
                <a:gd name="connsiteX14" fmla="*/ 20602 w 106909"/>
                <a:gd name="connsiteY14" fmla="*/ 13571 h 100542"/>
                <a:gd name="connsiteX15" fmla="*/ 16380 w 106909"/>
                <a:gd name="connsiteY15" fmla="*/ 11038 h 100542"/>
                <a:gd name="connsiteX16" fmla="*/ 16549 w 106909"/>
                <a:gd name="connsiteY16" fmla="*/ 11207 h 100542"/>
                <a:gd name="connsiteX17" fmla="*/ 13847 w 106909"/>
                <a:gd name="connsiteY17" fmla="*/ 9518 h 100542"/>
                <a:gd name="connsiteX18" fmla="*/ 9963 w 106909"/>
                <a:gd name="connsiteY18" fmla="*/ 8674 h 100542"/>
                <a:gd name="connsiteX19" fmla="*/ 6079 w 106909"/>
                <a:gd name="connsiteY19" fmla="*/ 9518 h 100542"/>
                <a:gd name="connsiteX20" fmla="*/ 2871 w 106909"/>
                <a:gd name="connsiteY20" fmla="*/ 11544 h 100542"/>
                <a:gd name="connsiteX21" fmla="*/ 1351 w 106909"/>
                <a:gd name="connsiteY21" fmla="*/ 13571 h 100542"/>
                <a:gd name="connsiteX22" fmla="*/ 0 w 106909"/>
                <a:gd name="connsiteY22" fmla="*/ 18637 h 100542"/>
                <a:gd name="connsiteX23" fmla="*/ 338 w 106909"/>
                <a:gd name="connsiteY23" fmla="*/ 21339 h 100542"/>
                <a:gd name="connsiteX24" fmla="*/ 2871 w 106909"/>
                <a:gd name="connsiteY24" fmla="*/ 25730 h 100542"/>
                <a:gd name="connsiteX25" fmla="*/ 6755 w 106909"/>
                <a:gd name="connsiteY25" fmla="*/ 28769 h 100542"/>
                <a:gd name="connsiteX26" fmla="*/ 8950 w 106909"/>
                <a:gd name="connsiteY26" fmla="*/ 30120 h 100542"/>
                <a:gd name="connsiteX27" fmla="*/ 9963 w 106909"/>
                <a:gd name="connsiteY27" fmla="*/ 30627 h 100542"/>
                <a:gd name="connsiteX28" fmla="*/ 5742 w 106909"/>
                <a:gd name="connsiteY28" fmla="*/ 54775 h 100542"/>
                <a:gd name="connsiteX29" fmla="*/ 17731 w 106909"/>
                <a:gd name="connsiteY29" fmla="*/ 72507 h 100542"/>
                <a:gd name="connsiteX30" fmla="*/ 57585 w 106909"/>
                <a:gd name="connsiteY30" fmla="*/ 56971 h 100542"/>
                <a:gd name="connsiteX31" fmla="*/ 72952 w 106909"/>
                <a:gd name="connsiteY31" fmla="*/ 47683 h 100542"/>
                <a:gd name="connsiteX32" fmla="*/ 80720 w 106909"/>
                <a:gd name="connsiteY32" fmla="*/ 53087 h 100542"/>
                <a:gd name="connsiteX33" fmla="*/ 76161 w 106909"/>
                <a:gd name="connsiteY33" fmla="*/ 68285 h 100542"/>
                <a:gd name="connsiteX34" fmla="*/ 56572 w 106909"/>
                <a:gd name="connsiteY34" fmla="*/ 82132 h 100542"/>
                <a:gd name="connsiteX35" fmla="*/ 66535 w 106909"/>
                <a:gd name="connsiteY35" fmla="*/ 99188 h 100542"/>
                <a:gd name="connsiteX36" fmla="*/ 80045 w 106909"/>
                <a:gd name="connsiteY36" fmla="*/ 90745 h 100542"/>
                <a:gd name="connsiteX37" fmla="*/ 80720 w 106909"/>
                <a:gd name="connsiteY37" fmla="*/ 91420 h 100542"/>
                <a:gd name="connsiteX38" fmla="*/ 87137 w 106909"/>
                <a:gd name="connsiteY38" fmla="*/ 95304 h 100542"/>
                <a:gd name="connsiteX39" fmla="*/ 89839 w 106909"/>
                <a:gd name="connsiteY39" fmla="*/ 97669 h 100542"/>
                <a:gd name="connsiteX40" fmla="*/ 93048 w 106909"/>
                <a:gd name="connsiteY40" fmla="*/ 99695 h 100542"/>
                <a:gd name="connsiteX41" fmla="*/ 96932 w 106909"/>
                <a:gd name="connsiteY41" fmla="*/ 100539 h 100542"/>
                <a:gd name="connsiteX42" fmla="*/ 100816 w 106909"/>
                <a:gd name="connsiteY42" fmla="*/ 99695 h 100542"/>
                <a:gd name="connsiteX43" fmla="*/ 104024 w 106909"/>
                <a:gd name="connsiteY43" fmla="*/ 97669 h 100542"/>
                <a:gd name="connsiteX44" fmla="*/ 106895 w 106909"/>
                <a:gd name="connsiteY44" fmla="*/ 90745 h 100542"/>
                <a:gd name="connsiteX45" fmla="*/ 104024 w 106909"/>
                <a:gd name="connsiteY45" fmla="*/ 83314 h 10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6909" h="100542">
                  <a:moveTo>
                    <a:pt x="104024" y="83314"/>
                  </a:moveTo>
                  <a:cubicBezTo>
                    <a:pt x="101829" y="81119"/>
                    <a:pt x="99465" y="79262"/>
                    <a:pt x="96932" y="77404"/>
                  </a:cubicBezTo>
                  <a:cubicBezTo>
                    <a:pt x="96256" y="76897"/>
                    <a:pt x="95412" y="76560"/>
                    <a:pt x="94736" y="76222"/>
                  </a:cubicBezTo>
                  <a:cubicBezTo>
                    <a:pt x="96594" y="73520"/>
                    <a:pt x="98114" y="70649"/>
                    <a:pt x="99296" y="67441"/>
                  </a:cubicBezTo>
                  <a:cubicBezTo>
                    <a:pt x="104362" y="53762"/>
                    <a:pt x="99296" y="36200"/>
                    <a:pt x="85280" y="29951"/>
                  </a:cubicBezTo>
                  <a:cubicBezTo>
                    <a:pt x="69912" y="23196"/>
                    <a:pt x="54714" y="31978"/>
                    <a:pt x="43737" y="42617"/>
                  </a:cubicBezTo>
                  <a:cubicBezTo>
                    <a:pt x="39516" y="46838"/>
                    <a:pt x="35125" y="52918"/>
                    <a:pt x="29552" y="55282"/>
                  </a:cubicBezTo>
                  <a:cubicBezTo>
                    <a:pt x="29552" y="55282"/>
                    <a:pt x="29046" y="55451"/>
                    <a:pt x="28708" y="55451"/>
                  </a:cubicBezTo>
                  <a:cubicBezTo>
                    <a:pt x="28708" y="55451"/>
                    <a:pt x="28708" y="55451"/>
                    <a:pt x="28708" y="55451"/>
                  </a:cubicBezTo>
                  <a:cubicBezTo>
                    <a:pt x="28708" y="55451"/>
                    <a:pt x="27695" y="54944"/>
                    <a:pt x="27864" y="55113"/>
                  </a:cubicBezTo>
                  <a:cubicBezTo>
                    <a:pt x="26006" y="53256"/>
                    <a:pt x="25499" y="52749"/>
                    <a:pt x="25331" y="49878"/>
                  </a:cubicBezTo>
                  <a:cubicBezTo>
                    <a:pt x="24824" y="43123"/>
                    <a:pt x="29215" y="35862"/>
                    <a:pt x="32592" y="30289"/>
                  </a:cubicBezTo>
                  <a:cubicBezTo>
                    <a:pt x="35801" y="25223"/>
                    <a:pt x="39853" y="20832"/>
                    <a:pt x="45257" y="19481"/>
                  </a:cubicBezTo>
                  <a:cubicBezTo>
                    <a:pt x="57585" y="16104"/>
                    <a:pt x="52350" y="-2978"/>
                    <a:pt x="40022" y="399"/>
                  </a:cubicBezTo>
                  <a:cubicBezTo>
                    <a:pt x="32085" y="2594"/>
                    <a:pt x="25668" y="7491"/>
                    <a:pt x="20602" y="13571"/>
                  </a:cubicBezTo>
                  <a:cubicBezTo>
                    <a:pt x="19082" y="12895"/>
                    <a:pt x="17563" y="12051"/>
                    <a:pt x="16380" y="11038"/>
                  </a:cubicBezTo>
                  <a:lnTo>
                    <a:pt x="16549" y="11207"/>
                  </a:lnTo>
                  <a:cubicBezTo>
                    <a:pt x="15705" y="10531"/>
                    <a:pt x="14861" y="9856"/>
                    <a:pt x="13847" y="9518"/>
                  </a:cubicBezTo>
                  <a:cubicBezTo>
                    <a:pt x="12665" y="8842"/>
                    <a:pt x="11314" y="8674"/>
                    <a:pt x="9963" y="8674"/>
                  </a:cubicBezTo>
                  <a:cubicBezTo>
                    <a:pt x="8612" y="8674"/>
                    <a:pt x="7261" y="8842"/>
                    <a:pt x="6079" y="9518"/>
                  </a:cubicBezTo>
                  <a:cubicBezTo>
                    <a:pt x="4897" y="9856"/>
                    <a:pt x="3715" y="10531"/>
                    <a:pt x="2871" y="11544"/>
                  </a:cubicBezTo>
                  <a:cubicBezTo>
                    <a:pt x="2364" y="12220"/>
                    <a:pt x="1858" y="12895"/>
                    <a:pt x="1351" y="13571"/>
                  </a:cubicBezTo>
                  <a:cubicBezTo>
                    <a:pt x="507" y="15091"/>
                    <a:pt x="0" y="16779"/>
                    <a:pt x="0" y="18637"/>
                  </a:cubicBezTo>
                  <a:cubicBezTo>
                    <a:pt x="169" y="19481"/>
                    <a:pt x="169" y="20326"/>
                    <a:pt x="338" y="21339"/>
                  </a:cubicBezTo>
                  <a:cubicBezTo>
                    <a:pt x="844" y="23028"/>
                    <a:pt x="1689" y="24547"/>
                    <a:pt x="2871" y="25730"/>
                  </a:cubicBezTo>
                  <a:cubicBezTo>
                    <a:pt x="4053" y="26912"/>
                    <a:pt x="5404" y="27925"/>
                    <a:pt x="6755" y="28769"/>
                  </a:cubicBezTo>
                  <a:cubicBezTo>
                    <a:pt x="7430" y="29276"/>
                    <a:pt x="8275" y="29782"/>
                    <a:pt x="8950" y="30120"/>
                  </a:cubicBezTo>
                  <a:cubicBezTo>
                    <a:pt x="9288" y="30289"/>
                    <a:pt x="9626" y="30458"/>
                    <a:pt x="9963" y="30627"/>
                  </a:cubicBezTo>
                  <a:cubicBezTo>
                    <a:pt x="6586" y="38226"/>
                    <a:pt x="4391" y="46332"/>
                    <a:pt x="5742" y="54775"/>
                  </a:cubicBezTo>
                  <a:cubicBezTo>
                    <a:pt x="6924" y="62037"/>
                    <a:pt x="11483" y="68792"/>
                    <a:pt x="17731" y="72507"/>
                  </a:cubicBezTo>
                  <a:cubicBezTo>
                    <a:pt x="33605" y="81964"/>
                    <a:pt x="47115" y="67103"/>
                    <a:pt x="57585" y="56971"/>
                  </a:cubicBezTo>
                  <a:cubicBezTo>
                    <a:pt x="61807" y="52918"/>
                    <a:pt x="66873" y="48189"/>
                    <a:pt x="72952" y="47683"/>
                  </a:cubicBezTo>
                  <a:cubicBezTo>
                    <a:pt x="76836" y="47345"/>
                    <a:pt x="79538" y="49709"/>
                    <a:pt x="80720" y="53087"/>
                  </a:cubicBezTo>
                  <a:cubicBezTo>
                    <a:pt x="82240" y="57984"/>
                    <a:pt x="80214" y="63725"/>
                    <a:pt x="76161" y="68285"/>
                  </a:cubicBezTo>
                  <a:cubicBezTo>
                    <a:pt x="70757" y="74364"/>
                    <a:pt x="63495" y="78248"/>
                    <a:pt x="56572" y="82132"/>
                  </a:cubicBezTo>
                  <a:cubicBezTo>
                    <a:pt x="45426" y="88381"/>
                    <a:pt x="55390" y="105437"/>
                    <a:pt x="66535" y="99188"/>
                  </a:cubicBezTo>
                  <a:cubicBezTo>
                    <a:pt x="71263" y="96655"/>
                    <a:pt x="75823" y="93785"/>
                    <a:pt x="80045" y="90745"/>
                  </a:cubicBezTo>
                  <a:cubicBezTo>
                    <a:pt x="80214" y="90914"/>
                    <a:pt x="80382" y="91251"/>
                    <a:pt x="80720" y="91420"/>
                  </a:cubicBezTo>
                  <a:cubicBezTo>
                    <a:pt x="82915" y="92434"/>
                    <a:pt x="85111" y="93785"/>
                    <a:pt x="87137" y="95304"/>
                  </a:cubicBezTo>
                  <a:cubicBezTo>
                    <a:pt x="87982" y="95980"/>
                    <a:pt x="88995" y="96824"/>
                    <a:pt x="89839" y="97669"/>
                  </a:cubicBezTo>
                  <a:cubicBezTo>
                    <a:pt x="90684" y="98682"/>
                    <a:pt x="91866" y="99357"/>
                    <a:pt x="93048" y="99695"/>
                  </a:cubicBezTo>
                  <a:cubicBezTo>
                    <a:pt x="94230" y="100370"/>
                    <a:pt x="95581" y="100539"/>
                    <a:pt x="96932" y="100539"/>
                  </a:cubicBezTo>
                  <a:cubicBezTo>
                    <a:pt x="98283" y="100539"/>
                    <a:pt x="99634" y="100370"/>
                    <a:pt x="100816" y="99695"/>
                  </a:cubicBezTo>
                  <a:cubicBezTo>
                    <a:pt x="101998" y="99357"/>
                    <a:pt x="103180" y="98682"/>
                    <a:pt x="104024" y="97669"/>
                  </a:cubicBezTo>
                  <a:cubicBezTo>
                    <a:pt x="105713" y="95811"/>
                    <a:pt x="107064" y="93278"/>
                    <a:pt x="106895" y="90745"/>
                  </a:cubicBezTo>
                  <a:cubicBezTo>
                    <a:pt x="106726" y="87705"/>
                    <a:pt x="105882" y="85172"/>
                    <a:pt x="104024" y="83314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1EC7DED1-50A4-4118-851F-204E0E3AE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886" y="2137431"/>
            <a:ext cx="570892" cy="485742"/>
          </a:xfrm>
          <a:prstGeom prst="rect">
            <a:avLst/>
          </a:prstGeom>
        </p:spPr>
      </p:pic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A018F334-81C6-4999-BC4C-ED3F8BCB325A}"/>
              </a:ext>
            </a:extLst>
          </p:cNvPr>
          <p:cNvSpPr txBox="1">
            <a:spLocks/>
          </p:cNvSpPr>
          <p:nvPr/>
        </p:nvSpPr>
        <p:spPr>
          <a:xfrm>
            <a:off x="1043214" y="1705223"/>
            <a:ext cx="6927305" cy="43292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indent="0" algn="thaiDist" defTabSz="685800">
              <a:lnSpc>
                <a:spcPct val="105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100" spc="20" baseline="0" dirty="0">
                <a:effectLst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 </a:t>
            </a:r>
          </a:p>
        </p:txBody>
      </p:sp>
      <p:graphicFrame>
        <p:nvGraphicFramePr>
          <p:cNvPr id="3" name="Chart Placeholder 28">
            <a:extLst>
              <a:ext uri="{FF2B5EF4-FFF2-40B4-BE49-F238E27FC236}">
                <a16:creationId xmlns:a16="http://schemas.microsoft.com/office/drawing/2014/main" id="{CAEEC48A-135D-4920-982D-FE97E3530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2052460"/>
              </p:ext>
            </p:extLst>
          </p:nvPr>
        </p:nvGraphicFramePr>
        <p:xfrm>
          <a:off x="1447801" y="2374663"/>
          <a:ext cx="6248399" cy="1886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12E648E5-E0AF-4A3E-A41D-69DC15CB749E}"/>
              </a:ext>
            </a:extLst>
          </p:cNvPr>
          <p:cNvSpPr txBox="1">
            <a:spLocks/>
          </p:cNvSpPr>
          <p:nvPr/>
        </p:nvSpPr>
        <p:spPr>
          <a:xfrm>
            <a:off x="2929203" y="850581"/>
            <a:ext cx="3608179" cy="591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400" b="1" i="0" baseline="0">
                <a:solidFill>
                  <a:schemeClr val="accent3"/>
                </a:solidFill>
                <a:latin typeface="+mj-lt"/>
                <a:cs typeface="+mj-cs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4000">
                <a:solidFill>
                  <a:schemeClr val="tx1"/>
                </a:solidFill>
              </a:rPr>
              <a:t>Management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38D242AB-9F67-428C-A059-1060326FFE6A}"/>
              </a:ext>
            </a:extLst>
          </p:cNvPr>
          <p:cNvSpPr txBox="1">
            <a:spLocks/>
          </p:cNvSpPr>
          <p:nvPr/>
        </p:nvSpPr>
        <p:spPr>
          <a:xfrm>
            <a:off x="1043214" y="793313"/>
            <a:ext cx="3608180" cy="76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400" b="1" i="0" baseline="0">
                <a:solidFill>
                  <a:schemeClr val="accent3"/>
                </a:solidFill>
                <a:latin typeface="+mj-lt"/>
                <a:cs typeface="+mj-cs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4400" dirty="0"/>
              <a:t>Money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0B7742A0-112A-4F6E-A6DB-4254F30E9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49167" y="3694731"/>
            <a:ext cx="445139" cy="55039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E1C67B35-8F13-4610-B8A2-92A1333A9A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724810">
            <a:off x="6271928" y="758521"/>
            <a:ext cx="37147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46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123316CC-5CD3-44C6-AC0E-451F296B1586}"/>
              </a:ext>
            </a:extLst>
          </p:cNvPr>
          <p:cNvSpPr/>
          <p:nvPr/>
        </p:nvSpPr>
        <p:spPr>
          <a:xfrm>
            <a:off x="409501" y="429051"/>
            <a:ext cx="8310293" cy="4285397"/>
          </a:xfrm>
          <a:prstGeom prst="roundRect">
            <a:avLst/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55A376-6332-46AE-A59C-0145B0D40EF6}"/>
              </a:ext>
            </a:extLst>
          </p:cNvPr>
          <p:cNvSpPr/>
          <p:nvPr/>
        </p:nvSpPr>
        <p:spPr>
          <a:xfrm>
            <a:off x="3705260" y="3185017"/>
            <a:ext cx="1733478" cy="307051"/>
          </a:xfrm>
          <a:prstGeom prst="roundRect">
            <a:avLst>
              <a:gd name="adj" fmla="val 31724"/>
            </a:avLst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DA248D-19DC-4A09-8074-EC98B4F16BED}"/>
              </a:ext>
            </a:extLst>
          </p:cNvPr>
          <p:cNvSpPr/>
          <p:nvPr/>
        </p:nvSpPr>
        <p:spPr>
          <a:xfrm>
            <a:off x="6297236" y="3185016"/>
            <a:ext cx="1733478" cy="307051"/>
          </a:xfrm>
          <a:prstGeom prst="roundRect">
            <a:avLst>
              <a:gd name="adj" fmla="val 31724"/>
            </a:avLst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67A143C-64E9-4300-A572-B1D256F16A50}"/>
              </a:ext>
            </a:extLst>
          </p:cNvPr>
          <p:cNvSpPr/>
          <p:nvPr/>
        </p:nvSpPr>
        <p:spPr>
          <a:xfrm>
            <a:off x="1113286" y="3185018"/>
            <a:ext cx="1733478" cy="307051"/>
          </a:xfrm>
          <a:prstGeom prst="roundRect">
            <a:avLst>
              <a:gd name="adj" fmla="val 31724"/>
            </a:avLst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BF415E-FB36-4A9A-89AA-71588A4B5A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6B59E-D0CF-4CD8-AAEB-964A5223DF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DFE66-227D-47A1-8A3B-D0E09CB6D5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91751" y="3566557"/>
            <a:ext cx="1776548" cy="770063"/>
          </a:xfrm>
        </p:spPr>
        <p:txBody>
          <a:bodyPr/>
          <a:lstStyle/>
          <a:p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469F9E-0DF3-4C14-93BC-347759180B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1423" y="3199283"/>
            <a:ext cx="1997204" cy="292786"/>
          </a:xfrm>
        </p:spPr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484E19-1BDA-4F2A-A27B-72CFCE0D8B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72598B-EA28-4C4B-880D-4D030E54CB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graphicFrame>
        <p:nvGraphicFramePr>
          <p:cNvPr id="8" name="Chart Placeholder 32">
            <a:extLst>
              <a:ext uri="{FF2B5EF4-FFF2-40B4-BE49-F238E27FC236}">
                <a16:creationId xmlns:a16="http://schemas.microsoft.com/office/drawing/2014/main" id="{0ED2B357-B325-4A78-9A11-D11F0672CD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1440905"/>
              </p:ext>
            </p:extLst>
          </p:nvPr>
        </p:nvGraphicFramePr>
        <p:xfrm>
          <a:off x="3768061" y="1610001"/>
          <a:ext cx="1607877" cy="1436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Placeholder 32">
            <a:extLst>
              <a:ext uri="{FF2B5EF4-FFF2-40B4-BE49-F238E27FC236}">
                <a16:creationId xmlns:a16="http://schemas.microsoft.com/office/drawing/2014/main" id="{A8ACE025-C209-4547-B8E8-5416A76375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839803"/>
              </p:ext>
            </p:extLst>
          </p:nvPr>
        </p:nvGraphicFramePr>
        <p:xfrm>
          <a:off x="1176087" y="1598958"/>
          <a:ext cx="1607877" cy="1436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Placeholder 32">
            <a:extLst>
              <a:ext uri="{FF2B5EF4-FFF2-40B4-BE49-F238E27FC236}">
                <a16:creationId xmlns:a16="http://schemas.microsoft.com/office/drawing/2014/main" id="{EDE827DB-B8FB-4F02-9A1C-A1D6E1B998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5041113"/>
              </p:ext>
            </p:extLst>
          </p:nvPr>
        </p:nvGraphicFramePr>
        <p:xfrm>
          <a:off x="6360037" y="1603888"/>
          <a:ext cx="1607877" cy="1436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C999B4-C0BF-4F7D-8407-0393A0F54EB0}"/>
              </a:ext>
            </a:extLst>
          </p:cNvPr>
          <p:cNvSpPr txBox="1">
            <a:spLocks/>
          </p:cNvSpPr>
          <p:nvPr/>
        </p:nvSpPr>
        <p:spPr>
          <a:xfrm>
            <a:off x="2928346" y="851367"/>
            <a:ext cx="3608179" cy="591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400" b="1" i="0" baseline="0">
                <a:solidFill>
                  <a:schemeClr val="accent3"/>
                </a:solidFill>
                <a:latin typeface="+mj-lt"/>
                <a:cs typeface="+mj-cs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4000">
                <a:solidFill>
                  <a:schemeClr val="tx1"/>
                </a:solidFill>
              </a:rPr>
              <a:t>Management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B6138EC-39FC-48A2-AD93-6E301227B77B}"/>
              </a:ext>
            </a:extLst>
          </p:cNvPr>
          <p:cNvSpPr txBox="1">
            <a:spLocks/>
          </p:cNvSpPr>
          <p:nvPr/>
        </p:nvSpPr>
        <p:spPr>
          <a:xfrm>
            <a:off x="1042357" y="794099"/>
            <a:ext cx="3608180" cy="76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400" b="1" i="0" baseline="0">
                <a:solidFill>
                  <a:schemeClr val="accent3"/>
                </a:solidFill>
                <a:latin typeface="+mj-lt"/>
                <a:cs typeface="+mj-cs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4400" dirty="0"/>
              <a:t>Money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2A965DD-4DC1-4BD3-808F-7CFAAD50C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724810">
            <a:off x="6271071" y="759307"/>
            <a:ext cx="371475" cy="304800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07F9C98E-9532-4DA0-9FFC-5CC97209D955}"/>
              </a:ext>
            </a:extLst>
          </p:cNvPr>
          <p:cNvGrpSpPr/>
          <p:nvPr/>
        </p:nvGrpSpPr>
        <p:grpSpPr>
          <a:xfrm>
            <a:off x="7865075" y="207036"/>
            <a:ext cx="1066887" cy="1066665"/>
            <a:chOff x="7644076" y="200336"/>
            <a:chExt cx="1390725" cy="1390435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891758A6-F840-4088-BF7C-81D1912DC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75575" y="944786"/>
              <a:ext cx="759226" cy="645985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C8F44D5-8F9A-4D8E-8604-765454DA1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44076" y="200336"/>
              <a:ext cx="979169" cy="916287"/>
            </a:xfrm>
            <a:prstGeom prst="rect">
              <a:avLst/>
            </a:prstGeom>
          </p:spPr>
        </p:pic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8EFE30AE-C90B-423A-B97E-2E4B6536A1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3660" y="3185016"/>
            <a:ext cx="460125" cy="56892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BD9BEF0A-3BB9-437B-94BA-C53E40F79686}"/>
              </a:ext>
            </a:extLst>
          </p:cNvPr>
          <p:cNvGrpSpPr/>
          <p:nvPr/>
        </p:nvGrpSpPr>
        <p:grpSpPr>
          <a:xfrm flipH="1">
            <a:off x="7505842" y="133280"/>
            <a:ext cx="279683" cy="1180979"/>
            <a:chOff x="677022" y="-343733"/>
            <a:chExt cx="279683" cy="118097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C6D3182-FBB8-434E-A5E5-428E0B6A3D48}"/>
                </a:ext>
              </a:extLst>
            </p:cNvPr>
            <p:cNvCxnSpPr/>
            <p:nvPr/>
          </p:nvCxnSpPr>
          <p:spPr>
            <a:xfrm flipH="1">
              <a:off x="808906" y="-343733"/>
              <a:ext cx="7958" cy="974699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2" name="Graphic 5">
              <a:extLst>
                <a:ext uri="{FF2B5EF4-FFF2-40B4-BE49-F238E27FC236}">
                  <a16:creationId xmlns:a16="http://schemas.microsoft.com/office/drawing/2014/main" id="{9558EC82-5407-439C-9582-3D40AB7257E1}"/>
                </a:ext>
              </a:extLst>
            </p:cNvPr>
            <p:cNvGrpSpPr/>
            <p:nvPr/>
          </p:nvGrpSpPr>
          <p:grpSpPr>
            <a:xfrm rot="4686805">
              <a:off x="672659" y="553199"/>
              <a:ext cx="288410" cy="279683"/>
              <a:chOff x="490506" y="438447"/>
              <a:chExt cx="932296" cy="904085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31A0235-F539-4BA4-817B-0A964DC8A6B3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1278D355-C8E5-4AA1-8747-901F79C9ECEA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48D6167-AFE0-4646-A04C-2AF38D0D80A5}"/>
              </a:ext>
            </a:extLst>
          </p:cNvPr>
          <p:cNvGrpSpPr/>
          <p:nvPr/>
        </p:nvGrpSpPr>
        <p:grpSpPr>
          <a:xfrm flipH="1">
            <a:off x="669833" y="-587139"/>
            <a:ext cx="279683" cy="1720078"/>
            <a:chOff x="1235309" y="-472918"/>
            <a:chExt cx="279683" cy="1720078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0C65A56-24CB-4C27-9A2C-8A5608FC30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7586" y="-472918"/>
              <a:ext cx="0" cy="1534727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7" name="Graphic 5">
              <a:extLst>
                <a:ext uri="{FF2B5EF4-FFF2-40B4-BE49-F238E27FC236}">
                  <a16:creationId xmlns:a16="http://schemas.microsoft.com/office/drawing/2014/main" id="{923719FD-6504-4E22-98AA-8AE7A34EC7FA}"/>
                </a:ext>
              </a:extLst>
            </p:cNvPr>
            <p:cNvGrpSpPr/>
            <p:nvPr/>
          </p:nvGrpSpPr>
          <p:grpSpPr>
            <a:xfrm rot="6114014">
              <a:off x="1230946" y="963113"/>
              <a:ext cx="288410" cy="279683"/>
              <a:chOff x="490506" y="438447"/>
              <a:chExt cx="932296" cy="904085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B60DDD3-B099-4A12-A4E8-A90395EC84EB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789C9A7-77D6-4ED0-9DCC-1DA5845270FE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60" name="Graphic 59">
            <a:extLst>
              <a:ext uri="{FF2B5EF4-FFF2-40B4-BE49-F238E27FC236}">
                <a16:creationId xmlns:a16="http://schemas.microsoft.com/office/drawing/2014/main" id="{7E1B9D5F-CCFF-4CD1-AFD4-7DAA63EB1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8234" y="1878875"/>
            <a:ext cx="329959" cy="407979"/>
          </a:xfrm>
          <a:prstGeom prst="rect">
            <a:avLst/>
          </a:prstGeom>
        </p:spPr>
      </p:pic>
      <p:grpSp>
        <p:nvGrpSpPr>
          <p:cNvPr id="64" name="Graphic 61">
            <a:extLst>
              <a:ext uri="{FF2B5EF4-FFF2-40B4-BE49-F238E27FC236}">
                <a16:creationId xmlns:a16="http://schemas.microsoft.com/office/drawing/2014/main" id="{1DB07D47-EF07-438C-83E6-179AD2C52B80}"/>
              </a:ext>
            </a:extLst>
          </p:cNvPr>
          <p:cNvGrpSpPr/>
          <p:nvPr/>
        </p:nvGrpSpPr>
        <p:grpSpPr>
          <a:xfrm>
            <a:off x="4286250" y="2197857"/>
            <a:ext cx="571497" cy="251777"/>
            <a:chOff x="5446340" y="3228802"/>
            <a:chExt cx="571497" cy="251777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137B586-6ED4-4155-9BF7-A9AE4772CD09}"/>
                </a:ext>
              </a:extLst>
            </p:cNvPr>
            <p:cNvSpPr/>
            <p:nvPr/>
          </p:nvSpPr>
          <p:spPr>
            <a:xfrm>
              <a:off x="5473405" y="3365353"/>
              <a:ext cx="139057" cy="97153"/>
            </a:xfrm>
            <a:custGeom>
              <a:avLst/>
              <a:gdLst>
                <a:gd name="connsiteX0" fmla="*/ 107118 w 139057"/>
                <a:gd name="connsiteY0" fmla="*/ 41126 h 97153"/>
                <a:gd name="connsiteX1" fmla="*/ 112833 w 139057"/>
                <a:gd name="connsiteY1" fmla="*/ 34323 h 97153"/>
                <a:gd name="connsiteX2" fmla="*/ 122084 w 139057"/>
                <a:gd name="connsiteY2" fmla="*/ 21805 h 97153"/>
                <a:gd name="connsiteX3" fmla="*/ 132697 w 139057"/>
                <a:gd name="connsiteY3" fmla="*/ 10104 h 97153"/>
                <a:gd name="connsiteX4" fmla="*/ 138139 w 139057"/>
                <a:gd name="connsiteY4" fmla="*/ 4118 h 97153"/>
                <a:gd name="connsiteX5" fmla="*/ 138956 w 139057"/>
                <a:gd name="connsiteY5" fmla="*/ 2213 h 97153"/>
                <a:gd name="connsiteX6" fmla="*/ 137323 w 139057"/>
                <a:gd name="connsiteY6" fmla="*/ 1397 h 97153"/>
                <a:gd name="connsiteX7" fmla="*/ 119363 w 139057"/>
                <a:gd name="connsiteY7" fmla="*/ 2213 h 97153"/>
                <a:gd name="connsiteX8" fmla="*/ 105485 w 139057"/>
                <a:gd name="connsiteY8" fmla="*/ 1669 h 97153"/>
                <a:gd name="connsiteX9" fmla="*/ 89430 w 139057"/>
                <a:gd name="connsiteY9" fmla="*/ 1397 h 97153"/>
                <a:gd name="connsiteX10" fmla="*/ 73648 w 139057"/>
                <a:gd name="connsiteY10" fmla="*/ 1124 h 97153"/>
                <a:gd name="connsiteX11" fmla="*/ 59498 w 139057"/>
                <a:gd name="connsiteY11" fmla="*/ 36 h 97153"/>
                <a:gd name="connsiteX12" fmla="*/ 37456 w 139057"/>
                <a:gd name="connsiteY12" fmla="*/ 9832 h 97153"/>
                <a:gd name="connsiteX13" fmla="*/ 35279 w 139057"/>
                <a:gd name="connsiteY13" fmla="*/ 13914 h 97153"/>
                <a:gd name="connsiteX14" fmla="*/ 23578 w 139057"/>
                <a:gd name="connsiteY14" fmla="*/ 36227 h 97153"/>
                <a:gd name="connsiteX15" fmla="*/ 17592 w 139057"/>
                <a:gd name="connsiteY15" fmla="*/ 53371 h 97153"/>
                <a:gd name="connsiteX16" fmla="*/ 5346 w 139057"/>
                <a:gd name="connsiteY16" fmla="*/ 83032 h 97153"/>
                <a:gd name="connsiteX17" fmla="*/ 1265 w 139057"/>
                <a:gd name="connsiteY17" fmla="*/ 91195 h 97153"/>
                <a:gd name="connsiteX18" fmla="*/ 176 w 139057"/>
                <a:gd name="connsiteY18" fmla="*/ 94460 h 97153"/>
                <a:gd name="connsiteX19" fmla="*/ 3714 w 139057"/>
                <a:gd name="connsiteY19" fmla="*/ 95549 h 97153"/>
                <a:gd name="connsiteX20" fmla="*/ 5619 w 139057"/>
                <a:gd name="connsiteY20" fmla="*/ 95277 h 97153"/>
                <a:gd name="connsiteX21" fmla="*/ 34735 w 139057"/>
                <a:gd name="connsiteY21" fmla="*/ 96365 h 97153"/>
                <a:gd name="connsiteX22" fmla="*/ 51334 w 139057"/>
                <a:gd name="connsiteY22" fmla="*/ 96093 h 97153"/>
                <a:gd name="connsiteX23" fmla="*/ 57593 w 139057"/>
                <a:gd name="connsiteY23" fmla="*/ 95277 h 97153"/>
                <a:gd name="connsiteX24" fmla="*/ 63579 w 139057"/>
                <a:gd name="connsiteY24" fmla="*/ 93100 h 97153"/>
                <a:gd name="connsiteX25" fmla="*/ 77457 w 139057"/>
                <a:gd name="connsiteY25" fmla="*/ 76501 h 97153"/>
                <a:gd name="connsiteX26" fmla="*/ 83444 w 139057"/>
                <a:gd name="connsiteY26" fmla="*/ 68881 h 97153"/>
                <a:gd name="connsiteX27" fmla="*/ 89430 w 139057"/>
                <a:gd name="connsiteY27" fmla="*/ 61262 h 97153"/>
                <a:gd name="connsiteX28" fmla="*/ 107118 w 139057"/>
                <a:gd name="connsiteY28" fmla="*/ 41126 h 9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9057" h="97153">
                  <a:moveTo>
                    <a:pt x="107118" y="41126"/>
                  </a:moveTo>
                  <a:cubicBezTo>
                    <a:pt x="108751" y="38677"/>
                    <a:pt x="111472" y="37044"/>
                    <a:pt x="112833" y="34323"/>
                  </a:cubicBezTo>
                  <a:cubicBezTo>
                    <a:pt x="115282" y="29697"/>
                    <a:pt x="118275" y="25615"/>
                    <a:pt x="122084" y="21805"/>
                  </a:cubicBezTo>
                  <a:cubicBezTo>
                    <a:pt x="125894" y="17996"/>
                    <a:pt x="129432" y="14186"/>
                    <a:pt x="132697" y="10104"/>
                  </a:cubicBezTo>
                  <a:cubicBezTo>
                    <a:pt x="134330" y="7927"/>
                    <a:pt x="135146" y="5206"/>
                    <a:pt x="138139" y="4118"/>
                  </a:cubicBezTo>
                  <a:cubicBezTo>
                    <a:pt x="138956" y="3846"/>
                    <a:pt x="139228" y="3029"/>
                    <a:pt x="138956" y="2213"/>
                  </a:cubicBezTo>
                  <a:cubicBezTo>
                    <a:pt x="138684" y="1669"/>
                    <a:pt x="137867" y="1397"/>
                    <a:pt x="137323" y="1397"/>
                  </a:cubicBezTo>
                  <a:cubicBezTo>
                    <a:pt x="131336" y="2485"/>
                    <a:pt x="125350" y="1397"/>
                    <a:pt x="119363" y="2213"/>
                  </a:cubicBezTo>
                  <a:cubicBezTo>
                    <a:pt x="114737" y="2757"/>
                    <a:pt x="109839" y="2757"/>
                    <a:pt x="105485" y="1669"/>
                  </a:cubicBezTo>
                  <a:cubicBezTo>
                    <a:pt x="100043" y="580"/>
                    <a:pt x="94873" y="1124"/>
                    <a:pt x="89430" y="1397"/>
                  </a:cubicBezTo>
                  <a:cubicBezTo>
                    <a:pt x="84260" y="1397"/>
                    <a:pt x="79090" y="1124"/>
                    <a:pt x="73648" y="1124"/>
                  </a:cubicBezTo>
                  <a:cubicBezTo>
                    <a:pt x="69022" y="1124"/>
                    <a:pt x="64124" y="-236"/>
                    <a:pt x="59498" y="36"/>
                  </a:cubicBezTo>
                  <a:cubicBezTo>
                    <a:pt x="51062" y="580"/>
                    <a:pt x="42626" y="1669"/>
                    <a:pt x="37456" y="9832"/>
                  </a:cubicBezTo>
                  <a:cubicBezTo>
                    <a:pt x="36640" y="11193"/>
                    <a:pt x="36368" y="12553"/>
                    <a:pt x="35279" y="13914"/>
                  </a:cubicBezTo>
                  <a:cubicBezTo>
                    <a:pt x="29837" y="20445"/>
                    <a:pt x="26299" y="28336"/>
                    <a:pt x="23578" y="36227"/>
                  </a:cubicBezTo>
                  <a:cubicBezTo>
                    <a:pt x="21673" y="41942"/>
                    <a:pt x="19769" y="47928"/>
                    <a:pt x="17592" y="53371"/>
                  </a:cubicBezTo>
                  <a:cubicBezTo>
                    <a:pt x="13510" y="63167"/>
                    <a:pt x="10245" y="73507"/>
                    <a:pt x="5346" y="83032"/>
                  </a:cubicBezTo>
                  <a:cubicBezTo>
                    <a:pt x="3986" y="85753"/>
                    <a:pt x="3714" y="89018"/>
                    <a:pt x="1265" y="91195"/>
                  </a:cubicBezTo>
                  <a:cubicBezTo>
                    <a:pt x="448" y="92011"/>
                    <a:pt x="-368" y="93100"/>
                    <a:pt x="176" y="94460"/>
                  </a:cubicBezTo>
                  <a:cubicBezTo>
                    <a:pt x="993" y="95549"/>
                    <a:pt x="2353" y="95821"/>
                    <a:pt x="3714" y="95549"/>
                  </a:cubicBezTo>
                  <a:cubicBezTo>
                    <a:pt x="4258" y="95549"/>
                    <a:pt x="5074" y="95005"/>
                    <a:pt x="5619" y="95277"/>
                  </a:cubicBezTo>
                  <a:cubicBezTo>
                    <a:pt x="15415" y="95549"/>
                    <a:pt x="24667" y="98542"/>
                    <a:pt x="34735" y="96365"/>
                  </a:cubicBezTo>
                  <a:cubicBezTo>
                    <a:pt x="39905" y="95277"/>
                    <a:pt x="45892" y="95821"/>
                    <a:pt x="51334" y="96093"/>
                  </a:cubicBezTo>
                  <a:cubicBezTo>
                    <a:pt x="53511" y="96093"/>
                    <a:pt x="55416" y="94733"/>
                    <a:pt x="57593" y="95277"/>
                  </a:cubicBezTo>
                  <a:cubicBezTo>
                    <a:pt x="60314" y="96093"/>
                    <a:pt x="61947" y="94733"/>
                    <a:pt x="63579" y="93100"/>
                  </a:cubicBezTo>
                  <a:cubicBezTo>
                    <a:pt x="68477" y="87930"/>
                    <a:pt x="72831" y="81943"/>
                    <a:pt x="77457" y="76501"/>
                  </a:cubicBezTo>
                  <a:cubicBezTo>
                    <a:pt x="79362" y="74052"/>
                    <a:pt x="81539" y="71603"/>
                    <a:pt x="83444" y="68881"/>
                  </a:cubicBezTo>
                  <a:cubicBezTo>
                    <a:pt x="85349" y="66160"/>
                    <a:pt x="87254" y="63439"/>
                    <a:pt x="89430" y="61262"/>
                  </a:cubicBezTo>
                  <a:cubicBezTo>
                    <a:pt x="95961" y="55276"/>
                    <a:pt x="102220" y="48745"/>
                    <a:pt x="107118" y="41126"/>
                  </a:cubicBezTo>
                  <a:close/>
                </a:path>
              </a:pathLst>
            </a:custGeom>
            <a:solidFill>
              <a:srgbClr val="FDE41B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1E5402-8755-4064-BC08-3CBFC11D04FA}"/>
                </a:ext>
              </a:extLst>
            </p:cNvPr>
            <p:cNvSpPr/>
            <p:nvPr/>
          </p:nvSpPr>
          <p:spPr>
            <a:xfrm>
              <a:off x="5755318" y="3363720"/>
              <a:ext cx="139062" cy="97697"/>
            </a:xfrm>
            <a:custGeom>
              <a:avLst/>
              <a:gdLst>
                <a:gd name="connsiteX0" fmla="*/ 100043 w 139062"/>
                <a:gd name="connsiteY0" fmla="*/ 50922 h 97697"/>
                <a:gd name="connsiteX1" fmla="*/ 113921 w 139062"/>
                <a:gd name="connsiteY1" fmla="*/ 32690 h 97697"/>
                <a:gd name="connsiteX2" fmla="*/ 131064 w 139062"/>
                <a:gd name="connsiteY2" fmla="*/ 12281 h 97697"/>
                <a:gd name="connsiteX3" fmla="*/ 138411 w 139062"/>
                <a:gd name="connsiteY3" fmla="*/ 3846 h 97697"/>
                <a:gd name="connsiteX4" fmla="*/ 138956 w 139062"/>
                <a:gd name="connsiteY4" fmla="*/ 1941 h 97697"/>
                <a:gd name="connsiteX5" fmla="*/ 137323 w 139062"/>
                <a:gd name="connsiteY5" fmla="*/ 1397 h 97697"/>
                <a:gd name="connsiteX6" fmla="*/ 119363 w 139062"/>
                <a:gd name="connsiteY6" fmla="*/ 2213 h 97697"/>
                <a:gd name="connsiteX7" fmla="*/ 105485 w 139062"/>
                <a:gd name="connsiteY7" fmla="*/ 1669 h 97697"/>
                <a:gd name="connsiteX8" fmla="*/ 89430 w 139062"/>
                <a:gd name="connsiteY8" fmla="*/ 1397 h 97697"/>
                <a:gd name="connsiteX9" fmla="*/ 73648 w 139062"/>
                <a:gd name="connsiteY9" fmla="*/ 1124 h 97697"/>
                <a:gd name="connsiteX10" fmla="*/ 59498 w 139062"/>
                <a:gd name="connsiteY10" fmla="*/ 36 h 97697"/>
                <a:gd name="connsiteX11" fmla="*/ 37456 w 139062"/>
                <a:gd name="connsiteY11" fmla="*/ 10104 h 97697"/>
                <a:gd name="connsiteX12" fmla="*/ 35279 w 139062"/>
                <a:gd name="connsiteY12" fmla="*/ 14186 h 97697"/>
                <a:gd name="connsiteX13" fmla="*/ 23578 w 139062"/>
                <a:gd name="connsiteY13" fmla="*/ 36500 h 97697"/>
                <a:gd name="connsiteX14" fmla="*/ 17864 w 139062"/>
                <a:gd name="connsiteY14" fmla="*/ 53371 h 97697"/>
                <a:gd name="connsiteX15" fmla="*/ 5346 w 139062"/>
                <a:gd name="connsiteY15" fmla="*/ 83848 h 97697"/>
                <a:gd name="connsiteX16" fmla="*/ 1265 w 139062"/>
                <a:gd name="connsiteY16" fmla="*/ 91739 h 97697"/>
                <a:gd name="connsiteX17" fmla="*/ 176 w 139062"/>
                <a:gd name="connsiteY17" fmla="*/ 95005 h 97697"/>
                <a:gd name="connsiteX18" fmla="*/ 3714 w 139062"/>
                <a:gd name="connsiteY18" fmla="*/ 96093 h 97697"/>
                <a:gd name="connsiteX19" fmla="*/ 5619 w 139062"/>
                <a:gd name="connsiteY19" fmla="*/ 95821 h 97697"/>
                <a:gd name="connsiteX20" fmla="*/ 34735 w 139062"/>
                <a:gd name="connsiteY20" fmla="*/ 96909 h 97697"/>
                <a:gd name="connsiteX21" fmla="*/ 51334 w 139062"/>
                <a:gd name="connsiteY21" fmla="*/ 96637 h 97697"/>
                <a:gd name="connsiteX22" fmla="*/ 57593 w 139062"/>
                <a:gd name="connsiteY22" fmla="*/ 95821 h 97697"/>
                <a:gd name="connsiteX23" fmla="*/ 63579 w 139062"/>
                <a:gd name="connsiteY23" fmla="*/ 93372 h 97697"/>
                <a:gd name="connsiteX24" fmla="*/ 77457 w 139062"/>
                <a:gd name="connsiteY24" fmla="*/ 76229 h 97697"/>
                <a:gd name="connsiteX25" fmla="*/ 83172 w 139062"/>
                <a:gd name="connsiteY25" fmla="*/ 68881 h 97697"/>
                <a:gd name="connsiteX26" fmla="*/ 89158 w 139062"/>
                <a:gd name="connsiteY26" fmla="*/ 61262 h 97697"/>
                <a:gd name="connsiteX27" fmla="*/ 100043 w 139062"/>
                <a:gd name="connsiteY27" fmla="*/ 50922 h 97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9062" h="97697">
                  <a:moveTo>
                    <a:pt x="100043" y="50922"/>
                  </a:moveTo>
                  <a:cubicBezTo>
                    <a:pt x="104397" y="44391"/>
                    <a:pt x="109839" y="38949"/>
                    <a:pt x="113921" y="32690"/>
                  </a:cubicBezTo>
                  <a:cubicBezTo>
                    <a:pt x="118819" y="25343"/>
                    <a:pt x="125078" y="19084"/>
                    <a:pt x="131064" y="12281"/>
                  </a:cubicBezTo>
                  <a:cubicBezTo>
                    <a:pt x="133513" y="9560"/>
                    <a:pt x="134602" y="5478"/>
                    <a:pt x="138411" y="3846"/>
                  </a:cubicBezTo>
                  <a:cubicBezTo>
                    <a:pt x="138956" y="3573"/>
                    <a:pt x="139228" y="2757"/>
                    <a:pt x="138956" y="1941"/>
                  </a:cubicBezTo>
                  <a:cubicBezTo>
                    <a:pt x="138684" y="1397"/>
                    <a:pt x="137867" y="1124"/>
                    <a:pt x="137323" y="1397"/>
                  </a:cubicBezTo>
                  <a:cubicBezTo>
                    <a:pt x="131336" y="2485"/>
                    <a:pt x="125350" y="1397"/>
                    <a:pt x="119363" y="2213"/>
                  </a:cubicBezTo>
                  <a:cubicBezTo>
                    <a:pt x="114737" y="2757"/>
                    <a:pt x="109839" y="2757"/>
                    <a:pt x="105485" y="1669"/>
                  </a:cubicBezTo>
                  <a:cubicBezTo>
                    <a:pt x="100043" y="580"/>
                    <a:pt x="94873" y="1124"/>
                    <a:pt x="89430" y="1397"/>
                  </a:cubicBezTo>
                  <a:cubicBezTo>
                    <a:pt x="84260" y="1397"/>
                    <a:pt x="79090" y="1124"/>
                    <a:pt x="73648" y="1124"/>
                  </a:cubicBezTo>
                  <a:cubicBezTo>
                    <a:pt x="69022" y="1124"/>
                    <a:pt x="64124" y="-236"/>
                    <a:pt x="59498" y="36"/>
                  </a:cubicBezTo>
                  <a:cubicBezTo>
                    <a:pt x="51062" y="852"/>
                    <a:pt x="42626" y="1669"/>
                    <a:pt x="37456" y="10104"/>
                  </a:cubicBezTo>
                  <a:cubicBezTo>
                    <a:pt x="36640" y="11465"/>
                    <a:pt x="36368" y="12825"/>
                    <a:pt x="35279" y="14186"/>
                  </a:cubicBezTo>
                  <a:cubicBezTo>
                    <a:pt x="29837" y="20717"/>
                    <a:pt x="26299" y="28608"/>
                    <a:pt x="23578" y="36500"/>
                  </a:cubicBezTo>
                  <a:cubicBezTo>
                    <a:pt x="21673" y="42214"/>
                    <a:pt x="20041" y="47928"/>
                    <a:pt x="17864" y="53371"/>
                  </a:cubicBezTo>
                  <a:cubicBezTo>
                    <a:pt x="13782" y="63439"/>
                    <a:pt x="10517" y="74052"/>
                    <a:pt x="5346" y="83848"/>
                  </a:cubicBezTo>
                  <a:cubicBezTo>
                    <a:pt x="3986" y="86569"/>
                    <a:pt x="3714" y="89562"/>
                    <a:pt x="1265" y="91739"/>
                  </a:cubicBezTo>
                  <a:cubicBezTo>
                    <a:pt x="448" y="92556"/>
                    <a:pt x="-368" y="93644"/>
                    <a:pt x="176" y="95005"/>
                  </a:cubicBezTo>
                  <a:cubicBezTo>
                    <a:pt x="993" y="96093"/>
                    <a:pt x="2353" y="96365"/>
                    <a:pt x="3714" y="96093"/>
                  </a:cubicBezTo>
                  <a:cubicBezTo>
                    <a:pt x="4258" y="96093"/>
                    <a:pt x="5074" y="95821"/>
                    <a:pt x="5619" y="95821"/>
                  </a:cubicBezTo>
                  <a:cubicBezTo>
                    <a:pt x="15415" y="96093"/>
                    <a:pt x="24667" y="99086"/>
                    <a:pt x="34735" y="96909"/>
                  </a:cubicBezTo>
                  <a:cubicBezTo>
                    <a:pt x="39905" y="95821"/>
                    <a:pt x="45892" y="96365"/>
                    <a:pt x="51334" y="96637"/>
                  </a:cubicBezTo>
                  <a:cubicBezTo>
                    <a:pt x="53511" y="96637"/>
                    <a:pt x="55416" y="95277"/>
                    <a:pt x="57593" y="95821"/>
                  </a:cubicBezTo>
                  <a:cubicBezTo>
                    <a:pt x="60042" y="96637"/>
                    <a:pt x="61947" y="95005"/>
                    <a:pt x="63579" y="93372"/>
                  </a:cubicBezTo>
                  <a:cubicBezTo>
                    <a:pt x="68477" y="87930"/>
                    <a:pt x="73103" y="81943"/>
                    <a:pt x="77457" y="76229"/>
                  </a:cubicBezTo>
                  <a:cubicBezTo>
                    <a:pt x="79362" y="73780"/>
                    <a:pt x="81539" y="71330"/>
                    <a:pt x="83172" y="68881"/>
                  </a:cubicBezTo>
                  <a:cubicBezTo>
                    <a:pt x="85077" y="66160"/>
                    <a:pt x="86981" y="63711"/>
                    <a:pt x="89158" y="61262"/>
                  </a:cubicBezTo>
                  <a:cubicBezTo>
                    <a:pt x="92968" y="57997"/>
                    <a:pt x="97322" y="55003"/>
                    <a:pt x="100043" y="50922"/>
                  </a:cubicBezTo>
                  <a:close/>
                </a:path>
              </a:pathLst>
            </a:custGeom>
            <a:solidFill>
              <a:srgbClr val="FDE41B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DCC5B33-F38F-4A11-B63E-87993A733064}"/>
                </a:ext>
              </a:extLst>
            </p:cNvPr>
            <p:cNvSpPr/>
            <p:nvPr/>
          </p:nvSpPr>
          <p:spPr>
            <a:xfrm>
              <a:off x="5619304" y="3246982"/>
              <a:ext cx="138366" cy="98410"/>
            </a:xfrm>
            <a:custGeom>
              <a:avLst/>
              <a:gdLst>
                <a:gd name="connsiteX0" fmla="*/ 3397 w 138366"/>
                <a:gd name="connsiteY0" fmla="*/ 96637 h 98410"/>
                <a:gd name="connsiteX1" fmla="*/ 9928 w 138366"/>
                <a:gd name="connsiteY1" fmla="*/ 96637 h 98410"/>
                <a:gd name="connsiteX2" fmla="*/ 34146 w 138366"/>
                <a:gd name="connsiteY2" fmla="*/ 97454 h 98410"/>
                <a:gd name="connsiteX3" fmla="*/ 35235 w 138366"/>
                <a:gd name="connsiteY3" fmla="*/ 97182 h 98410"/>
                <a:gd name="connsiteX4" fmla="*/ 48296 w 138366"/>
                <a:gd name="connsiteY4" fmla="*/ 97182 h 98410"/>
                <a:gd name="connsiteX5" fmla="*/ 57004 w 138366"/>
                <a:gd name="connsiteY5" fmla="*/ 96365 h 98410"/>
                <a:gd name="connsiteX6" fmla="*/ 63535 w 138366"/>
                <a:gd name="connsiteY6" fmla="*/ 93916 h 98410"/>
                <a:gd name="connsiteX7" fmla="*/ 67617 w 138366"/>
                <a:gd name="connsiteY7" fmla="*/ 89290 h 98410"/>
                <a:gd name="connsiteX8" fmla="*/ 83672 w 138366"/>
                <a:gd name="connsiteY8" fmla="*/ 68609 h 98410"/>
                <a:gd name="connsiteX9" fmla="*/ 88842 w 138366"/>
                <a:gd name="connsiteY9" fmla="*/ 62079 h 98410"/>
                <a:gd name="connsiteX10" fmla="*/ 105441 w 138366"/>
                <a:gd name="connsiteY10" fmla="*/ 43303 h 98410"/>
                <a:gd name="connsiteX11" fmla="*/ 114421 w 138366"/>
                <a:gd name="connsiteY11" fmla="*/ 31601 h 98410"/>
                <a:gd name="connsiteX12" fmla="*/ 121496 w 138366"/>
                <a:gd name="connsiteY12" fmla="*/ 22077 h 98410"/>
                <a:gd name="connsiteX13" fmla="*/ 132380 w 138366"/>
                <a:gd name="connsiteY13" fmla="*/ 9560 h 98410"/>
                <a:gd name="connsiteX14" fmla="*/ 137278 w 138366"/>
                <a:gd name="connsiteY14" fmla="*/ 4118 h 98410"/>
                <a:gd name="connsiteX15" fmla="*/ 138367 w 138366"/>
                <a:gd name="connsiteY15" fmla="*/ 2213 h 98410"/>
                <a:gd name="connsiteX16" fmla="*/ 136462 w 138366"/>
                <a:gd name="connsiteY16" fmla="*/ 1397 h 98410"/>
                <a:gd name="connsiteX17" fmla="*/ 118502 w 138366"/>
                <a:gd name="connsiteY17" fmla="*/ 2213 h 98410"/>
                <a:gd name="connsiteX18" fmla="*/ 105169 w 138366"/>
                <a:gd name="connsiteY18" fmla="*/ 1669 h 98410"/>
                <a:gd name="connsiteX19" fmla="*/ 88570 w 138366"/>
                <a:gd name="connsiteY19" fmla="*/ 1397 h 98410"/>
                <a:gd name="connsiteX20" fmla="*/ 73331 w 138366"/>
                <a:gd name="connsiteY20" fmla="*/ 1124 h 98410"/>
                <a:gd name="connsiteX21" fmla="*/ 58637 w 138366"/>
                <a:gd name="connsiteY21" fmla="*/ 36 h 98410"/>
                <a:gd name="connsiteX22" fmla="*/ 40133 w 138366"/>
                <a:gd name="connsiteY22" fmla="*/ 6023 h 98410"/>
                <a:gd name="connsiteX23" fmla="*/ 31697 w 138366"/>
                <a:gd name="connsiteY23" fmla="*/ 18268 h 98410"/>
                <a:gd name="connsiteX24" fmla="*/ 22990 w 138366"/>
                <a:gd name="connsiteY24" fmla="*/ 37044 h 98410"/>
                <a:gd name="connsiteX25" fmla="*/ 17547 w 138366"/>
                <a:gd name="connsiteY25" fmla="*/ 53643 h 98410"/>
                <a:gd name="connsiteX26" fmla="*/ 5574 w 138366"/>
                <a:gd name="connsiteY26" fmla="*/ 83032 h 98410"/>
                <a:gd name="connsiteX27" fmla="*/ 948 w 138366"/>
                <a:gd name="connsiteY27" fmla="*/ 92011 h 98410"/>
                <a:gd name="connsiteX28" fmla="*/ 404 w 138366"/>
                <a:gd name="connsiteY28" fmla="*/ 95005 h 98410"/>
                <a:gd name="connsiteX29" fmla="*/ 3397 w 138366"/>
                <a:gd name="connsiteY29" fmla="*/ 96637 h 9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8366" h="98410">
                  <a:moveTo>
                    <a:pt x="3397" y="96637"/>
                  </a:moveTo>
                  <a:cubicBezTo>
                    <a:pt x="5574" y="95821"/>
                    <a:pt x="7751" y="96365"/>
                    <a:pt x="9928" y="96637"/>
                  </a:cubicBezTo>
                  <a:cubicBezTo>
                    <a:pt x="18091" y="96909"/>
                    <a:pt x="25983" y="99903"/>
                    <a:pt x="34146" y="97454"/>
                  </a:cubicBezTo>
                  <a:cubicBezTo>
                    <a:pt x="34418" y="97454"/>
                    <a:pt x="34963" y="97182"/>
                    <a:pt x="35235" y="97182"/>
                  </a:cubicBezTo>
                  <a:cubicBezTo>
                    <a:pt x="39589" y="98270"/>
                    <a:pt x="43942" y="96093"/>
                    <a:pt x="48296" y="97182"/>
                  </a:cubicBezTo>
                  <a:cubicBezTo>
                    <a:pt x="51290" y="97998"/>
                    <a:pt x="54555" y="96909"/>
                    <a:pt x="57004" y="96365"/>
                  </a:cubicBezTo>
                  <a:cubicBezTo>
                    <a:pt x="60269" y="97182"/>
                    <a:pt x="62446" y="95821"/>
                    <a:pt x="63535" y="93916"/>
                  </a:cubicBezTo>
                  <a:cubicBezTo>
                    <a:pt x="64623" y="92011"/>
                    <a:pt x="66528" y="90923"/>
                    <a:pt x="67617" y="89290"/>
                  </a:cubicBezTo>
                  <a:cubicBezTo>
                    <a:pt x="73059" y="82487"/>
                    <a:pt x="78773" y="75956"/>
                    <a:pt x="83672" y="68609"/>
                  </a:cubicBezTo>
                  <a:cubicBezTo>
                    <a:pt x="85032" y="66432"/>
                    <a:pt x="86937" y="63983"/>
                    <a:pt x="88842" y="62079"/>
                  </a:cubicBezTo>
                  <a:cubicBezTo>
                    <a:pt x="94828" y="56092"/>
                    <a:pt x="100815" y="50378"/>
                    <a:pt x="105441" y="43303"/>
                  </a:cubicBezTo>
                  <a:cubicBezTo>
                    <a:pt x="108162" y="39221"/>
                    <a:pt x="111972" y="35955"/>
                    <a:pt x="114421" y="31601"/>
                  </a:cubicBezTo>
                  <a:cubicBezTo>
                    <a:pt x="116598" y="28336"/>
                    <a:pt x="119047" y="24799"/>
                    <a:pt x="121496" y="22077"/>
                  </a:cubicBezTo>
                  <a:cubicBezTo>
                    <a:pt x="125305" y="17996"/>
                    <a:pt x="129115" y="14186"/>
                    <a:pt x="132380" y="9560"/>
                  </a:cubicBezTo>
                  <a:cubicBezTo>
                    <a:pt x="133741" y="7655"/>
                    <a:pt x="134557" y="4934"/>
                    <a:pt x="137278" y="4118"/>
                  </a:cubicBezTo>
                  <a:cubicBezTo>
                    <a:pt x="138095" y="3846"/>
                    <a:pt x="138367" y="3029"/>
                    <a:pt x="138367" y="2213"/>
                  </a:cubicBezTo>
                  <a:cubicBezTo>
                    <a:pt x="138095" y="1124"/>
                    <a:pt x="137278" y="1124"/>
                    <a:pt x="136462" y="1397"/>
                  </a:cubicBezTo>
                  <a:cubicBezTo>
                    <a:pt x="130476" y="2485"/>
                    <a:pt x="124489" y="1397"/>
                    <a:pt x="118502" y="2213"/>
                  </a:cubicBezTo>
                  <a:cubicBezTo>
                    <a:pt x="113876" y="2757"/>
                    <a:pt x="109250" y="2757"/>
                    <a:pt x="105169" y="1669"/>
                  </a:cubicBezTo>
                  <a:cubicBezTo>
                    <a:pt x="99454" y="580"/>
                    <a:pt x="94012" y="1124"/>
                    <a:pt x="88570" y="1397"/>
                  </a:cubicBezTo>
                  <a:cubicBezTo>
                    <a:pt x="83399" y="1397"/>
                    <a:pt x="78229" y="1397"/>
                    <a:pt x="73331" y="1124"/>
                  </a:cubicBezTo>
                  <a:cubicBezTo>
                    <a:pt x="68433" y="1124"/>
                    <a:pt x="63535" y="-236"/>
                    <a:pt x="58637" y="36"/>
                  </a:cubicBezTo>
                  <a:cubicBezTo>
                    <a:pt x="52106" y="580"/>
                    <a:pt x="45303" y="1397"/>
                    <a:pt x="40133" y="6023"/>
                  </a:cubicBezTo>
                  <a:cubicBezTo>
                    <a:pt x="36323" y="9560"/>
                    <a:pt x="34691" y="14186"/>
                    <a:pt x="31697" y="18268"/>
                  </a:cubicBezTo>
                  <a:cubicBezTo>
                    <a:pt x="27615" y="23710"/>
                    <a:pt x="24622" y="30241"/>
                    <a:pt x="22990" y="37044"/>
                  </a:cubicBezTo>
                  <a:cubicBezTo>
                    <a:pt x="21629" y="42758"/>
                    <a:pt x="19452" y="48473"/>
                    <a:pt x="17547" y="53643"/>
                  </a:cubicBezTo>
                  <a:cubicBezTo>
                    <a:pt x="13465" y="63439"/>
                    <a:pt x="10472" y="73507"/>
                    <a:pt x="5574" y="83032"/>
                  </a:cubicBezTo>
                  <a:cubicBezTo>
                    <a:pt x="3941" y="86025"/>
                    <a:pt x="3669" y="89562"/>
                    <a:pt x="948" y="92011"/>
                  </a:cubicBezTo>
                  <a:cubicBezTo>
                    <a:pt x="132" y="92828"/>
                    <a:pt x="-413" y="93916"/>
                    <a:pt x="404" y="95005"/>
                  </a:cubicBezTo>
                  <a:cubicBezTo>
                    <a:pt x="948" y="96637"/>
                    <a:pt x="2309" y="96909"/>
                    <a:pt x="3397" y="96637"/>
                  </a:cubicBezTo>
                  <a:close/>
                </a:path>
              </a:pathLst>
            </a:custGeom>
            <a:solidFill>
              <a:srgbClr val="FDE41B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486D957-09D4-44E9-B067-E718B77BDE10}"/>
                </a:ext>
              </a:extLst>
            </p:cNvPr>
            <p:cNvSpPr/>
            <p:nvPr/>
          </p:nvSpPr>
          <p:spPr>
            <a:xfrm>
              <a:off x="5745154" y="3250996"/>
              <a:ext cx="126534" cy="93460"/>
            </a:xfrm>
            <a:custGeom>
              <a:avLst/>
              <a:gdLst>
                <a:gd name="connsiteX0" fmla="*/ 37280 w 126534"/>
                <a:gd name="connsiteY0" fmla="*/ 48540 h 93460"/>
                <a:gd name="connsiteX1" fmla="*/ 24490 w 126534"/>
                <a:gd name="connsiteY1" fmla="*/ 64323 h 93460"/>
                <a:gd name="connsiteX2" fmla="*/ 14966 w 126534"/>
                <a:gd name="connsiteY2" fmla="*/ 73847 h 93460"/>
                <a:gd name="connsiteX3" fmla="*/ 7075 w 126534"/>
                <a:gd name="connsiteY3" fmla="*/ 84460 h 93460"/>
                <a:gd name="connsiteX4" fmla="*/ 0 w 126534"/>
                <a:gd name="connsiteY4" fmla="*/ 92895 h 93460"/>
                <a:gd name="connsiteX5" fmla="*/ 25307 w 126534"/>
                <a:gd name="connsiteY5" fmla="*/ 92351 h 93460"/>
                <a:gd name="connsiteX6" fmla="*/ 50342 w 126534"/>
                <a:gd name="connsiteY6" fmla="*/ 92351 h 93460"/>
                <a:gd name="connsiteX7" fmla="*/ 75376 w 126534"/>
                <a:gd name="connsiteY7" fmla="*/ 92351 h 93460"/>
                <a:gd name="connsiteX8" fmla="*/ 100411 w 126534"/>
                <a:gd name="connsiteY8" fmla="*/ 93167 h 93460"/>
                <a:gd name="connsiteX9" fmla="*/ 126534 w 126534"/>
                <a:gd name="connsiteY9" fmla="*/ 92623 h 93460"/>
                <a:gd name="connsiteX10" fmla="*/ 114833 w 126534"/>
                <a:gd name="connsiteY10" fmla="*/ 65684 h 93460"/>
                <a:gd name="connsiteX11" fmla="*/ 108302 w 126534"/>
                <a:gd name="connsiteY11" fmla="*/ 50717 h 93460"/>
                <a:gd name="connsiteX12" fmla="*/ 97690 w 126534"/>
                <a:gd name="connsiteY12" fmla="*/ 30308 h 93460"/>
                <a:gd name="connsiteX13" fmla="*/ 81635 w 126534"/>
                <a:gd name="connsiteY13" fmla="*/ 1736 h 93460"/>
                <a:gd name="connsiteX14" fmla="*/ 75104 w 126534"/>
                <a:gd name="connsiteY14" fmla="*/ 1736 h 93460"/>
                <a:gd name="connsiteX15" fmla="*/ 67485 w 126534"/>
                <a:gd name="connsiteY15" fmla="*/ 13437 h 93460"/>
                <a:gd name="connsiteX16" fmla="*/ 63131 w 126534"/>
                <a:gd name="connsiteY16" fmla="*/ 18880 h 93460"/>
                <a:gd name="connsiteX17" fmla="*/ 49253 w 126534"/>
                <a:gd name="connsiteY17" fmla="*/ 34662 h 93460"/>
                <a:gd name="connsiteX18" fmla="*/ 37280 w 126534"/>
                <a:gd name="connsiteY18" fmla="*/ 48540 h 9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6534" h="93460">
                  <a:moveTo>
                    <a:pt x="37280" y="48540"/>
                  </a:moveTo>
                  <a:cubicBezTo>
                    <a:pt x="32926" y="53983"/>
                    <a:pt x="28572" y="59153"/>
                    <a:pt x="24490" y="64323"/>
                  </a:cubicBezTo>
                  <a:cubicBezTo>
                    <a:pt x="21497" y="67861"/>
                    <a:pt x="17960" y="70854"/>
                    <a:pt x="14966" y="73847"/>
                  </a:cubicBezTo>
                  <a:cubicBezTo>
                    <a:pt x="11701" y="77113"/>
                    <a:pt x="10068" y="81194"/>
                    <a:pt x="7075" y="84460"/>
                  </a:cubicBezTo>
                  <a:cubicBezTo>
                    <a:pt x="4626" y="87181"/>
                    <a:pt x="1088" y="89086"/>
                    <a:pt x="0" y="92895"/>
                  </a:cubicBezTo>
                  <a:cubicBezTo>
                    <a:pt x="8436" y="94528"/>
                    <a:pt x="16871" y="92079"/>
                    <a:pt x="25307" y="92351"/>
                  </a:cubicBezTo>
                  <a:cubicBezTo>
                    <a:pt x="33742" y="92351"/>
                    <a:pt x="42178" y="94800"/>
                    <a:pt x="50342" y="92351"/>
                  </a:cubicBezTo>
                  <a:cubicBezTo>
                    <a:pt x="58777" y="89902"/>
                    <a:pt x="66941" y="94528"/>
                    <a:pt x="75376" y="92351"/>
                  </a:cubicBezTo>
                  <a:cubicBezTo>
                    <a:pt x="83812" y="90174"/>
                    <a:pt x="92248" y="93712"/>
                    <a:pt x="100411" y="93167"/>
                  </a:cubicBezTo>
                  <a:cubicBezTo>
                    <a:pt x="108847" y="92623"/>
                    <a:pt x="117554" y="93167"/>
                    <a:pt x="126534" y="92623"/>
                  </a:cubicBezTo>
                  <a:cubicBezTo>
                    <a:pt x="122452" y="83371"/>
                    <a:pt x="117827" y="74936"/>
                    <a:pt x="114833" y="65684"/>
                  </a:cubicBezTo>
                  <a:cubicBezTo>
                    <a:pt x="113200" y="60513"/>
                    <a:pt x="109935" y="55887"/>
                    <a:pt x="108302" y="50717"/>
                  </a:cubicBezTo>
                  <a:cubicBezTo>
                    <a:pt x="105853" y="43370"/>
                    <a:pt x="101227" y="37383"/>
                    <a:pt x="97690" y="30308"/>
                  </a:cubicBezTo>
                  <a:cubicBezTo>
                    <a:pt x="93064" y="20512"/>
                    <a:pt x="86805" y="11260"/>
                    <a:pt x="81635" y="1736"/>
                  </a:cubicBezTo>
                  <a:cubicBezTo>
                    <a:pt x="80274" y="-713"/>
                    <a:pt x="76465" y="-441"/>
                    <a:pt x="75104" y="1736"/>
                  </a:cubicBezTo>
                  <a:cubicBezTo>
                    <a:pt x="72655" y="5546"/>
                    <a:pt x="70750" y="9900"/>
                    <a:pt x="67485" y="13437"/>
                  </a:cubicBezTo>
                  <a:cubicBezTo>
                    <a:pt x="65852" y="15070"/>
                    <a:pt x="64220" y="16975"/>
                    <a:pt x="63131" y="18880"/>
                  </a:cubicBezTo>
                  <a:cubicBezTo>
                    <a:pt x="59594" y="24866"/>
                    <a:pt x="53879" y="29220"/>
                    <a:pt x="49253" y="34662"/>
                  </a:cubicBezTo>
                  <a:cubicBezTo>
                    <a:pt x="45443" y="39560"/>
                    <a:pt x="41090" y="43642"/>
                    <a:pt x="37280" y="48540"/>
                  </a:cubicBezTo>
                  <a:close/>
                </a:path>
              </a:pathLst>
            </a:custGeom>
            <a:solidFill>
              <a:srgbClr val="FDE41B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14D3D02-0AF8-4030-9850-EED398BC4035}"/>
                </a:ext>
              </a:extLst>
            </p:cNvPr>
            <p:cNvSpPr/>
            <p:nvPr/>
          </p:nvSpPr>
          <p:spPr>
            <a:xfrm>
              <a:off x="5880940" y="3367666"/>
              <a:ext cx="126262" cy="93855"/>
            </a:xfrm>
            <a:custGeom>
              <a:avLst/>
              <a:gdLst>
                <a:gd name="connsiteX0" fmla="*/ 117010 w 126262"/>
                <a:gd name="connsiteY0" fmla="*/ 69289 h 93855"/>
                <a:gd name="connsiteX1" fmla="*/ 108847 w 126262"/>
                <a:gd name="connsiteY1" fmla="*/ 51057 h 93855"/>
                <a:gd name="connsiteX2" fmla="*/ 97690 w 126262"/>
                <a:gd name="connsiteY2" fmla="*/ 30104 h 93855"/>
                <a:gd name="connsiteX3" fmla="*/ 81907 w 126262"/>
                <a:gd name="connsiteY3" fmla="*/ 2076 h 93855"/>
                <a:gd name="connsiteX4" fmla="*/ 75104 w 126262"/>
                <a:gd name="connsiteY4" fmla="*/ 1804 h 93855"/>
                <a:gd name="connsiteX5" fmla="*/ 67485 w 126262"/>
                <a:gd name="connsiteY5" fmla="*/ 13505 h 93855"/>
                <a:gd name="connsiteX6" fmla="*/ 63131 w 126262"/>
                <a:gd name="connsiteY6" fmla="*/ 18947 h 93855"/>
                <a:gd name="connsiteX7" fmla="*/ 49253 w 126262"/>
                <a:gd name="connsiteY7" fmla="*/ 34730 h 93855"/>
                <a:gd name="connsiteX8" fmla="*/ 37552 w 126262"/>
                <a:gd name="connsiteY8" fmla="*/ 48064 h 93855"/>
                <a:gd name="connsiteX9" fmla="*/ 24490 w 126262"/>
                <a:gd name="connsiteY9" fmla="*/ 64391 h 93855"/>
                <a:gd name="connsiteX10" fmla="*/ 14966 w 126262"/>
                <a:gd name="connsiteY10" fmla="*/ 73915 h 93855"/>
                <a:gd name="connsiteX11" fmla="*/ 7075 w 126262"/>
                <a:gd name="connsiteY11" fmla="*/ 84528 h 93855"/>
                <a:gd name="connsiteX12" fmla="*/ 0 w 126262"/>
                <a:gd name="connsiteY12" fmla="*/ 93235 h 93855"/>
                <a:gd name="connsiteX13" fmla="*/ 3265 w 126262"/>
                <a:gd name="connsiteY13" fmla="*/ 93507 h 93855"/>
                <a:gd name="connsiteX14" fmla="*/ 17143 w 126262"/>
                <a:gd name="connsiteY14" fmla="*/ 92419 h 93855"/>
                <a:gd name="connsiteX15" fmla="*/ 27756 w 126262"/>
                <a:gd name="connsiteY15" fmla="*/ 92691 h 93855"/>
                <a:gd name="connsiteX16" fmla="*/ 44627 w 126262"/>
                <a:gd name="connsiteY16" fmla="*/ 93779 h 93855"/>
                <a:gd name="connsiteX17" fmla="*/ 46532 w 126262"/>
                <a:gd name="connsiteY17" fmla="*/ 93507 h 93855"/>
                <a:gd name="connsiteX18" fmla="*/ 59049 w 126262"/>
                <a:gd name="connsiteY18" fmla="*/ 91875 h 93855"/>
                <a:gd name="connsiteX19" fmla="*/ 74288 w 126262"/>
                <a:gd name="connsiteY19" fmla="*/ 92419 h 93855"/>
                <a:gd name="connsiteX20" fmla="*/ 90887 w 126262"/>
                <a:gd name="connsiteY20" fmla="*/ 92147 h 93855"/>
                <a:gd name="connsiteX21" fmla="*/ 105309 w 126262"/>
                <a:gd name="connsiteY21" fmla="*/ 92963 h 93855"/>
                <a:gd name="connsiteX22" fmla="*/ 114833 w 126262"/>
                <a:gd name="connsiteY22" fmla="*/ 92419 h 93855"/>
                <a:gd name="connsiteX23" fmla="*/ 126262 w 126262"/>
                <a:gd name="connsiteY23" fmla="*/ 92691 h 93855"/>
                <a:gd name="connsiteX24" fmla="*/ 124629 w 126262"/>
                <a:gd name="connsiteY24" fmla="*/ 89970 h 93855"/>
                <a:gd name="connsiteX25" fmla="*/ 117010 w 126262"/>
                <a:gd name="connsiteY25" fmla="*/ 69289 h 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6262" h="93855">
                  <a:moveTo>
                    <a:pt x="117010" y="69289"/>
                  </a:moveTo>
                  <a:cubicBezTo>
                    <a:pt x="115105" y="63030"/>
                    <a:pt x="111568" y="57044"/>
                    <a:pt x="108847" y="51057"/>
                  </a:cubicBezTo>
                  <a:cubicBezTo>
                    <a:pt x="105581" y="43710"/>
                    <a:pt x="101227" y="37179"/>
                    <a:pt x="97690" y="30104"/>
                  </a:cubicBezTo>
                  <a:cubicBezTo>
                    <a:pt x="93064" y="20580"/>
                    <a:pt x="87077" y="11600"/>
                    <a:pt x="81907" y="2076"/>
                  </a:cubicBezTo>
                  <a:cubicBezTo>
                    <a:pt x="80547" y="-645"/>
                    <a:pt x="77009" y="-645"/>
                    <a:pt x="75104" y="1804"/>
                  </a:cubicBezTo>
                  <a:cubicBezTo>
                    <a:pt x="72655" y="5614"/>
                    <a:pt x="70750" y="9968"/>
                    <a:pt x="67485" y="13505"/>
                  </a:cubicBezTo>
                  <a:cubicBezTo>
                    <a:pt x="65852" y="15138"/>
                    <a:pt x="64220" y="17043"/>
                    <a:pt x="63131" y="18947"/>
                  </a:cubicBezTo>
                  <a:cubicBezTo>
                    <a:pt x="59321" y="24934"/>
                    <a:pt x="53607" y="29288"/>
                    <a:pt x="49253" y="34730"/>
                  </a:cubicBezTo>
                  <a:cubicBezTo>
                    <a:pt x="45443" y="39356"/>
                    <a:pt x="41362" y="43438"/>
                    <a:pt x="37552" y="48064"/>
                  </a:cubicBezTo>
                  <a:cubicBezTo>
                    <a:pt x="33198" y="53506"/>
                    <a:pt x="28844" y="58949"/>
                    <a:pt x="24490" y="64391"/>
                  </a:cubicBezTo>
                  <a:cubicBezTo>
                    <a:pt x="21497" y="67928"/>
                    <a:pt x="17960" y="70922"/>
                    <a:pt x="14966" y="73915"/>
                  </a:cubicBezTo>
                  <a:cubicBezTo>
                    <a:pt x="11701" y="77180"/>
                    <a:pt x="10068" y="81262"/>
                    <a:pt x="7075" y="84528"/>
                  </a:cubicBezTo>
                  <a:cubicBezTo>
                    <a:pt x="4626" y="87249"/>
                    <a:pt x="1361" y="88881"/>
                    <a:pt x="0" y="93235"/>
                  </a:cubicBezTo>
                  <a:cubicBezTo>
                    <a:pt x="1361" y="93235"/>
                    <a:pt x="2177" y="93507"/>
                    <a:pt x="3265" y="93507"/>
                  </a:cubicBezTo>
                  <a:cubicBezTo>
                    <a:pt x="7891" y="93779"/>
                    <a:pt x="12517" y="92691"/>
                    <a:pt x="17143" y="92419"/>
                  </a:cubicBezTo>
                  <a:cubicBezTo>
                    <a:pt x="20681" y="92419"/>
                    <a:pt x="24218" y="92691"/>
                    <a:pt x="27756" y="92691"/>
                  </a:cubicBezTo>
                  <a:cubicBezTo>
                    <a:pt x="33470" y="92691"/>
                    <a:pt x="39185" y="91330"/>
                    <a:pt x="44627" y="93779"/>
                  </a:cubicBezTo>
                  <a:cubicBezTo>
                    <a:pt x="45443" y="94052"/>
                    <a:pt x="45716" y="93507"/>
                    <a:pt x="46532" y="93507"/>
                  </a:cubicBezTo>
                  <a:cubicBezTo>
                    <a:pt x="50614" y="92691"/>
                    <a:pt x="54695" y="91058"/>
                    <a:pt x="59049" y="91875"/>
                  </a:cubicBezTo>
                  <a:cubicBezTo>
                    <a:pt x="64220" y="92691"/>
                    <a:pt x="69118" y="93507"/>
                    <a:pt x="74288" y="92419"/>
                  </a:cubicBezTo>
                  <a:cubicBezTo>
                    <a:pt x="79730" y="91330"/>
                    <a:pt x="85445" y="91058"/>
                    <a:pt x="90887" y="92147"/>
                  </a:cubicBezTo>
                  <a:cubicBezTo>
                    <a:pt x="95785" y="93235"/>
                    <a:pt x="100683" y="93235"/>
                    <a:pt x="105309" y="92963"/>
                  </a:cubicBezTo>
                  <a:cubicBezTo>
                    <a:pt x="108575" y="92963"/>
                    <a:pt x="111840" y="91603"/>
                    <a:pt x="114833" y="92419"/>
                  </a:cubicBezTo>
                  <a:cubicBezTo>
                    <a:pt x="118643" y="93507"/>
                    <a:pt x="122180" y="92147"/>
                    <a:pt x="126262" y="92691"/>
                  </a:cubicBezTo>
                  <a:cubicBezTo>
                    <a:pt x="125446" y="91330"/>
                    <a:pt x="124902" y="90786"/>
                    <a:pt x="124629" y="89970"/>
                  </a:cubicBezTo>
                  <a:cubicBezTo>
                    <a:pt x="123541" y="82351"/>
                    <a:pt x="119187" y="76364"/>
                    <a:pt x="117010" y="69289"/>
                  </a:cubicBezTo>
                  <a:close/>
                </a:path>
              </a:pathLst>
            </a:custGeom>
            <a:solidFill>
              <a:srgbClr val="FDE41B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F3A564A-49D7-4069-9BC1-CC3383D1D37A}"/>
                </a:ext>
              </a:extLst>
            </p:cNvPr>
            <p:cNvSpPr/>
            <p:nvPr/>
          </p:nvSpPr>
          <p:spPr>
            <a:xfrm>
              <a:off x="5599571" y="3369027"/>
              <a:ext cx="126534" cy="93666"/>
            </a:xfrm>
            <a:custGeom>
              <a:avLst/>
              <a:gdLst>
                <a:gd name="connsiteX0" fmla="*/ 108302 w 126534"/>
                <a:gd name="connsiteY0" fmla="*/ 51057 h 93666"/>
                <a:gd name="connsiteX1" fmla="*/ 97418 w 126534"/>
                <a:gd name="connsiteY1" fmla="*/ 30376 h 93666"/>
                <a:gd name="connsiteX2" fmla="*/ 81363 w 126534"/>
                <a:gd name="connsiteY2" fmla="*/ 2076 h 93666"/>
                <a:gd name="connsiteX3" fmla="*/ 74832 w 126534"/>
                <a:gd name="connsiteY3" fmla="*/ 1804 h 93666"/>
                <a:gd name="connsiteX4" fmla="*/ 67213 w 126534"/>
                <a:gd name="connsiteY4" fmla="*/ 13505 h 93666"/>
                <a:gd name="connsiteX5" fmla="*/ 62859 w 126534"/>
                <a:gd name="connsiteY5" fmla="*/ 18947 h 93666"/>
                <a:gd name="connsiteX6" fmla="*/ 48709 w 126534"/>
                <a:gd name="connsiteY6" fmla="*/ 35002 h 93666"/>
                <a:gd name="connsiteX7" fmla="*/ 37280 w 126534"/>
                <a:gd name="connsiteY7" fmla="*/ 47792 h 93666"/>
                <a:gd name="connsiteX8" fmla="*/ 23946 w 126534"/>
                <a:gd name="connsiteY8" fmla="*/ 64391 h 93666"/>
                <a:gd name="connsiteX9" fmla="*/ 14422 w 126534"/>
                <a:gd name="connsiteY9" fmla="*/ 73915 h 93666"/>
                <a:gd name="connsiteX10" fmla="*/ 6531 w 126534"/>
                <a:gd name="connsiteY10" fmla="*/ 85072 h 93666"/>
                <a:gd name="connsiteX11" fmla="*/ 0 w 126534"/>
                <a:gd name="connsiteY11" fmla="*/ 93235 h 93666"/>
                <a:gd name="connsiteX12" fmla="*/ 16055 w 126534"/>
                <a:gd name="connsiteY12" fmla="*/ 92691 h 93666"/>
                <a:gd name="connsiteX13" fmla="*/ 32110 w 126534"/>
                <a:gd name="connsiteY13" fmla="*/ 92691 h 93666"/>
                <a:gd name="connsiteX14" fmla="*/ 42450 w 126534"/>
                <a:gd name="connsiteY14" fmla="*/ 93235 h 93666"/>
                <a:gd name="connsiteX15" fmla="*/ 47076 w 126534"/>
                <a:gd name="connsiteY15" fmla="*/ 93235 h 93666"/>
                <a:gd name="connsiteX16" fmla="*/ 59321 w 126534"/>
                <a:gd name="connsiteY16" fmla="*/ 91875 h 93666"/>
                <a:gd name="connsiteX17" fmla="*/ 74016 w 126534"/>
                <a:gd name="connsiteY17" fmla="*/ 92419 h 93666"/>
                <a:gd name="connsiteX18" fmla="*/ 90343 w 126534"/>
                <a:gd name="connsiteY18" fmla="*/ 92147 h 93666"/>
                <a:gd name="connsiteX19" fmla="*/ 105309 w 126534"/>
                <a:gd name="connsiteY19" fmla="*/ 93235 h 93666"/>
                <a:gd name="connsiteX20" fmla="*/ 112656 w 126534"/>
                <a:gd name="connsiteY20" fmla="*/ 92419 h 93666"/>
                <a:gd name="connsiteX21" fmla="*/ 126534 w 126534"/>
                <a:gd name="connsiteY21" fmla="*/ 92963 h 93666"/>
                <a:gd name="connsiteX22" fmla="*/ 120820 w 126534"/>
                <a:gd name="connsiteY22" fmla="*/ 80174 h 93666"/>
                <a:gd name="connsiteX23" fmla="*/ 108302 w 126534"/>
                <a:gd name="connsiteY23" fmla="*/ 51057 h 9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534" h="93666">
                  <a:moveTo>
                    <a:pt x="108302" y="51057"/>
                  </a:moveTo>
                  <a:cubicBezTo>
                    <a:pt x="105309" y="43710"/>
                    <a:pt x="100955" y="37451"/>
                    <a:pt x="97418" y="30376"/>
                  </a:cubicBezTo>
                  <a:cubicBezTo>
                    <a:pt x="92792" y="20580"/>
                    <a:pt x="86533" y="11600"/>
                    <a:pt x="81363" y="2076"/>
                  </a:cubicBezTo>
                  <a:cubicBezTo>
                    <a:pt x="80002" y="-645"/>
                    <a:pt x="76465" y="-645"/>
                    <a:pt x="74832" y="1804"/>
                  </a:cubicBezTo>
                  <a:cubicBezTo>
                    <a:pt x="72383" y="5614"/>
                    <a:pt x="70478" y="9968"/>
                    <a:pt x="67213" y="13505"/>
                  </a:cubicBezTo>
                  <a:cubicBezTo>
                    <a:pt x="65580" y="15138"/>
                    <a:pt x="63947" y="17043"/>
                    <a:pt x="62859" y="18947"/>
                  </a:cubicBezTo>
                  <a:cubicBezTo>
                    <a:pt x="59049" y="25206"/>
                    <a:pt x="53335" y="29560"/>
                    <a:pt x="48709" y="35002"/>
                  </a:cubicBezTo>
                  <a:cubicBezTo>
                    <a:pt x="45171" y="39356"/>
                    <a:pt x="40818" y="43438"/>
                    <a:pt x="37280" y="47792"/>
                  </a:cubicBezTo>
                  <a:cubicBezTo>
                    <a:pt x="32926" y="53234"/>
                    <a:pt x="28300" y="58676"/>
                    <a:pt x="23946" y="64391"/>
                  </a:cubicBezTo>
                  <a:cubicBezTo>
                    <a:pt x="20953" y="67928"/>
                    <a:pt x="17415" y="70650"/>
                    <a:pt x="14422" y="73915"/>
                  </a:cubicBezTo>
                  <a:cubicBezTo>
                    <a:pt x="11157" y="77180"/>
                    <a:pt x="9524" y="81534"/>
                    <a:pt x="6531" y="85072"/>
                  </a:cubicBezTo>
                  <a:cubicBezTo>
                    <a:pt x="4082" y="87521"/>
                    <a:pt x="816" y="89426"/>
                    <a:pt x="0" y="93235"/>
                  </a:cubicBezTo>
                  <a:cubicBezTo>
                    <a:pt x="5442" y="94052"/>
                    <a:pt x="10885" y="93235"/>
                    <a:pt x="16055" y="92691"/>
                  </a:cubicBezTo>
                  <a:cubicBezTo>
                    <a:pt x="21497" y="92147"/>
                    <a:pt x="26940" y="93235"/>
                    <a:pt x="32110" y="92691"/>
                  </a:cubicBezTo>
                  <a:cubicBezTo>
                    <a:pt x="35375" y="92419"/>
                    <a:pt x="39185" y="91875"/>
                    <a:pt x="42450" y="93235"/>
                  </a:cubicBezTo>
                  <a:cubicBezTo>
                    <a:pt x="44083" y="94052"/>
                    <a:pt x="45443" y="93507"/>
                    <a:pt x="47076" y="93235"/>
                  </a:cubicBezTo>
                  <a:cubicBezTo>
                    <a:pt x="51158" y="92963"/>
                    <a:pt x="54968" y="91058"/>
                    <a:pt x="59321" y="91875"/>
                  </a:cubicBezTo>
                  <a:cubicBezTo>
                    <a:pt x="63947" y="92963"/>
                    <a:pt x="68846" y="93507"/>
                    <a:pt x="74016" y="92419"/>
                  </a:cubicBezTo>
                  <a:cubicBezTo>
                    <a:pt x="79186" y="91330"/>
                    <a:pt x="84900" y="91058"/>
                    <a:pt x="90343" y="92147"/>
                  </a:cubicBezTo>
                  <a:cubicBezTo>
                    <a:pt x="95241" y="93235"/>
                    <a:pt x="100139" y="93235"/>
                    <a:pt x="105309" y="93235"/>
                  </a:cubicBezTo>
                  <a:cubicBezTo>
                    <a:pt x="107758" y="93235"/>
                    <a:pt x="110207" y="91603"/>
                    <a:pt x="112656" y="92419"/>
                  </a:cubicBezTo>
                  <a:cubicBezTo>
                    <a:pt x="117282" y="93779"/>
                    <a:pt x="121636" y="92691"/>
                    <a:pt x="126534" y="92963"/>
                  </a:cubicBezTo>
                  <a:cubicBezTo>
                    <a:pt x="124085" y="88881"/>
                    <a:pt x="122452" y="84255"/>
                    <a:pt x="120820" y="80174"/>
                  </a:cubicBezTo>
                  <a:cubicBezTo>
                    <a:pt x="116466" y="70105"/>
                    <a:pt x="112384" y="60581"/>
                    <a:pt x="108302" y="51057"/>
                  </a:cubicBezTo>
                  <a:close/>
                </a:path>
              </a:pathLst>
            </a:custGeom>
            <a:solidFill>
              <a:srgbClr val="FDE41B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CCB357B-EA9E-4907-A6CC-0BA0674266EC}"/>
                </a:ext>
              </a:extLst>
            </p:cNvPr>
            <p:cNvSpPr/>
            <p:nvPr/>
          </p:nvSpPr>
          <p:spPr>
            <a:xfrm>
              <a:off x="5703520" y="3248200"/>
              <a:ext cx="97417" cy="95715"/>
            </a:xfrm>
            <a:custGeom>
              <a:avLst/>
              <a:gdLst>
                <a:gd name="connsiteX0" fmla="*/ 29116 w 97417"/>
                <a:gd name="connsiteY0" fmla="*/ 62493 h 95715"/>
                <a:gd name="connsiteX1" fmla="*/ 14150 w 97417"/>
                <a:gd name="connsiteY1" fmla="*/ 80453 h 95715"/>
                <a:gd name="connsiteX2" fmla="*/ 11973 w 97417"/>
                <a:gd name="connsiteY2" fmla="*/ 83991 h 95715"/>
                <a:gd name="connsiteX3" fmla="*/ 0 w 97417"/>
                <a:gd name="connsiteY3" fmla="*/ 95692 h 95715"/>
                <a:gd name="connsiteX4" fmla="*/ 15783 w 97417"/>
                <a:gd name="connsiteY4" fmla="*/ 95147 h 95715"/>
                <a:gd name="connsiteX5" fmla="*/ 20953 w 97417"/>
                <a:gd name="connsiteY5" fmla="*/ 92970 h 95715"/>
                <a:gd name="connsiteX6" fmla="*/ 31293 w 97417"/>
                <a:gd name="connsiteY6" fmla="*/ 80725 h 95715"/>
                <a:gd name="connsiteX7" fmla="*/ 46260 w 97417"/>
                <a:gd name="connsiteY7" fmla="*/ 62493 h 95715"/>
                <a:gd name="connsiteX8" fmla="*/ 57144 w 97417"/>
                <a:gd name="connsiteY8" fmla="*/ 48071 h 95715"/>
                <a:gd name="connsiteX9" fmla="*/ 72111 w 97417"/>
                <a:gd name="connsiteY9" fmla="*/ 30656 h 95715"/>
                <a:gd name="connsiteX10" fmla="*/ 82996 w 97417"/>
                <a:gd name="connsiteY10" fmla="*/ 16778 h 95715"/>
                <a:gd name="connsiteX11" fmla="*/ 97418 w 97417"/>
                <a:gd name="connsiteY11" fmla="*/ 451 h 95715"/>
                <a:gd name="connsiteX12" fmla="*/ 80547 w 97417"/>
                <a:gd name="connsiteY12" fmla="*/ 179 h 95715"/>
                <a:gd name="connsiteX13" fmla="*/ 77553 w 97417"/>
                <a:gd name="connsiteY13" fmla="*/ 2900 h 95715"/>
                <a:gd name="connsiteX14" fmla="*/ 76465 w 97417"/>
                <a:gd name="connsiteY14" fmla="*/ 5349 h 95715"/>
                <a:gd name="connsiteX15" fmla="*/ 65580 w 97417"/>
                <a:gd name="connsiteY15" fmla="*/ 18411 h 95715"/>
                <a:gd name="connsiteX16" fmla="*/ 63947 w 97417"/>
                <a:gd name="connsiteY16" fmla="*/ 20315 h 95715"/>
                <a:gd name="connsiteX17" fmla="*/ 51974 w 97417"/>
                <a:gd name="connsiteY17" fmla="*/ 34193 h 95715"/>
                <a:gd name="connsiteX18" fmla="*/ 29116 w 97417"/>
                <a:gd name="connsiteY18" fmla="*/ 62493 h 9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7417" h="95715">
                  <a:moveTo>
                    <a:pt x="29116" y="62493"/>
                  </a:moveTo>
                  <a:cubicBezTo>
                    <a:pt x="24490" y="68752"/>
                    <a:pt x="18232" y="73650"/>
                    <a:pt x="14150" y="80453"/>
                  </a:cubicBezTo>
                  <a:cubicBezTo>
                    <a:pt x="13606" y="81542"/>
                    <a:pt x="13334" y="83174"/>
                    <a:pt x="11973" y="83991"/>
                  </a:cubicBezTo>
                  <a:cubicBezTo>
                    <a:pt x="7075" y="86440"/>
                    <a:pt x="4626" y="91610"/>
                    <a:pt x="0" y="95692"/>
                  </a:cubicBezTo>
                  <a:cubicBezTo>
                    <a:pt x="5987" y="95964"/>
                    <a:pt x="10885" y="93787"/>
                    <a:pt x="15783" y="95147"/>
                  </a:cubicBezTo>
                  <a:cubicBezTo>
                    <a:pt x="18504" y="95964"/>
                    <a:pt x="20137" y="94603"/>
                    <a:pt x="20953" y="92970"/>
                  </a:cubicBezTo>
                  <a:cubicBezTo>
                    <a:pt x="23402" y="88072"/>
                    <a:pt x="28028" y="85079"/>
                    <a:pt x="31293" y="80725"/>
                  </a:cubicBezTo>
                  <a:cubicBezTo>
                    <a:pt x="35919" y="74467"/>
                    <a:pt x="40545" y="67936"/>
                    <a:pt x="46260" y="62493"/>
                  </a:cubicBezTo>
                  <a:cubicBezTo>
                    <a:pt x="50614" y="58140"/>
                    <a:pt x="52791" y="52153"/>
                    <a:pt x="57144" y="48071"/>
                  </a:cubicBezTo>
                  <a:cubicBezTo>
                    <a:pt x="62859" y="42901"/>
                    <a:pt x="66669" y="36098"/>
                    <a:pt x="72111" y="30656"/>
                  </a:cubicBezTo>
                  <a:cubicBezTo>
                    <a:pt x="76193" y="26574"/>
                    <a:pt x="79458" y="21404"/>
                    <a:pt x="82996" y="16778"/>
                  </a:cubicBezTo>
                  <a:cubicBezTo>
                    <a:pt x="87349" y="11336"/>
                    <a:pt x="91975" y="5621"/>
                    <a:pt x="97418" y="451"/>
                  </a:cubicBezTo>
                  <a:cubicBezTo>
                    <a:pt x="91703" y="-93"/>
                    <a:pt x="85989" y="-93"/>
                    <a:pt x="80547" y="179"/>
                  </a:cubicBezTo>
                  <a:cubicBezTo>
                    <a:pt x="79458" y="179"/>
                    <a:pt x="77825" y="1267"/>
                    <a:pt x="77553" y="2900"/>
                  </a:cubicBezTo>
                  <a:cubicBezTo>
                    <a:pt x="77553" y="3988"/>
                    <a:pt x="77009" y="4533"/>
                    <a:pt x="76465" y="5349"/>
                  </a:cubicBezTo>
                  <a:cubicBezTo>
                    <a:pt x="73471" y="10247"/>
                    <a:pt x="67757" y="12968"/>
                    <a:pt x="65580" y="18411"/>
                  </a:cubicBezTo>
                  <a:cubicBezTo>
                    <a:pt x="65308" y="19227"/>
                    <a:pt x="64492" y="19499"/>
                    <a:pt x="63947" y="20315"/>
                  </a:cubicBezTo>
                  <a:cubicBezTo>
                    <a:pt x="59594" y="24669"/>
                    <a:pt x="55784" y="29567"/>
                    <a:pt x="51974" y="34193"/>
                  </a:cubicBezTo>
                  <a:cubicBezTo>
                    <a:pt x="44899" y="43989"/>
                    <a:pt x="36192" y="52425"/>
                    <a:pt x="29116" y="62493"/>
                  </a:cubicBezTo>
                  <a:close/>
                </a:path>
              </a:pathLst>
            </a:custGeom>
            <a:solidFill>
              <a:srgbClr val="FDE41B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43F923E-10A5-44F9-99BA-C994D7AFC32F}"/>
                </a:ext>
              </a:extLst>
            </p:cNvPr>
            <p:cNvSpPr/>
            <p:nvPr/>
          </p:nvSpPr>
          <p:spPr>
            <a:xfrm>
              <a:off x="5839578" y="3364724"/>
              <a:ext cx="98234" cy="95178"/>
            </a:xfrm>
            <a:custGeom>
              <a:avLst/>
              <a:gdLst>
                <a:gd name="connsiteX0" fmla="*/ 66669 w 98234"/>
                <a:gd name="connsiteY0" fmla="*/ 37129 h 95178"/>
                <a:gd name="connsiteX1" fmla="*/ 68573 w 98234"/>
                <a:gd name="connsiteY1" fmla="*/ 34408 h 95178"/>
                <a:gd name="connsiteX2" fmla="*/ 79730 w 98234"/>
                <a:gd name="connsiteY2" fmla="*/ 21618 h 95178"/>
                <a:gd name="connsiteX3" fmla="*/ 89254 w 98234"/>
                <a:gd name="connsiteY3" fmla="*/ 9917 h 95178"/>
                <a:gd name="connsiteX4" fmla="*/ 98234 w 98234"/>
                <a:gd name="connsiteY4" fmla="*/ 121 h 95178"/>
                <a:gd name="connsiteX5" fmla="*/ 88982 w 98234"/>
                <a:gd name="connsiteY5" fmla="*/ 121 h 95178"/>
                <a:gd name="connsiteX6" fmla="*/ 76465 w 98234"/>
                <a:gd name="connsiteY6" fmla="*/ 5019 h 95178"/>
                <a:gd name="connsiteX7" fmla="*/ 64492 w 98234"/>
                <a:gd name="connsiteY7" fmla="*/ 19713 h 95178"/>
                <a:gd name="connsiteX8" fmla="*/ 52519 w 98234"/>
                <a:gd name="connsiteY8" fmla="*/ 34136 h 95178"/>
                <a:gd name="connsiteX9" fmla="*/ 29116 w 98234"/>
                <a:gd name="connsiteY9" fmla="*/ 62163 h 95178"/>
                <a:gd name="connsiteX10" fmla="*/ 18232 w 98234"/>
                <a:gd name="connsiteY10" fmla="*/ 74953 h 95178"/>
                <a:gd name="connsiteX11" fmla="*/ 11973 w 98234"/>
                <a:gd name="connsiteY11" fmla="*/ 83389 h 95178"/>
                <a:gd name="connsiteX12" fmla="*/ 0 w 98234"/>
                <a:gd name="connsiteY12" fmla="*/ 95090 h 95178"/>
                <a:gd name="connsiteX13" fmla="*/ 15783 w 98234"/>
                <a:gd name="connsiteY13" fmla="*/ 94817 h 95178"/>
                <a:gd name="connsiteX14" fmla="*/ 20953 w 98234"/>
                <a:gd name="connsiteY14" fmla="*/ 92641 h 95178"/>
                <a:gd name="connsiteX15" fmla="*/ 31293 w 98234"/>
                <a:gd name="connsiteY15" fmla="*/ 80395 h 95178"/>
                <a:gd name="connsiteX16" fmla="*/ 45988 w 98234"/>
                <a:gd name="connsiteY16" fmla="*/ 61891 h 95178"/>
                <a:gd name="connsiteX17" fmla="*/ 66669 w 98234"/>
                <a:gd name="connsiteY17" fmla="*/ 37129 h 95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234" h="95178">
                  <a:moveTo>
                    <a:pt x="66669" y="37129"/>
                  </a:moveTo>
                  <a:cubicBezTo>
                    <a:pt x="67485" y="36312"/>
                    <a:pt x="67485" y="35224"/>
                    <a:pt x="68573" y="34408"/>
                  </a:cubicBezTo>
                  <a:cubicBezTo>
                    <a:pt x="73199" y="30870"/>
                    <a:pt x="76193" y="25972"/>
                    <a:pt x="79730" y="21618"/>
                  </a:cubicBezTo>
                  <a:cubicBezTo>
                    <a:pt x="82723" y="17809"/>
                    <a:pt x="85989" y="13727"/>
                    <a:pt x="89254" y="9917"/>
                  </a:cubicBezTo>
                  <a:cubicBezTo>
                    <a:pt x="91975" y="6652"/>
                    <a:pt x="94697" y="3931"/>
                    <a:pt x="98234" y="121"/>
                  </a:cubicBezTo>
                  <a:cubicBezTo>
                    <a:pt x="94424" y="121"/>
                    <a:pt x="91431" y="-151"/>
                    <a:pt x="88982" y="121"/>
                  </a:cubicBezTo>
                  <a:cubicBezTo>
                    <a:pt x="84628" y="665"/>
                    <a:pt x="79458" y="-2056"/>
                    <a:pt x="76465" y="5019"/>
                  </a:cubicBezTo>
                  <a:cubicBezTo>
                    <a:pt x="74016" y="10733"/>
                    <a:pt x="68301" y="14543"/>
                    <a:pt x="64492" y="19713"/>
                  </a:cubicBezTo>
                  <a:cubicBezTo>
                    <a:pt x="60682" y="24611"/>
                    <a:pt x="56328" y="29237"/>
                    <a:pt x="52519" y="34136"/>
                  </a:cubicBezTo>
                  <a:cubicBezTo>
                    <a:pt x="45171" y="43932"/>
                    <a:pt x="36464" y="52367"/>
                    <a:pt x="29116" y="62163"/>
                  </a:cubicBezTo>
                  <a:cubicBezTo>
                    <a:pt x="25851" y="66789"/>
                    <a:pt x="22314" y="71415"/>
                    <a:pt x="18232" y="74953"/>
                  </a:cubicBezTo>
                  <a:cubicBezTo>
                    <a:pt x="15511" y="77402"/>
                    <a:pt x="14694" y="81484"/>
                    <a:pt x="11973" y="83389"/>
                  </a:cubicBezTo>
                  <a:cubicBezTo>
                    <a:pt x="7347" y="86382"/>
                    <a:pt x="4626" y="91008"/>
                    <a:pt x="0" y="95090"/>
                  </a:cubicBezTo>
                  <a:cubicBezTo>
                    <a:pt x="5714" y="95634"/>
                    <a:pt x="10885" y="93457"/>
                    <a:pt x="15783" y="94817"/>
                  </a:cubicBezTo>
                  <a:cubicBezTo>
                    <a:pt x="18232" y="95634"/>
                    <a:pt x="20137" y="94545"/>
                    <a:pt x="20953" y="92641"/>
                  </a:cubicBezTo>
                  <a:cubicBezTo>
                    <a:pt x="23402" y="87742"/>
                    <a:pt x="28028" y="84749"/>
                    <a:pt x="31293" y="80395"/>
                  </a:cubicBezTo>
                  <a:cubicBezTo>
                    <a:pt x="35919" y="74137"/>
                    <a:pt x="41090" y="67878"/>
                    <a:pt x="45988" y="61891"/>
                  </a:cubicBezTo>
                  <a:cubicBezTo>
                    <a:pt x="53063" y="53728"/>
                    <a:pt x="59594" y="45020"/>
                    <a:pt x="66669" y="37129"/>
                  </a:cubicBezTo>
                  <a:close/>
                </a:path>
              </a:pathLst>
            </a:custGeom>
            <a:solidFill>
              <a:srgbClr val="FDE41B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CD11C36-FAA2-4776-888A-682157FD31C4}"/>
                </a:ext>
              </a:extLst>
            </p:cNvPr>
            <p:cNvSpPr/>
            <p:nvPr/>
          </p:nvSpPr>
          <p:spPr>
            <a:xfrm>
              <a:off x="5557665" y="3366098"/>
              <a:ext cx="97689" cy="95620"/>
            </a:xfrm>
            <a:custGeom>
              <a:avLst/>
              <a:gdLst>
                <a:gd name="connsiteX0" fmla="*/ 66669 w 97689"/>
                <a:gd name="connsiteY0" fmla="*/ 37387 h 95620"/>
                <a:gd name="connsiteX1" fmla="*/ 79458 w 97689"/>
                <a:gd name="connsiteY1" fmla="*/ 22149 h 95620"/>
                <a:gd name="connsiteX2" fmla="*/ 97690 w 97689"/>
                <a:gd name="connsiteY2" fmla="*/ 651 h 95620"/>
                <a:gd name="connsiteX3" fmla="*/ 88438 w 97689"/>
                <a:gd name="connsiteY3" fmla="*/ 379 h 95620"/>
                <a:gd name="connsiteX4" fmla="*/ 76465 w 97689"/>
                <a:gd name="connsiteY4" fmla="*/ 5005 h 95620"/>
                <a:gd name="connsiteX5" fmla="*/ 64764 w 97689"/>
                <a:gd name="connsiteY5" fmla="*/ 19155 h 95620"/>
                <a:gd name="connsiteX6" fmla="*/ 52519 w 97689"/>
                <a:gd name="connsiteY6" fmla="*/ 33850 h 95620"/>
                <a:gd name="connsiteX7" fmla="*/ 28844 w 97689"/>
                <a:gd name="connsiteY7" fmla="*/ 62694 h 95620"/>
                <a:gd name="connsiteX8" fmla="*/ 13878 w 97689"/>
                <a:gd name="connsiteY8" fmla="*/ 80654 h 95620"/>
                <a:gd name="connsiteX9" fmla="*/ 11429 w 97689"/>
                <a:gd name="connsiteY9" fmla="*/ 84191 h 95620"/>
                <a:gd name="connsiteX10" fmla="*/ 0 w 97689"/>
                <a:gd name="connsiteY10" fmla="*/ 95620 h 95620"/>
                <a:gd name="connsiteX11" fmla="*/ 2449 w 97689"/>
                <a:gd name="connsiteY11" fmla="*/ 95620 h 95620"/>
                <a:gd name="connsiteX12" fmla="*/ 15783 w 97689"/>
                <a:gd name="connsiteY12" fmla="*/ 95076 h 95620"/>
                <a:gd name="connsiteX13" fmla="*/ 20953 w 97689"/>
                <a:gd name="connsiteY13" fmla="*/ 92899 h 95620"/>
                <a:gd name="connsiteX14" fmla="*/ 31293 w 97689"/>
                <a:gd name="connsiteY14" fmla="*/ 80654 h 95620"/>
                <a:gd name="connsiteX15" fmla="*/ 45988 w 97689"/>
                <a:gd name="connsiteY15" fmla="*/ 62422 h 95620"/>
                <a:gd name="connsiteX16" fmla="*/ 66669 w 97689"/>
                <a:gd name="connsiteY16" fmla="*/ 37387 h 95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689" h="95620">
                  <a:moveTo>
                    <a:pt x="66669" y="37387"/>
                  </a:moveTo>
                  <a:cubicBezTo>
                    <a:pt x="71022" y="32489"/>
                    <a:pt x="75921" y="27591"/>
                    <a:pt x="79458" y="22149"/>
                  </a:cubicBezTo>
                  <a:cubicBezTo>
                    <a:pt x="84628" y="14257"/>
                    <a:pt x="91159" y="7726"/>
                    <a:pt x="97690" y="651"/>
                  </a:cubicBezTo>
                  <a:cubicBezTo>
                    <a:pt x="94424" y="-165"/>
                    <a:pt x="91159" y="-165"/>
                    <a:pt x="88438" y="379"/>
                  </a:cubicBezTo>
                  <a:cubicBezTo>
                    <a:pt x="84628" y="924"/>
                    <a:pt x="79186" y="-2070"/>
                    <a:pt x="76465" y="5005"/>
                  </a:cubicBezTo>
                  <a:cubicBezTo>
                    <a:pt x="74288" y="10448"/>
                    <a:pt x="68573" y="14257"/>
                    <a:pt x="64764" y="19155"/>
                  </a:cubicBezTo>
                  <a:cubicBezTo>
                    <a:pt x="60954" y="24053"/>
                    <a:pt x="56328" y="28952"/>
                    <a:pt x="52519" y="33850"/>
                  </a:cubicBezTo>
                  <a:cubicBezTo>
                    <a:pt x="44899" y="43646"/>
                    <a:pt x="35919" y="52626"/>
                    <a:pt x="28844" y="62694"/>
                  </a:cubicBezTo>
                  <a:cubicBezTo>
                    <a:pt x="24218" y="68953"/>
                    <a:pt x="18232" y="73851"/>
                    <a:pt x="13878" y="80654"/>
                  </a:cubicBezTo>
                  <a:cubicBezTo>
                    <a:pt x="13062" y="81742"/>
                    <a:pt x="13062" y="83103"/>
                    <a:pt x="11429" y="84191"/>
                  </a:cubicBezTo>
                  <a:cubicBezTo>
                    <a:pt x="6803" y="86640"/>
                    <a:pt x="4082" y="91538"/>
                    <a:pt x="0" y="95620"/>
                  </a:cubicBezTo>
                  <a:cubicBezTo>
                    <a:pt x="1361" y="95620"/>
                    <a:pt x="1905" y="95620"/>
                    <a:pt x="2449" y="95620"/>
                  </a:cubicBezTo>
                  <a:cubicBezTo>
                    <a:pt x="6803" y="95348"/>
                    <a:pt x="11429" y="93987"/>
                    <a:pt x="15783" y="95076"/>
                  </a:cubicBezTo>
                  <a:cubicBezTo>
                    <a:pt x="18504" y="95892"/>
                    <a:pt x="20137" y="94259"/>
                    <a:pt x="20953" y="92899"/>
                  </a:cubicBezTo>
                  <a:cubicBezTo>
                    <a:pt x="23402" y="88001"/>
                    <a:pt x="28028" y="85008"/>
                    <a:pt x="31293" y="80654"/>
                  </a:cubicBezTo>
                  <a:cubicBezTo>
                    <a:pt x="35919" y="74395"/>
                    <a:pt x="40817" y="68408"/>
                    <a:pt x="45988" y="62422"/>
                  </a:cubicBezTo>
                  <a:cubicBezTo>
                    <a:pt x="53063" y="53986"/>
                    <a:pt x="59594" y="45279"/>
                    <a:pt x="66669" y="37387"/>
                  </a:cubicBezTo>
                  <a:close/>
                </a:path>
              </a:pathLst>
            </a:custGeom>
            <a:solidFill>
              <a:srgbClr val="FDE41B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F64E49F-242C-4B8C-AAEB-7F79B88AE6FE}"/>
                </a:ext>
              </a:extLst>
            </p:cNvPr>
            <p:cNvSpPr/>
            <p:nvPr/>
          </p:nvSpPr>
          <p:spPr>
            <a:xfrm>
              <a:off x="5446340" y="3228802"/>
              <a:ext cx="571497" cy="251777"/>
            </a:xfrm>
            <a:custGeom>
              <a:avLst/>
              <a:gdLst>
                <a:gd name="connsiteX0" fmla="*/ 561951 w 571497"/>
                <a:gd name="connsiteY0" fmla="*/ 210603 h 251777"/>
                <a:gd name="connsiteX1" fmla="*/ 551610 w 571497"/>
                <a:gd name="connsiteY1" fmla="*/ 186928 h 251777"/>
                <a:gd name="connsiteX2" fmla="*/ 542086 w 571497"/>
                <a:gd name="connsiteY2" fmla="*/ 168697 h 251777"/>
                <a:gd name="connsiteX3" fmla="*/ 527664 w 571497"/>
                <a:gd name="connsiteY3" fmla="*/ 140669 h 251777"/>
                <a:gd name="connsiteX4" fmla="*/ 520861 w 571497"/>
                <a:gd name="connsiteY4" fmla="*/ 128695 h 251777"/>
                <a:gd name="connsiteX5" fmla="*/ 502357 w 571497"/>
                <a:gd name="connsiteY5" fmla="*/ 118627 h 251777"/>
                <a:gd name="connsiteX6" fmla="*/ 484397 w 571497"/>
                <a:gd name="connsiteY6" fmla="*/ 116722 h 251777"/>
                <a:gd name="connsiteX7" fmla="*/ 459635 w 571497"/>
                <a:gd name="connsiteY7" fmla="*/ 117267 h 251777"/>
                <a:gd name="connsiteX8" fmla="*/ 437321 w 571497"/>
                <a:gd name="connsiteY8" fmla="*/ 115906 h 251777"/>
                <a:gd name="connsiteX9" fmla="*/ 434328 w 571497"/>
                <a:gd name="connsiteY9" fmla="*/ 113457 h 251777"/>
                <a:gd name="connsiteX10" fmla="*/ 423715 w 571497"/>
                <a:gd name="connsiteY10" fmla="*/ 87606 h 251777"/>
                <a:gd name="connsiteX11" fmla="*/ 417729 w 571497"/>
                <a:gd name="connsiteY11" fmla="*/ 75361 h 251777"/>
                <a:gd name="connsiteX12" fmla="*/ 412831 w 571497"/>
                <a:gd name="connsiteY12" fmla="*/ 63660 h 251777"/>
                <a:gd name="connsiteX13" fmla="*/ 401130 w 571497"/>
                <a:gd name="connsiteY13" fmla="*/ 43523 h 251777"/>
                <a:gd name="connsiteX14" fmla="*/ 389157 w 571497"/>
                <a:gd name="connsiteY14" fmla="*/ 19577 h 251777"/>
                <a:gd name="connsiteX15" fmla="*/ 384531 w 571497"/>
                <a:gd name="connsiteY15" fmla="*/ 11141 h 251777"/>
                <a:gd name="connsiteX16" fmla="*/ 354326 w 571497"/>
                <a:gd name="connsiteY16" fmla="*/ 529 h 251777"/>
                <a:gd name="connsiteX17" fmla="*/ 323032 w 571497"/>
                <a:gd name="connsiteY17" fmla="*/ 1073 h 251777"/>
                <a:gd name="connsiteX18" fmla="*/ 294188 w 571497"/>
                <a:gd name="connsiteY18" fmla="*/ 529 h 251777"/>
                <a:gd name="connsiteX19" fmla="*/ 271602 w 571497"/>
                <a:gd name="connsiteY19" fmla="*/ 1073 h 251777"/>
                <a:gd name="connsiteX20" fmla="*/ 245751 w 571497"/>
                <a:gd name="connsiteY20" fmla="*/ 2706 h 251777"/>
                <a:gd name="connsiteX21" fmla="*/ 225887 w 571497"/>
                <a:gd name="connsiteY21" fmla="*/ 1345 h 251777"/>
                <a:gd name="connsiteX22" fmla="*/ 209560 w 571497"/>
                <a:gd name="connsiteY22" fmla="*/ 1889 h 251777"/>
                <a:gd name="connsiteX23" fmla="*/ 187246 w 571497"/>
                <a:gd name="connsiteY23" fmla="*/ 17672 h 251777"/>
                <a:gd name="connsiteX24" fmla="*/ 175817 w 571497"/>
                <a:gd name="connsiteY24" fmla="*/ 38625 h 251777"/>
                <a:gd name="connsiteX25" fmla="*/ 173640 w 571497"/>
                <a:gd name="connsiteY25" fmla="*/ 44339 h 251777"/>
                <a:gd name="connsiteX26" fmla="*/ 167926 w 571497"/>
                <a:gd name="connsiteY26" fmla="*/ 53863 h 251777"/>
                <a:gd name="connsiteX27" fmla="*/ 161939 w 571497"/>
                <a:gd name="connsiteY27" fmla="*/ 68286 h 251777"/>
                <a:gd name="connsiteX28" fmla="*/ 157857 w 571497"/>
                <a:gd name="connsiteY28" fmla="*/ 80803 h 251777"/>
                <a:gd name="connsiteX29" fmla="*/ 151599 w 571497"/>
                <a:gd name="connsiteY29" fmla="*/ 98491 h 251777"/>
                <a:gd name="connsiteX30" fmla="*/ 147517 w 571497"/>
                <a:gd name="connsiteY30" fmla="*/ 108831 h 251777"/>
                <a:gd name="connsiteX31" fmla="*/ 145340 w 571497"/>
                <a:gd name="connsiteY31" fmla="*/ 116994 h 251777"/>
                <a:gd name="connsiteX32" fmla="*/ 142075 w 571497"/>
                <a:gd name="connsiteY32" fmla="*/ 118899 h 251777"/>
                <a:gd name="connsiteX33" fmla="*/ 125203 w 571497"/>
                <a:gd name="connsiteY33" fmla="*/ 118899 h 251777"/>
                <a:gd name="connsiteX34" fmla="*/ 100169 w 571497"/>
                <a:gd name="connsiteY34" fmla="*/ 120260 h 251777"/>
                <a:gd name="connsiteX35" fmla="*/ 80304 w 571497"/>
                <a:gd name="connsiteY35" fmla="*/ 118899 h 251777"/>
                <a:gd name="connsiteX36" fmla="*/ 63705 w 571497"/>
                <a:gd name="connsiteY36" fmla="*/ 118899 h 251777"/>
                <a:gd name="connsiteX37" fmla="*/ 41664 w 571497"/>
                <a:gd name="connsiteY37" fmla="*/ 135226 h 251777"/>
                <a:gd name="connsiteX38" fmla="*/ 30507 w 571497"/>
                <a:gd name="connsiteY38" fmla="*/ 155907 h 251777"/>
                <a:gd name="connsiteX39" fmla="*/ 28874 w 571497"/>
                <a:gd name="connsiteY39" fmla="*/ 161077 h 251777"/>
                <a:gd name="connsiteX40" fmla="*/ 18262 w 571497"/>
                <a:gd name="connsiteY40" fmla="*/ 181486 h 251777"/>
                <a:gd name="connsiteX41" fmla="*/ 13363 w 571497"/>
                <a:gd name="connsiteY41" fmla="*/ 193731 h 251777"/>
                <a:gd name="connsiteX42" fmla="*/ 10098 w 571497"/>
                <a:gd name="connsiteY42" fmla="*/ 206249 h 251777"/>
                <a:gd name="connsiteX43" fmla="*/ 4928 w 571497"/>
                <a:gd name="connsiteY43" fmla="*/ 217950 h 251777"/>
                <a:gd name="connsiteX44" fmla="*/ 302 w 571497"/>
                <a:gd name="connsiteY44" fmla="*/ 233732 h 251777"/>
                <a:gd name="connsiteX45" fmla="*/ 9554 w 571497"/>
                <a:gd name="connsiteY45" fmla="*/ 248971 h 251777"/>
                <a:gd name="connsiteX46" fmla="*/ 29963 w 571497"/>
                <a:gd name="connsiteY46" fmla="*/ 250604 h 251777"/>
                <a:gd name="connsiteX47" fmla="*/ 54725 w 571497"/>
                <a:gd name="connsiteY47" fmla="*/ 250876 h 251777"/>
                <a:gd name="connsiteX48" fmla="*/ 79216 w 571497"/>
                <a:gd name="connsiteY48" fmla="*/ 250876 h 251777"/>
                <a:gd name="connsiteX49" fmla="*/ 90372 w 571497"/>
                <a:gd name="connsiteY49" fmla="*/ 250332 h 251777"/>
                <a:gd name="connsiteX50" fmla="*/ 124387 w 571497"/>
                <a:gd name="connsiteY50" fmla="*/ 250876 h 251777"/>
                <a:gd name="connsiteX51" fmla="*/ 139353 w 571497"/>
                <a:gd name="connsiteY51" fmla="*/ 250876 h 251777"/>
                <a:gd name="connsiteX52" fmla="*/ 145884 w 571497"/>
                <a:gd name="connsiteY52" fmla="*/ 250059 h 251777"/>
                <a:gd name="connsiteX53" fmla="*/ 152959 w 571497"/>
                <a:gd name="connsiteY53" fmla="*/ 250604 h 251777"/>
                <a:gd name="connsiteX54" fmla="*/ 161939 w 571497"/>
                <a:gd name="connsiteY54" fmla="*/ 250332 h 251777"/>
                <a:gd name="connsiteX55" fmla="*/ 166565 w 571497"/>
                <a:gd name="connsiteY55" fmla="*/ 250604 h 251777"/>
                <a:gd name="connsiteX56" fmla="*/ 182620 w 571497"/>
                <a:gd name="connsiteY56" fmla="*/ 249787 h 251777"/>
                <a:gd name="connsiteX57" fmla="*/ 195410 w 571497"/>
                <a:gd name="connsiteY57" fmla="*/ 249243 h 251777"/>
                <a:gd name="connsiteX58" fmla="*/ 208471 w 571497"/>
                <a:gd name="connsiteY58" fmla="*/ 249787 h 251777"/>
                <a:gd name="connsiteX59" fmla="*/ 217179 w 571497"/>
                <a:gd name="connsiteY59" fmla="*/ 250604 h 251777"/>
                <a:gd name="connsiteX60" fmla="*/ 228608 w 571497"/>
                <a:gd name="connsiteY60" fmla="*/ 249515 h 251777"/>
                <a:gd name="connsiteX61" fmla="*/ 250377 w 571497"/>
                <a:gd name="connsiteY61" fmla="*/ 249515 h 251777"/>
                <a:gd name="connsiteX62" fmla="*/ 271874 w 571497"/>
                <a:gd name="connsiteY62" fmla="*/ 248427 h 251777"/>
                <a:gd name="connsiteX63" fmla="*/ 284392 w 571497"/>
                <a:gd name="connsiteY63" fmla="*/ 245706 h 251777"/>
                <a:gd name="connsiteX64" fmla="*/ 288201 w 571497"/>
                <a:gd name="connsiteY64" fmla="*/ 245433 h 251777"/>
                <a:gd name="connsiteX65" fmla="*/ 299630 w 571497"/>
                <a:gd name="connsiteY65" fmla="*/ 248699 h 251777"/>
                <a:gd name="connsiteX66" fmla="*/ 325481 w 571497"/>
                <a:gd name="connsiteY66" fmla="*/ 249243 h 251777"/>
                <a:gd name="connsiteX67" fmla="*/ 333101 w 571497"/>
                <a:gd name="connsiteY67" fmla="*/ 249787 h 251777"/>
                <a:gd name="connsiteX68" fmla="*/ 349700 w 571497"/>
                <a:gd name="connsiteY68" fmla="*/ 248427 h 251777"/>
                <a:gd name="connsiteX69" fmla="*/ 359224 w 571497"/>
                <a:gd name="connsiteY69" fmla="*/ 249787 h 251777"/>
                <a:gd name="connsiteX70" fmla="*/ 367659 w 571497"/>
                <a:gd name="connsiteY70" fmla="*/ 248971 h 251777"/>
                <a:gd name="connsiteX71" fmla="*/ 391334 w 571497"/>
                <a:gd name="connsiteY71" fmla="*/ 248155 h 251777"/>
                <a:gd name="connsiteX72" fmla="*/ 406028 w 571497"/>
                <a:gd name="connsiteY72" fmla="*/ 248971 h 251777"/>
                <a:gd name="connsiteX73" fmla="*/ 421538 w 571497"/>
                <a:gd name="connsiteY73" fmla="*/ 249243 h 251777"/>
                <a:gd name="connsiteX74" fmla="*/ 427797 w 571497"/>
                <a:gd name="connsiteY74" fmla="*/ 248699 h 251777"/>
                <a:gd name="connsiteX75" fmla="*/ 434872 w 571497"/>
                <a:gd name="connsiteY75" fmla="*/ 249243 h 251777"/>
                <a:gd name="connsiteX76" fmla="*/ 443580 w 571497"/>
                <a:gd name="connsiteY76" fmla="*/ 248699 h 251777"/>
                <a:gd name="connsiteX77" fmla="*/ 449294 w 571497"/>
                <a:gd name="connsiteY77" fmla="*/ 248971 h 251777"/>
                <a:gd name="connsiteX78" fmla="*/ 465621 w 571497"/>
                <a:gd name="connsiteY78" fmla="*/ 248427 h 251777"/>
                <a:gd name="connsiteX79" fmla="*/ 477867 w 571497"/>
                <a:gd name="connsiteY79" fmla="*/ 247882 h 251777"/>
                <a:gd name="connsiteX80" fmla="*/ 491472 w 571497"/>
                <a:gd name="connsiteY80" fmla="*/ 248427 h 251777"/>
                <a:gd name="connsiteX81" fmla="*/ 499364 w 571497"/>
                <a:gd name="connsiteY81" fmla="*/ 249243 h 251777"/>
                <a:gd name="connsiteX82" fmla="*/ 511065 w 571497"/>
                <a:gd name="connsiteY82" fmla="*/ 248155 h 251777"/>
                <a:gd name="connsiteX83" fmla="*/ 531746 w 571497"/>
                <a:gd name="connsiteY83" fmla="*/ 248155 h 251777"/>
                <a:gd name="connsiteX84" fmla="*/ 557597 w 571497"/>
                <a:gd name="connsiteY84" fmla="*/ 246794 h 251777"/>
                <a:gd name="connsiteX85" fmla="*/ 570658 w 571497"/>
                <a:gd name="connsiteY85" fmla="*/ 230739 h 251777"/>
                <a:gd name="connsiteX86" fmla="*/ 561951 w 571497"/>
                <a:gd name="connsiteY86" fmla="*/ 210603 h 251777"/>
                <a:gd name="connsiteX87" fmla="*/ 351877 w 571497"/>
                <a:gd name="connsiteY87" fmla="*/ 41346 h 251777"/>
                <a:gd name="connsiteX88" fmla="*/ 356230 w 571497"/>
                <a:gd name="connsiteY88" fmla="*/ 35904 h 251777"/>
                <a:gd name="connsiteX89" fmla="*/ 363850 w 571497"/>
                <a:gd name="connsiteY89" fmla="*/ 24203 h 251777"/>
                <a:gd name="connsiteX90" fmla="*/ 370381 w 571497"/>
                <a:gd name="connsiteY90" fmla="*/ 24203 h 251777"/>
                <a:gd name="connsiteX91" fmla="*/ 386435 w 571497"/>
                <a:gd name="connsiteY91" fmla="*/ 52775 h 251777"/>
                <a:gd name="connsiteX92" fmla="*/ 397048 w 571497"/>
                <a:gd name="connsiteY92" fmla="*/ 73184 h 251777"/>
                <a:gd name="connsiteX93" fmla="*/ 403579 w 571497"/>
                <a:gd name="connsiteY93" fmla="*/ 88150 h 251777"/>
                <a:gd name="connsiteX94" fmla="*/ 415280 w 571497"/>
                <a:gd name="connsiteY94" fmla="*/ 115090 h 251777"/>
                <a:gd name="connsiteX95" fmla="*/ 389157 w 571497"/>
                <a:gd name="connsiteY95" fmla="*/ 115634 h 251777"/>
                <a:gd name="connsiteX96" fmla="*/ 364122 w 571497"/>
                <a:gd name="connsiteY96" fmla="*/ 114818 h 251777"/>
                <a:gd name="connsiteX97" fmla="*/ 339087 w 571497"/>
                <a:gd name="connsiteY97" fmla="*/ 114818 h 251777"/>
                <a:gd name="connsiteX98" fmla="*/ 314052 w 571497"/>
                <a:gd name="connsiteY98" fmla="*/ 114818 h 251777"/>
                <a:gd name="connsiteX99" fmla="*/ 288746 w 571497"/>
                <a:gd name="connsiteY99" fmla="*/ 115362 h 251777"/>
                <a:gd name="connsiteX100" fmla="*/ 295821 w 571497"/>
                <a:gd name="connsiteY100" fmla="*/ 106926 h 251777"/>
                <a:gd name="connsiteX101" fmla="*/ 303712 w 571497"/>
                <a:gd name="connsiteY101" fmla="*/ 96314 h 251777"/>
                <a:gd name="connsiteX102" fmla="*/ 313236 w 571497"/>
                <a:gd name="connsiteY102" fmla="*/ 86790 h 251777"/>
                <a:gd name="connsiteX103" fmla="*/ 326026 w 571497"/>
                <a:gd name="connsiteY103" fmla="*/ 71007 h 251777"/>
                <a:gd name="connsiteX104" fmla="*/ 337999 w 571497"/>
                <a:gd name="connsiteY104" fmla="*/ 57401 h 251777"/>
                <a:gd name="connsiteX105" fmla="*/ 351877 w 571497"/>
                <a:gd name="connsiteY105" fmla="*/ 41346 h 251777"/>
                <a:gd name="connsiteX106" fmla="*/ 312964 w 571497"/>
                <a:gd name="connsiteY106" fmla="*/ 37809 h 251777"/>
                <a:gd name="connsiteX107" fmla="*/ 323849 w 571497"/>
                <a:gd name="connsiteY107" fmla="*/ 24747 h 251777"/>
                <a:gd name="connsiteX108" fmla="*/ 324937 w 571497"/>
                <a:gd name="connsiteY108" fmla="*/ 22298 h 251777"/>
                <a:gd name="connsiteX109" fmla="*/ 327930 w 571497"/>
                <a:gd name="connsiteY109" fmla="*/ 19577 h 251777"/>
                <a:gd name="connsiteX110" fmla="*/ 344802 w 571497"/>
                <a:gd name="connsiteY110" fmla="*/ 19849 h 251777"/>
                <a:gd name="connsiteX111" fmla="*/ 330379 w 571497"/>
                <a:gd name="connsiteY111" fmla="*/ 36176 h 251777"/>
                <a:gd name="connsiteX112" fmla="*/ 319495 w 571497"/>
                <a:gd name="connsiteY112" fmla="*/ 50054 h 251777"/>
                <a:gd name="connsiteX113" fmla="*/ 304528 w 571497"/>
                <a:gd name="connsiteY113" fmla="*/ 67469 h 251777"/>
                <a:gd name="connsiteX114" fmla="*/ 293644 w 571497"/>
                <a:gd name="connsiteY114" fmla="*/ 81891 h 251777"/>
                <a:gd name="connsiteX115" fmla="*/ 278677 w 571497"/>
                <a:gd name="connsiteY115" fmla="*/ 100123 h 251777"/>
                <a:gd name="connsiteX116" fmla="*/ 268337 w 571497"/>
                <a:gd name="connsiteY116" fmla="*/ 112368 h 251777"/>
                <a:gd name="connsiteX117" fmla="*/ 263167 w 571497"/>
                <a:gd name="connsiteY117" fmla="*/ 114545 h 251777"/>
                <a:gd name="connsiteX118" fmla="*/ 247384 w 571497"/>
                <a:gd name="connsiteY118" fmla="*/ 115090 h 251777"/>
                <a:gd name="connsiteX119" fmla="*/ 259357 w 571497"/>
                <a:gd name="connsiteY119" fmla="*/ 103389 h 251777"/>
                <a:gd name="connsiteX120" fmla="*/ 261534 w 571497"/>
                <a:gd name="connsiteY120" fmla="*/ 99851 h 251777"/>
                <a:gd name="connsiteX121" fmla="*/ 276500 w 571497"/>
                <a:gd name="connsiteY121" fmla="*/ 81891 h 251777"/>
                <a:gd name="connsiteX122" fmla="*/ 299630 w 571497"/>
                <a:gd name="connsiteY122" fmla="*/ 53863 h 251777"/>
                <a:gd name="connsiteX123" fmla="*/ 311603 w 571497"/>
                <a:gd name="connsiteY123" fmla="*/ 39986 h 251777"/>
                <a:gd name="connsiteX124" fmla="*/ 312964 w 571497"/>
                <a:gd name="connsiteY124" fmla="*/ 37809 h 251777"/>
                <a:gd name="connsiteX125" fmla="*/ 163844 w 571497"/>
                <a:gd name="connsiteY125" fmla="*/ 111008 h 251777"/>
                <a:gd name="connsiteX126" fmla="*/ 168470 w 571497"/>
                <a:gd name="connsiteY126" fmla="*/ 102028 h 251777"/>
                <a:gd name="connsiteX127" fmla="*/ 180443 w 571497"/>
                <a:gd name="connsiteY127" fmla="*/ 72639 h 251777"/>
                <a:gd name="connsiteX128" fmla="*/ 185885 w 571497"/>
                <a:gd name="connsiteY128" fmla="*/ 56040 h 251777"/>
                <a:gd name="connsiteX129" fmla="*/ 194593 w 571497"/>
                <a:gd name="connsiteY129" fmla="*/ 37264 h 251777"/>
                <a:gd name="connsiteX130" fmla="*/ 203029 w 571497"/>
                <a:gd name="connsiteY130" fmla="*/ 25019 h 251777"/>
                <a:gd name="connsiteX131" fmla="*/ 221533 w 571497"/>
                <a:gd name="connsiteY131" fmla="*/ 19033 h 251777"/>
                <a:gd name="connsiteX132" fmla="*/ 236227 w 571497"/>
                <a:gd name="connsiteY132" fmla="*/ 20121 h 251777"/>
                <a:gd name="connsiteX133" fmla="*/ 251466 w 571497"/>
                <a:gd name="connsiteY133" fmla="*/ 20393 h 251777"/>
                <a:gd name="connsiteX134" fmla="*/ 268065 w 571497"/>
                <a:gd name="connsiteY134" fmla="*/ 20665 h 251777"/>
                <a:gd name="connsiteX135" fmla="*/ 281398 w 571497"/>
                <a:gd name="connsiteY135" fmla="*/ 21209 h 251777"/>
                <a:gd name="connsiteX136" fmla="*/ 299358 w 571497"/>
                <a:gd name="connsiteY136" fmla="*/ 20393 h 251777"/>
                <a:gd name="connsiteX137" fmla="*/ 301263 w 571497"/>
                <a:gd name="connsiteY137" fmla="*/ 21209 h 251777"/>
                <a:gd name="connsiteX138" fmla="*/ 300174 w 571497"/>
                <a:gd name="connsiteY138" fmla="*/ 23114 h 251777"/>
                <a:gd name="connsiteX139" fmla="*/ 295276 w 571497"/>
                <a:gd name="connsiteY139" fmla="*/ 28557 h 251777"/>
                <a:gd name="connsiteX140" fmla="*/ 284392 w 571497"/>
                <a:gd name="connsiteY140" fmla="*/ 41074 h 251777"/>
                <a:gd name="connsiteX141" fmla="*/ 277317 w 571497"/>
                <a:gd name="connsiteY141" fmla="*/ 50598 h 251777"/>
                <a:gd name="connsiteX142" fmla="*/ 268337 w 571497"/>
                <a:gd name="connsiteY142" fmla="*/ 62299 h 251777"/>
                <a:gd name="connsiteX143" fmla="*/ 251738 w 571497"/>
                <a:gd name="connsiteY143" fmla="*/ 81075 h 251777"/>
                <a:gd name="connsiteX144" fmla="*/ 246567 w 571497"/>
                <a:gd name="connsiteY144" fmla="*/ 87606 h 251777"/>
                <a:gd name="connsiteX145" fmla="*/ 230513 w 571497"/>
                <a:gd name="connsiteY145" fmla="*/ 108287 h 251777"/>
                <a:gd name="connsiteX146" fmla="*/ 226431 w 571497"/>
                <a:gd name="connsiteY146" fmla="*/ 112913 h 251777"/>
                <a:gd name="connsiteX147" fmla="*/ 219900 w 571497"/>
                <a:gd name="connsiteY147" fmla="*/ 115362 h 251777"/>
                <a:gd name="connsiteX148" fmla="*/ 211192 w 571497"/>
                <a:gd name="connsiteY148" fmla="*/ 116178 h 251777"/>
                <a:gd name="connsiteX149" fmla="*/ 198131 w 571497"/>
                <a:gd name="connsiteY149" fmla="*/ 116178 h 251777"/>
                <a:gd name="connsiteX150" fmla="*/ 197042 w 571497"/>
                <a:gd name="connsiteY150" fmla="*/ 116450 h 251777"/>
                <a:gd name="connsiteX151" fmla="*/ 172824 w 571497"/>
                <a:gd name="connsiteY151" fmla="*/ 115634 h 251777"/>
                <a:gd name="connsiteX152" fmla="*/ 166293 w 571497"/>
                <a:gd name="connsiteY152" fmla="*/ 115634 h 251777"/>
                <a:gd name="connsiteX153" fmla="*/ 163028 w 571497"/>
                <a:gd name="connsiteY153" fmla="*/ 114545 h 251777"/>
                <a:gd name="connsiteX154" fmla="*/ 163844 w 571497"/>
                <a:gd name="connsiteY154" fmla="*/ 111008 h 251777"/>
                <a:gd name="connsiteX155" fmla="*/ 94454 w 571497"/>
                <a:gd name="connsiteY155" fmla="*/ 213596 h 251777"/>
                <a:gd name="connsiteX156" fmla="*/ 80576 w 571497"/>
                <a:gd name="connsiteY156" fmla="*/ 230195 h 251777"/>
                <a:gd name="connsiteX157" fmla="*/ 74590 w 571497"/>
                <a:gd name="connsiteY157" fmla="*/ 232372 h 251777"/>
                <a:gd name="connsiteX158" fmla="*/ 68331 w 571497"/>
                <a:gd name="connsiteY158" fmla="*/ 233188 h 251777"/>
                <a:gd name="connsiteX159" fmla="*/ 51732 w 571497"/>
                <a:gd name="connsiteY159" fmla="*/ 233460 h 251777"/>
                <a:gd name="connsiteX160" fmla="*/ 22615 w 571497"/>
                <a:gd name="connsiteY160" fmla="*/ 232372 h 251777"/>
                <a:gd name="connsiteX161" fmla="*/ 20711 w 571497"/>
                <a:gd name="connsiteY161" fmla="*/ 232644 h 251777"/>
                <a:gd name="connsiteX162" fmla="*/ 17173 w 571497"/>
                <a:gd name="connsiteY162" fmla="*/ 231556 h 251777"/>
                <a:gd name="connsiteX163" fmla="*/ 18262 w 571497"/>
                <a:gd name="connsiteY163" fmla="*/ 228290 h 251777"/>
                <a:gd name="connsiteX164" fmla="*/ 22343 w 571497"/>
                <a:gd name="connsiteY164" fmla="*/ 220127 h 251777"/>
                <a:gd name="connsiteX165" fmla="*/ 34589 w 571497"/>
                <a:gd name="connsiteY165" fmla="*/ 190466 h 251777"/>
                <a:gd name="connsiteX166" fmla="*/ 40575 w 571497"/>
                <a:gd name="connsiteY166" fmla="*/ 173323 h 251777"/>
                <a:gd name="connsiteX167" fmla="*/ 52276 w 571497"/>
                <a:gd name="connsiteY167" fmla="*/ 151009 h 251777"/>
                <a:gd name="connsiteX168" fmla="*/ 54453 w 571497"/>
                <a:gd name="connsiteY168" fmla="*/ 146927 h 251777"/>
                <a:gd name="connsiteX169" fmla="*/ 76495 w 571497"/>
                <a:gd name="connsiteY169" fmla="*/ 137131 h 251777"/>
                <a:gd name="connsiteX170" fmla="*/ 90645 w 571497"/>
                <a:gd name="connsiteY170" fmla="*/ 138220 h 251777"/>
                <a:gd name="connsiteX171" fmla="*/ 106427 w 571497"/>
                <a:gd name="connsiteY171" fmla="*/ 138492 h 251777"/>
                <a:gd name="connsiteX172" fmla="*/ 122482 w 571497"/>
                <a:gd name="connsiteY172" fmla="*/ 138764 h 251777"/>
                <a:gd name="connsiteX173" fmla="*/ 136360 w 571497"/>
                <a:gd name="connsiteY173" fmla="*/ 139308 h 251777"/>
                <a:gd name="connsiteX174" fmla="*/ 154320 w 571497"/>
                <a:gd name="connsiteY174" fmla="*/ 138492 h 251777"/>
                <a:gd name="connsiteX175" fmla="*/ 155953 w 571497"/>
                <a:gd name="connsiteY175" fmla="*/ 139308 h 251777"/>
                <a:gd name="connsiteX176" fmla="*/ 155136 w 571497"/>
                <a:gd name="connsiteY176" fmla="*/ 141213 h 251777"/>
                <a:gd name="connsiteX177" fmla="*/ 149694 w 571497"/>
                <a:gd name="connsiteY177" fmla="*/ 147199 h 251777"/>
                <a:gd name="connsiteX178" fmla="*/ 139081 w 571497"/>
                <a:gd name="connsiteY178" fmla="*/ 158900 h 251777"/>
                <a:gd name="connsiteX179" fmla="*/ 129829 w 571497"/>
                <a:gd name="connsiteY179" fmla="*/ 171418 h 251777"/>
                <a:gd name="connsiteX180" fmla="*/ 124115 w 571497"/>
                <a:gd name="connsiteY180" fmla="*/ 178221 h 251777"/>
                <a:gd name="connsiteX181" fmla="*/ 106427 w 571497"/>
                <a:gd name="connsiteY181" fmla="*/ 198629 h 251777"/>
                <a:gd name="connsiteX182" fmla="*/ 100441 w 571497"/>
                <a:gd name="connsiteY182" fmla="*/ 206249 h 251777"/>
                <a:gd name="connsiteX183" fmla="*/ 94454 w 571497"/>
                <a:gd name="connsiteY183" fmla="*/ 213596 h 251777"/>
                <a:gd name="connsiteX184" fmla="*/ 132823 w 571497"/>
                <a:gd name="connsiteY184" fmla="*/ 217678 h 251777"/>
                <a:gd name="connsiteX185" fmla="*/ 122482 w 571497"/>
                <a:gd name="connsiteY185" fmla="*/ 229923 h 251777"/>
                <a:gd name="connsiteX186" fmla="*/ 117312 w 571497"/>
                <a:gd name="connsiteY186" fmla="*/ 232100 h 251777"/>
                <a:gd name="connsiteX187" fmla="*/ 103978 w 571497"/>
                <a:gd name="connsiteY187" fmla="*/ 232644 h 251777"/>
                <a:gd name="connsiteX188" fmla="*/ 101529 w 571497"/>
                <a:gd name="connsiteY188" fmla="*/ 232644 h 251777"/>
                <a:gd name="connsiteX189" fmla="*/ 112958 w 571497"/>
                <a:gd name="connsiteY189" fmla="*/ 221215 h 251777"/>
                <a:gd name="connsiteX190" fmla="*/ 115407 w 571497"/>
                <a:gd name="connsiteY190" fmla="*/ 217678 h 251777"/>
                <a:gd name="connsiteX191" fmla="*/ 130374 w 571497"/>
                <a:gd name="connsiteY191" fmla="*/ 199718 h 251777"/>
                <a:gd name="connsiteX192" fmla="*/ 154048 w 571497"/>
                <a:gd name="connsiteY192" fmla="*/ 170874 h 251777"/>
                <a:gd name="connsiteX193" fmla="*/ 166293 w 571497"/>
                <a:gd name="connsiteY193" fmla="*/ 156179 h 251777"/>
                <a:gd name="connsiteX194" fmla="*/ 177994 w 571497"/>
                <a:gd name="connsiteY194" fmla="*/ 142029 h 251777"/>
                <a:gd name="connsiteX195" fmla="*/ 190239 w 571497"/>
                <a:gd name="connsiteY195" fmla="*/ 137403 h 251777"/>
                <a:gd name="connsiteX196" fmla="*/ 199491 w 571497"/>
                <a:gd name="connsiteY196" fmla="*/ 137675 h 251777"/>
                <a:gd name="connsiteX197" fmla="*/ 181259 w 571497"/>
                <a:gd name="connsiteY197" fmla="*/ 159173 h 251777"/>
                <a:gd name="connsiteX198" fmla="*/ 168470 w 571497"/>
                <a:gd name="connsiteY198" fmla="*/ 174411 h 251777"/>
                <a:gd name="connsiteX199" fmla="*/ 147789 w 571497"/>
                <a:gd name="connsiteY199" fmla="*/ 199446 h 251777"/>
                <a:gd name="connsiteX200" fmla="*/ 132823 w 571497"/>
                <a:gd name="connsiteY200" fmla="*/ 217678 h 251777"/>
                <a:gd name="connsiteX201" fmla="*/ 255547 w 571497"/>
                <a:gd name="connsiteY201" fmla="*/ 232372 h 251777"/>
                <a:gd name="connsiteX202" fmla="*/ 248200 w 571497"/>
                <a:gd name="connsiteY202" fmla="*/ 233188 h 251777"/>
                <a:gd name="connsiteX203" fmla="*/ 233234 w 571497"/>
                <a:gd name="connsiteY203" fmla="*/ 232100 h 251777"/>
                <a:gd name="connsiteX204" fmla="*/ 216907 w 571497"/>
                <a:gd name="connsiteY204" fmla="*/ 232372 h 251777"/>
                <a:gd name="connsiteX205" fmla="*/ 202212 w 571497"/>
                <a:gd name="connsiteY205" fmla="*/ 231828 h 251777"/>
                <a:gd name="connsiteX206" fmla="*/ 189967 w 571497"/>
                <a:gd name="connsiteY206" fmla="*/ 233188 h 251777"/>
                <a:gd name="connsiteX207" fmla="*/ 185341 w 571497"/>
                <a:gd name="connsiteY207" fmla="*/ 233188 h 251777"/>
                <a:gd name="connsiteX208" fmla="*/ 175001 w 571497"/>
                <a:gd name="connsiteY208" fmla="*/ 232644 h 251777"/>
                <a:gd name="connsiteX209" fmla="*/ 158946 w 571497"/>
                <a:gd name="connsiteY209" fmla="*/ 232644 h 251777"/>
                <a:gd name="connsiteX210" fmla="*/ 142891 w 571497"/>
                <a:gd name="connsiteY210" fmla="*/ 233188 h 251777"/>
                <a:gd name="connsiteX211" fmla="*/ 149422 w 571497"/>
                <a:gd name="connsiteY211" fmla="*/ 225025 h 251777"/>
                <a:gd name="connsiteX212" fmla="*/ 157313 w 571497"/>
                <a:gd name="connsiteY212" fmla="*/ 213868 h 251777"/>
                <a:gd name="connsiteX213" fmla="*/ 166837 w 571497"/>
                <a:gd name="connsiteY213" fmla="*/ 204344 h 251777"/>
                <a:gd name="connsiteX214" fmla="*/ 180171 w 571497"/>
                <a:gd name="connsiteY214" fmla="*/ 187745 h 251777"/>
                <a:gd name="connsiteX215" fmla="*/ 191600 w 571497"/>
                <a:gd name="connsiteY215" fmla="*/ 174955 h 251777"/>
                <a:gd name="connsiteX216" fmla="*/ 205750 w 571497"/>
                <a:gd name="connsiteY216" fmla="*/ 158900 h 251777"/>
                <a:gd name="connsiteX217" fmla="*/ 210104 w 571497"/>
                <a:gd name="connsiteY217" fmla="*/ 153458 h 251777"/>
                <a:gd name="connsiteX218" fmla="*/ 217723 w 571497"/>
                <a:gd name="connsiteY218" fmla="*/ 141757 h 251777"/>
                <a:gd name="connsiteX219" fmla="*/ 224254 w 571497"/>
                <a:gd name="connsiteY219" fmla="*/ 142029 h 251777"/>
                <a:gd name="connsiteX220" fmla="*/ 240309 w 571497"/>
                <a:gd name="connsiteY220" fmla="*/ 170329 h 251777"/>
                <a:gd name="connsiteX221" fmla="*/ 251193 w 571497"/>
                <a:gd name="connsiteY221" fmla="*/ 191010 h 251777"/>
                <a:gd name="connsiteX222" fmla="*/ 263439 w 571497"/>
                <a:gd name="connsiteY222" fmla="*/ 219854 h 251777"/>
                <a:gd name="connsiteX223" fmla="*/ 269153 w 571497"/>
                <a:gd name="connsiteY223" fmla="*/ 232644 h 251777"/>
                <a:gd name="connsiteX224" fmla="*/ 255547 w 571497"/>
                <a:gd name="connsiteY224" fmla="*/ 232372 h 251777"/>
                <a:gd name="connsiteX225" fmla="*/ 292555 w 571497"/>
                <a:gd name="connsiteY225" fmla="*/ 201078 h 251777"/>
                <a:gd name="connsiteX226" fmla="*/ 287113 w 571497"/>
                <a:gd name="connsiteY226" fmla="*/ 214684 h 251777"/>
                <a:gd name="connsiteX227" fmla="*/ 283031 w 571497"/>
                <a:gd name="connsiteY227" fmla="*/ 220671 h 251777"/>
                <a:gd name="connsiteX228" fmla="*/ 277317 w 571497"/>
                <a:gd name="connsiteY228" fmla="*/ 206249 h 251777"/>
                <a:gd name="connsiteX229" fmla="*/ 263983 w 571497"/>
                <a:gd name="connsiteY229" fmla="*/ 177404 h 251777"/>
                <a:gd name="connsiteX230" fmla="*/ 250377 w 571497"/>
                <a:gd name="connsiteY230" fmla="*/ 153458 h 251777"/>
                <a:gd name="connsiteX231" fmla="*/ 243030 w 571497"/>
                <a:gd name="connsiteY231" fmla="*/ 137675 h 251777"/>
                <a:gd name="connsiteX232" fmla="*/ 242214 w 571497"/>
                <a:gd name="connsiteY232" fmla="*/ 136315 h 251777"/>
                <a:gd name="connsiteX233" fmla="*/ 240309 w 571497"/>
                <a:gd name="connsiteY233" fmla="*/ 132777 h 251777"/>
                <a:gd name="connsiteX234" fmla="*/ 244935 w 571497"/>
                <a:gd name="connsiteY234" fmla="*/ 131689 h 251777"/>
                <a:gd name="connsiteX235" fmla="*/ 274051 w 571497"/>
                <a:gd name="connsiteY235" fmla="*/ 133594 h 251777"/>
                <a:gd name="connsiteX236" fmla="*/ 292011 w 571497"/>
                <a:gd name="connsiteY236" fmla="*/ 133049 h 251777"/>
                <a:gd name="connsiteX237" fmla="*/ 308882 w 571497"/>
                <a:gd name="connsiteY237" fmla="*/ 133321 h 251777"/>
                <a:gd name="connsiteX238" fmla="*/ 315141 w 571497"/>
                <a:gd name="connsiteY238" fmla="*/ 132505 h 251777"/>
                <a:gd name="connsiteX239" fmla="*/ 321672 w 571497"/>
                <a:gd name="connsiteY239" fmla="*/ 133049 h 251777"/>
                <a:gd name="connsiteX240" fmla="*/ 321672 w 571497"/>
                <a:gd name="connsiteY240" fmla="*/ 136587 h 251777"/>
                <a:gd name="connsiteX241" fmla="*/ 310787 w 571497"/>
                <a:gd name="connsiteY241" fmla="*/ 158628 h 251777"/>
                <a:gd name="connsiteX242" fmla="*/ 308882 w 571497"/>
                <a:gd name="connsiteY242" fmla="*/ 161894 h 251777"/>
                <a:gd name="connsiteX243" fmla="*/ 300447 w 571497"/>
                <a:gd name="connsiteY243" fmla="*/ 178493 h 251777"/>
                <a:gd name="connsiteX244" fmla="*/ 292555 w 571497"/>
                <a:gd name="connsiteY244" fmla="*/ 201078 h 251777"/>
                <a:gd name="connsiteX245" fmla="*/ 376639 w 571497"/>
                <a:gd name="connsiteY245" fmla="*/ 211691 h 251777"/>
                <a:gd name="connsiteX246" fmla="*/ 362761 w 571497"/>
                <a:gd name="connsiteY246" fmla="*/ 228834 h 251777"/>
                <a:gd name="connsiteX247" fmla="*/ 356775 w 571497"/>
                <a:gd name="connsiteY247" fmla="*/ 231283 h 251777"/>
                <a:gd name="connsiteX248" fmla="*/ 350516 w 571497"/>
                <a:gd name="connsiteY248" fmla="*/ 232100 h 251777"/>
                <a:gd name="connsiteX249" fmla="*/ 333917 w 571497"/>
                <a:gd name="connsiteY249" fmla="*/ 232372 h 251777"/>
                <a:gd name="connsiteX250" fmla="*/ 304800 w 571497"/>
                <a:gd name="connsiteY250" fmla="*/ 231283 h 251777"/>
                <a:gd name="connsiteX251" fmla="*/ 302896 w 571497"/>
                <a:gd name="connsiteY251" fmla="*/ 231556 h 251777"/>
                <a:gd name="connsiteX252" fmla="*/ 299358 w 571497"/>
                <a:gd name="connsiteY252" fmla="*/ 230467 h 251777"/>
                <a:gd name="connsiteX253" fmla="*/ 300447 w 571497"/>
                <a:gd name="connsiteY253" fmla="*/ 227202 h 251777"/>
                <a:gd name="connsiteX254" fmla="*/ 304528 w 571497"/>
                <a:gd name="connsiteY254" fmla="*/ 219310 h 251777"/>
                <a:gd name="connsiteX255" fmla="*/ 317046 w 571497"/>
                <a:gd name="connsiteY255" fmla="*/ 188833 h 251777"/>
                <a:gd name="connsiteX256" fmla="*/ 322760 w 571497"/>
                <a:gd name="connsiteY256" fmla="*/ 171962 h 251777"/>
                <a:gd name="connsiteX257" fmla="*/ 334461 w 571497"/>
                <a:gd name="connsiteY257" fmla="*/ 149648 h 251777"/>
                <a:gd name="connsiteX258" fmla="*/ 336638 w 571497"/>
                <a:gd name="connsiteY258" fmla="*/ 145567 h 251777"/>
                <a:gd name="connsiteX259" fmla="*/ 358680 w 571497"/>
                <a:gd name="connsiteY259" fmla="*/ 135498 h 251777"/>
                <a:gd name="connsiteX260" fmla="*/ 372830 w 571497"/>
                <a:gd name="connsiteY260" fmla="*/ 136587 h 251777"/>
                <a:gd name="connsiteX261" fmla="*/ 388612 w 571497"/>
                <a:gd name="connsiteY261" fmla="*/ 136859 h 251777"/>
                <a:gd name="connsiteX262" fmla="*/ 404667 w 571497"/>
                <a:gd name="connsiteY262" fmla="*/ 137131 h 251777"/>
                <a:gd name="connsiteX263" fmla="*/ 418545 w 571497"/>
                <a:gd name="connsiteY263" fmla="*/ 137675 h 251777"/>
                <a:gd name="connsiteX264" fmla="*/ 436505 w 571497"/>
                <a:gd name="connsiteY264" fmla="*/ 136859 h 251777"/>
                <a:gd name="connsiteX265" fmla="*/ 438138 w 571497"/>
                <a:gd name="connsiteY265" fmla="*/ 137403 h 251777"/>
                <a:gd name="connsiteX266" fmla="*/ 437593 w 571497"/>
                <a:gd name="connsiteY266" fmla="*/ 139308 h 251777"/>
                <a:gd name="connsiteX267" fmla="*/ 430246 w 571497"/>
                <a:gd name="connsiteY267" fmla="*/ 147744 h 251777"/>
                <a:gd name="connsiteX268" fmla="*/ 413103 w 571497"/>
                <a:gd name="connsiteY268" fmla="*/ 168152 h 251777"/>
                <a:gd name="connsiteX269" fmla="*/ 399225 w 571497"/>
                <a:gd name="connsiteY269" fmla="*/ 186384 h 251777"/>
                <a:gd name="connsiteX270" fmla="*/ 388612 w 571497"/>
                <a:gd name="connsiteY270" fmla="*/ 196997 h 251777"/>
                <a:gd name="connsiteX271" fmla="*/ 382626 w 571497"/>
                <a:gd name="connsiteY271" fmla="*/ 204616 h 251777"/>
                <a:gd name="connsiteX272" fmla="*/ 376639 w 571497"/>
                <a:gd name="connsiteY272" fmla="*/ 211691 h 251777"/>
                <a:gd name="connsiteX273" fmla="*/ 414463 w 571497"/>
                <a:gd name="connsiteY273" fmla="*/ 216317 h 251777"/>
                <a:gd name="connsiteX274" fmla="*/ 404123 w 571497"/>
                <a:gd name="connsiteY274" fmla="*/ 228562 h 251777"/>
                <a:gd name="connsiteX275" fmla="*/ 398953 w 571497"/>
                <a:gd name="connsiteY275" fmla="*/ 230739 h 251777"/>
                <a:gd name="connsiteX276" fmla="*/ 383170 w 571497"/>
                <a:gd name="connsiteY276" fmla="*/ 231011 h 251777"/>
                <a:gd name="connsiteX277" fmla="*/ 395143 w 571497"/>
                <a:gd name="connsiteY277" fmla="*/ 219310 h 251777"/>
                <a:gd name="connsiteX278" fmla="*/ 401402 w 571497"/>
                <a:gd name="connsiteY278" fmla="*/ 210875 h 251777"/>
                <a:gd name="connsiteX279" fmla="*/ 412286 w 571497"/>
                <a:gd name="connsiteY279" fmla="*/ 198085 h 251777"/>
                <a:gd name="connsiteX280" fmla="*/ 435689 w 571497"/>
                <a:gd name="connsiteY280" fmla="*/ 170057 h 251777"/>
                <a:gd name="connsiteX281" fmla="*/ 447662 w 571497"/>
                <a:gd name="connsiteY281" fmla="*/ 155635 h 251777"/>
                <a:gd name="connsiteX282" fmla="*/ 459635 w 571497"/>
                <a:gd name="connsiteY282" fmla="*/ 140941 h 251777"/>
                <a:gd name="connsiteX283" fmla="*/ 472152 w 571497"/>
                <a:gd name="connsiteY283" fmla="*/ 136043 h 251777"/>
                <a:gd name="connsiteX284" fmla="*/ 481404 w 571497"/>
                <a:gd name="connsiteY284" fmla="*/ 136043 h 251777"/>
                <a:gd name="connsiteX285" fmla="*/ 472424 w 571497"/>
                <a:gd name="connsiteY285" fmla="*/ 145839 h 251777"/>
                <a:gd name="connsiteX286" fmla="*/ 462900 w 571497"/>
                <a:gd name="connsiteY286" fmla="*/ 157540 h 251777"/>
                <a:gd name="connsiteX287" fmla="*/ 451743 w 571497"/>
                <a:gd name="connsiteY287" fmla="*/ 170329 h 251777"/>
                <a:gd name="connsiteX288" fmla="*/ 449839 w 571497"/>
                <a:gd name="connsiteY288" fmla="*/ 173050 h 251777"/>
                <a:gd name="connsiteX289" fmla="*/ 429158 w 571497"/>
                <a:gd name="connsiteY289" fmla="*/ 198085 h 251777"/>
                <a:gd name="connsiteX290" fmla="*/ 414463 w 571497"/>
                <a:gd name="connsiteY290" fmla="*/ 216317 h 251777"/>
                <a:gd name="connsiteX291" fmla="*/ 539909 w 571497"/>
                <a:gd name="connsiteY291" fmla="*/ 231011 h 251777"/>
                <a:gd name="connsiteX292" fmla="*/ 530385 w 571497"/>
                <a:gd name="connsiteY292" fmla="*/ 231556 h 251777"/>
                <a:gd name="connsiteX293" fmla="*/ 515963 w 571497"/>
                <a:gd name="connsiteY293" fmla="*/ 230739 h 251777"/>
                <a:gd name="connsiteX294" fmla="*/ 499364 w 571497"/>
                <a:gd name="connsiteY294" fmla="*/ 231011 h 251777"/>
                <a:gd name="connsiteX295" fmla="*/ 484125 w 571497"/>
                <a:gd name="connsiteY295" fmla="*/ 230467 h 251777"/>
                <a:gd name="connsiteX296" fmla="*/ 471608 w 571497"/>
                <a:gd name="connsiteY296" fmla="*/ 232100 h 251777"/>
                <a:gd name="connsiteX297" fmla="*/ 469703 w 571497"/>
                <a:gd name="connsiteY297" fmla="*/ 232372 h 251777"/>
                <a:gd name="connsiteX298" fmla="*/ 452832 w 571497"/>
                <a:gd name="connsiteY298" fmla="*/ 231283 h 251777"/>
                <a:gd name="connsiteX299" fmla="*/ 442219 w 571497"/>
                <a:gd name="connsiteY299" fmla="*/ 231011 h 251777"/>
                <a:gd name="connsiteX300" fmla="*/ 428341 w 571497"/>
                <a:gd name="connsiteY300" fmla="*/ 232100 h 251777"/>
                <a:gd name="connsiteX301" fmla="*/ 425076 w 571497"/>
                <a:gd name="connsiteY301" fmla="*/ 231828 h 251777"/>
                <a:gd name="connsiteX302" fmla="*/ 432151 w 571497"/>
                <a:gd name="connsiteY302" fmla="*/ 223120 h 251777"/>
                <a:gd name="connsiteX303" fmla="*/ 440042 w 571497"/>
                <a:gd name="connsiteY303" fmla="*/ 212507 h 251777"/>
                <a:gd name="connsiteX304" fmla="*/ 449566 w 571497"/>
                <a:gd name="connsiteY304" fmla="*/ 202983 h 251777"/>
                <a:gd name="connsiteX305" fmla="*/ 462628 w 571497"/>
                <a:gd name="connsiteY305" fmla="*/ 186656 h 251777"/>
                <a:gd name="connsiteX306" fmla="*/ 474329 w 571497"/>
                <a:gd name="connsiteY306" fmla="*/ 173323 h 251777"/>
                <a:gd name="connsiteX307" fmla="*/ 488207 w 571497"/>
                <a:gd name="connsiteY307" fmla="*/ 157540 h 251777"/>
                <a:gd name="connsiteX308" fmla="*/ 492561 w 571497"/>
                <a:gd name="connsiteY308" fmla="*/ 152097 h 251777"/>
                <a:gd name="connsiteX309" fmla="*/ 500180 w 571497"/>
                <a:gd name="connsiteY309" fmla="*/ 140396 h 251777"/>
                <a:gd name="connsiteX310" fmla="*/ 506983 w 571497"/>
                <a:gd name="connsiteY310" fmla="*/ 140669 h 251777"/>
                <a:gd name="connsiteX311" fmla="*/ 522766 w 571497"/>
                <a:gd name="connsiteY311" fmla="*/ 168697 h 251777"/>
                <a:gd name="connsiteX312" fmla="*/ 533923 w 571497"/>
                <a:gd name="connsiteY312" fmla="*/ 189650 h 251777"/>
                <a:gd name="connsiteX313" fmla="*/ 542086 w 571497"/>
                <a:gd name="connsiteY313" fmla="*/ 207881 h 251777"/>
                <a:gd name="connsiteX314" fmla="*/ 550250 w 571497"/>
                <a:gd name="connsiteY314" fmla="*/ 228290 h 251777"/>
                <a:gd name="connsiteX315" fmla="*/ 551882 w 571497"/>
                <a:gd name="connsiteY315" fmla="*/ 231011 h 251777"/>
                <a:gd name="connsiteX316" fmla="*/ 539909 w 571497"/>
                <a:gd name="connsiteY316" fmla="*/ 231011 h 25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</a:cxnLst>
              <a:rect l="l" t="t" r="r" b="b"/>
              <a:pathLst>
                <a:path w="571497" h="251777">
                  <a:moveTo>
                    <a:pt x="561951" y="210603"/>
                  </a:moveTo>
                  <a:cubicBezTo>
                    <a:pt x="559229" y="202439"/>
                    <a:pt x="554059" y="195092"/>
                    <a:pt x="551610" y="186928"/>
                  </a:cubicBezTo>
                  <a:cubicBezTo>
                    <a:pt x="549433" y="180125"/>
                    <a:pt x="545624" y="174411"/>
                    <a:pt x="542086" y="168697"/>
                  </a:cubicBezTo>
                  <a:cubicBezTo>
                    <a:pt x="536644" y="159717"/>
                    <a:pt x="532018" y="150193"/>
                    <a:pt x="527664" y="140669"/>
                  </a:cubicBezTo>
                  <a:cubicBezTo>
                    <a:pt x="525759" y="136587"/>
                    <a:pt x="523582" y="131961"/>
                    <a:pt x="520861" y="128695"/>
                  </a:cubicBezTo>
                  <a:cubicBezTo>
                    <a:pt x="516235" y="123253"/>
                    <a:pt x="509160" y="119988"/>
                    <a:pt x="502357" y="118627"/>
                  </a:cubicBezTo>
                  <a:cubicBezTo>
                    <a:pt x="496643" y="117539"/>
                    <a:pt x="490384" y="116450"/>
                    <a:pt x="484397" y="116722"/>
                  </a:cubicBezTo>
                  <a:cubicBezTo>
                    <a:pt x="476234" y="116994"/>
                    <a:pt x="467798" y="116994"/>
                    <a:pt x="459635" y="117267"/>
                  </a:cubicBezTo>
                  <a:cubicBezTo>
                    <a:pt x="452016" y="117811"/>
                    <a:pt x="444668" y="115906"/>
                    <a:pt x="437321" y="115906"/>
                  </a:cubicBezTo>
                  <a:cubicBezTo>
                    <a:pt x="435689" y="115906"/>
                    <a:pt x="434872" y="115090"/>
                    <a:pt x="434328" y="113457"/>
                  </a:cubicBezTo>
                  <a:cubicBezTo>
                    <a:pt x="430518" y="105021"/>
                    <a:pt x="427253" y="96314"/>
                    <a:pt x="423715" y="87606"/>
                  </a:cubicBezTo>
                  <a:cubicBezTo>
                    <a:pt x="422083" y="83524"/>
                    <a:pt x="419634" y="79442"/>
                    <a:pt x="417729" y="75361"/>
                  </a:cubicBezTo>
                  <a:cubicBezTo>
                    <a:pt x="416096" y="71551"/>
                    <a:pt x="415280" y="67197"/>
                    <a:pt x="412831" y="63660"/>
                  </a:cubicBezTo>
                  <a:cubicBezTo>
                    <a:pt x="408749" y="57129"/>
                    <a:pt x="405484" y="50054"/>
                    <a:pt x="401130" y="43523"/>
                  </a:cubicBezTo>
                  <a:cubicBezTo>
                    <a:pt x="395959" y="36176"/>
                    <a:pt x="394327" y="26924"/>
                    <a:pt x="389157" y="19577"/>
                  </a:cubicBezTo>
                  <a:cubicBezTo>
                    <a:pt x="387252" y="16856"/>
                    <a:pt x="386980" y="13318"/>
                    <a:pt x="384531" y="11141"/>
                  </a:cubicBezTo>
                  <a:cubicBezTo>
                    <a:pt x="375823" y="3794"/>
                    <a:pt x="365210" y="1073"/>
                    <a:pt x="354326" y="529"/>
                  </a:cubicBezTo>
                  <a:cubicBezTo>
                    <a:pt x="343985" y="-16"/>
                    <a:pt x="333373" y="529"/>
                    <a:pt x="323032" y="1073"/>
                  </a:cubicBezTo>
                  <a:cubicBezTo>
                    <a:pt x="313508" y="1617"/>
                    <a:pt x="303984" y="-1104"/>
                    <a:pt x="294188" y="529"/>
                  </a:cubicBezTo>
                  <a:cubicBezTo>
                    <a:pt x="286841" y="1617"/>
                    <a:pt x="279221" y="-288"/>
                    <a:pt x="271602" y="1073"/>
                  </a:cubicBezTo>
                  <a:cubicBezTo>
                    <a:pt x="263167" y="2433"/>
                    <a:pt x="254459" y="2978"/>
                    <a:pt x="245751" y="2706"/>
                  </a:cubicBezTo>
                  <a:cubicBezTo>
                    <a:pt x="238948" y="2433"/>
                    <a:pt x="232417" y="2433"/>
                    <a:pt x="225887" y="1345"/>
                  </a:cubicBezTo>
                  <a:cubicBezTo>
                    <a:pt x="220444" y="529"/>
                    <a:pt x="214186" y="257"/>
                    <a:pt x="209560" y="1889"/>
                  </a:cubicBezTo>
                  <a:cubicBezTo>
                    <a:pt x="200852" y="4610"/>
                    <a:pt x="191600" y="7332"/>
                    <a:pt x="187246" y="17672"/>
                  </a:cubicBezTo>
                  <a:cubicBezTo>
                    <a:pt x="184253" y="25019"/>
                    <a:pt x="178810" y="31006"/>
                    <a:pt x="175817" y="38625"/>
                  </a:cubicBezTo>
                  <a:cubicBezTo>
                    <a:pt x="175001" y="40530"/>
                    <a:pt x="174457" y="42435"/>
                    <a:pt x="173640" y="44339"/>
                  </a:cubicBezTo>
                  <a:cubicBezTo>
                    <a:pt x="172280" y="47877"/>
                    <a:pt x="169014" y="50054"/>
                    <a:pt x="167926" y="53863"/>
                  </a:cubicBezTo>
                  <a:cubicBezTo>
                    <a:pt x="166293" y="58762"/>
                    <a:pt x="164388" y="63932"/>
                    <a:pt x="161939" y="68286"/>
                  </a:cubicBezTo>
                  <a:cubicBezTo>
                    <a:pt x="159762" y="72367"/>
                    <a:pt x="158674" y="76449"/>
                    <a:pt x="157857" y="80803"/>
                  </a:cubicBezTo>
                  <a:cubicBezTo>
                    <a:pt x="156769" y="87062"/>
                    <a:pt x="154320" y="93048"/>
                    <a:pt x="151599" y="98491"/>
                  </a:cubicBezTo>
                  <a:cubicBezTo>
                    <a:pt x="149966" y="102028"/>
                    <a:pt x="147517" y="105021"/>
                    <a:pt x="147517" y="108831"/>
                  </a:cubicBezTo>
                  <a:cubicBezTo>
                    <a:pt x="147517" y="111824"/>
                    <a:pt x="145612" y="114001"/>
                    <a:pt x="145340" y="116994"/>
                  </a:cubicBezTo>
                  <a:cubicBezTo>
                    <a:pt x="145340" y="118627"/>
                    <a:pt x="142891" y="119444"/>
                    <a:pt x="142075" y="118899"/>
                  </a:cubicBezTo>
                  <a:cubicBezTo>
                    <a:pt x="136360" y="116994"/>
                    <a:pt x="130918" y="118355"/>
                    <a:pt x="125203" y="118899"/>
                  </a:cubicBezTo>
                  <a:cubicBezTo>
                    <a:pt x="116768" y="119716"/>
                    <a:pt x="108604" y="120804"/>
                    <a:pt x="100169" y="120260"/>
                  </a:cubicBezTo>
                  <a:cubicBezTo>
                    <a:pt x="93366" y="119988"/>
                    <a:pt x="86835" y="119988"/>
                    <a:pt x="80304" y="118899"/>
                  </a:cubicBezTo>
                  <a:cubicBezTo>
                    <a:pt x="74862" y="118083"/>
                    <a:pt x="69147" y="120260"/>
                    <a:pt x="63705" y="118899"/>
                  </a:cubicBezTo>
                  <a:cubicBezTo>
                    <a:pt x="55542" y="123253"/>
                    <a:pt x="46017" y="124886"/>
                    <a:pt x="41664" y="135226"/>
                  </a:cubicBezTo>
                  <a:cubicBezTo>
                    <a:pt x="38670" y="142301"/>
                    <a:pt x="33228" y="148288"/>
                    <a:pt x="30507" y="155907"/>
                  </a:cubicBezTo>
                  <a:cubicBezTo>
                    <a:pt x="29963" y="157540"/>
                    <a:pt x="29963" y="159717"/>
                    <a:pt x="28874" y="161077"/>
                  </a:cubicBezTo>
                  <a:cubicBezTo>
                    <a:pt x="23976" y="167336"/>
                    <a:pt x="20983" y="174411"/>
                    <a:pt x="18262" y="181486"/>
                  </a:cubicBezTo>
                  <a:cubicBezTo>
                    <a:pt x="16629" y="185568"/>
                    <a:pt x="14180" y="189105"/>
                    <a:pt x="13363" y="193731"/>
                  </a:cubicBezTo>
                  <a:cubicBezTo>
                    <a:pt x="12547" y="198085"/>
                    <a:pt x="12003" y="202439"/>
                    <a:pt x="10098" y="206249"/>
                  </a:cubicBezTo>
                  <a:cubicBezTo>
                    <a:pt x="8193" y="210058"/>
                    <a:pt x="7649" y="214412"/>
                    <a:pt x="4928" y="217950"/>
                  </a:cubicBezTo>
                  <a:cubicBezTo>
                    <a:pt x="1390" y="222304"/>
                    <a:pt x="1118" y="228290"/>
                    <a:pt x="302" y="233732"/>
                  </a:cubicBezTo>
                  <a:cubicBezTo>
                    <a:pt x="-1059" y="241896"/>
                    <a:pt x="2207" y="245706"/>
                    <a:pt x="9554" y="248971"/>
                  </a:cubicBezTo>
                  <a:cubicBezTo>
                    <a:pt x="16357" y="251964"/>
                    <a:pt x="23432" y="250604"/>
                    <a:pt x="29963" y="250604"/>
                  </a:cubicBezTo>
                  <a:cubicBezTo>
                    <a:pt x="38126" y="250604"/>
                    <a:pt x="46290" y="253053"/>
                    <a:pt x="54725" y="250876"/>
                  </a:cubicBezTo>
                  <a:cubicBezTo>
                    <a:pt x="62617" y="248971"/>
                    <a:pt x="71052" y="251148"/>
                    <a:pt x="79216" y="250876"/>
                  </a:cubicBezTo>
                  <a:cubicBezTo>
                    <a:pt x="82753" y="250604"/>
                    <a:pt x="86835" y="251148"/>
                    <a:pt x="90372" y="250332"/>
                  </a:cubicBezTo>
                  <a:cubicBezTo>
                    <a:pt x="101801" y="248427"/>
                    <a:pt x="112958" y="250332"/>
                    <a:pt x="124387" y="250876"/>
                  </a:cubicBezTo>
                  <a:cubicBezTo>
                    <a:pt x="129285" y="251148"/>
                    <a:pt x="134455" y="251692"/>
                    <a:pt x="139353" y="250876"/>
                  </a:cubicBezTo>
                  <a:cubicBezTo>
                    <a:pt x="141530" y="250604"/>
                    <a:pt x="143707" y="250332"/>
                    <a:pt x="145884" y="250059"/>
                  </a:cubicBezTo>
                  <a:cubicBezTo>
                    <a:pt x="148333" y="249787"/>
                    <a:pt x="151055" y="252236"/>
                    <a:pt x="152959" y="250604"/>
                  </a:cubicBezTo>
                  <a:cubicBezTo>
                    <a:pt x="156225" y="248155"/>
                    <a:pt x="158946" y="250059"/>
                    <a:pt x="161939" y="250332"/>
                  </a:cubicBezTo>
                  <a:cubicBezTo>
                    <a:pt x="163572" y="250604"/>
                    <a:pt x="165205" y="251148"/>
                    <a:pt x="166565" y="250604"/>
                  </a:cubicBezTo>
                  <a:cubicBezTo>
                    <a:pt x="171735" y="248699"/>
                    <a:pt x="177178" y="250332"/>
                    <a:pt x="182620" y="249787"/>
                  </a:cubicBezTo>
                  <a:cubicBezTo>
                    <a:pt x="186702" y="249515"/>
                    <a:pt x="191056" y="248427"/>
                    <a:pt x="195410" y="249243"/>
                  </a:cubicBezTo>
                  <a:cubicBezTo>
                    <a:pt x="199491" y="250059"/>
                    <a:pt x="204117" y="249515"/>
                    <a:pt x="208471" y="249787"/>
                  </a:cubicBezTo>
                  <a:cubicBezTo>
                    <a:pt x="211464" y="250059"/>
                    <a:pt x="214186" y="250876"/>
                    <a:pt x="217179" y="250604"/>
                  </a:cubicBezTo>
                  <a:cubicBezTo>
                    <a:pt x="220988" y="250332"/>
                    <a:pt x="224798" y="249243"/>
                    <a:pt x="228608" y="249515"/>
                  </a:cubicBezTo>
                  <a:cubicBezTo>
                    <a:pt x="235955" y="250332"/>
                    <a:pt x="243030" y="249243"/>
                    <a:pt x="250377" y="249515"/>
                  </a:cubicBezTo>
                  <a:cubicBezTo>
                    <a:pt x="257452" y="249787"/>
                    <a:pt x="264527" y="248427"/>
                    <a:pt x="271874" y="248427"/>
                  </a:cubicBezTo>
                  <a:cubicBezTo>
                    <a:pt x="275956" y="248427"/>
                    <a:pt x="280582" y="248699"/>
                    <a:pt x="284392" y="245706"/>
                  </a:cubicBezTo>
                  <a:cubicBezTo>
                    <a:pt x="285480" y="244889"/>
                    <a:pt x="286841" y="245161"/>
                    <a:pt x="288201" y="245433"/>
                  </a:cubicBezTo>
                  <a:cubicBezTo>
                    <a:pt x="292011" y="246522"/>
                    <a:pt x="295548" y="248971"/>
                    <a:pt x="299630" y="248699"/>
                  </a:cubicBezTo>
                  <a:cubicBezTo>
                    <a:pt x="308338" y="248155"/>
                    <a:pt x="316774" y="248427"/>
                    <a:pt x="325481" y="249243"/>
                  </a:cubicBezTo>
                  <a:cubicBezTo>
                    <a:pt x="327930" y="249515"/>
                    <a:pt x="330651" y="250059"/>
                    <a:pt x="333101" y="249787"/>
                  </a:cubicBezTo>
                  <a:cubicBezTo>
                    <a:pt x="338543" y="248971"/>
                    <a:pt x="344257" y="248699"/>
                    <a:pt x="349700" y="248427"/>
                  </a:cubicBezTo>
                  <a:cubicBezTo>
                    <a:pt x="352965" y="248427"/>
                    <a:pt x="355958" y="250332"/>
                    <a:pt x="359224" y="249787"/>
                  </a:cubicBezTo>
                  <a:cubicBezTo>
                    <a:pt x="361945" y="249243"/>
                    <a:pt x="364938" y="249243"/>
                    <a:pt x="367659" y="248971"/>
                  </a:cubicBezTo>
                  <a:cubicBezTo>
                    <a:pt x="375551" y="248427"/>
                    <a:pt x="383442" y="246522"/>
                    <a:pt x="391334" y="248155"/>
                  </a:cubicBezTo>
                  <a:cubicBezTo>
                    <a:pt x="396232" y="248971"/>
                    <a:pt x="401130" y="248427"/>
                    <a:pt x="406028" y="248971"/>
                  </a:cubicBezTo>
                  <a:cubicBezTo>
                    <a:pt x="411198" y="249515"/>
                    <a:pt x="416368" y="250059"/>
                    <a:pt x="421538" y="249243"/>
                  </a:cubicBezTo>
                  <a:cubicBezTo>
                    <a:pt x="423715" y="248971"/>
                    <a:pt x="425620" y="248971"/>
                    <a:pt x="427797" y="248699"/>
                  </a:cubicBezTo>
                  <a:cubicBezTo>
                    <a:pt x="430246" y="248155"/>
                    <a:pt x="432967" y="250876"/>
                    <a:pt x="434872" y="249243"/>
                  </a:cubicBezTo>
                  <a:cubicBezTo>
                    <a:pt x="437865" y="247066"/>
                    <a:pt x="440587" y="248427"/>
                    <a:pt x="443580" y="248699"/>
                  </a:cubicBezTo>
                  <a:cubicBezTo>
                    <a:pt x="445485" y="248971"/>
                    <a:pt x="447390" y="249515"/>
                    <a:pt x="449294" y="248971"/>
                  </a:cubicBezTo>
                  <a:cubicBezTo>
                    <a:pt x="454737" y="247610"/>
                    <a:pt x="460179" y="248699"/>
                    <a:pt x="465621" y="248427"/>
                  </a:cubicBezTo>
                  <a:cubicBezTo>
                    <a:pt x="469431" y="248155"/>
                    <a:pt x="473513" y="247066"/>
                    <a:pt x="477867" y="247882"/>
                  </a:cubicBezTo>
                  <a:cubicBezTo>
                    <a:pt x="481948" y="248699"/>
                    <a:pt x="486846" y="248155"/>
                    <a:pt x="491472" y="248427"/>
                  </a:cubicBezTo>
                  <a:cubicBezTo>
                    <a:pt x="494194" y="248699"/>
                    <a:pt x="496643" y="249243"/>
                    <a:pt x="499364" y="249243"/>
                  </a:cubicBezTo>
                  <a:cubicBezTo>
                    <a:pt x="503446" y="248971"/>
                    <a:pt x="507255" y="247610"/>
                    <a:pt x="511065" y="248155"/>
                  </a:cubicBezTo>
                  <a:cubicBezTo>
                    <a:pt x="517868" y="248971"/>
                    <a:pt x="524671" y="247882"/>
                    <a:pt x="531746" y="248155"/>
                  </a:cubicBezTo>
                  <a:cubicBezTo>
                    <a:pt x="540453" y="248427"/>
                    <a:pt x="549161" y="247338"/>
                    <a:pt x="557597" y="246794"/>
                  </a:cubicBezTo>
                  <a:cubicBezTo>
                    <a:pt x="568481" y="246522"/>
                    <a:pt x="573652" y="240535"/>
                    <a:pt x="570658" y="230739"/>
                  </a:cubicBezTo>
                  <a:cubicBezTo>
                    <a:pt x="567937" y="223936"/>
                    <a:pt x="564128" y="217678"/>
                    <a:pt x="561951" y="210603"/>
                  </a:cubicBezTo>
                  <a:close/>
                  <a:moveTo>
                    <a:pt x="351877" y="41346"/>
                  </a:moveTo>
                  <a:cubicBezTo>
                    <a:pt x="352965" y="39441"/>
                    <a:pt x="354598" y="37536"/>
                    <a:pt x="356230" y="35904"/>
                  </a:cubicBezTo>
                  <a:cubicBezTo>
                    <a:pt x="359496" y="32366"/>
                    <a:pt x="361401" y="28012"/>
                    <a:pt x="363850" y="24203"/>
                  </a:cubicBezTo>
                  <a:cubicBezTo>
                    <a:pt x="365482" y="21754"/>
                    <a:pt x="369292" y="21754"/>
                    <a:pt x="370381" y="24203"/>
                  </a:cubicBezTo>
                  <a:cubicBezTo>
                    <a:pt x="375551" y="33999"/>
                    <a:pt x="381809" y="42979"/>
                    <a:pt x="386435" y="52775"/>
                  </a:cubicBezTo>
                  <a:cubicBezTo>
                    <a:pt x="389701" y="59850"/>
                    <a:pt x="394599" y="65837"/>
                    <a:pt x="397048" y="73184"/>
                  </a:cubicBezTo>
                  <a:cubicBezTo>
                    <a:pt x="398681" y="78354"/>
                    <a:pt x="401674" y="82708"/>
                    <a:pt x="403579" y="88150"/>
                  </a:cubicBezTo>
                  <a:cubicBezTo>
                    <a:pt x="406572" y="97130"/>
                    <a:pt x="411198" y="105838"/>
                    <a:pt x="415280" y="115090"/>
                  </a:cubicBezTo>
                  <a:cubicBezTo>
                    <a:pt x="406300" y="115634"/>
                    <a:pt x="397592" y="115090"/>
                    <a:pt x="389157" y="115634"/>
                  </a:cubicBezTo>
                  <a:cubicBezTo>
                    <a:pt x="380993" y="116178"/>
                    <a:pt x="372557" y="112641"/>
                    <a:pt x="364122" y="114818"/>
                  </a:cubicBezTo>
                  <a:cubicBezTo>
                    <a:pt x="355958" y="116994"/>
                    <a:pt x="347795" y="112368"/>
                    <a:pt x="339087" y="114818"/>
                  </a:cubicBezTo>
                  <a:cubicBezTo>
                    <a:pt x="330924" y="117267"/>
                    <a:pt x="322216" y="114818"/>
                    <a:pt x="314052" y="114818"/>
                  </a:cubicBezTo>
                  <a:cubicBezTo>
                    <a:pt x="305617" y="114818"/>
                    <a:pt x="297181" y="116994"/>
                    <a:pt x="288746" y="115362"/>
                  </a:cubicBezTo>
                  <a:cubicBezTo>
                    <a:pt x="289834" y="111280"/>
                    <a:pt x="293372" y="109647"/>
                    <a:pt x="295821" y="106926"/>
                  </a:cubicBezTo>
                  <a:cubicBezTo>
                    <a:pt x="298814" y="103661"/>
                    <a:pt x="300447" y="99579"/>
                    <a:pt x="303712" y="96314"/>
                  </a:cubicBezTo>
                  <a:cubicBezTo>
                    <a:pt x="306705" y="93048"/>
                    <a:pt x="310243" y="90327"/>
                    <a:pt x="313236" y="86790"/>
                  </a:cubicBezTo>
                  <a:cubicBezTo>
                    <a:pt x="317590" y="81619"/>
                    <a:pt x="321944" y="76177"/>
                    <a:pt x="326026" y="71007"/>
                  </a:cubicBezTo>
                  <a:cubicBezTo>
                    <a:pt x="329835" y="66381"/>
                    <a:pt x="334189" y="62027"/>
                    <a:pt x="337999" y="57401"/>
                  </a:cubicBezTo>
                  <a:cubicBezTo>
                    <a:pt x="342353" y="51687"/>
                    <a:pt x="348067" y="47605"/>
                    <a:pt x="351877" y="41346"/>
                  </a:cubicBezTo>
                  <a:close/>
                  <a:moveTo>
                    <a:pt x="312964" y="37809"/>
                  </a:moveTo>
                  <a:cubicBezTo>
                    <a:pt x="315141" y="32366"/>
                    <a:pt x="320583" y="29373"/>
                    <a:pt x="323849" y="24747"/>
                  </a:cubicBezTo>
                  <a:cubicBezTo>
                    <a:pt x="324393" y="23931"/>
                    <a:pt x="324937" y="23386"/>
                    <a:pt x="324937" y="22298"/>
                  </a:cubicBezTo>
                  <a:cubicBezTo>
                    <a:pt x="324937" y="20665"/>
                    <a:pt x="326570" y="19577"/>
                    <a:pt x="327930" y="19577"/>
                  </a:cubicBezTo>
                  <a:cubicBezTo>
                    <a:pt x="333645" y="19305"/>
                    <a:pt x="339087" y="19577"/>
                    <a:pt x="344802" y="19849"/>
                  </a:cubicBezTo>
                  <a:cubicBezTo>
                    <a:pt x="339359" y="25019"/>
                    <a:pt x="334733" y="30461"/>
                    <a:pt x="330379" y="36176"/>
                  </a:cubicBezTo>
                  <a:cubicBezTo>
                    <a:pt x="326842" y="40802"/>
                    <a:pt x="323576" y="45700"/>
                    <a:pt x="319495" y="50054"/>
                  </a:cubicBezTo>
                  <a:cubicBezTo>
                    <a:pt x="314052" y="55496"/>
                    <a:pt x="310243" y="62299"/>
                    <a:pt x="304528" y="67469"/>
                  </a:cubicBezTo>
                  <a:cubicBezTo>
                    <a:pt x="300174" y="71551"/>
                    <a:pt x="297997" y="77538"/>
                    <a:pt x="293644" y="81891"/>
                  </a:cubicBezTo>
                  <a:cubicBezTo>
                    <a:pt x="287929" y="87334"/>
                    <a:pt x="283575" y="93865"/>
                    <a:pt x="278677" y="100123"/>
                  </a:cubicBezTo>
                  <a:cubicBezTo>
                    <a:pt x="275412" y="104477"/>
                    <a:pt x="270786" y="107470"/>
                    <a:pt x="268337" y="112368"/>
                  </a:cubicBezTo>
                  <a:cubicBezTo>
                    <a:pt x="267520" y="114001"/>
                    <a:pt x="265888" y="115362"/>
                    <a:pt x="263167" y="114545"/>
                  </a:cubicBezTo>
                  <a:cubicBezTo>
                    <a:pt x="258268" y="113185"/>
                    <a:pt x="253098" y="115362"/>
                    <a:pt x="247384" y="115090"/>
                  </a:cubicBezTo>
                  <a:cubicBezTo>
                    <a:pt x="252010" y="111008"/>
                    <a:pt x="254459" y="106110"/>
                    <a:pt x="259357" y="103389"/>
                  </a:cubicBezTo>
                  <a:cubicBezTo>
                    <a:pt x="260718" y="102572"/>
                    <a:pt x="260990" y="100940"/>
                    <a:pt x="261534" y="99851"/>
                  </a:cubicBezTo>
                  <a:cubicBezTo>
                    <a:pt x="265616" y="93048"/>
                    <a:pt x="271874" y="88150"/>
                    <a:pt x="276500" y="81891"/>
                  </a:cubicBezTo>
                  <a:cubicBezTo>
                    <a:pt x="283575" y="72095"/>
                    <a:pt x="292283" y="63388"/>
                    <a:pt x="299630" y="53863"/>
                  </a:cubicBezTo>
                  <a:cubicBezTo>
                    <a:pt x="303168" y="48965"/>
                    <a:pt x="307249" y="44339"/>
                    <a:pt x="311603" y="39986"/>
                  </a:cubicBezTo>
                  <a:cubicBezTo>
                    <a:pt x="311875" y="39169"/>
                    <a:pt x="312692" y="38625"/>
                    <a:pt x="312964" y="37809"/>
                  </a:cubicBezTo>
                  <a:close/>
                  <a:moveTo>
                    <a:pt x="163844" y="111008"/>
                  </a:moveTo>
                  <a:cubicBezTo>
                    <a:pt x="166565" y="108559"/>
                    <a:pt x="166837" y="105021"/>
                    <a:pt x="168470" y="102028"/>
                  </a:cubicBezTo>
                  <a:cubicBezTo>
                    <a:pt x="173368" y="92504"/>
                    <a:pt x="176633" y="82436"/>
                    <a:pt x="180443" y="72639"/>
                  </a:cubicBezTo>
                  <a:cubicBezTo>
                    <a:pt x="182620" y="67469"/>
                    <a:pt x="184525" y="61755"/>
                    <a:pt x="185885" y="56040"/>
                  </a:cubicBezTo>
                  <a:cubicBezTo>
                    <a:pt x="187518" y="49510"/>
                    <a:pt x="190511" y="42979"/>
                    <a:pt x="194593" y="37264"/>
                  </a:cubicBezTo>
                  <a:cubicBezTo>
                    <a:pt x="197586" y="33183"/>
                    <a:pt x="199219" y="28285"/>
                    <a:pt x="203029" y="25019"/>
                  </a:cubicBezTo>
                  <a:cubicBezTo>
                    <a:pt x="208199" y="20121"/>
                    <a:pt x="214730" y="19577"/>
                    <a:pt x="221533" y="19033"/>
                  </a:cubicBezTo>
                  <a:cubicBezTo>
                    <a:pt x="226431" y="18760"/>
                    <a:pt x="231329" y="19849"/>
                    <a:pt x="236227" y="20121"/>
                  </a:cubicBezTo>
                  <a:cubicBezTo>
                    <a:pt x="241397" y="20121"/>
                    <a:pt x="246295" y="20393"/>
                    <a:pt x="251466" y="20393"/>
                  </a:cubicBezTo>
                  <a:cubicBezTo>
                    <a:pt x="256908" y="20393"/>
                    <a:pt x="262350" y="19577"/>
                    <a:pt x="268065" y="20665"/>
                  </a:cubicBezTo>
                  <a:cubicBezTo>
                    <a:pt x="272146" y="21482"/>
                    <a:pt x="277045" y="21482"/>
                    <a:pt x="281398" y="21209"/>
                  </a:cubicBezTo>
                  <a:cubicBezTo>
                    <a:pt x="287385" y="20665"/>
                    <a:pt x="293372" y="21482"/>
                    <a:pt x="299358" y="20393"/>
                  </a:cubicBezTo>
                  <a:cubicBezTo>
                    <a:pt x="300174" y="20121"/>
                    <a:pt x="300991" y="20393"/>
                    <a:pt x="301263" y="21209"/>
                  </a:cubicBezTo>
                  <a:cubicBezTo>
                    <a:pt x="301535" y="22026"/>
                    <a:pt x="300991" y="22842"/>
                    <a:pt x="300174" y="23114"/>
                  </a:cubicBezTo>
                  <a:cubicBezTo>
                    <a:pt x="297453" y="23931"/>
                    <a:pt x="296637" y="26652"/>
                    <a:pt x="295276" y="28557"/>
                  </a:cubicBezTo>
                  <a:cubicBezTo>
                    <a:pt x="292011" y="32910"/>
                    <a:pt x="288201" y="36992"/>
                    <a:pt x="284392" y="41074"/>
                  </a:cubicBezTo>
                  <a:cubicBezTo>
                    <a:pt x="281670" y="43795"/>
                    <a:pt x="279494" y="47333"/>
                    <a:pt x="277317" y="50598"/>
                  </a:cubicBezTo>
                  <a:cubicBezTo>
                    <a:pt x="274595" y="54680"/>
                    <a:pt x="270786" y="58217"/>
                    <a:pt x="268337" y="62299"/>
                  </a:cubicBezTo>
                  <a:cubicBezTo>
                    <a:pt x="263711" y="69646"/>
                    <a:pt x="257724" y="75089"/>
                    <a:pt x="251738" y="81075"/>
                  </a:cubicBezTo>
                  <a:cubicBezTo>
                    <a:pt x="249833" y="82980"/>
                    <a:pt x="248200" y="85157"/>
                    <a:pt x="246567" y="87606"/>
                  </a:cubicBezTo>
                  <a:cubicBezTo>
                    <a:pt x="241669" y="94953"/>
                    <a:pt x="235955" y="101212"/>
                    <a:pt x="230513" y="108287"/>
                  </a:cubicBezTo>
                  <a:cubicBezTo>
                    <a:pt x="229152" y="109919"/>
                    <a:pt x="227519" y="111008"/>
                    <a:pt x="226431" y="112913"/>
                  </a:cubicBezTo>
                  <a:cubicBezTo>
                    <a:pt x="225342" y="114818"/>
                    <a:pt x="223165" y="116178"/>
                    <a:pt x="219900" y="115362"/>
                  </a:cubicBezTo>
                  <a:cubicBezTo>
                    <a:pt x="217451" y="115906"/>
                    <a:pt x="214186" y="116722"/>
                    <a:pt x="211192" y="116178"/>
                  </a:cubicBezTo>
                  <a:cubicBezTo>
                    <a:pt x="206838" y="115090"/>
                    <a:pt x="202485" y="117267"/>
                    <a:pt x="198131" y="116178"/>
                  </a:cubicBezTo>
                  <a:cubicBezTo>
                    <a:pt x="197859" y="116178"/>
                    <a:pt x="197314" y="116178"/>
                    <a:pt x="197042" y="116450"/>
                  </a:cubicBezTo>
                  <a:cubicBezTo>
                    <a:pt x="188879" y="119171"/>
                    <a:pt x="180987" y="116178"/>
                    <a:pt x="172824" y="115634"/>
                  </a:cubicBezTo>
                  <a:cubicBezTo>
                    <a:pt x="170647" y="115634"/>
                    <a:pt x="168470" y="114818"/>
                    <a:pt x="166293" y="115634"/>
                  </a:cubicBezTo>
                  <a:cubicBezTo>
                    <a:pt x="165205" y="115906"/>
                    <a:pt x="163844" y="115634"/>
                    <a:pt x="163028" y="114545"/>
                  </a:cubicBezTo>
                  <a:cubicBezTo>
                    <a:pt x="162483" y="112913"/>
                    <a:pt x="163028" y="111552"/>
                    <a:pt x="163844" y="111008"/>
                  </a:cubicBezTo>
                  <a:close/>
                  <a:moveTo>
                    <a:pt x="94454" y="213596"/>
                  </a:moveTo>
                  <a:cubicBezTo>
                    <a:pt x="89828" y="219310"/>
                    <a:pt x="85474" y="225025"/>
                    <a:pt x="80576" y="230195"/>
                  </a:cubicBezTo>
                  <a:cubicBezTo>
                    <a:pt x="79216" y="231828"/>
                    <a:pt x="77311" y="233460"/>
                    <a:pt x="74590" y="232372"/>
                  </a:cubicBezTo>
                  <a:cubicBezTo>
                    <a:pt x="72413" y="231828"/>
                    <a:pt x="70508" y="233188"/>
                    <a:pt x="68331" y="233188"/>
                  </a:cubicBezTo>
                  <a:cubicBezTo>
                    <a:pt x="62889" y="232916"/>
                    <a:pt x="57174" y="232372"/>
                    <a:pt x="51732" y="233460"/>
                  </a:cubicBezTo>
                  <a:cubicBezTo>
                    <a:pt x="41664" y="235637"/>
                    <a:pt x="32412" y="232644"/>
                    <a:pt x="22615" y="232372"/>
                  </a:cubicBezTo>
                  <a:cubicBezTo>
                    <a:pt x="22071" y="232372"/>
                    <a:pt x="21255" y="232644"/>
                    <a:pt x="20711" y="232644"/>
                  </a:cubicBezTo>
                  <a:cubicBezTo>
                    <a:pt x="19350" y="232916"/>
                    <a:pt x="17989" y="232644"/>
                    <a:pt x="17173" y="231556"/>
                  </a:cubicBezTo>
                  <a:cubicBezTo>
                    <a:pt x="16357" y="230467"/>
                    <a:pt x="17173" y="229106"/>
                    <a:pt x="18262" y="228290"/>
                  </a:cubicBezTo>
                  <a:cubicBezTo>
                    <a:pt x="20711" y="226113"/>
                    <a:pt x="20983" y="222848"/>
                    <a:pt x="22343" y="220127"/>
                  </a:cubicBezTo>
                  <a:cubicBezTo>
                    <a:pt x="27241" y="210603"/>
                    <a:pt x="30507" y="200262"/>
                    <a:pt x="34589" y="190466"/>
                  </a:cubicBezTo>
                  <a:cubicBezTo>
                    <a:pt x="36766" y="185024"/>
                    <a:pt x="38670" y="179037"/>
                    <a:pt x="40575" y="173323"/>
                  </a:cubicBezTo>
                  <a:cubicBezTo>
                    <a:pt x="43296" y="165431"/>
                    <a:pt x="46562" y="157540"/>
                    <a:pt x="52276" y="151009"/>
                  </a:cubicBezTo>
                  <a:cubicBezTo>
                    <a:pt x="53365" y="149648"/>
                    <a:pt x="53637" y="148288"/>
                    <a:pt x="54453" y="146927"/>
                  </a:cubicBezTo>
                  <a:cubicBezTo>
                    <a:pt x="59623" y="138492"/>
                    <a:pt x="67787" y="137675"/>
                    <a:pt x="76495" y="137131"/>
                  </a:cubicBezTo>
                  <a:cubicBezTo>
                    <a:pt x="81393" y="136859"/>
                    <a:pt x="86019" y="138220"/>
                    <a:pt x="90645" y="138220"/>
                  </a:cubicBezTo>
                  <a:cubicBezTo>
                    <a:pt x="95815" y="138220"/>
                    <a:pt x="100985" y="138492"/>
                    <a:pt x="106427" y="138492"/>
                  </a:cubicBezTo>
                  <a:cubicBezTo>
                    <a:pt x="111598" y="138492"/>
                    <a:pt x="117040" y="137675"/>
                    <a:pt x="122482" y="138764"/>
                  </a:cubicBezTo>
                  <a:cubicBezTo>
                    <a:pt x="126836" y="139580"/>
                    <a:pt x="131734" y="139852"/>
                    <a:pt x="136360" y="139308"/>
                  </a:cubicBezTo>
                  <a:cubicBezTo>
                    <a:pt x="142347" y="138492"/>
                    <a:pt x="148333" y="139580"/>
                    <a:pt x="154320" y="138492"/>
                  </a:cubicBezTo>
                  <a:cubicBezTo>
                    <a:pt x="155136" y="138492"/>
                    <a:pt x="155680" y="138492"/>
                    <a:pt x="155953" y="139308"/>
                  </a:cubicBezTo>
                  <a:cubicBezTo>
                    <a:pt x="156225" y="140124"/>
                    <a:pt x="155953" y="141213"/>
                    <a:pt x="155136" y="141213"/>
                  </a:cubicBezTo>
                  <a:cubicBezTo>
                    <a:pt x="152143" y="142301"/>
                    <a:pt x="151327" y="145022"/>
                    <a:pt x="149694" y="147199"/>
                  </a:cubicBezTo>
                  <a:cubicBezTo>
                    <a:pt x="146429" y="151281"/>
                    <a:pt x="142891" y="155091"/>
                    <a:pt x="139081" y="158900"/>
                  </a:cubicBezTo>
                  <a:cubicBezTo>
                    <a:pt x="135544" y="162438"/>
                    <a:pt x="132278" y="166792"/>
                    <a:pt x="129829" y="171418"/>
                  </a:cubicBezTo>
                  <a:cubicBezTo>
                    <a:pt x="128469" y="174139"/>
                    <a:pt x="125748" y="175772"/>
                    <a:pt x="124115" y="178221"/>
                  </a:cubicBezTo>
                  <a:cubicBezTo>
                    <a:pt x="119217" y="185840"/>
                    <a:pt x="112958" y="192371"/>
                    <a:pt x="106427" y="198629"/>
                  </a:cubicBezTo>
                  <a:cubicBezTo>
                    <a:pt x="104250" y="200806"/>
                    <a:pt x="102074" y="203528"/>
                    <a:pt x="100441" y="206249"/>
                  </a:cubicBezTo>
                  <a:cubicBezTo>
                    <a:pt x="98536" y="208698"/>
                    <a:pt x="96631" y="210875"/>
                    <a:pt x="94454" y="213596"/>
                  </a:cubicBezTo>
                  <a:close/>
                  <a:moveTo>
                    <a:pt x="132823" y="217678"/>
                  </a:moveTo>
                  <a:cubicBezTo>
                    <a:pt x="129557" y="222031"/>
                    <a:pt x="124931" y="225025"/>
                    <a:pt x="122482" y="229923"/>
                  </a:cubicBezTo>
                  <a:cubicBezTo>
                    <a:pt x="121666" y="231556"/>
                    <a:pt x="120305" y="232916"/>
                    <a:pt x="117312" y="232100"/>
                  </a:cubicBezTo>
                  <a:cubicBezTo>
                    <a:pt x="112958" y="231011"/>
                    <a:pt x="108332" y="232372"/>
                    <a:pt x="103978" y="232644"/>
                  </a:cubicBezTo>
                  <a:cubicBezTo>
                    <a:pt x="103434" y="232644"/>
                    <a:pt x="102890" y="232644"/>
                    <a:pt x="101529" y="232644"/>
                  </a:cubicBezTo>
                  <a:cubicBezTo>
                    <a:pt x="105611" y="228562"/>
                    <a:pt x="108332" y="223664"/>
                    <a:pt x="112958" y="221215"/>
                  </a:cubicBezTo>
                  <a:cubicBezTo>
                    <a:pt x="114591" y="220399"/>
                    <a:pt x="114591" y="218766"/>
                    <a:pt x="115407" y="217678"/>
                  </a:cubicBezTo>
                  <a:cubicBezTo>
                    <a:pt x="119489" y="211147"/>
                    <a:pt x="125748" y="205977"/>
                    <a:pt x="130374" y="199718"/>
                  </a:cubicBezTo>
                  <a:cubicBezTo>
                    <a:pt x="137721" y="189650"/>
                    <a:pt x="146429" y="180942"/>
                    <a:pt x="154048" y="170874"/>
                  </a:cubicBezTo>
                  <a:cubicBezTo>
                    <a:pt x="157857" y="165975"/>
                    <a:pt x="162483" y="161077"/>
                    <a:pt x="166293" y="156179"/>
                  </a:cubicBezTo>
                  <a:cubicBezTo>
                    <a:pt x="170103" y="151281"/>
                    <a:pt x="175817" y="147472"/>
                    <a:pt x="177994" y="142029"/>
                  </a:cubicBezTo>
                  <a:cubicBezTo>
                    <a:pt x="180715" y="134954"/>
                    <a:pt x="186158" y="137947"/>
                    <a:pt x="190239" y="137403"/>
                  </a:cubicBezTo>
                  <a:cubicBezTo>
                    <a:pt x="192960" y="136859"/>
                    <a:pt x="195954" y="136859"/>
                    <a:pt x="199491" y="137675"/>
                  </a:cubicBezTo>
                  <a:cubicBezTo>
                    <a:pt x="192960" y="145022"/>
                    <a:pt x="186430" y="151553"/>
                    <a:pt x="181259" y="159173"/>
                  </a:cubicBezTo>
                  <a:cubicBezTo>
                    <a:pt x="177722" y="164615"/>
                    <a:pt x="172824" y="169513"/>
                    <a:pt x="168470" y="174411"/>
                  </a:cubicBezTo>
                  <a:cubicBezTo>
                    <a:pt x="161123" y="182575"/>
                    <a:pt x="154864" y="191010"/>
                    <a:pt x="147789" y="199446"/>
                  </a:cubicBezTo>
                  <a:cubicBezTo>
                    <a:pt x="142347" y="205432"/>
                    <a:pt x="137449" y="211691"/>
                    <a:pt x="132823" y="217678"/>
                  </a:cubicBezTo>
                  <a:close/>
                  <a:moveTo>
                    <a:pt x="255547" y="232372"/>
                  </a:moveTo>
                  <a:cubicBezTo>
                    <a:pt x="253098" y="231556"/>
                    <a:pt x="250649" y="233188"/>
                    <a:pt x="248200" y="233188"/>
                  </a:cubicBezTo>
                  <a:cubicBezTo>
                    <a:pt x="243302" y="233188"/>
                    <a:pt x="238132" y="233188"/>
                    <a:pt x="233234" y="232100"/>
                  </a:cubicBezTo>
                  <a:cubicBezTo>
                    <a:pt x="227791" y="231011"/>
                    <a:pt x="222349" y="231283"/>
                    <a:pt x="216907" y="232372"/>
                  </a:cubicBezTo>
                  <a:cubicBezTo>
                    <a:pt x="211737" y="233460"/>
                    <a:pt x="207111" y="232916"/>
                    <a:pt x="202212" y="231828"/>
                  </a:cubicBezTo>
                  <a:cubicBezTo>
                    <a:pt x="197859" y="230739"/>
                    <a:pt x="194049" y="232644"/>
                    <a:pt x="189967" y="233188"/>
                  </a:cubicBezTo>
                  <a:cubicBezTo>
                    <a:pt x="188334" y="233460"/>
                    <a:pt x="186974" y="233732"/>
                    <a:pt x="185341" y="233188"/>
                  </a:cubicBezTo>
                  <a:cubicBezTo>
                    <a:pt x="182076" y="231828"/>
                    <a:pt x="178266" y="232372"/>
                    <a:pt x="175001" y="232644"/>
                  </a:cubicBezTo>
                  <a:cubicBezTo>
                    <a:pt x="169558" y="233188"/>
                    <a:pt x="164116" y="232100"/>
                    <a:pt x="158946" y="232644"/>
                  </a:cubicBezTo>
                  <a:cubicBezTo>
                    <a:pt x="153776" y="233188"/>
                    <a:pt x="148333" y="234277"/>
                    <a:pt x="142891" y="233188"/>
                  </a:cubicBezTo>
                  <a:cubicBezTo>
                    <a:pt x="143707" y="229379"/>
                    <a:pt x="147245" y="227474"/>
                    <a:pt x="149422" y="225025"/>
                  </a:cubicBezTo>
                  <a:cubicBezTo>
                    <a:pt x="152687" y="221759"/>
                    <a:pt x="154320" y="217405"/>
                    <a:pt x="157313" y="213868"/>
                  </a:cubicBezTo>
                  <a:cubicBezTo>
                    <a:pt x="160306" y="210603"/>
                    <a:pt x="164116" y="207881"/>
                    <a:pt x="166837" y="204344"/>
                  </a:cubicBezTo>
                  <a:cubicBezTo>
                    <a:pt x="171191" y="198902"/>
                    <a:pt x="175817" y="193459"/>
                    <a:pt x="180171" y="187745"/>
                  </a:cubicBezTo>
                  <a:cubicBezTo>
                    <a:pt x="183708" y="183391"/>
                    <a:pt x="188062" y="179309"/>
                    <a:pt x="191600" y="174955"/>
                  </a:cubicBezTo>
                  <a:cubicBezTo>
                    <a:pt x="196226" y="169513"/>
                    <a:pt x="201940" y="165159"/>
                    <a:pt x="205750" y="158900"/>
                  </a:cubicBezTo>
                  <a:cubicBezTo>
                    <a:pt x="206838" y="156996"/>
                    <a:pt x="208471" y="155091"/>
                    <a:pt x="210104" y="153458"/>
                  </a:cubicBezTo>
                  <a:cubicBezTo>
                    <a:pt x="213369" y="149921"/>
                    <a:pt x="215274" y="145567"/>
                    <a:pt x="217723" y="141757"/>
                  </a:cubicBezTo>
                  <a:cubicBezTo>
                    <a:pt x="219356" y="139308"/>
                    <a:pt x="222893" y="139308"/>
                    <a:pt x="224254" y="142029"/>
                  </a:cubicBezTo>
                  <a:cubicBezTo>
                    <a:pt x="229424" y="151553"/>
                    <a:pt x="235683" y="160533"/>
                    <a:pt x="240309" y="170329"/>
                  </a:cubicBezTo>
                  <a:cubicBezTo>
                    <a:pt x="243574" y="177404"/>
                    <a:pt x="248200" y="183935"/>
                    <a:pt x="251193" y="191010"/>
                  </a:cubicBezTo>
                  <a:cubicBezTo>
                    <a:pt x="255275" y="200534"/>
                    <a:pt x="259357" y="210330"/>
                    <a:pt x="263439" y="219854"/>
                  </a:cubicBezTo>
                  <a:cubicBezTo>
                    <a:pt x="265071" y="223936"/>
                    <a:pt x="266704" y="228290"/>
                    <a:pt x="269153" y="232644"/>
                  </a:cubicBezTo>
                  <a:cubicBezTo>
                    <a:pt x="264527" y="232644"/>
                    <a:pt x="260173" y="233732"/>
                    <a:pt x="255547" y="232372"/>
                  </a:cubicBezTo>
                  <a:close/>
                  <a:moveTo>
                    <a:pt x="292555" y="201078"/>
                  </a:moveTo>
                  <a:cubicBezTo>
                    <a:pt x="291739" y="205704"/>
                    <a:pt x="289562" y="210330"/>
                    <a:pt x="287113" y="214684"/>
                  </a:cubicBezTo>
                  <a:cubicBezTo>
                    <a:pt x="286024" y="216589"/>
                    <a:pt x="285480" y="219038"/>
                    <a:pt x="283031" y="220671"/>
                  </a:cubicBezTo>
                  <a:cubicBezTo>
                    <a:pt x="281126" y="215773"/>
                    <a:pt x="279494" y="210875"/>
                    <a:pt x="277317" y="206249"/>
                  </a:cubicBezTo>
                  <a:cubicBezTo>
                    <a:pt x="272419" y="196725"/>
                    <a:pt x="269153" y="186928"/>
                    <a:pt x="263983" y="177404"/>
                  </a:cubicBezTo>
                  <a:cubicBezTo>
                    <a:pt x="259629" y="169241"/>
                    <a:pt x="253370" y="162166"/>
                    <a:pt x="250377" y="153458"/>
                  </a:cubicBezTo>
                  <a:cubicBezTo>
                    <a:pt x="248200" y="148016"/>
                    <a:pt x="245479" y="142846"/>
                    <a:pt x="243030" y="137675"/>
                  </a:cubicBezTo>
                  <a:cubicBezTo>
                    <a:pt x="242758" y="137131"/>
                    <a:pt x="242486" y="136859"/>
                    <a:pt x="242214" y="136315"/>
                  </a:cubicBezTo>
                  <a:cubicBezTo>
                    <a:pt x="241669" y="135226"/>
                    <a:pt x="239492" y="134138"/>
                    <a:pt x="240309" y="132777"/>
                  </a:cubicBezTo>
                  <a:cubicBezTo>
                    <a:pt x="241397" y="131145"/>
                    <a:pt x="243302" y="131689"/>
                    <a:pt x="244935" y="131689"/>
                  </a:cubicBezTo>
                  <a:cubicBezTo>
                    <a:pt x="254731" y="132233"/>
                    <a:pt x="264255" y="132233"/>
                    <a:pt x="274051" y="133594"/>
                  </a:cubicBezTo>
                  <a:cubicBezTo>
                    <a:pt x="280038" y="134410"/>
                    <a:pt x="286024" y="132233"/>
                    <a:pt x="292011" y="133049"/>
                  </a:cubicBezTo>
                  <a:cubicBezTo>
                    <a:pt x="297725" y="133594"/>
                    <a:pt x="303168" y="131145"/>
                    <a:pt x="308882" y="133321"/>
                  </a:cubicBezTo>
                  <a:cubicBezTo>
                    <a:pt x="310515" y="134138"/>
                    <a:pt x="313236" y="133321"/>
                    <a:pt x="315141" y="132505"/>
                  </a:cubicBezTo>
                  <a:cubicBezTo>
                    <a:pt x="317590" y="131417"/>
                    <a:pt x="319767" y="132505"/>
                    <a:pt x="321672" y="133049"/>
                  </a:cubicBezTo>
                  <a:cubicBezTo>
                    <a:pt x="323304" y="133594"/>
                    <a:pt x="322488" y="135498"/>
                    <a:pt x="321672" y="136587"/>
                  </a:cubicBezTo>
                  <a:cubicBezTo>
                    <a:pt x="316501" y="143118"/>
                    <a:pt x="312692" y="150465"/>
                    <a:pt x="310787" y="158628"/>
                  </a:cubicBezTo>
                  <a:cubicBezTo>
                    <a:pt x="310515" y="159989"/>
                    <a:pt x="309426" y="160805"/>
                    <a:pt x="308882" y="161894"/>
                  </a:cubicBezTo>
                  <a:cubicBezTo>
                    <a:pt x="305345" y="167064"/>
                    <a:pt x="302896" y="172778"/>
                    <a:pt x="300447" y="178493"/>
                  </a:cubicBezTo>
                  <a:cubicBezTo>
                    <a:pt x="297181" y="185568"/>
                    <a:pt x="293916" y="192915"/>
                    <a:pt x="292555" y="201078"/>
                  </a:cubicBezTo>
                  <a:close/>
                  <a:moveTo>
                    <a:pt x="376639" y="211691"/>
                  </a:moveTo>
                  <a:cubicBezTo>
                    <a:pt x="372013" y="217405"/>
                    <a:pt x="367659" y="223392"/>
                    <a:pt x="362761" y="228834"/>
                  </a:cubicBezTo>
                  <a:cubicBezTo>
                    <a:pt x="361129" y="230467"/>
                    <a:pt x="359496" y="231828"/>
                    <a:pt x="356775" y="231283"/>
                  </a:cubicBezTo>
                  <a:cubicBezTo>
                    <a:pt x="354598" y="230739"/>
                    <a:pt x="352693" y="232100"/>
                    <a:pt x="350516" y="232100"/>
                  </a:cubicBezTo>
                  <a:cubicBezTo>
                    <a:pt x="345074" y="231828"/>
                    <a:pt x="339359" y="231283"/>
                    <a:pt x="333917" y="232372"/>
                  </a:cubicBezTo>
                  <a:cubicBezTo>
                    <a:pt x="323849" y="234549"/>
                    <a:pt x="314597" y="231556"/>
                    <a:pt x="304800" y="231283"/>
                  </a:cubicBezTo>
                  <a:cubicBezTo>
                    <a:pt x="304256" y="231283"/>
                    <a:pt x="303440" y="231556"/>
                    <a:pt x="302896" y="231556"/>
                  </a:cubicBezTo>
                  <a:cubicBezTo>
                    <a:pt x="301535" y="231828"/>
                    <a:pt x="300174" y="231556"/>
                    <a:pt x="299358" y="230467"/>
                  </a:cubicBezTo>
                  <a:cubicBezTo>
                    <a:pt x="298542" y="229379"/>
                    <a:pt x="299358" y="228018"/>
                    <a:pt x="300447" y="227202"/>
                  </a:cubicBezTo>
                  <a:cubicBezTo>
                    <a:pt x="302896" y="225025"/>
                    <a:pt x="303168" y="222031"/>
                    <a:pt x="304528" y="219310"/>
                  </a:cubicBezTo>
                  <a:cubicBezTo>
                    <a:pt x="309699" y="209514"/>
                    <a:pt x="312964" y="199174"/>
                    <a:pt x="317046" y="188833"/>
                  </a:cubicBezTo>
                  <a:cubicBezTo>
                    <a:pt x="319223" y="183391"/>
                    <a:pt x="320855" y="177676"/>
                    <a:pt x="322760" y="171962"/>
                  </a:cubicBezTo>
                  <a:cubicBezTo>
                    <a:pt x="325481" y="164071"/>
                    <a:pt x="328747" y="156179"/>
                    <a:pt x="334461" y="149648"/>
                  </a:cubicBezTo>
                  <a:cubicBezTo>
                    <a:pt x="335550" y="148288"/>
                    <a:pt x="335822" y="146927"/>
                    <a:pt x="336638" y="145567"/>
                  </a:cubicBezTo>
                  <a:cubicBezTo>
                    <a:pt x="341808" y="137131"/>
                    <a:pt x="349972" y="136315"/>
                    <a:pt x="358680" y="135498"/>
                  </a:cubicBezTo>
                  <a:cubicBezTo>
                    <a:pt x="363578" y="135226"/>
                    <a:pt x="368204" y="136587"/>
                    <a:pt x="372830" y="136587"/>
                  </a:cubicBezTo>
                  <a:cubicBezTo>
                    <a:pt x="378000" y="136587"/>
                    <a:pt x="383170" y="136859"/>
                    <a:pt x="388612" y="136859"/>
                  </a:cubicBezTo>
                  <a:cubicBezTo>
                    <a:pt x="393783" y="136859"/>
                    <a:pt x="399225" y="136043"/>
                    <a:pt x="404667" y="137131"/>
                  </a:cubicBezTo>
                  <a:cubicBezTo>
                    <a:pt x="409021" y="137947"/>
                    <a:pt x="413919" y="137947"/>
                    <a:pt x="418545" y="137675"/>
                  </a:cubicBezTo>
                  <a:cubicBezTo>
                    <a:pt x="424532" y="137131"/>
                    <a:pt x="430518" y="137947"/>
                    <a:pt x="436505" y="136859"/>
                  </a:cubicBezTo>
                  <a:cubicBezTo>
                    <a:pt x="437321" y="136859"/>
                    <a:pt x="437865" y="136859"/>
                    <a:pt x="438138" y="137403"/>
                  </a:cubicBezTo>
                  <a:cubicBezTo>
                    <a:pt x="438410" y="137947"/>
                    <a:pt x="438138" y="139036"/>
                    <a:pt x="437593" y="139308"/>
                  </a:cubicBezTo>
                  <a:cubicBezTo>
                    <a:pt x="433784" y="140941"/>
                    <a:pt x="432695" y="145022"/>
                    <a:pt x="430246" y="147744"/>
                  </a:cubicBezTo>
                  <a:cubicBezTo>
                    <a:pt x="424260" y="154274"/>
                    <a:pt x="418001" y="160533"/>
                    <a:pt x="413103" y="168152"/>
                  </a:cubicBezTo>
                  <a:cubicBezTo>
                    <a:pt x="409021" y="174683"/>
                    <a:pt x="403579" y="180125"/>
                    <a:pt x="399225" y="186384"/>
                  </a:cubicBezTo>
                  <a:cubicBezTo>
                    <a:pt x="396504" y="190466"/>
                    <a:pt x="392150" y="193459"/>
                    <a:pt x="388612" y="196997"/>
                  </a:cubicBezTo>
                  <a:cubicBezTo>
                    <a:pt x="386435" y="199446"/>
                    <a:pt x="384258" y="201895"/>
                    <a:pt x="382626" y="204616"/>
                  </a:cubicBezTo>
                  <a:cubicBezTo>
                    <a:pt x="380721" y="206793"/>
                    <a:pt x="378544" y="209242"/>
                    <a:pt x="376639" y="211691"/>
                  </a:cubicBezTo>
                  <a:close/>
                  <a:moveTo>
                    <a:pt x="414463" y="216317"/>
                  </a:moveTo>
                  <a:cubicBezTo>
                    <a:pt x="411198" y="220671"/>
                    <a:pt x="406572" y="223664"/>
                    <a:pt x="404123" y="228562"/>
                  </a:cubicBezTo>
                  <a:cubicBezTo>
                    <a:pt x="403307" y="230467"/>
                    <a:pt x="401674" y="231556"/>
                    <a:pt x="398953" y="230739"/>
                  </a:cubicBezTo>
                  <a:cubicBezTo>
                    <a:pt x="394055" y="229379"/>
                    <a:pt x="388884" y="231556"/>
                    <a:pt x="383170" y="231011"/>
                  </a:cubicBezTo>
                  <a:cubicBezTo>
                    <a:pt x="387796" y="226930"/>
                    <a:pt x="390517" y="222304"/>
                    <a:pt x="395143" y="219310"/>
                  </a:cubicBezTo>
                  <a:cubicBezTo>
                    <a:pt x="398136" y="217405"/>
                    <a:pt x="398681" y="213324"/>
                    <a:pt x="401402" y="210875"/>
                  </a:cubicBezTo>
                  <a:cubicBezTo>
                    <a:pt x="405484" y="207065"/>
                    <a:pt x="409021" y="202439"/>
                    <a:pt x="412286" y="198085"/>
                  </a:cubicBezTo>
                  <a:cubicBezTo>
                    <a:pt x="419634" y="188289"/>
                    <a:pt x="428069" y="179581"/>
                    <a:pt x="435689" y="170057"/>
                  </a:cubicBezTo>
                  <a:cubicBezTo>
                    <a:pt x="439498" y="165159"/>
                    <a:pt x="443852" y="160533"/>
                    <a:pt x="447662" y="155635"/>
                  </a:cubicBezTo>
                  <a:cubicBezTo>
                    <a:pt x="451471" y="150737"/>
                    <a:pt x="457186" y="146655"/>
                    <a:pt x="459635" y="140941"/>
                  </a:cubicBezTo>
                  <a:cubicBezTo>
                    <a:pt x="462628" y="133866"/>
                    <a:pt x="467798" y="136587"/>
                    <a:pt x="472152" y="136043"/>
                  </a:cubicBezTo>
                  <a:cubicBezTo>
                    <a:pt x="474873" y="135771"/>
                    <a:pt x="477867" y="136043"/>
                    <a:pt x="481404" y="136043"/>
                  </a:cubicBezTo>
                  <a:cubicBezTo>
                    <a:pt x="478139" y="139852"/>
                    <a:pt x="475145" y="142573"/>
                    <a:pt x="472424" y="145839"/>
                  </a:cubicBezTo>
                  <a:cubicBezTo>
                    <a:pt x="469159" y="149648"/>
                    <a:pt x="466166" y="153730"/>
                    <a:pt x="462900" y="157540"/>
                  </a:cubicBezTo>
                  <a:cubicBezTo>
                    <a:pt x="459363" y="161894"/>
                    <a:pt x="456369" y="167064"/>
                    <a:pt x="451743" y="170329"/>
                  </a:cubicBezTo>
                  <a:cubicBezTo>
                    <a:pt x="450655" y="171146"/>
                    <a:pt x="450383" y="172234"/>
                    <a:pt x="449839" y="173050"/>
                  </a:cubicBezTo>
                  <a:cubicBezTo>
                    <a:pt x="442491" y="180942"/>
                    <a:pt x="436233" y="189650"/>
                    <a:pt x="429158" y="198085"/>
                  </a:cubicBezTo>
                  <a:cubicBezTo>
                    <a:pt x="424260" y="203800"/>
                    <a:pt x="419362" y="210058"/>
                    <a:pt x="414463" y="216317"/>
                  </a:cubicBezTo>
                  <a:close/>
                  <a:moveTo>
                    <a:pt x="539909" y="231011"/>
                  </a:moveTo>
                  <a:cubicBezTo>
                    <a:pt x="536644" y="230195"/>
                    <a:pt x="533651" y="231283"/>
                    <a:pt x="530385" y="231556"/>
                  </a:cubicBezTo>
                  <a:cubicBezTo>
                    <a:pt x="525487" y="231828"/>
                    <a:pt x="520589" y="231828"/>
                    <a:pt x="515963" y="230739"/>
                  </a:cubicBezTo>
                  <a:cubicBezTo>
                    <a:pt x="510521" y="229379"/>
                    <a:pt x="504806" y="229923"/>
                    <a:pt x="499364" y="231011"/>
                  </a:cubicBezTo>
                  <a:cubicBezTo>
                    <a:pt x="494194" y="232100"/>
                    <a:pt x="489023" y="231283"/>
                    <a:pt x="484125" y="230467"/>
                  </a:cubicBezTo>
                  <a:cubicBezTo>
                    <a:pt x="479771" y="229651"/>
                    <a:pt x="475690" y="231283"/>
                    <a:pt x="471608" y="232100"/>
                  </a:cubicBezTo>
                  <a:cubicBezTo>
                    <a:pt x="471064" y="232100"/>
                    <a:pt x="470519" y="232916"/>
                    <a:pt x="469703" y="232372"/>
                  </a:cubicBezTo>
                  <a:cubicBezTo>
                    <a:pt x="464261" y="229923"/>
                    <a:pt x="458546" y="231283"/>
                    <a:pt x="452832" y="231283"/>
                  </a:cubicBezTo>
                  <a:cubicBezTo>
                    <a:pt x="449294" y="231283"/>
                    <a:pt x="445757" y="231011"/>
                    <a:pt x="442219" y="231011"/>
                  </a:cubicBezTo>
                  <a:cubicBezTo>
                    <a:pt x="437593" y="231011"/>
                    <a:pt x="432967" y="232372"/>
                    <a:pt x="428341" y="232100"/>
                  </a:cubicBezTo>
                  <a:cubicBezTo>
                    <a:pt x="427253" y="232100"/>
                    <a:pt x="426437" y="231828"/>
                    <a:pt x="425076" y="231828"/>
                  </a:cubicBezTo>
                  <a:cubicBezTo>
                    <a:pt x="426437" y="227746"/>
                    <a:pt x="429702" y="225841"/>
                    <a:pt x="432151" y="223120"/>
                  </a:cubicBezTo>
                  <a:cubicBezTo>
                    <a:pt x="435144" y="219854"/>
                    <a:pt x="436777" y="215773"/>
                    <a:pt x="440042" y="212507"/>
                  </a:cubicBezTo>
                  <a:cubicBezTo>
                    <a:pt x="443308" y="209242"/>
                    <a:pt x="446573" y="206521"/>
                    <a:pt x="449566" y="202983"/>
                  </a:cubicBezTo>
                  <a:cubicBezTo>
                    <a:pt x="453920" y="197541"/>
                    <a:pt x="458274" y="192099"/>
                    <a:pt x="462628" y="186656"/>
                  </a:cubicBezTo>
                  <a:cubicBezTo>
                    <a:pt x="466438" y="182030"/>
                    <a:pt x="470519" y="177949"/>
                    <a:pt x="474329" y="173323"/>
                  </a:cubicBezTo>
                  <a:cubicBezTo>
                    <a:pt x="478683" y="167880"/>
                    <a:pt x="484397" y="163799"/>
                    <a:pt x="488207" y="157540"/>
                  </a:cubicBezTo>
                  <a:cubicBezTo>
                    <a:pt x="489295" y="155635"/>
                    <a:pt x="490928" y="153730"/>
                    <a:pt x="492561" y="152097"/>
                  </a:cubicBezTo>
                  <a:cubicBezTo>
                    <a:pt x="495826" y="148560"/>
                    <a:pt x="497731" y="144206"/>
                    <a:pt x="500180" y="140396"/>
                  </a:cubicBezTo>
                  <a:cubicBezTo>
                    <a:pt x="501813" y="137675"/>
                    <a:pt x="505350" y="137947"/>
                    <a:pt x="506983" y="140669"/>
                  </a:cubicBezTo>
                  <a:cubicBezTo>
                    <a:pt x="512153" y="150193"/>
                    <a:pt x="518140" y="159173"/>
                    <a:pt x="522766" y="168697"/>
                  </a:cubicBezTo>
                  <a:cubicBezTo>
                    <a:pt x="526303" y="175772"/>
                    <a:pt x="530657" y="182575"/>
                    <a:pt x="533923" y="189650"/>
                  </a:cubicBezTo>
                  <a:cubicBezTo>
                    <a:pt x="536644" y="195908"/>
                    <a:pt x="539909" y="201623"/>
                    <a:pt x="542086" y="207881"/>
                  </a:cubicBezTo>
                  <a:cubicBezTo>
                    <a:pt x="544263" y="214956"/>
                    <a:pt x="548617" y="221215"/>
                    <a:pt x="550250" y="228290"/>
                  </a:cubicBezTo>
                  <a:cubicBezTo>
                    <a:pt x="550522" y="229106"/>
                    <a:pt x="551066" y="229923"/>
                    <a:pt x="551882" y="231011"/>
                  </a:cubicBezTo>
                  <a:cubicBezTo>
                    <a:pt x="547528" y="230739"/>
                    <a:pt x="543719" y="232100"/>
                    <a:pt x="539909" y="231011"/>
                  </a:cubicBezTo>
                  <a:close/>
                </a:path>
              </a:pathLst>
            </a:custGeom>
            <a:solidFill>
              <a:srgbClr val="3E260D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5" name="Graphic 61">
            <a:extLst>
              <a:ext uri="{FF2B5EF4-FFF2-40B4-BE49-F238E27FC236}">
                <a16:creationId xmlns:a16="http://schemas.microsoft.com/office/drawing/2014/main" id="{62061506-954F-42F7-B015-D880276BB144}"/>
              </a:ext>
            </a:extLst>
          </p:cNvPr>
          <p:cNvGrpSpPr/>
          <p:nvPr/>
        </p:nvGrpSpPr>
        <p:grpSpPr>
          <a:xfrm>
            <a:off x="7007413" y="2110822"/>
            <a:ext cx="356327" cy="425846"/>
            <a:chOff x="6182099" y="3597990"/>
            <a:chExt cx="423838" cy="506528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1EC86BE-BAF6-4DA6-8AB2-52B150FF5D80}"/>
                </a:ext>
              </a:extLst>
            </p:cNvPr>
            <p:cNvSpPr/>
            <p:nvPr/>
          </p:nvSpPr>
          <p:spPr>
            <a:xfrm>
              <a:off x="6208230" y="3782084"/>
              <a:ext cx="360730" cy="305358"/>
            </a:xfrm>
            <a:custGeom>
              <a:avLst/>
              <a:gdLst>
                <a:gd name="connsiteX0" fmla="*/ 358444 w 360730"/>
                <a:gd name="connsiteY0" fmla="*/ 242099 h 305358"/>
                <a:gd name="connsiteX1" fmla="*/ 357627 w 360730"/>
                <a:gd name="connsiteY1" fmla="*/ 209445 h 305358"/>
                <a:gd name="connsiteX2" fmla="*/ 355178 w 360730"/>
                <a:gd name="connsiteY2" fmla="*/ 206996 h 305358"/>
                <a:gd name="connsiteX3" fmla="*/ 324701 w 360730"/>
                <a:gd name="connsiteY3" fmla="*/ 206724 h 305358"/>
                <a:gd name="connsiteX4" fmla="*/ 318443 w 360730"/>
                <a:gd name="connsiteY4" fmla="*/ 206724 h 305358"/>
                <a:gd name="connsiteX5" fmla="*/ 317898 w 360730"/>
                <a:gd name="connsiteY5" fmla="*/ 212982 h 305358"/>
                <a:gd name="connsiteX6" fmla="*/ 317626 w 360730"/>
                <a:gd name="connsiteY6" fmla="*/ 213254 h 305358"/>
                <a:gd name="connsiteX7" fmla="*/ 317354 w 360730"/>
                <a:gd name="connsiteY7" fmla="*/ 228765 h 305358"/>
                <a:gd name="connsiteX8" fmla="*/ 318170 w 360730"/>
                <a:gd name="connsiteY8" fmla="*/ 234751 h 305358"/>
                <a:gd name="connsiteX9" fmla="*/ 317354 w 360730"/>
                <a:gd name="connsiteY9" fmla="*/ 253255 h 305358"/>
                <a:gd name="connsiteX10" fmla="*/ 309191 w 360730"/>
                <a:gd name="connsiteY10" fmla="*/ 267950 h 305358"/>
                <a:gd name="connsiteX11" fmla="*/ 294224 w 360730"/>
                <a:gd name="connsiteY11" fmla="*/ 267950 h 305358"/>
                <a:gd name="connsiteX12" fmla="*/ 273543 w 360730"/>
                <a:gd name="connsiteY12" fmla="*/ 267678 h 305358"/>
                <a:gd name="connsiteX13" fmla="*/ 258577 w 360730"/>
                <a:gd name="connsiteY13" fmla="*/ 267950 h 305358"/>
                <a:gd name="connsiteX14" fmla="*/ 244971 w 360730"/>
                <a:gd name="connsiteY14" fmla="*/ 267133 h 305358"/>
                <a:gd name="connsiteX15" fmla="*/ 229732 w 360730"/>
                <a:gd name="connsiteY15" fmla="*/ 267678 h 305358"/>
                <a:gd name="connsiteX16" fmla="*/ 208235 w 360730"/>
                <a:gd name="connsiteY16" fmla="*/ 267133 h 305358"/>
                <a:gd name="connsiteX17" fmla="*/ 190003 w 360730"/>
                <a:gd name="connsiteY17" fmla="*/ 266589 h 305358"/>
                <a:gd name="connsiteX18" fmla="*/ 176670 w 360730"/>
                <a:gd name="connsiteY18" fmla="*/ 266861 h 305358"/>
                <a:gd name="connsiteX19" fmla="*/ 168234 w 360730"/>
                <a:gd name="connsiteY19" fmla="*/ 267405 h 305358"/>
                <a:gd name="connsiteX20" fmla="*/ 152451 w 360730"/>
                <a:gd name="connsiteY20" fmla="*/ 266589 h 305358"/>
                <a:gd name="connsiteX21" fmla="*/ 135036 w 360730"/>
                <a:gd name="connsiteY21" fmla="*/ 266317 h 305358"/>
                <a:gd name="connsiteX22" fmla="*/ 127961 w 360730"/>
                <a:gd name="connsiteY22" fmla="*/ 265773 h 305358"/>
                <a:gd name="connsiteX23" fmla="*/ 101021 w 360730"/>
                <a:gd name="connsiteY23" fmla="*/ 266861 h 305358"/>
                <a:gd name="connsiteX24" fmla="*/ 80068 w 360730"/>
                <a:gd name="connsiteY24" fmla="*/ 266045 h 305358"/>
                <a:gd name="connsiteX25" fmla="*/ 49863 w 360730"/>
                <a:gd name="connsiteY25" fmla="*/ 266045 h 305358"/>
                <a:gd name="connsiteX26" fmla="*/ 40611 w 360730"/>
                <a:gd name="connsiteY26" fmla="*/ 258154 h 305358"/>
                <a:gd name="connsiteX27" fmla="*/ 40339 w 360730"/>
                <a:gd name="connsiteY27" fmla="*/ 250262 h 305358"/>
                <a:gd name="connsiteX28" fmla="*/ 38979 w 360730"/>
                <a:gd name="connsiteY28" fmla="*/ 223867 h 305358"/>
                <a:gd name="connsiteX29" fmla="*/ 39523 w 360730"/>
                <a:gd name="connsiteY29" fmla="*/ 212982 h 305358"/>
                <a:gd name="connsiteX30" fmla="*/ 40339 w 360730"/>
                <a:gd name="connsiteY30" fmla="*/ 181417 h 305358"/>
                <a:gd name="connsiteX31" fmla="*/ 40884 w 360730"/>
                <a:gd name="connsiteY31" fmla="*/ 151756 h 305358"/>
                <a:gd name="connsiteX32" fmla="*/ 40339 w 360730"/>
                <a:gd name="connsiteY32" fmla="*/ 143592 h 305358"/>
                <a:gd name="connsiteX33" fmla="*/ 40611 w 360730"/>
                <a:gd name="connsiteY33" fmla="*/ 131891 h 305358"/>
                <a:gd name="connsiteX34" fmla="*/ 39251 w 360730"/>
                <a:gd name="connsiteY34" fmla="*/ 103863 h 305358"/>
                <a:gd name="connsiteX35" fmla="*/ 38707 w 360730"/>
                <a:gd name="connsiteY35" fmla="*/ 96244 h 305358"/>
                <a:gd name="connsiteX36" fmla="*/ 40339 w 360730"/>
                <a:gd name="connsiteY36" fmla="*/ 71209 h 305358"/>
                <a:gd name="connsiteX37" fmla="*/ 39523 w 360730"/>
                <a:gd name="connsiteY37" fmla="*/ 47535 h 305358"/>
                <a:gd name="connsiteX38" fmla="*/ 49863 w 360730"/>
                <a:gd name="connsiteY38" fmla="*/ 35834 h 305358"/>
                <a:gd name="connsiteX39" fmla="*/ 56938 w 360730"/>
                <a:gd name="connsiteY39" fmla="*/ 36379 h 305358"/>
                <a:gd name="connsiteX40" fmla="*/ 68639 w 360730"/>
                <a:gd name="connsiteY40" fmla="*/ 35290 h 305358"/>
                <a:gd name="connsiteX41" fmla="*/ 95307 w 360730"/>
                <a:gd name="connsiteY41" fmla="*/ 35834 h 305358"/>
                <a:gd name="connsiteX42" fmla="*/ 118437 w 360730"/>
                <a:gd name="connsiteY42" fmla="*/ 35834 h 305358"/>
                <a:gd name="connsiteX43" fmla="*/ 145648 w 360730"/>
                <a:gd name="connsiteY43" fmla="*/ 36379 h 305358"/>
                <a:gd name="connsiteX44" fmla="*/ 165513 w 360730"/>
                <a:gd name="connsiteY44" fmla="*/ 35290 h 305358"/>
                <a:gd name="connsiteX45" fmla="*/ 186466 w 360730"/>
                <a:gd name="connsiteY45" fmla="*/ 36106 h 305358"/>
                <a:gd name="connsiteX46" fmla="*/ 195174 w 360730"/>
                <a:gd name="connsiteY46" fmla="*/ 36379 h 305358"/>
                <a:gd name="connsiteX47" fmla="*/ 206058 w 360730"/>
                <a:gd name="connsiteY47" fmla="*/ 36379 h 305358"/>
                <a:gd name="connsiteX48" fmla="*/ 224834 w 360730"/>
                <a:gd name="connsiteY48" fmla="*/ 35562 h 305358"/>
                <a:gd name="connsiteX49" fmla="*/ 241161 w 360730"/>
                <a:gd name="connsiteY49" fmla="*/ 35290 h 305358"/>
                <a:gd name="connsiteX50" fmla="*/ 253407 w 360730"/>
                <a:gd name="connsiteY50" fmla="*/ 35290 h 305358"/>
                <a:gd name="connsiteX51" fmla="*/ 261570 w 360730"/>
                <a:gd name="connsiteY51" fmla="*/ 35834 h 305358"/>
                <a:gd name="connsiteX52" fmla="*/ 271911 w 360730"/>
                <a:gd name="connsiteY52" fmla="*/ 34746 h 305358"/>
                <a:gd name="connsiteX53" fmla="*/ 296673 w 360730"/>
                <a:gd name="connsiteY53" fmla="*/ 35018 h 305358"/>
                <a:gd name="connsiteX54" fmla="*/ 306742 w 360730"/>
                <a:gd name="connsiteY54" fmla="*/ 35018 h 305358"/>
                <a:gd name="connsiteX55" fmla="*/ 315993 w 360730"/>
                <a:gd name="connsiteY55" fmla="*/ 42909 h 305358"/>
                <a:gd name="connsiteX56" fmla="*/ 316538 w 360730"/>
                <a:gd name="connsiteY56" fmla="*/ 60325 h 305358"/>
                <a:gd name="connsiteX57" fmla="*/ 315721 w 360730"/>
                <a:gd name="connsiteY57" fmla="*/ 83455 h 305358"/>
                <a:gd name="connsiteX58" fmla="*/ 316538 w 360730"/>
                <a:gd name="connsiteY58" fmla="*/ 90258 h 305358"/>
                <a:gd name="connsiteX59" fmla="*/ 318715 w 360730"/>
                <a:gd name="connsiteY59" fmla="*/ 92162 h 305358"/>
                <a:gd name="connsiteX60" fmla="*/ 334770 w 360730"/>
                <a:gd name="connsiteY60" fmla="*/ 92162 h 305358"/>
                <a:gd name="connsiteX61" fmla="*/ 353273 w 360730"/>
                <a:gd name="connsiteY61" fmla="*/ 92162 h 305358"/>
                <a:gd name="connsiteX62" fmla="*/ 358172 w 360730"/>
                <a:gd name="connsiteY62" fmla="*/ 89441 h 305358"/>
                <a:gd name="connsiteX63" fmla="*/ 359804 w 360730"/>
                <a:gd name="connsiteY63" fmla="*/ 75019 h 305358"/>
                <a:gd name="connsiteX64" fmla="*/ 359532 w 360730"/>
                <a:gd name="connsiteY64" fmla="*/ 46175 h 305358"/>
                <a:gd name="connsiteX65" fmla="*/ 360076 w 360730"/>
                <a:gd name="connsiteY65" fmla="*/ 30120 h 305358"/>
                <a:gd name="connsiteX66" fmla="*/ 357899 w 360730"/>
                <a:gd name="connsiteY66" fmla="*/ 18147 h 305358"/>
                <a:gd name="connsiteX67" fmla="*/ 352185 w 360730"/>
                <a:gd name="connsiteY67" fmla="*/ 8895 h 305358"/>
                <a:gd name="connsiteX68" fmla="*/ 327967 w 360730"/>
                <a:gd name="connsiteY68" fmla="*/ 2636 h 305358"/>
                <a:gd name="connsiteX69" fmla="*/ 312728 w 360730"/>
                <a:gd name="connsiteY69" fmla="*/ 2636 h 305358"/>
                <a:gd name="connsiteX70" fmla="*/ 296673 w 360730"/>
                <a:gd name="connsiteY70" fmla="*/ 2908 h 305358"/>
                <a:gd name="connsiteX71" fmla="*/ 280890 w 360730"/>
                <a:gd name="connsiteY71" fmla="*/ 3452 h 305358"/>
                <a:gd name="connsiteX72" fmla="*/ 254223 w 360730"/>
                <a:gd name="connsiteY72" fmla="*/ 2092 h 305358"/>
                <a:gd name="connsiteX73" fmla="*/ 240617 w 360730"/>
                <a:gd name="connsiteY73" fmla="*/ 1820 h 305358"/>
                <a:gd name="connsiteX74" fmla="*/ 218031 w 360730"/>
                <a:gd name="connsiteY74" fmla="*/ 1003 h 305358"/>
                <a:gd name="connsiteX75" fmla="*/ 191364 w 360730"/>
                <a:gd name="connsiteY75" fmla="*/ 459 h 305358"/>
                <a:gd name="connsiteX76" fmla="*/ 174765 w 360730"/>
                <a:gd name="connsiteY76" fmla="*/ 187 h 305358"/>
                <a:gd name="connsiteX77" fmla="*/ 153540 w 360730"/>
                <a:gd name="connsiteY77" fmla="*/ 2092 h 305358"/>
                <a:gd name="connsiteX78" fmla="*/ 147553 w 360730"/>
                <a:gd name="connsiteY78" fmla="*/ 1276 h 305358"/>
                <a:gd name="connsiteX79" fmla="*/ 131770 w 360730"/>
                <a:gd name="connsiteY79" fmla="*/ 1820 h 305358"/>
                <a:gd name="connsiteX80" fmla="*/ 125240 w 360730"/>
                <a:gd name="connsiteY80" fmla="*/ 1003 h 305358"/>
                <a:gd name="connsiteX81" fmla="*/ 108368 w 360730"/>
                <a:gd name="connsiteY81" fmla="*/ 1820 h 305358"/>
                <a:gd name="connsiteX82" fmla="*/ 92314 w 360730"/>
                <a:gd name="connsiteY82" fmla="*/ 2092 h 305358"/>
                <a:gd name="connsiteX83" fmla="*/ 69184 w 360730"/>
                <a:gd name="connsiteY83" fmla="*/ 4269 h 305358"/>
                <a:gd name="connsiteX84" fmla="*/ 58299 w 360730"/>
                <a:gd name="connsiteY84" fmla="*/ 4541 h 305358"/>
                <a:gd name="connsiteX85" fmla="*/ 51224 w 360730"/>
                <a:gd name="connsiteY85" fmla="*/ 3452 h 305358"/>
                <a:gd name="connsiteX86" fmla="*/ 27550 w 360730"/>
                <a:gd name="connsiteY86" fmla="*/ 4541 h 305358"/>
                <a:gd name="connsiteX87" fmla="*/ 7685 w 360730"/>
                <a:gd name="connsiteY87" fmla="*/ 459 h 305358"/>
                <a:gd name="connsiteX88" fmla="*/ 2787 w 360730"/>
                <a:gd name="connsiteY88" fmla="*/ 2364 h 305358"/>
                <a:gd name="connsiteX89" fmla="*/ 2787 w 360730"/>
                <a:gd name="connsiteY89" fmla="*/ 18419 h 305358"/>
                <a:gd name="connsiteX90" fmla="*/ 3059 w 360730"/>
                <a:gd name="connsiteY90" fmla="*/ 39100 h 305358"/>
                <a:gd name="connsiteX91" fmla="*/ 2515 w 360730"/>
                <a:gd name="connsiteY91" fmla="*/ 43998 h 305358"/>
                <a:gd name="connsiteX92" fmla="*/ 2515 w 360730"/>
                <a:gd name="connsiteY92" fmla="*/ 58148 h 305358"/>
                <a:gd name="connsiteX93" fmla="*/ 1971 w 360730"/>
                <a:gd name="connsiteY93" fmla="*/ 83999 h 305358"/>
                <a:gd name="connsiteX94" fmla="*/ 2243 w 360730"/>
                <a:gd name="connsiteY94" fmla="*/ 91346 h 305358"/>
                <a:gd name="connsiteX95" fmla="*/ 2515 w 360730"/>
                <a:gd name="connsiteY95" fmla="*/ 105496 h 305358"/>
                <a:gd name="connsiteX96" fmla="*/ 2787 w 360730"/>
                <a:gd name="connsiteY96" fmla="*/ 116925 h 305358"/>
                <a:gd name="connsiteX97" fmla="*/ 2243 w 360730"/>
                <a:gd name="connsiteY97" fmla="*/ 137606 h 305358"/>
                <a:gd name="connsiteX98" fmla="*/ 1971 w 360730"/>
                <a:gd name="connsiteY98" fmla="*/ 154749 h 305358"/>
                <a:gd name="connsiteX99" fmla="*/ 2243 w 360730"/>
                <a:gd name="connsiteY99" fmla="*/ 171348 h 305358"/>
                <a:gd name="connsiteX100" fmla="*/ 1699 w 360730"/>
                <a:gd name="connsiteY100" fmla="*/ 201281 h 305358"/>
                <a:gd name="connsiteX101" fmla="*/ 1427 w 360730"/>
                <a:gd name="connsiteY101" fmla="*/ 210805 h 305358"/>
                <a:gd name="connsiteX102" fmla="*/ 338 w 360730"/>
                <a:gd name="connsiteY102" fmla="*/ 243187 h 305358"/>
                <a:gd name="connsiteX103" fmla="*/ 1154 w 360730"/>
                <a:gd name="connsiteY103" fmla="*/ 257881 h 305358"/>
                <a:gd name="connsiteX104" fmla="*/ 338 w 360730"/>
                <a:gd name="connsiteY104" fmla="*/ 279379 h 305358"/>
                <a:gd name="connsiteX105" fmla="*/ 16121 w 360730"/>
                <a:gd name="connsiteY105" fmla="*/ 301692 h 305358"/>
                <a:gd name="connsiteX106" fmla="*/ 23196 w 360730"/>
                <a:gd name="connsiteY106" fmla="*/ 303597 h 305358"/>
                <a:gd name="connsiteX107" fmla="*/ 33808 w 360730"/>
                <a:gd name="connsiteY107" fmla="*/ 304413 h 305358"/>
                <a:gd name="connsiteX108" fmla="*/ 43605 w 360730"/>
                <a:gd name="connsiteY108" fmla="*/ 305230 h 305358"/>
                <a:gd name="connsiteX109" fmla="*/ 83062 w 360730"/>
                <a:gd name="connsiteY109" fmla="*/ 304141 h 305358"/>
                <a:gd name="connsiteX110" fmla="*/ 101293 w 360730"/>
                <a:gd name="connsiteY110" fmla="*/ 304957 h 305358"/>
                <a:gd name="connsiteX111" fmla="*/ 115988 w 360730"/>
                <a:gd name="connsiteY111" fmla="*/ 304413 h 305358"/>
                <a:gd name="connsiteX112" fmla="*/ 138301 w 360730"/>
                <a:gd name="connsiteY112" fmla="*/ 304413 h 305358"/>
                <a:gd name="connsiteX113" fmla="*/ 149458 w 360730"/>
                <a:gd name="connsiteY113" fmla="*/ 305230 h 305358"/>
                <a:gd name="connsiteX114" fmla="*/ 164697 w 360730"/>
                <a:gd name="connsiteY114" fmla="*/ 303053 h 305358"/>
                <a:gd name="connsiteX115" fmla="*/ 171227 w 360730"/>
                <a:gd name="connsiteY115" fmla="*/ 303869 h 305358"/>
                <a:gd name="connsiteX116" fmla="*/ 194357 w 360730"/>
                <a:gd name="connsiteY116" fmla="*/ 303869 h 305358"/>
                <a:gd name="connsiteX117" fmla="*/ 217487 w 360730"/>
                <a:gd name="connsiteY117" fmla="*/ 303597 h 305358"/>
                <a:gd name="connsiteX118" fmla="*/ 230277 w 360730"/>
                <a:gd name="connsiteY118" fmla="*/ 303325 h 305358"/>
                <a:gd name="connsiteX119" fmla="*/ 247420 w 360730"/>
                <a:gd name="connsiteY119" fmla="*/ 304957 h 305358"/>
                <a:gd name="connsiteX120" fmla="*/ 264563 w 360730"/>
                <a:gd name="connsiteY120" fmla="*/ 304413 h 305358"/>
                <a:gd name="connsiteX121" fmla="*/ 291503 w 360730"/>
                <a:gd name="connsiteY121" fmla="*/ 304413 h 305358"/>
                <a:gd name="connsiteX122" fmla="*/ 309191 w 360730"/>
                <a:gd name="connsiteY122" fmla="*/ 304685 h 305358"/>
                <a:gd name="connsiteX123" fmla="*/ 341028 w 360730"/>
                <a:gd name="connsiteY123" fmla="*/ 302781 h 305358"/>
                <a:gd name="connsiteX124" fmla="*/ 353273 w 360730"/>
                <a:gd name="connsiteY124" fmla="*/ 293529 h 305358"/>
                <a:gd name="connsiteX125" fmla="*/ 356811 w 360730"/>
                <a:gd name="connsiteY125" fmla="*/ 287270 h 305358"/>
                <a:gd name="connsiteX126" fmla="*/ 358716 w 360730"/>
                <a:gd name="connsiteY126" fmla="*/ 281011 h 305358"/>
                <a:gd name="connsiteX127" fmla="*/ 358444 w 360730"/>
                <a:gd name="connsiteY127" fmla="*/ 268766 h 305358"/>
                <a:gd name="connsiteX128" fmla="*/ 358444 w 360730"/>
                <a:gd name="connsiteY128" fmla="*/ 242099 h 30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360730" h="305358">
                  <a:moveTo>
                    <a:pt x="358444" y="242099"/>
                  </a:moveTo>
                  <a:cubicBezTo>
                    <a:pt x="357627" y="231214"/>
                    <a:pt x="356811" y="220329"/>
                    <a:pt x="357627" y="209445"/>
                  </a:cubicBezTo>
                  <a:cubicBezTo>
                    <a:pt x="357899" y="207268"/>
                    <a:pt x="357355" y="206724"/>
                    <a:pt x="355178" y="206996"/>
                  </a:cubicBezTo>
                  <a:cubicBezTo>
                    <a:pt x="345110" y="207812"/>
                    <a:pt x="334770" y="206179"/>
                    <a:pt x="324701" y="206724"/>
                  </a:cubicBezTo>
                  <a:cubicBezTo>
                    <a:pt x="322524" y="206724"/>
                    <a:pt x="320347" y="205363"/>
                    <a:pt x="318443" y="206724"/>
                  </a:cubicBezTo>
                  <a:cubicBezTo>
                    <a:pt x="315993" y="208356"/>
                    <a:pt x="318443" y="210805"/>
                    <a:pt x="317898" y="212982"/>
                  </a:cubicBezTo>
                  <a:cubicBezTo>
                    <a:pt x="317898" y="212982"/>
                    <a:pt x="317898" y="213254"/>
                    <a:pt x="317626" y="213254"/>
                  </a:cubicBezTo>
                  <a:cubicBezTo>
                    <a:pt x="315993" y="218424"/>
                    <a:pt x="316266" y="223595"/>
                    <a:pt x="317354" y="228765"/>
                  </a:cubicBezTo>
                  <a:cubicBezTo>
                    <a:pt x="317626" y="230670"/>
                    <a:pt x="318715" y="233119"/>
                    <a:pt x="318170" y="234751"/>
                  </a:cubicBezTo>
                  <a:cubicBezTo>
                    <a:pt x="316538" y="241010"/>
                    <a:pt x="317082" y="246997"/>
                    <a:pt x="317354" y="253255"/>
                  </a:cubicBezTo>
                  <a:cubicBezTo>
                    <a:pt x="317898" y="260330"/>
                    <a:pt x="314905" y="266861"/>
                    <a:pt x="309191" y="267950"/>
                  </a:cubicBezTo>
                  <a:cubicBezTo>
                    <a:pt x="304292" y="268766"/>
                    <a:pt x="299122" y="268222"/>
                    <a:pt x="294224" y="267950"/>
                  </a:cubicBezTo>
                  <a:cubicBezTo>
                    <a:pt x="287421" y="267405"/>
                    <a:pt x="280346" y="267950"/>
                    <a:pt x="273543" y="267678"/>
                  </a:cubicBezTo>
                  <a:cubicBezTo>
                    <a:pt x="268645" y="267405"/>
                    <a:pt x="263475" y="267950"/>
                    <a:pt x="258577" y="267950"/>
                  </a:cubicBezTo>
                  <a:cubicBezTo>
                    <a:pt x="253951" y="267950"/>
                    <a:pt x="249325" y="267133"/>
                    <a:pt x="244971" y="267133"/>
                  </a:cubicBezTo>
                  <a:cubicBezTo>
                    <a:pt x="239801" y="267405"/>
                    <a:pt x="234903" y="267133"/>
                    <a:pt x="229732" y="267678"/>
                  </a:cubicBezTo>
                  <a:cubicBezTo>
                    <a:pt x="222657" y="268222"/>
                    <a:pt x="215310" y="267678"/>
                    <a:pt x="208235" y="267133"/>
                  </a:cubicBezTo>
                  <a:cubicBezTo>
                    <a:pt x="202249" y="266589"/>
                    <a:pt x="195990" y="267678"/>
                    <a:pt x="190003" y="266589"/>
                  </a:cubicBezTo>
                  <a:cubicBezTo>
                    <a:pt x="185650" y="266045"/>
                    <a:pt x="181024" y="265773"/>
                    <a:pt x="176670" y="266861"/>
                  </a:cubicBezTo>
                  <a:cubicBezTo>
                    <a:pt x="173949" y="267678"/>
                    <a:pt x="170955" y="267678"/>
                    <a:pt x="168234" y="267405"/>
                  </a:cubicBezTo>
                  <a:cubicBezTo>
                    <a:pt x="163064" y="266861"/>
                    <a:pt x="157622" y="266589"/>
                    <a:pt x="152451" y="266589"/>
                  </a:cubicBezTo>
                  <a:cubicBezTo>
                    <a:pt x="146465" y="266589"/>
                    <a:pt x="140750" y="267133"/>
                    <a:pt x="135036" y="266317"/>
                  </a:cubicBezTo>
                  <a:cubicBezTo>
                    <a:pt x="132587" y="266045"/>
                    <a:pt x="130138" y="264956"/>
                    <a:pt x="127961" y="265773"/>
                  </a:cubicBezTo>
                  <a:cubicBezTo>
                    <a:pt x="118981" y="268766"/>
                    <a:pt x="110001" y="266861"/>
                    <a:pt x="101021" y="266861"/>
                  </a:cubicBezTo>
                  <a:cubicBezTo>
                    <a:pt x="94218" y="266589"/>
                    <a:pt x="87143" y="266317"/>
                    <a:pt x="80068" y="266045"/>
                  </a:cubicBezTo>
                  <a:cubicBezTo>
                    <a:pt x="70000" y="265501"/>
                    <a:pt x="59932" y="268222"/>
                    <a:pt x="49863" y="266045"/>
                  </a:cubicBezTo>
                  <a:cubicBezTo>
                    <a:pt x="44965" y="264956"/>
                    <a:pt x="41972" y="262779"/>
                    <a:pt x="40611" y="258154"/>
                  </a:cubicBezTo>
                  <a:cubicBezTo>
                    <a:pt x="39795" y="255432"/>
                    <a:pt x="40611" y="252983"/>
                    <a:pt x="40339" y="250262"/>
                  </a:cubicBezTo>
                  <a:cubicBezTo>
                    <a:pt x="38707" y="241554"/>
                    <a:pt x="39795" y="232575"/>
                    <a:pt x="38979" y="223867"/>
                  </a:cubicBezTo>
                  <a:cubicBezTo>
                    <a:pt x="38707" y="220329"/>
                    <a:pt x="39251" y="216792"/>
                    <a:pt x="39523" y="212982"/>
                  </a:cubicBezTo>
                  <a:cubicBezTo>
                    <a:pt x="40067" y="202370"/>
                    <a:pt x="39251" y="192029"/>
                    <a:pt x="40339" y="181417"/>
                  </a:cubicBezTo>
                  <a:cubicBezTo>
                    <a:pt x="41156" y="171620"/>
                    <a:pt x="40611" y="161552"/>
                    <a:pt x="40884" y="151756"/>
                  </a:cubicBezTo>
                  <a:cubicBezTo>
                    <a:pt x="40884" y="149035"/>
                    <a:pt x="40611" y="146314"/>
                    <a:pt x="40339" y="143592"/>
                  </a:cubicBezTo>
                  <a:cubicBezTo>
                    <a:pt x="40067" y="139783"/>
                    <a:pt x="41156" y="135973"/>
                    <a:pt x="40611" y="131891"/>
                  </a:cubicBezTo>
                  <a:cubicBezTo>
                    <a:pt x="39523" y="122639"/>
                    <a:pt x="37618" y="113388"/>
                    <a:pt x="39251" y="103863"/>
                  </a:cubicBezTo>
                  <a:cubicBezTo>
                    <a:pt x="39795" y="101142"/>
                    <a:pt x="37890" y="98693"/>
                    <a:pt x="38707" y="96244"/>
                  </a:cubicBezTo>
                  <a:cubicBezTo>
                    <a:pt x="41700" y="88081"/>
                    <a:pt x="38707" y="79645"/>
                    <a:pt x="40339" y="71209"/>
                  </a:cubicBezTo>
                  <a:cubicBezTo>
                    <a:pt x="41700" y="63318"/>
                    <a:pt x="38162" y="55427"/>
                    <a:pt x="39523" y="47535"/>
                  </a:cubicBezTo>
                  <a:cubicBezTo>
                    <a:pt x="38434" y="39100"/>
                    <a:pt x="43060" y="35834"/>
                    <a:pt x="49863" y="35834"/>
                  </a:cubicBezTo>
                  <a:cubicBezTo>
                    <a:pt x="52312" y="35834"/>
                    <a:pt x="54489" y="36651"/>
                    <a:pt x="56938" y="36379"/>
                  </a:cubicBezTo>
                  <a:cubicBezTo>
                    <a:pt x="60748" y="35834"/>
                    <a:pt x="65102" y="34746"/>
                    <a:pt x="68639" y="35290"/>
                  </a:cubicBezTo>
                  <a:cubicBezTo>
                    <a:pt x="77619" y="36923"/>
                    <a:pt x="86599" y="35290"/>
                    <a:pt x="95307" y="35834"/>
                  </a:cubicBezTo>
                  <a:cubicBezTo>
                    <a:pt x="102926" y="36379"/>
                    <a:pt x="110818" y="34474"/>
                    <a:pt x="118437" y="35834"/>
                  </a:cubicBezTo>
                  <a:cubicBezTo>
                    <a:pt x="127417" y="37467"/>
                    <a:pt x="136669" y="36923"/>
                    <a:pt x="145648" y="36379"/>
                  </a:cubicBezTo>
                  <a:cubicBezTo>
                    <a:pt x="152179" y="35834"/>
                    <a:pt x="158982" y="36651"/>
                    <a:pt x="165513" y="35290"/>
                  </a:cubicBezTo>
                  <a:cubicBezTo>
                    <a:pt x="172588" y="33930"/>
                    <a:pt x="179391" y="36923"/>
                    <a:pt x="186466" y="36106"/>
                  </a:cubicBezTo>
                  <a:cubicBezTo>
                    <a:pt x="189187" y="35834"/>
                    <a:pt x="192453" y="35562"/>
                    <a:pt x="195174" y="36379"/>
                  </a:cubicBezTo>
                  <a:cubicBezTo>
                    <a:pt x="198711" y="37467"/>
                    <a:pt x="202521" y="37467"/>
                    <a:pt x="206058" y="36379"/>
                  </a:cubicBezTo>
                  <a:cubicBezTo>
                    <a:pt x="212317" y="34746"/>
                    <a:pt x="218848" y="35018"/>
                    <a:pt x="224834" y="35562"/>
                  </a:cubicBezTo>
                  <a:cubicBezTo>
                    <a:pt x="230277" y="35834"/>
                    <a:pt x="235719" y="34746"/>
                    <a:pt x="241161" y="35290"/>
                  </a:cubicBezTo>
                  <a:cubicBezTo>
                    <a:pt x="245243" y="35562"/>
                    <a:pt x="249053" y="34202"/>
                    <a:pt x="253407" y="35290"/>
                  </a:cubicBezTo>
                  <a:cubicBezTo>
                    <a:pt x="255584" y="35834"/>
                    <a:pt x="258849" y="36106"/>
                    <a:pt x="261570" y="35834"/>
                  </a:cubicBezTo>
                  <a:cubicBezTo>
                    <a:pt x="265108" y="35562"/>
                    <a:pt x="268645" y="33930"/>
                    <a:pt x="271911" y="34746"/>
                  </a:cubicBezTo>
                  <a:cubicBezTo>
                    <a:pt x="280346" y="36651"/>
                    <a:pt x="288510" y="34474"/>
                    <a:pt x="296673" y="35018"/>
                  </a:cubicBezTo>
                  <a:cubicBezTo>
                    <a:pt x="299939" y="35290"/>
                    <a:pt x="303204" y="35018"/>
                    <a:pt x="306742" y="35018"/>
                  </a:cubicBezTo>
                  <a:cubicBezTo>
                    <a:pt x="311095" y="35018"/>
                    <a:pt x="315721" y="38828"/>
                    <a:pt x="315993" y="42909"/>
                  </a:cubicBezTo>
                  <a:cubicBezTo>
                    <a:pt x="316538" y="48624"/>
                    <a:pt x="316538" y="54610"/>
                    <a:pt x="316538" y="60325"/>
                  </a:cubicBezTo>
                  <a:cubicBezTo>
                    <a:pt x="316538" y="67944"/>
                    <a:pt x="316538" y="75563"/>
                    <a:pt x="315721" y="83455"/>
                  </a:cubicBezTo>
                  <a:cubicBezTo>
                    <a:pt x="315449" y="85632"/>
                    <a:pt x="316266" y="88081"/>
                    <a:pt x="316538" y="90258"/>
                  </a:cubicBezTo>
                  <a:cubicBezTo>
                    <a:pt x="316538" y="91618"/>
                    <a:pt x="317082" y="92979"/>
                    <a:pt x="318715" y="92162"/>
                  </a:cubicBezTo>
                  <a:cubicBezTo>
                    <a:pt x="324157" y="89713"/>
                    <a:pt x="329327" y="92162"/>
                    <a:pt x="334770" y="92162"/>
                  </a:cubicBezTo>
                  <a:cubicBezTo>
                    <a:pt x="340756" y="92162"/>
                    <a:pt x="347015" y="91346"/>
                    <a:pt x="353273" y="92162"/>
                  </a:cubicBezTo>
                  <a:cubicBezTo>
                    <a:pt x="354906" y="92435"/>
                    <a:pt x="357899" y="92162"/>
                    <a:pt x="358172" y="89441"/>
                  </a:cubicBezTo>
                  <a:cubicBezTo>
                    <a:pt x="358988" y="84543"/>
                    <a:pt x="360621" y="79645"/>
                    <a:pt x="359804" y="75019"/>
                  </a:cubicBezTo>
                  <a:cubicBezTo>
                    <a:pt x="357899" y="65223"/>
                    <a:pt x="359260" y="55971"/>
                    <a:pt x="359532" y="46175"/>
                  </a:cubicBezTo>
                  <a:cubicBezTo>
                    <a:pt x="359804" y="40732"/>
                    <a:pt x="361709" y="35290"/>
                    <a:pt x="360076" y="30120"/>
                  </a:cubicBezTo>
                  <a:cubicBezTo>
                    <a:pt x="358716" y="26038"/>
                    <a:pt x="358988" y="21956"/>
                    <a:pt x="357899" y="18147"/>
                  </a:cubicBezTo>
                  <a:cubicBezTo>
                    <a:pt x="356811" y="14065"/>
                    <a:pt x="355178" y="11344"/>
                    <a:pt x="352185" y="8895"/>
                  </a:cubicBezTo>
                  <a:cubicBezTo>
                    <a:pt x="345110" y="3180"/>
                    <a:pt x="336402" y="3452"/>
                    <a:pt x="327967" y="2636"/>
                  </a:cubicBezTo>
                  <a:cubicBezTo>
                    <a:pt x="322796" y="2092"/>
                    <a:pt x="317898" y="3452"/>
                    <a:pt x="312728" y="2636"/>
                  </a:cubicBezTo>
                  <a:cubicBezTo>
                    <a:pt x="307558" y="1820"/>
                    <a:pt x="301843" y="1820"/>
                    <a:pt x="296673" y="2908"/>
                  </a:cubicBezTo>
                  <a:cubicBezTo>
                    <a:pt x="291231" y="3997"/>
                    <a:pt x="286061" y="4541"/>
                    <a:pt x="280890" y="3452"/>
                  </a:cubicBezTo>
                  <a:cubicBezTo>
                    <a:pt x="272183" y="1820"/>
                    <a:pt x="263203" y="2908"/>
                    <a:pt x="254223" y="2092"/>
                  </a:cubicBezTo>
                  <a:cubicBezTo>
                    <a:pt x="249597" y="1820"/>
                    <a:pt x="244971" y="2636"/>
                    <a:pt x="240617" y="1820"/>
                  </a:cubicBezTo>
                  <a:cubicBezTo>
                    <a:pt x="232998" y="459"/>
                    <a:pt x="225651" y="1548"/>
                    <a:pt x="218031" y="1003"/>
                  </a:cubicBezTo>
                  <a:cubicBezTo>
                    <a:pt x="209324" y="459"/>
                    <a:pt x="200344" y="459"/>
                    <a:pt x="191364" y="459"/>
                  </a:cubicBezTo>
                  <a:cubicBezTo>
                    <a:pt x="185922" y="459"/>
                    <a:pt x="180207" y="-357"/>
                    <a:pt x="174765" y="187"/>
                  </a:cubicBezTo>
                  <a:cubicBezTo>
                    <a:pt x="167690" y="731"/>
                    <a:pt x="160615" y="1820"/>
                    <a:pt x="153540" y="2092"/>
                  </a:cubicBezTo>
                  <a:cubicBezTo>
                    <a:pt x="151363" y="2092"/>
                    <a:pt x="149186" y="731"/>
                    <a:pt x="147553" y="1276"/>
                  </a:cubicBezTo>
                  <a:cubicBezTo>
                    <a:pt x="142111" y="3725"/>
                    <a:pt x="136941" y="1276"/>
                    <a:pt x="131770" y="1820"/>
                  </a:cubicBezTo>
                  <a:cubicBezTo>
                    <a:pt x="129594" y="2092"/>
                    <a:pt x="127689" y="731"/>
                    <a:pt x="125240" y="1003"/>
                  </a:cubicBezTo>
                  <a:cubicBezTo>
                    <a:pt x="119525" y="1548"/>
                    <a:pt x="114083" y="1548"/>
                    <a:pt x="108368" y="1820"/>
                  </a:cubicBezTo>
                  <a:cubicBezTo>
                    <a:pt x="102926" y="1820"/>
                    <a:pt x="97484" y="1276"/>
                    <a:pt x="92314" y="2092"/>
                  </a:cubicBezTo>
                  <a:cubicBezTo>
                    <a:pt x="84694" y="3180"/>
                    <a:pt x="77075" y="3997"/>
                    <a:pt x="69184" y="4269"/>
                  </a:cubicBezTo>
                  <a:cubicBezTo>
                    <a:pt x="65646" y="4541"/>
                    <a:pt x="61837" y="4269"/>
                    <a:pt x="58299" y="4541"/>
                  </a:cubicBezTo>
                  <a:cubicBezTo>
                    <a:pt x="55578" y="4813"/>
                    <a:pt x="53673" y="2364"/>
                    <a:pt x="51224" y="3452"/>
                  </a:cubicBezTo>
                  <a:cubicBezTo>
                    <a:pt x="43333" y="6174"/>
                    <a:pt x="35441" y="5357"/>
                    <a:pt x="27550" y="4541"/>
                  </a:cubicBezTo>
                  <a:cubicBezTo>
                    <a:pt x="21019" y="3997"/>
                    <a:pt x="14216" y="3180"/>
                    <a:pt x="7685" y="459"/>
                  </a:cubicBezTo>
                  <a:cubicBezTo>
                    <a:pt x="6325" y="-85"/>
                    <a:pt x="3059" y="-357"/>
                    <a:pt x="2787" y="2364"/>
                  </a:cubicBezTo>
                  <a:cubicBezTo>
                    <a:pt x="2243" y="7806"/>
                    <a:pt x="1971" y="12977"/>
                    <a:pt x="2787" y="18419"/>
                  </a:cubicBezTo>
                  <a:cubicBezTo>
                    <a:pt x="3876" y="25222"/>
                    <a:pt x="4964" y="32025"/>
                    <a:pt x="3059" y="39100"/>
                  </a:cubicBezTo>
                  <a:cubicBezTo>
                    <a:pt x="2515" y="40732"/>
                    <a:pt x="2243" y="42909"/>
                    <a:pt x="2515" y="43998"/>
                  </a:cubicBezTo>
                  <a:cubicBezTo>
                    <a:pt x="3876" y="48896"/>
                    <a:pt x="2787" y="53522"/>
                    <a:pt x="2515" y="58148"/>
                  </a:cubicBezTo>
                  <a:cubicBezTo>
                    <a:pt x="1971" y="66856"/>
                    <a:pt x="3331" y="75563"/>
                    <a:pt x="1971" y="83999"/>
                  </a:cubicBezTo>
                  <a:cubicBezTo>
                    <a:pt x="1699" y="86448"/>
                    <a:pt x="2515" y="88897"/>
                    <a:pt x="2243" y="91346"/>
                  </a:cubicBezTo>
                  <a:cubicBezTo>
                    <a:pt x="1971" y="95972"/>
                    <a:pt x="2515" y="100598"/>
                    <a:pt x="2515" y="105496"/>
                  </a:cubicBezTo>
                  <a:cubicBezTo>
                    <a:pt x="2515" y="109306"/>
                    <a:pt x="3059" y="113115"/>
                    <a:pt x="2787" y="116925"/>
                  </a:cubicBezTo>
                  <a:cubicBezTo>
                    <a:pt x="1971" y="123728"/>
                    <a:pt x="2243" y="130531"/>
                    <a:pt x="2243" y="137606"/>
                  </a:cubicBezTo>
                  <a:cubicBezTo>
                    <a:pt x="2243" y="143320"/>
                    <a:pt x="3059" y="149035"/>
                    <a:pt x="1971" y="154749"/>
                  </a:cubicBezTo>
                  <a:cubicBezTo>
                    <a:pt x="882" y="160192"/>
                    <a:pt x="2515" y="165906"/>
                    <a:pt x="2243" y="171348"/>
                  </a:cubicBezTo>
                  <a:cubicBezTo>
                    <a:pt x="1699" y="181417"/>
                    <a:pt x="882" y="191213"/>
                    <a:pt x="1699" y="201281"/>
                  </a:cubicBezTo>
                  <a:cubicBezTo>
                    <a:pt x="1971" y="204002"/>
                    <a:pt x="1427" y="207812"/>
                    <a:pt x="1427" y="210805"/>
                  </a:cubicBezTo>
                  <a:cubicBezTo>
                    <a:pt x="1154" y="221690"/>
                    <a:pt x="1699" y="232302"/>
                    <a:pt x="338" y="243187"/>
                  </a:cubicBezTo>
                  <a:cubicBezTo>
                    <a:pt x="-206" y="248085"/>
                    <a:pt x="1427" y="252711"/>
                    <a:pt x="1154" y="257881"/>
                  </a:cubicBezTo>
                  <a:cubicBezTo>
                    <a:pt x="338" y="264956"/>
                    <a:pt x="-478" y="272031"/>
                    <a:pt x="338" y="279379"/>
                  </a:cubicBezTo>
                  <a:cubicBezTo>
                    <a:pt x="1154" y="290263"/>
                    <a:pt x="6869" y="297066"/>
                    <a:pt x="16121" y="301692"/>
                  </a:cubicBezTo>
                  <a:cubicBezTo>
                    <a:pt x="18298" y="302781"/>
                    <a:pt x="21019" y="304141"/>
                    <a:pt x="23196" y="303597"/>
                  </a:cubicBezTo>
                  <a:cubicBezTo>
                    <a:pt x="27006" y="302781"/>
                    <a:pt x="30271" y="304413"/>
                    <a:pt x="33808" y="304413"/>
                  </a:cubicBezTo>
                  <a:cubicBezTo>
                    <a:pt x="37074" y="304413"/>
                    <a:pt x="40339" y="305502"/>
                    <a:pt x="43605" y="305230"/>
                  </a:cubicBezTo>
                  <a:cubicBezTo>
                    <a:pt x="56666" y="304685"/>
                    <a:pt x="69728" y="304413"/>
                    <a:pt x="83062" y="304141"/>
                  </a:cubicBezTo>
                  <a:cubicBezTo>
                    <a:pt x="89320" y="304141"/>
                    <a:pt x="95307" y="305230"/>
                    <a:pt x="101293" y="304957"/>
                  </a:cubicBezTo>
                  <a:cubicBezTo>
                    <a:pt x="106192" y="304685"/>
                    <a:pt x="111090" y="304141"/>
                    <a:pt x="115988" y="304413"/>
                  </a:cubicBezTo>
                  <a:cubicBezTo>
                    <a:pt x="123335" y="304957"/>
                    <a:pt x="130682" y="304413"/>
                    <a:pt x="138301" y="304413"/>
                  </a:cubicBezTo>
                  <a:cubicBezTo>
                    <a:pt x="142111" y="304413"/>
                    <a:pt x="145921" y="305774"/>
                    <a:pt x="149458" y="305230"/>
                  </a:cubicBezTo>
                  <a:cubicBezTo>
                    <a:pt x="154628" y="304685"/>
                    <a:pt x="159526" y="303597"/>
                    <a:pt x="164697" y="303053"/>
                  </a:cubicBezTo>
                  <a:cubicBezTo>
                    <a:pt x="167146" y="302781"/>
                    <a:pt x="169050" y="304141"/>
                    <a:pt x="171227" y="303869"/>
                  </a:cubicBezTo>
                  <a:cubicBezTo>
                    <a:pt x="178847" y="302508"/>
                    <a:pt x="186738" y="304141"/>
                    <a:pt x="194357" y="303869"/>
                  </a:cubicBezTo>
                  <a:cubicBezTo>
                    <a:pt x="201977" y="303597"/>
                    <a:pt x="209868" y="304141"/>
                    <a:pt x="217487" y="303597"/>
                  </a:cubicBezTo>
                  <a:cubicBezTo>
                    <a:pt x="221841" y="303053"/>
                    <a:pt x="226195" y="302781"/>
                    <a:pt x="230277" y="303325"/>
                  </a:cubicBezTo>
                  <a:cubicBezTo>
                    <a:pt x="235991" y="304141"/>
                    <a:pt x="241706" y="303869"/>
                    <a:pt x="247420" y="304957"/>
                  </a:cubicBezTo>
                  <a:cubicBezTo>
                    <a:pt x="252862" y="305774"/>
                    <a:pt x="258849" y="304413"/>
                    <a:pt x="264563" y="304413"/>
                  </a:cubicBezTo>
                  <a:cubicBezTo>
                    <a:pt x="273543" y="304685"/>
                    <a:pt x="282523" y="303869"/>
                    <a:pt x="291503" y="304413"/>
                  </a:cubicBezTo>
                  <a:cubicBezTo>
                    <a:pt x="297489" y="304957"/>
                    <a:pt x="303476" y="304685"/>
                    <a:pt x="309191" y="304685"/>
                  </a:cubicBezTo>
                  <a:cubicBezTo>
                    <a:pt x="319803" y="304685"/>
                    <a:pt x="330688" y="304685"/>
                    <a:pt x="341028" y="302781"/>
                  </a:cubicBezTo>
                  <a:cubicBezTo>
                    <a:pt x="346743" y="301692"/>
                    <a:pt x="350008" y="297338"/>
                    <a:pt x="353273" y="293529"/>
                  </a:cubicBezTo>
                  <a:cubicBezTo>
                    <a:pt x="354634" y="291896"/>
                    <a:pt x="355450" y="289175"/>
                    <a:pt x="356811" y="287270"/>
                  </a:cubicBezTo>
                  <a:cubicBezTo>
                    <a:pt x="358172" y="285365"/>
                    <a:pt x="358444" y="283460"/>
                    <a:pt x="358716" y="281011"/>
                  </a:cubicBezTo>
                  <a:cubicBezTo>
                    <a:pt x="359260" y="276930"/>
                    <a:pt x="357899" y="272848"/>
                    <a:pt x="358444" y="268766"/>
                  </a:cubicBezTo>
                  <a:cubicBezTo>
                    <a:pt x="358716" y="259786"/>
                    <a:pt x="359260" y="250806"/>
                    <a:pt x="358444" y="242099"/>
                  </a:cubicBezTo>
                  <a:close/>
                </a:path>
              </a:pathLst>
            </a:custGeom>
            <a:solidFill>
              <a:srgbClr val="2C5571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C10A7D8-8132-46E0-80B1-55CF43B9BD46}"/>
                </a:ext>
              </a:extLst>
            </p:cNvPr>
            <p:cNvSpPr/>
            <p:nvPr/>
          </p:nvSpPr>
          <p:spPr>
            <a:xfrm>
              <a:off x="6264865" y="3833973"/>
              <a:ext cx="243020" cy="198544"/>
            </a:xfrm>
            <a:custGeom>
              <a:avLst/>
              <a:gdLst>
                <a:gd name="connsiteX0" fmla="*/ 162213 w 243020"/>
                <a:gd name="connsiteY0" fmla="*/ 55240 h 198544"/>
                <a:gd name="connsiteX1" fmla="*/ 180173 w 243020"/>
                <a:gd name="connsiteY1" fmla="*/ 42994 h 198544"/>
                <a:gd name="connsiteX2" fmla="*/ 202214 w 243020"/>
                <a:gd name="connsiteY2" fmla="*/ 40545 h 198544"/>
                <a:gd name="connsiteX3" fmla="*/ 214732 w 243020"/>
                <a:gd name="connsiteY3" fmla="*/ 40545 h 198544"/>
                <a:gd name="connsiteX4" fmla="*/ 236501 w 243020"/>
                <a:gd name="connsiteY4" fmla="*/ 40545 h 198544"/>
                <a:gd name="connsiteX5" fmla="*/ 241399 w 243020"/>
                <a:gd name="connsiteY5" fmla="*/ 38641 h 198544"/>
                <a:gd name="connsiteX6" fmla="*/ 242760 w 243020"/>
                <a:gd name="connsiteY6" fmla="*/ 20681 h 198544"/>
                <a:gd name="connsiteX7" fmla="*/ 242760 w 243020"/>
                <a:gd name="connsiteY7" fmla="*/ 0 h 198544"/>
                <a:gd name="connsiteX8" fmla="*/ 236501 w 243020"/>
                <a:gd name="connsiteY8" fmla="*/ 544 h 198544"/>
                <a:gd name="connsiteX9" fmla="*/ 213099 w 243020"/>
                <a:gd name="connsiteY9" fmla="*/ 1905 h 198544"/>
                <a:gd name="connsiteX10" fmla="*/ 204935 w 243020"/>
                <a:gd name="connsiteY10" fmla="*/ 2177 h 198544"/>
                <a:gd name="connsiteX11" fmla="*/ 197588 w 243020"/>
                <a:gd name="connsiteY11" fmla="*/ 2177 h 198544"/>
                <a:gd name="connsiteX12" fmla="*/ 186703 w 243020"/>
                <a:gd name="connsiteY12" fmla="*/ 1361 h 198544"/>
                <a:gd name="connsiteX13" fmla="*/ 170104 w 243020"/>
                <a:gd name="connsiteY13" fmla="*/ 1633 h 198544"/>
                <a:gd name="connsiteX14" fmla="*/ 158403 w 243020"/>
                <a:gd name="connsiteY14" fmla="*/ 1361 h 198544"/>
                <a:gd name="connsiteX15" fmla="*/ 141532 w 243020"/>
                <a:gd name="connsiteY15" fmla="*/ 1905 h 198544"/>
                <a:gd name="connsiteX16" fmla="*/ 122212 w 243020"/>
                <a:gd name="connsiteY16" fmla="*/ 2449 h 198544"/>
                <a:gd name="connsiteX17" fmla="*/ 89286 w 243020"/>
                <a:gd name="connsiteY17" fmla="*/ 1905 h 198544"/>
                <a:gd name="connsiteX18" fmla="*/ 64795 w 243020"/>
                <a:gd name="connsiteY18" fmla="*/ 2177 h 198544"/>
                <a:gd name="connsiteX19" fmla="*/ 57448 w 243020"/>
                <a:gd name="connsiteY19" fmla="*/ 2177 h 198544"/>
                <a:gd name="connsiteX20" fmla="*/ 45203 w 243020"/>
                <a:gd name="connsiteY20" fmla="*/ 1361 h 198544"/>
                <a:gd name="connsiteX21" fmla="*/ 27243 w 243020"/>
                <a:gd name="connsiteY21" fmla="*/ 1905 h 198544"/>
                <a:gd name="connsiteX22" fmla="*/ 3025 w 243020"/>
                <a:gd name="connsiteY22" fmla="*/ 3265 h 198544"/>
                <a:gd name="connsiteX23" fmla="*/ 848 w 243020"/>
                <a:gd name="connsiteY23" fmla="*/ 5442 h 198544"/>
                <a:gd name="connsiteX24" fmla="*/ 576 w 243020"/>
                <a:gd name="connsiteY24" fmla="*/ 32110 h 198544"/>
                <a:gd name="connsiteX25" fmla="*/ 304 w 243020"/>
                <a:gd name="connsiteY25" fmla="*/ 47620 h 198544"/>
                <a:gd name="connsiteX26" fmla="*/ 848 w 243020"/>
                <a:gd name="connsiteY26" fmla="*/ 79458 h 198544"/>
                <a:gd name="connsiteX27" fmla="*/ 304 w 243020"/>
                <a:gd name="connsiteY27" fmla="*/ 96873 h 198544"/>
                <a:gd name="connsiteX28" fmla="*/ 304 w 243020"/>
                <a:gd name="connsiteY28" fmla="*/ 115649 h 198544"/>
                <a:gd name="connsiteX29" fmla="*/ 1120 w 243020"/>
                <a:gd name="connsiteY29" fmla="*/ 133337 h 198544"/>
                <a:gd name="connsiteX30" fmla="*/ 2481 w 243020"/>
                <a:gd name="connsiteY30" fmla="*/ 147215 h 198544"/>
                <a:gd name="connsiteX31" fmla="*/ 1392 w 243020"/>
                <a:gd name="connsiteY31" fmla="*/ 171705 h 198544"/>
                <a:gd name="connsiteX32" fmla="*/ 1936 w 243020"/>
                <a:gd name="connsiteY32" fmla="*/ 194019 h 198544"/>
                <a:gd name="connsiteX33" fmla="*/ 4385 w 243020"/>
                <a:gd name="connsiteY33" fmla="*/ 196196 h 198544"/>
                <a:gd name="connsiteX34" fmla="*/ 12821 w 243020"/>
                <a:gd name="connsiteY34" fmla="*/ 195652 h 198544"/>
                <a:gd name="connsiteX35" fmla="*/ 24794 w 243020"/>
                <a:gd name="connsiteY35" fmla="*/ 196468 h 198544"/>
                <a:gd name="connsiteX36" fmla="*/ 39216 w 243020"/>
                <a:gd name="connsiteY36" fmla="*/ 196468 h 198544"/>
                <a:gd name="connsiteX37" fmla="*/ 57720 w 243020"/>
                <a:gd name="connsiteY37" fmla="*/ 196468 h 198544"/>
                <a:gd name="connsiteX38" fmla="*/ 73231 w 243020"/>
                <a:gd name="connsiteY38" fmla="*/ 197557 h 198544"/>
                <a:gd name="connsiteX39" fmla="*/ 94456 w 243020"/>
                <a:gd name="connsiteY39" fmla="*/ 197284 h 198544"/>
                <a:gd name="connsiteX40" fmla="*/ 102075 w 243020"/>
                <a:gd name="connsiteY40" fmla="*/ 197557 h 198544"/>
                <a:gd name="connsiteX41" fmla="*/ 132280 w 243020"/>
                <a:gd name="connsiteY41" fmla="*/ 197284 h 198544"/>
                <a:gd name="connsiteX42" fmla="*/ 158403 w 243020"/>
                <a:gd name="connsiteY42" fmla="*/ 197284 h 198544"/>
                <a:gd name="connsiteX43" fmla="*/ 181261 w 243020"/>
                <a:gd name="connsiteY43" fmla="*/ 197012 h 198544"/>
                <a:gd name="connsiteX44" fmla="*/ 193234 w 243020"/>
                <a:gd name="connsiteY44" fmla="*/ 197012 h 198544"/>
                <a:gd name="connsiteX45" fmla="*/ 203847 w 243020"/>
                <a:gd name="connsiteY45" fmla="*/ 197557 h 198544"/>
                <a:gd name="connsiteX46" fmla="*/ 211738 w 243020"/>
                <a:gd name="connsiteY46" fmla="*/ 197829 h 198544"/>
                <a:gd name="connsiteX47" fmla="*/ 217181 w 243020"/>
                <a:gd name="connsiteY47" fmla="*/ 197284 h 198544"/>
                <a:gd name="connsiteX48" fmla="*/ 230514 w 243020"/>
                <a:gd name="connsiteY48" fmla="*/ 198101 h 198544"/>
                <a:gd name="connsiteX49" fmla="*/ 241127 w 243020"/>
                <a:gd name="connsiteY49" fmla="*/ 198373 h 198544"/>
                <a:gd name="connsiteX50" fmla="*/ 242760 w 243020"/>
                <a:gd name="connsiteY50" fmla="*/ 196740 h 198544"/>
                <a:gd name="connsiteX51" fmla="*/ 242215 w 243020"/>
                <a:gd name="connsiteY51" fmla="*/ 189937 h 198544"/>
                <a:gd name="connsiteX52" fmla="*/ 242487 w 243020"/>
                <a:gd name="connsiteY52" fmla="*/ 160277 h 198544"/>
                <a:gd name="connsiteX53" fmla="*/ 241943 w 243020"/>
                <a:gd name="connsiteY53" fmla="*/ 154834 h 198544"/>
                <a:gd name="connsiteX54" fmla="*/ 237861 w 243020"/>
                <a:gd name="connsiteY54" fmla="*/ 155923 h 198544"/>
                <a:gd name="connsiteX55" fmla="*/ 237589 w 243020"/>
                <a:gd name="connsiteY55" fmla="*/ 155923 h 198544"/>
                <a:gd name="connsiteX56" fmla="*/ 217997 w 243020"/>
                <a:gd name="connsiteY56" fmla="*/ 156195 h 198544"/>
                <a:gd name="connsiteX57" fmla="*/ 205207 w 243020"/>
                <a:gd name="connsiteY57" fmla="*/ 155651 h 198544"/>
                <a:gd name="connsiteX58" fmla="*/ 198677 w 243020"/>
                <a:gd name="connsiteY58" fmla="*/ 154290 h 198544"/>
                <a:gd name="connsiteX59" fmla="*/ 184527 w 243020"/>
                <a:gd name="connsiteY59" fmla="*/ 152929 h 198544"/>
                <a:gd name="connsiteX60" fmla="*/ 165478 w 243020"/>
                <a:gd name="connsiteY60" fmla="*/ 142861 h 198544"/>
                <a:gd name="connsiteX61" fmla="*/ 156771 w 243020"/>
                <a:gd name="connsiteY61" fmla="*/ 131432 h 198544"/>
                <a:gd name="connsiteX62" fmla="*/ 152417 w 243020"/>
                <a:gd name="connsiteY62" fmla="*/ 92792 h 198544"/>
                <a:gd name="connsiteX63" fmla="*/ 155138 w 243020"/>
                <a:gd name="connsiteY63" fmla="*/ 77009 h 198544"/>
                <a:gd name="connsiteX64" fmla="*/ 162213 w 243020"/>
                <a:gd name="connsiteY64" fmla="*/ 55240 h 19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43020" h="198544">
                  <a:moveTo>
                    <a:pt x="162213" y="55240"/>
                  </a:moveTo>
                  <a:cubicBezTo>
                    <a:pt x="166567" y="48709"/>
                    <a:pt x="173370" y="45716"/>
                    <a:pt x="180173" y="42994"/>
                  </a:cubicBezTo>
                  <a:cubicBezTo>
                    <a:pt x="187248" y="40273"/>
                    <a:pt x="194867" y="42450"/>
                    <a:pt x="202214" y="40545"/>
                  </a:cubicBezTo>
                  <a:cubicBezTo>
                    <a:pt x="206296" y="39457"/>
                    <a:pt x="210650" y="41362"/>
                    <a:pt x="214732" y="40545"/>
                  </a:cubicBezTo>
                  <a:cubicBezTo>
                    <a:pt x="222079" y="39185"/>
                    <a:pt x="229154" y="39729"/>
                    <a:pt x="236501" y="40545"/>
                  </a:cubicBezTo>
                  <a:cubicBezTo>
                    <a:pt x="238134" y="40817"/>
                    <a:pt x="241127" y="41362"/>
                    <a:pt x="241399" y="38641"/>
                  </a:cubicBezTo>
                  <a:cubicBezTo>
                    <a:pt x="242215" y="32654"/>
                    <a:pt x="243032" y="26395"/>
                    <a:pt x="242760" y="20681"/>
                  </a:cubicBezTo>
                  <a:cubicBezTo>
                    <a:pt x="242215" y="13878"/>
                    <a:pt x="242487" y="7075"/>
                    <a:pt x="242760" y="0"/>
                  </a:cubicBezTo>
                  <a:cubicBezTo>
                    <a:pt x="240583" y="1088"/>
                    <a:pt x="238406" y="0"/>
                    <a:pt x="236501" y="544"/>
                  </a:cubicBezTo>
                  <a:cubicBezTo>
                    <a:pt x="228609" y="1905"/>
                    <a:pt x="220718" y="544"/>
                    <a:pt x="213099" y="1905"/>
                  </a:cubicBezTo>
                  <a:cubicBezTo>
                    <a:pt x="210378" y="2449"/>
                    <a:pt x="207656" y="1905"/>
                    <a:pt x="204935" y="2177"/>
                  </a:cubicBezTo>
                  <a:cubicBezTo>
                    <a:pt x="202486" y="2449"/>
                    <a:pt x="199765" y="2721"/>
                    <a:pt x="197588" y="2177"/>
                  </a:cubicBezTo>
                  <a:cubicBezTo>
                    <a:pt x="193779" y="1088"/>
                    <a:pt x="190513" y="1088"/>
                    <a:pt x="186703" y="1361"/>
                  </a:cubicBezTo>
                  <a:cubicBezTo>
                    <a:pt x="181261" y="1633"/>
                    <a:pt x="175547" y="1361"/>
                    <a:pt x="170104" y="1633"/>
                  </a:cubicBezTo>
                  <a:cubicBezTo>
                    <a:pt x="166295" y="1633"/>
                    <a:pt x="161941" y="-272"/>
                    <a:pt x="158403" y="1361"/>
                  </a:cubicBezTo>
                  <a:cubicBezTo>
                    <a:pt x="152689" y="3810"/>
                    <a:pt x="147247" y="1088"/>
                    <a:pt x="141532" y="1905"/>
                  </a:cubicBezTo>
                  <a:cubicBezTo>
                    <a:pt x="135273" y="2721"/>
                    <a:pt x="128743" y="1905"/>
                    <a:pt x="122212" y="2449"/>
                  </a:cubicBezTo>
                  <a:cubicBezTo>
                    <a:pt x="111327" y="3538"/>
                    <a:pt x="100170" y="544"/>
                    <a:pt x="89286" y="1905"/>
                  </a:cubicBezTo>
                  <a:cubicBezTo>
                    <a:pt x="81122" y="2993"/>
                    <a:pt x="72959" y="1361"/>
                    <a:pt x="64795" y="2177"/>
                  </a:cubicBezTo>
                  <a:cubicBezTo>
                    <a:pt x="62346" y="2449"/>
                    <a:pt x="59897" y="2177"/>
                    <a:pt x="57448" y="2177"/>
                  </a:cubicBezTo>
                  <a:cubicBezTo>
                    <a:pt x="53366" y="2177"/>
                    <a:pt x="49285" y="1361"/>
                    <a:pt x="45203" y="1361"/>
                  </a:cubicBezTo>
                  <a:cubicBezTo>
                    <a:pt x="39216" y="1361"/>
                    <a:pt x="33230" y="1905"/>
                    <a:pt x="27243" y="1905"/>
                  </a:cubicBezTo>
                  <a:cubicBezTo>
                    <a:pt x="19080" y="2177"/>
                    <a:pt x="10916" y="1905"/>
                    <a:pt x="3025" y="3265"/>
                  </a:cubicBezTo>
                  <a:cubicBezTo>
                    <a:pt x="1936" y="3538"/>
                    <a:pt x="848" y="3538"/>
                    <a:pt x="848" y="5442"/>
                  </a:cubicBezTo>
                  <a:cubicBezTo>
                    <a:pt x="1664" y="14422"/>
                    <a:pt x="576" y="23130"/>
                    <a:pt x="576" y="32110"/>
                  </a:cubicBezTo>
                  <a:cubicBezTo>
                    <a:pt x="576" y="37280"/>
                    <a:pt x="-513" y="42722"/>
                    <a:pt x="304" y="47620"/>
                  </a:cubicBezTo>
                  <a:cubicBezTo>
                    <a:pt x="2481" y="58233"/>
                    <a:pt x="576" y="68845"/>
                    <a:pt x="848" y="79458"/>
                  </a:cubicBezTo>
                  <a:cubicBezTo>
                    <a:pt x="1120" y="85172"/>
                    <a:pt x="31" y="91159"/>
                    <a:pt x="304" y="96873"/>
                  </a:cubicBezTo>
                  <a:cubicBezTo>
                    <a:pt x="576" y="103132"/>
                    <a:pt x="848" y="109391"/>
                    <a:pt x="304" y="115649"/>
                  </a:cubicBezTo>
                  <a:cubicBezTo>
                    <a:pt x="31" y="121636"/>
                    <a:pt x="1120" y="127351"/>
                    <a:pt x="1120" y="133337"/>
                  </a:cubicBezTo>
                  <a:cubicBezTo>
                    <a:pt x="1120" y="137963"/>
                    <a:pt x="2753" y="142589"/>
                    <a:pt x="2481" y="147215"/>
                  </a:cubicBezTo>
                  <a:cubicBezTo>
                    <a:pt x="1664" y="155378"/>
                    <a:pt x="1120" y="163542"/>
                    <a:pt x="1392" y="171705"/>
                  </a:cubicBezTo>
                  <a:cubicBezTo>
                    <a:pt x="1664" y="179053"/>
                    <a:pt x="1936" y="186400"/>
                    <a:pt x="1936" y="194019"/>
                  </a:cubicBezTo>
                  <a:cubicBezTo>
                    <a:pt x="1936" y="195652"/>
                    <a:pt x="2481" y="196196"/>
                    <a:pt x="4385" y="196196"/>
                  </a:cubicBezTo>
                  <a:cubicBezTo>
                    <a:pt x="7379" y="196468"/>
                    <a:pt x="9828" y="194835"/>
                    <a:pt x="12821" y="195652"/>
                  </a:cubicBezTo>
                  <a:cubicBezTo>
                    <a:pt x="16631" y="196468"/>
                    <a:pt x="20984" y="196740"/>
                    <a:pt x="24794" y="196468"/>
                  </a:cubicBezTo>
                  <a:cubicBezTo>
                    <a:pt x="29692" y="196196"/>
                    <a:pt x="34318" y="196740"/>
                    <a:pt x="39216" y="196468"/>
                  </a:cubicBezTo>
                  <a:cubicBezTo>
                    <a:pt x="45475" y="196196"/>
                    <a:pt x="51462" y="197012"/>
                    <a:pt x="57720" y="196468"/>
                  </a:cubicBezTo>
                  <a:cubicBezTo>
                    <a:pt x="62890" y="195924"/>
                    <a:pt x="68061" y="197284"/>
                    <a:pt x="73231" y="197557"/>
                  </a:cubicBezTo>
                  <a:cubicBezTo>
                    <a:pt x="80306" y="197829"/>
                    <a:pt x="87381" y="196468"/>
                    <a:pt x="94456" y="197284"/>
                  </a:cubicBezTo>
                  <a:cubicBezTo>
                    <a:pt x="96905" y="197557"/>
                    <a:pt x="99354" y="198101"/>
                    <a:pt x="102075" y="197557"/>
                  </a:cubicBezTo>
                  <a:cubicBezTo>
                    <a:pt x="112144" y="195652"/>
                    <a:pt x="122212" y="196740"/>
                    <a:pt x="132280" y="197284"/>
                  </a:cubicBezTo>
                  <a:cubicBezTo>
                    <a:pt x="140988" y="197557"/>
                    <a:pt x="149696" y="197557"/>
                    <a:pt x="158403" y="197284"/>
                  </a:cubicBezTo>
                  <a:cubicBezTo>
                    <a:pt x="166023" y="197012"/>
                    <a:pt x="173642" y="197284"/>
                    <a:pt x="181261" y="197012"/>
                  </a:cubicBezTo>
                  <a:cubicBezTo>
                    <a:pt x="185343" y="197012"/>
                    <a:pt x="189425" y="196468"/>
                    <a:pt x="193234" y="197012"/>
                  </a:cubicBezTo>
                  <a:cubicBezTo>
                    <a:pt x="196772" y="197557"/>
                    <a:pt x="200309" y="197012"/>
                    <a:pt x="203847" y="197557"/>
                  </a:cubicBezTo>
                  <a:cubicBezTo>
                    <a:pt x="206296" y="197829"/>
                    <a:pt x="209289" y="199461"/>
                    <a:pt x="211738" y="197829"/>
                  </a:cubicBezTo>
                  <a:cubicBezTo>
                    <a:pt x="213643" y="196740"/>
                    <a:pt x="215548" y="196740"/>
                    <a:pt x="217181" y="197284"/>
                  </a:cubicBezTo>
                  <a:cubicBezTo>
                    <a:pt x="221534" y="198645"/>
                    <a:pt x="225888" y="197012"/>
                    <a:pt x="230514" y="198101"/>
                  </a:cubicBezTo>
                  <a:cubicBezTo>
                    <a:pt x="233780" y="198917"/>
                    <a:pt x="237589" y="197829"/>
                    <a:pt x="241127" y="198373"/>
                  </a:cubicBezTo>
                  <a:cubicBezTo>
                    <a:pt x="242215" y="198645"/>
                    <a:pt x="242487" y="197829"/>
                    <a:pt x="242760" y="196740"/>
                  </a:cubicBezTo>
                  <a:cubicBezTo>
                    <a:pt x="243576" y="194291"/>
                    <a:pt x="242215" y="192114"/>
                    <a:pt x="242215" y="189937"/>
                  </a:cubicBezTo>
                  <a:cubicBezTo>
                    <a:pt x="242760" y="180141"/>
                    <a:pt x="240855" y="170073"/>
                    <a:pt x="242487" y="160277"/>
                  </a:cubicBezTo>
                  <a:cubicBezTo>
                    <a:pt x="242760" y="158372"/>
                    <a:pt x="242760" y="156195"/>
                    <a:pt x="241943" y="154834"/>
                  </a:cubicBezTo>
                  <a:cubicBezTo>
                    <a:pt x="240855" y="153474"/>
                    <a:pt x="239222" y="155106"/>
                    <a:pt x="237861" y="155923"/>
                  </a:cubicBezTo>
                  <a:cubicBezTo>
                    <a:pt x="237861" y="155923"/>
                    <a:pt x="237589" y="155923"/>
                    <a:pt x="237589" y="155923"/>
                  </a:cubicBezTo>
                  <a:cubicBezTo>
                    <a:pt x="231059" y="155923"/>
                    <a:pt x="224528" y="155923"/>
                    <a:pt x="217997" y="156195"/>
                  </a:cubicBezTo>
                  <a:cubicBezTo>
                    <a:pt x="213643" y="156467"/>
                    <a:pt x="209561" y="156467"/>
                    <a:pt x="205207" y="155651"/>
                  </a:cubicBezTo>
                  <a:cubicBezTo>
                    <a:pt x="203030" y="155106"/>
                    <a:pt x="201126" y="154018"/>
                    <a:pt x="198677" y="154290"/>
                  </a:cubicBezTo>
                  <a:cubicBezTo>
                    <a:pt x="194051" y="154834"/>
                    <a:pt x="188880" y="154562"/>
                    <a:pt x="184527" y="152929"/>
                  </a:cubicBezTo>
                  <a:cubicBezTo>
                    <a:pt x="177724" y="150480"/>
                    <a:pt x="170921" y="148303"/>
                    <a:pt x="165478" y="142861"/>
                  </a:cubicBezTo>
                  <a:cubicBezTo>
                    <a:pt x="161941" y="139324"/>
                    <a:pt x="158403" y="135786"/>
                    <a:pt x="156771" y="131432"/>
                  </a:cubicBezTo>
                  <a:cubicBezTo>
                    <a:pt x="152145" y="118915"/>
                    <a:pt x="152417" y="105853"/>
                    <a:pt x="152417" y="92792"/>
                  </a:cubicBezTo>
                  <a:cubicBezTo>
                    <a:pt x="152417" y="87349"/>
                    <a:pt x="154049" y="82179"/>
                    <a:pt x="155138" y="77009"/>
                  </a:cubicBezTo>
                  <a:cubicBezTo>
                    <a:pt x="155682" y="69118"/>
                    <a:pt x="157587" y="61770"/>
                    <a:pt x="162213" y="55240"/>
                  </a:cubicBezTo>
                  <a:close/>
                </a:path>
              </a:pathLst>
            </a:custGeom>
            <a:solidFill>
              <a:srgbClr val="3B7197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42EF3CF-37DC-4394-8CD8-9CB887BE2D20}"/>
                </a:ext>
              </a:extLst>
            </p:cNvPr>
            <p:cNvSpPr/>
            <p:nvPr/>
          </p:nvSpPr>
          <p:spPr>
            <a:xfrm>
              <a:off x="6262447" y="3680275"/>
              <a:ext cx="203611" cy="85962"/>
            </a:xfrm>
            <a:custGeom>
              <a:avLst/>
              <a:gdLst>
                <a:gd name="connsiteX0" fmla="*/ 2721 w 203611"/>
                <a:gd name="connsiteY0" fmla="*/ 85669 h 85962"/>
                <a:gd name="connsiteX1" fmla="*/ 13878 w 203611"/>
                <a:gd name="connsiteY1" fmla="*/ 84853 h 85962"/>
                <a:gd name="connsiteX2" fmla="*/ 51974 w 203611"/>
                <a:gd name="connsiteY2" fmla="*/ 84581 h 85962"/>
                <a:gd name="connsiteX3" fmla="*/ 80274 w 203611"/>
                <a:gd name="connsiteY3" fmla="*/ 84036 h 85962"/>
                <a:gd name="connsiteX4" fmla="*/ 95785 w 203611"/>
                <a:gd name="connsiteY4" fmla="*/ 84308 h 85962"/>
                <a:gd name="connsiteX5" fmla="*/ 123813 w 203611"/>
                <a:gd name="connsiteY5" fmla="*/ 85125 h 85962"/>
                <a:gd name="connsiteX6" fmla="*/ 138235 w 203611"/>
                <a:gd name="connsiteY6" fmla="*/ 84853 h 85962"/>
                <a:gd name="connsiteX7" fmla="*/ 171433 w 203611"/>
                <a:gd name="connsiteY7" fmla="*/ 85941 h 85962"/>
                <a:gd name="connsiteX8" fmla="*/ 191298 w 203611"/>
                <a:gd name="connsiteY8" fmla="*/ 84581 h 85962"/>
                <a:gd name="connsiteX9" fmla="*/ 193203 w 203611"/>
                <a:gd name="connsiteY9" fmla="*/ 83764 h 85962"/>
                <a:gd name="connsiteX10" fmla="*/ 195108 w 203611"/>
                <a:gd name="connsiteY10" fmla="*/ 76689 h 85962"/>
                <a:gd name="connsiteX11" fmla="*/ 198917 w 203611"/>
                <a:gd name="connsiteY11" fmla="*/ 59002 h 85962"/>
                <a:gd name="connsiteX12" fmla="*/ 201911 w 203611"/>
                <a:gd name="connsiteY12" fmla="*/ 44307 h 85962"/>
                <a:gd name="connsiteX13" fmla="*/ 203543 w 203611"/>
                <a:gd name="connsiteY13" fmla="*/ 35328 h 85962"/>
                <a:gd name="connsiteX14" fmla="*/ 201911 w 203611"/>
                <a:gd name="connsiteY14" fmla="*/ 33151 h 85962"/>
                <a:gd name="connsiteX15" fmla="*/ 172794 w 203611"/>
                <a:gd name="connsiteY15" fmla="*/ 29069 h 85962"/>
                <a:gd name="connsiteX16" fmla="*/ 168168 w 203611"/>
                <a:gd name="connsiteY16" fmla="*/ 28252 h 85962"/>
                <a:gd name="connsiteX17" fmla="*/ 162726 w 203611"/>
                <a:gd name="connsiteY17" fmla="*/ 26076 h 85962"/>
                <a:gd name="connsiteX18" fmla="*/ 144766 w 203611"/>
                <a:gd name="connsiteY18" fmla="*/ 22810 h 85962"/>
                <a:gd name="connsiteX19" fmla="*/ 111840 w 203611"/>
                <a:gd name="connsiteY19" fmla="*/ 16551 h 85962"/>
                <a:gd name="connsiteX20" fmla="*/ 96329 w 203611"/>
                <a:gd name="connsiteY20" fmla="*/ 14102 h 85962"/>
                <a:gd name="connsiteX21" fmla="*/ 67757 w 203611"/>
                <a:gd name="connsiteY21" fmla="*/ 8660 h 85962"/>
                <a:gd name="connsiteX22" fmla="*/ 53335 w 203611"/>
                <a:gd name="connsiteY22" fmla="*/ 5939 h 85962"/>
                <a:gd name="connsiteX23" fmla="*/ 36192 w 203611"/>
                <a:gd name="connsiteY23" fmla="*/ 2129 h 85962"/>
                <a:gd name="connsiteX24" fmla="*/ 23402 w 203611"/>
                <a:gd name="connsiteY24" fmla="*/ 224 h 85962"/>
                <a:gd name="connsiteX25" fmla="*/ 17143 w 203611"/>
                <a:gd name="connsiteY25" fmla="*/ 5123 h 85962"/>
                <a:gd name="connsiteX26" fmla="*/ 16327 w 203611"/>
                <a:gd name="connsiteY26" fmla="*/ 11653 h 85962"/>
                <a:gd name="connsiteX27" fmla="*/ 12245 w 203611"/>
                <a:gd name="connsiteY27" fmla="*/ 27436 h 85962"/>
                <a:gd name="connsiteX28" fmla="*/ 5987 w 203611"/>
                <a:gd name="connsiteY28" fmla="*/ 53559 h 85962"/>
                <a:gd name="connsiteX29" fmla="*/ 0 w 203611"/>
                <a:gd name="connsiteY29" fmla="*/ 83764 h 85962"/>
                <a:gd name="connsiteX30" fmla="*/ 2721 w 203611"/>
                <a:gd name="connsiteY30" fmla="*/ 85669 h 8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3611" h="85962">
                  <a:moveTo>
                    <a:pt x="2721" y="85669"/>
                  </a:moveTo>
                  <a:cubicBezTo>
                    <a:pt x="6531" y="85397"/>
                    <a:pt x="10340" y="84581"/>
                    <a:pt x="13878" y="84853"/>
                  </a:cubicBezTo>
                  <a:cubicBezTo>
                    <a:pt x="26667" y="85669"/>
                    <a:pt x="39185" y="85125"/>
                    <a:pt x="51974" y="84581"/>
                  </a:cubicBezTo>
                  <a:cubicBezTo>
                    <a:pt x="61498" y="84308"/>
                    <a:pt x="71022" y="84581"/>
                    <a:pt x="80274" y="84036"/>
                  </a:cubicBezTo>
                  <a:cubicBezTo>
                    <a:pt x="85445" y="83764"/>
                    <a:pt x="90887" y="83492"/>
                    <a:pt x="95785" y="84308"/>
                  </a:cubicBezTo>
                  <a:cubicBezTo>
                    <a:pt x="105037" y="85397"/>
                    <a:pt x="114561" y="84036"/>
                    <a:pt x="123813" y="85125"/>
                  </a:cubicBezTo>
                  <a:cubicBezTo>
                    <a:pt x="128167" y="85669"/>
                    <a:pt x="133337" y="84853"/>
                    <a:pt x="138235" y="84853"/>
                  </a:cubicBezTo>
                  <a:cubicBezTo>
                    <a:pt x="149392" y="84853"/>
                    <a:pt x="160549" y="85397"/>
                    <a:pt x="171433" y="85941"/>
                  </a:cubicBezTo>
                  <a:cubicBezTo>
                    <a:pt x="178236" y="86213"/>
                    <a:pt x="184495" y="83764"/>
                    <a:pt x="191298" y="84581"/>
                  </a:cubicBezTo>
                  <a:cubicBezTo>
                    <a:pt x="192114" y="84853"/>
                    <a:pt x="193475" y="85669"/>
                    <a:pt x="193203" y="83764"/>
                  </a:cubicBezTo>
                  <a:cubicBezTo>
                    <a:pt x="192931" y="81043"/>
                    <a:pt x="194836" y="79138"/>
                    <a:pt x="195108" y="76689"/>
                  </a:cubicBezTo>
                  <a:cubicBezTo>
                    <a:pt x="195924" y="70703"/>
                    <a:pt x="199189" y="65532"/>
                    <a:pt x="198917" y="59002"/>
                  </a:cubicBezTo>
                  <a:cubicBezTo>
                    <a:pt x="198645" y="54104"/>
                    <a:pt x="200822" y="49205"/>
                    <a:pt x="201911" y="44307"/>
                  </a:cubicBezTo>
                  <a:cubicBezTo>
                    <a:pt x="202727" y="41314"/>
                    <a:pt x="202455" y="38049"/>
                    <a:pt x="203543" y="35328"/>
                  </a:cubicBezTo>
                  <a:cubicBezTo>
                    <a:pt x="203815" y="34783"/>
                    <a:pt x="203271" y="33423"/>
                    <a:pt x="201911" y="33151"/>
                  </a:cubicBezTo>
                  <a:cubicBezTo>
                    <a:pt x="192386" y="30702"/>
                    <a:pt x="182862" y="27980"/>
                    <a:pt x="172794" y="29069"/>
                  </a:cubicBezTo>
                  <a:cubicBezTo>
                    <a:pt x="171433" y="29069"/>
                    <a:pt x="169801" y="28525"/>
                    <a:pt x="168168" y="28252"/>
                  </a:cubicBezTo>
                  <a:cubicBezTo>
                    <a:pt x="166263" y="27708"/>
                    <a:pt x="164358" y="26620"/>
                    <a:pt x="162726" y="26076"/>
                  </a:cubicBezTo>
                  <a:cubicBezTo>
                    <a:pt x="156739" y="24443"/>
                    <a:pt x="150753" y="23899"/>
                    <a:pt x="144766" y="22810"/>
                  </a:cubicBezTo>
                  <a:cubicBezTo>
                    <a:pt x="133881" y="21177"/>
                    <a:pt x="122997" y="18456"/>
                    <a:pt x="111840" y="16551"/>
                  </a:cubicBezTo>
                  <a:cubicBezTo>
                    <a:pt x="106670" y="15463"/>
                    <a:pt x="101227" y="15463"/>
                    <a:pt x="96329" y="14102"/>
                  </a:cubicBezTo>
                  <a:cubicBezTo>
                    <a:pt x="86805" y="11381"/>
                    <a:pt x="77009" y="11381"/>
                    <a:pt x="67757" y="8660"/>
                  </a:cubicBezTo>
                  <a:cubicBezTo>
                    <a:pt x="63131" y="7300"/>
                    <a:pt x="57961" y="7572"/>
                    <a:pt x="53335" y="5939"/>
                  </a:cubicBezTo>
                  <a:cubicBezTo>
                    <a:pt x="47620" y="4034"/>
                    <a:pt x="41906" y="2946"/>
                    <a:pt x="36192" y="2129"/>
                  </a:cubicBezTo>
                  <a:cubicBezTo>
                    <a:pt x="31838" y="1313"/>
                    <a:pt x="27756" y="1041"/>
                    <a:pt x="23402" y="224"/>
                  </a:cubicBezTo>
                  <a:cubicBezTo>
                    <a:pt x="19048" y="-592"/>
                    <a:pt x="16871" y="769"/>
                    <a:pt x="17143" y="5123"/>
                  </a:cubicBezTo>
                  <a:cubicBezTo>
                    <a:pt x="17415" y="7572"/>
                    <a:pt x="16871" y="9476"/>
                    <a:pt x="16327" y="11653"/>
                  </a:cubicBezTo>
                  <a:cubicBezTo>
                    <a:pt x="14966" y="16824"/>
                    <a:pt x="13334" y="22266"/>
                    <a:pt x="12245" y="27436"/>
                  </a:cubicBezTo>
                  <a:cubicBezTo>
                    <a:pt x="10068" y="36144"/>
                    <a:pt x="8436" y="44852"/>
                    <a:pt x="5987" y="53559"/>
                  </a:cubicBezTo>
                  <a:cubicBezTo>
                    <a:pt x="3265" y="63628"/>
                    <a:pt x="816" y="73424"/>
                    <a:pt x="0" y="83764"/>
                  </a:cubicBezTo>
                  <a:cubicBezTo>
                    <a:pt x="272" y="85669"/>
                    <a:pt x="1088" y="85941"/>
                    <a:pt x="2721" y="85669"/>
                  </a:cubicBezTo>
                  <a:close/>
                </a:path>
              </a:pathLst>
            </a:custGeom>
            <a:solidFill>
              <a:srgbClr val="8FBF5B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424EAEB-B5F6-460C-8F9C-FCA7A0FFC938}"/>
                </a:ext>
              </a:extLst>
            </p:cNvPr>
            <p:cNvSpPr/>
            <p:nvPr/>
          </p:nvSpPr>
          <p:spPr>
            <a:xfrm>
              <a:off x="6435378" y="3890699"/>
              <a:ext cx="161255" cy="79989"/>
            </a:xfrm>
            <a:custGeom>
              <a:avLst/>
              <a:gdLst>
                <a:gd name="connsiteX0" fmla="*/ 161229 w 161255"/>
                <a:gd name="connsiteY0" fmla="*/ 44229 h 79989"/>
                <a:gd name="connsiteX1" fmla="*/ 160957 w 161255"/>
                <a:gd name="connsiteY1" fmla="*/ 6133 h 79989"/>
                <a:gd name="connsiteX2" fmla="*/ 159052 w 161255"/>
                <a:gd name="connsiteY2" fmla="*/ 1507 h 79989"/>
                <a:gd name="connsiteX3" fmla="*/ 145718 w 161255"/>
                <a:gd name="connsiteY3" fmla="*/ 1235 h 79989"/>
                <a:gd name="connsiteX4" fmla="*/ 141637 w 161255"/>
                <a:gd name="connsiteY4" fmla="*/ 1507 h 79989"/>
                <a:gd name="connsiteX5" fmla="*/ 129936 w 161255"/>
                <a:gd name="connsiteY5" fmla="*/ 146 h 79989"/>
                <a:gd name="connsiteX6" fmla="*/ 113609 w 161255"/>
                <a:gd name="connsiteY6" fmla="*/ 1507 h 79989"/>
                <a:gd name="connsiteX7" fmla="*/ 108983 w 161255"/>
                <a:gd name="connsiteY7" fmla="*/ 1235 h 79989"/>
                <a:gd name="connsiteX8" fmla="*/ 95377 w 161255"/>
                <a:gd name="connsiteY8" fmla="*/ 963 h 79989"/>
                <a:gd name="connsiteX9" fmla="*/ 74424 w 161255"/>
                <a:gd name="connsiteY9" fmla="*/ 691 h 79989"/>
                <a:gd name="connsiteX10" fmla="*/ 58913 w 161255"/>
                <a:gd name="connsiteY10" fmla="*/ 963 h 79989"/>
                <a:gd name="connsiteX11" fmla="*/ 44491 w 161255"/>
                <a:gd name="connsiteY11" fmla="*/ 1507 h 79989"/>
                <a:gd name="connsiteX12" fmla="*/ 38232 w 161255"/>
                <a:gd name="connsiteY12" fmla="*/ 1779 h 79989"/>
                <a:gd name="connsiteX13" fmla="*/ 32246 w 161255"/>
                <a:gd name="connsiteY13" fmla="*/ 2323 h 79989"/>
                <a:gd name="connsiteX14" fmla="*/ 21633 w 161255"/>
                <a:gd name="connsiteY14" fmla="*/ 2051 h 79989"/>
                <a:gd name="connsiteX15" fmla="*/ 14286 w 161255"/>
                <a:gd name="connsiteY15" fmla="*/ 4772 h 79989"/>
                <a:gd name="connsiteX16" fmla="*/ 2041 w 161255"/>
                <a:gd name="connsiteY16" fmla="*/ 16746 h 79989"/>
                <a:gd name="connsiteX17" fmla="*/ 408 w 161255"/>
                <a:gd name="connsiteY17" fmla="*/ 28447 h 79989"/>
                <a:gd name="connsiteX18" fmla="*/ 408 w 161255"/>
                <a:gd name="connsiteY18" fmla="*/ 58379 h 79989"/>
                <a:gd name="connsiteX19" fmla="*/ 6123 w 161255"/>
                <a:gd name="connsiteY19" fmla="*/ 73346 h 79989"/>
                <a:gd name="connsiteX20" fmla="*/ 20545 w 161255"/>
                <a:gd name="connsiteY20" fmla="*/ 78244 h 79989"/>
                <a:gd name="connsiteX21" fmla="*/ 48301 w 161255"/>
                <a:gd name="connsiteY21" fmla="*/ 79604 h 79989"/>
                <a:gd name="connsiteX22" fmla="*/ 78778 w 161255"/>
                <a:gd name="connsiteY22" fmla="*/ 79877 h 79989"/>
                <a:gd name="connsiteX23" fmla="*/ 100819 w 161255"/>
                <a:gd name="connsiteY23" fmla="*/ 79060 h 79989"/>
                <a:gd name="connsiteX24" fmla="*/ 119051 w 161255"/>
                <a:gd name="connsiteY24" fmla="*/ 79060 h 79989"/>
                <a:gd name="connsiteX25" fmla="*/ 129664 w 161255"/>
                <a:gd name="connsiteY25" fmla="*/ 78516 h 79989"/>
                <a:gd name="connsiteX26" fmla="*/ 133201 w 161255"/>
                <a:gd name="connsiteY26" fmla="*/ 79604 h 79989"/>
                <a:gd name="connsiteX27" fmla="*/ 155243 w 161255"/>
                <a:gd name="connsiteY27" fmla="*/ 78516 h 79989"/>
                <a:gd name="connsiteX28" fmla="*/ 161229 w 161255"/>
                <a:gd name="connsiteY28" fmla="*/ 71985 h 79989"/>
                <a:gd name="connsiteX29" fmla="*/ 159869 w 161255"/>
                <a:gd name="connsiteY29" fmla="*/ 60556 h 79989"/>
                <a:gd name="connsiteX30" fmla="*/ 161229 w 161255"/>
                <a:gd name="connsiteY30" fmla="*/ 44229 h 79989"/>
                <a:gd name="connsiteX31" fmla="*/ 68437 w 161255"/>
                <a:gd name="connsiteY31" fmla="*/ 48311 h 79989"/>
                <a:gd name="connsiteX32" fmla="*/ 63539 w 161255"/>
                <a:gd name="connsiteY32" fmla="*/ 55930 h 79989"/>
                <a:gd name="connsiteX33" fmla="*/ 44491 w 161255"/>
                <a:gd name="connsiteY33" fmla="*/ 60012 h 79989"/>
                <a:gd name="connsiteX34" fmla="*/ 37144 w 161255"/>
                <a:gd name="connsiteY34" fmla="*/ 57291 h 79989"/>
                <a:gd name="connsiteX35" fmla="*/ 27348 w 161255"/>
                <a:gd name="connsiteY35" fmla="*/ 41236 h 79989"/>
                <a:gd name="connsiteX36" fmla="*/ 38777 w 161255"/>
                <a:gd name="connsiteY36" fmla="*/ 20555 h 79989"/>
                <a:gd name="connsiteX37" fmla="*/ 52927 w 161255"/>
                <a:gd name="connsiteY37" fmla="*/ 18923 h 79989"/>
                <a:gd name="connsiteX38" fmla="*/ 59730 w 161255"/>
                <a:gd name="connsiteY38" fmla="*/ 20011 h 79989"/>
                <a:gd name="connsiteX39" fmla="*/ 61907 w 161255"/>
                <a:gd name="connsiteY39" fmla="*/ 20555 h 79989"/>
                <a:gd name="connsiteX40" fmla="*/ 71159 w 161255"/>
                <a:gd name="connsiteY40" fmla="*/ 34161 h 79989"/>
                <a:gd name="connsiteX41" fmla="*/ 68437 w 161255"/>
                <a:gd name="connsiteY41" fmla="*/ 48311 h 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61255" h="79989">
                  <a:moveTo>
                    <a:pt x="161229" y="44229"/>
                  </a:moveTo>
                  <a:cubicBezTo>
                    <a:pt x="160957" y="31440"/>
                    <a:pt x="161229" y="18923"/>
                    <a:pt x="160957" y="6133"/>
                  </a:cubicBezTo>
                  <a:cubicBezTo>
                    <a:pt x="160957" y="4500"/>
                    <a:pt x="162045" y="1507"/>
                    <a:pt x="159052" y="1507"/>
                  </a:cubicBezTo>
                  <a:cubicBezTo>
                    <a:pt x="154698" y="1507"/>
                    <a:pt x="150344" y="146"/>
                    <a:pt x="145718" y="1235"/>
                  </a:cubicBezTo>
                  <a:cubicBezTo>
                    <a:pt x="144358" y="1507"/>
                    <a:pt x="142997" y="1779"/>
                    <a:pt x="141637" y="1507"/>
                  </a:cubicBezTo>
                  <a:cubicBezTo>
                    <a:pt x="137827" y="691"/>
                    <a:pt x="133745" y="-398"/>
                    <a:pt x="129936" y="146"/>
                  </a:cubicBezTo>
                  <a:cubicBezTo>
                    <a:pt x="124493" y="963"/>
                    <a:pt x="119051" y="-398"/>
                    <a:pt x="113609" y="1507"/>
                  </a:cubicBezTo>
                  <a:cubicBezTo>
                    <a:pt x="112248" y="2051"/>
                    <a:pt x="110343" y="1779"/>
                    <a:pt x="108983" y="1235"/>
                  </a:cubicBezTo>
                  <a:cubicBezTo>
                    <a:pt x="104357" y="146"/>
                    <a:pt x="99731" y="419"/>
                    <a:pt x="95377" y="963"/>
                  </a:cubicBezTo>
                  <a:cubicBezTo>
                    <a:pt x="88302" y="2051"/>
                    <a:pt x="81499" y="-398"/>
                    <a:pt x="74424" y="691"/>
                  </a:cubicBezTo>
                  <a:cubicBezTo>
                    <a:pt x="69526" y="1507"/>
                    <a:pt x="64083" y="146"/>
                    <a:pt x="58913" y="963"/>
                  </a:cubicBezTo>
                  <a:cubicBezTo>
                    <a:pt x="54287" y="1779"/>
                    <a:pt x="49389" y="2051"/>
                    <a:pt x="44491" y="1507"/>
                  </a:cubicBezTo>
                  <a:cubicBezTo>
                    <a:pt x="42586" y="1235"/>
                    <a:pt x="40409" y="963"/>
                    <a:pt x="38232" y="1779"/>
                  </a:cubicBezTo>
                  <a:cubicBezTo>
                    <a:pt x="36328" y="2596"/>
                    <a:pt x="34423" y="2868"/>
                    <a:pt x="32246" y="2323"/>
                  </a:cubicBezTo>
                  <a:cubicBezTo>
                    <a:pt x="28708" y="1507"/>
                    <a:pt x="24899" y="146"/>
                    <a:pt x="21633" y="2051"/>
                  </a:cubicBezTo>
                  <a:cubicBezTo>
                    <a:pt x="19184" y="3412"/>
                    <a:pt x="16735" y="3956"/>
                    <a:pt x="14286" y="4772"/>
                  </a:cubicBezTo>
                  <a:cubicBezTo>
                    <a:pt x="8300" y="6677"/>
                    <a:pt x="3674" y="10215"/>
                    <a:pt x="2041" y="16746"/>
                  </a:cubicBezTo>
                  <a:cubicBezTo>
                    <a:pt x="1225" y="20555"/>
                    <a:pt x="408" y="24365"/>
                    <a:pt x="408" y="28447"/>
                  </a:cubicBezTo>
                  <a:cubicBezTo>
                    <a:pt x="-136" y="38787"/>
                    <a:pt x="-136" y="49127"/>
                    <a:pt x="408" y="58379"/>
                  </a:cubicBezTo>
                  <a:cubicBezTo>
                    <a:pt x="408" y="64910"/>
                    <a:pt x="2313" y="69536"/>
                    <a:pt x="6123" y="73346"/>
                  </a:cubicBezTo>
                  <a:cubicBezTo>
                    <a:pt x="10204" y="77428"/>
                    <a:pt x="15919" y="77700"/>
                    <a:pt x="20545" y="78244"/>
                  </a:cubicBezTo>
                  <a:cubicBezTo>
                    <a:pt x="29797" y="79060"/>
                    <a:pt x="39049" y="79332"/>
                    <a:pt x="48301" y="79604"/>
                  </a:cubicBezTo>
                  <a:cubicBezTo>
                    <a:pt x="58369" y="79877"/>
                    <a:pt x="68709" y="80149"/>
                    <a:pt x="78778" y="79877"/>
                  </a:cubicBezTo>
                  <a:cubicBezTo>
                    <a:pt x="86125" y="79877"/>
                    <a:pt x="93472" y="79877"/>
                    <a:pt x="100819" y="79060"/>
                  </a:cubicBezTo>
                  <a:cubicBezTo>
                    <a:pt x="106806" y="78516"/>
                    <a:pt x="113064" y="77700"/>
                    <a:pt x="119051" y="79060"/>
                  </a:cubicBezTo>
                  <a:cubicBezTo>
                    <a:pt x="122861" y="79877"/>
                    <a:pt x="126126" y="76883"/>
                    <a:pt x="129664" y="78516"/>
                  </a:cubicBezTo>
                  <a:cubicBezTo>
                    <a:pt x="130752" y="79060"/>
                    <a:pt x="132113" y="79877"/>
                    <a:pt x="133201" y="79604"/>
                  </a:cubicBezTo>
                  <a:cubicBezTo>
                    <a:pt x="140548" y="77972"/>
                    <a:pt x="147895" y="79604"/>
                    <a:pt x="155243" y="78516"/>
                  </a:cubicBezTo>
                  <a:cubicBezTo>
                    <a:pt x="160141" y="77700"/>
                    <a:pt x="160957" y="77155"/>
                    <a:pt x="161229" y="71985"/>
                  </a:cubicBezTo>
                  <a:cubicBezTo>
                    <a:pt x="161501" y="67904"/>
                    <a:pt x="159596" y="64366"/>
                    <a:pt x="159869" y="60556"/>
                  </a:cubicBezTo>
                  <a:cubicBezTo>
                    <a:pt x="160685" y="54842"/>
                    <a:pt x="161229" y="49672"/>
                    <a:pt x="161229" y="44229"/>
                  </a:cubicBezTo>
                  <a:close/>
                  <a:moveTo>
                    <a:pt x="68437" y="48311"/>
                  </a:moveTo>
                  <a:cubicBezTo>
                    <a:pt x="66533" y="50760"/>
                    <a:pt x="65716" y="53481"/>
                    <a:pt x="63539" y="55930"/>
                  </a:cubicBezTo>
                  <a:cubicBezTo>
                    <a:pt x="57825" y="61917"/>
                    <a:pt x="51566" y="61917"/>
                    <a:pt x="44491" y="60012"/>
                  </a:cubicBezTo>
                  <a:cubicBezTo>
                    <a:pt x="42042" y="59196"/>
                    <a:pt x="39593" y="58379"/>
                    <a:pt x="37144" y="57291"/>
                  </a:cubicBezTo>
                  <a:cubicBezTo>
                    <a:pt x="30885" y="53753"/>
                    <a:pt x="26803" y="48855"/>
                    <a:pt x="27348" y="41236"/>
                  </a:cubicBezTo>
                  <a:cubicBezTo>
                    <a:pt x="27892" y="32528"/>
                    <a:pt x="30341" y="24637"/>
                    <a:pt x="38777" y="20555"/>
                  </a:cubicBezTo>
                  <a:cubicBezTo>
                    <a:pt x="43130" y="18378"/>
                    <a:pt x="48029" y="17290"/>
                    <a:pt x="52927" y="18923"/>
                  </a:cubicBezTo>
                  <a:cubicBezTo>
                    <a:pt x="55104" y="19739"/>
                    <a:pt x="57553" y="20283"/>
                    <a:pt x="59730" y="20011"/>
                  </a:cubicBezTo>
                  <a:cubicBezTo>
                    <a:pt x="60546" y="19739"/>
                    <a:pt x="61090" y="19739"/>
                    <a:pt x="61907" y="20555"/>
                  </a:cubicBezTo>
                  <a:cubicBezTo>
                    <a:pt x="65988" y="24365"/>
                    <a:pt x="69798" y="28447"/>
                    <a:pt x="71159" y="34161"/>
                  </a:cubicBezTo>
                  <a:cubicBezTo>
                    <a:pt x="72791" y="39331"/>
                    <a:pt x="71975" y="43957"/>
                    <a:pt x="68437" y="48311"/>
                  </a:cubicBezTo>
                  <a:close/>
                </a:path>
              </a:pathLst>
            </a:custGeom>
            <a:solidFill>
              <a:srgbClr val="2C5571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CF54AC2-7699-4204-970A-D1092181770E}"/>
                </a:ext>
              </a:extLst>
            </p:cNvPr>
            <p:cNvSpPr/>
            <p:nvPr/>
          </p:nvSpPr>
          <p:spPr>
            <a:xfrm>
              <a:off x="6333762" y="3619846"/>
              <a:ext cx="195501" cy="145961"/>
            </a:xfrm>
            <a:custGeom>
              <a:avLst/>
              <a:gdLst>
                <a:gd name="connsiteX0" fmla="*/ 6510 w 195501"/>
                <a:gd name="connsiteY0" fmla="*/ 51946 h 145961"/>
                <a:gd name="connsiteX1" fmla="*/ 31001 w 195501"/>
                <a:gd name="connsiteY1" fmla="*/ 55756 h 145961"/>
                <a:gd name="connsiteX2" fmla="*/ 41886 w 195501"/>
                <a:gd name="connsiteY2" fmla="*/ 57116 h 145961"/>
                <a:gd name="connsiteX3" fmla="*/ 59845 w 195501"/>
                <a:gd name="connsiteY3" fmla="*/ 61470 h 145961"/>
                <a:gd name="connsiteX4" fmla="*/ 74812 w 195501"/>
                <a:gd name="connsiteY4" fmla="*/ 63919 h 145961"/>
                <a:gd name="connsiteX5" fmla="*/ 94404 w 195501"/>
                <a:gd name="connsiteY5" fmla="*/ 68273 h 145961"/>
                <a:gd name="connsiteX6" fmla="*/ 119711 w 195501"/>
                <a:gd name="connsiteY6" fmla="*/ 72627 h 145961"/>
                <a:gd name="connsiteX7" fmla="*/ 142841 w 195501"/>
                <a:gd name="connsiteY7" fmla="*/ 76981 h 145961"/>
                <a:gd name="connsiteX8" fmla="*/ 152365 w 195501"/>
                <a:gd name="connsiteY8" fmla="*/ 88138 h 145961"/>
                <a:gd name="connsiteX9" fmla="*/ 150460 w 195501"/>
                <a:gd name="connsiteY9" fmla="*/ 96573 h 145961"/>
                <a:gd name="connsiteX10" fmla="*/ 148283 w 195501"/>
                <a:gd name="connsiteY10" fmla="*/ 112356 h 145961"/>
                <a:gd name="connsiteX11" fmla="*/ 143657 w 195501"/>
                <a:gd name="connsiteY11" fmla="*/ 130043 h 145961"/>
                <a:gd name="connsiteX12" fmla="*/ 142841 w 195501"/>
                <a:gd name="connsiteY12" fmla="*/ 134125 h 145961"/>
                <a:gd name="connsiteX13" fmla="*/ 141752 w 195501"/>
                <a:gd name="connsiteY13" fmla="*/ 145010 h 145961"/>
                <a:gd name="connsiteX14" fmla="*/ 160528 w 195501"/>
                <a:gd name="connsiteY14" fmla="*/ 145826 h 145961"/>
                <a:gd name="connsiteX15" fmla="*/ 164066 w 195501"/>
                <a:gd name="connsiteY15" fmla="*/ 144466 h 145961"/>
                <a:gd name="connsiteX16" fmla="*/ 170597 w 195501"/>
                <a:gd name="connsiteY16" fmla="*/ 131948 h 145961"/>
                <a:gd name="connsiteX17" fmla="*/ 185563 w 195501"/>
                <a:gd name="connsiteY17" fmla="*/ 106369 h 145961"/>
                <a:gd name="connsiteX18" fmla="*/ 192366 w 195501"/>
                <a:gd name="connsiteY18" fmla="*/ 94668 h 145961"/>
                <a:gd name="connsiteX19" fmla="*/ 195359 w 195501"/>
                <a:gd name="connsiteY19" fmla="*/ 87865 h 145961"/>
                <a:gd name="connsiteX20" fmla="*/ 194271 w 195501"/>
                <a:gd name="connsiteY20" fmla="*/ 85144 h 145961"/>
                <a:gd name="connsiteX21" fmla="*/ 167875 w 195501"/>
                <a:gd name="connsiteY21" fmla="*/ 72627 h 145961"/>
                <a:gd name="connsiteX22" fmla="*/ 159168 w 195501"/>
                <a:gd name="connsiteY22" fmla="*/ 66912 h 145961"/>
                <a:gd name="connsiteX23" fmla="*/ 142297 w 195501"/>
                <a:gd name="connsiteY23" fmla="*/ 58477 h 145961"/>
                <a:gd name="connsiteX24" fmla="*/ 113452 w 195501"/>
                <a:gd name="connsiteY24" fmla="*/ 43238 h 145961"/>
                <a:gd name="connsiteX25" fmla="*/ 99302 w 195501"/>
                <a:gd name="connsiteY25" fmla="*/ 36163 h 145961"/>
                <a:gd name="connsiteX26" fmla="*/ 73179 w 195501"/>
                <a:gd name="connsiteY26" fmla="*/ 22285 h 145961"/>
                <a:gd name="connsiteX27" fmla="*/ 56852 w 195501"/>
                <a:gd name="connsiteY27" fmla="*/ 13305 h 145961"/>
                <a:gd name="connsiteX28" fmla="*/ 49233 w 195501"/>
                <a:gd name="connsiteY28" fmla="*/ 8952 h 145961"/>
                <a:gd name="connsiteX29" fmla="*/ 32361 w 195501"/>
                <a:gd name="connsiteY29" fmla="*/ 788 h 145961"/>
                <a:gd name="connsiteX30" fmla="*/ 28008 w 195501"/>
                <a:gd name="connsiteY30" fmla="*/ 1332 h 145961"/>
                <a:gd name="connsiteX31" fmla="*/ 24198 w 195501"/>
                <a:gd name="connsiteY31" fmla="*/ 9224 h 145961"/>
                <a:gd name="connsiteX32" fmla="*/ 2701 w 195501"/>
                <a:gd name="connsiteY32" fmla="*/ 44327 h 145961"/>
                <a:gd name="connsiteX33" fmla="*/ 6510 w 195501"/>
                <a:gd name="connsiteY33" fmla="*/ 51946 h 14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5501" h="145961">
                  <a:moveTo>
                    <a:pt x="6510" y="51946"/>
                  </a:moveTo>
                  <a:cubicBezTo>
                    <a:pt x="14674" y="53034"/>
                    <a:pt x="22565" y="56300"/>
                    <a:pt x="31001" y="55756"/>
                  </a:cubicBezTo>
                  <a:cubicBezTo>
                    <a:pt x="34538" y="55484"/>
                    <a:pt x="38620" y="56028"/>
                    <a:pt x="41886" y="57116"/>
                  </a:cubicBezTo>
                  <a:cubicBezTo>
                    <a:pt x="47872" y="59293"/>
                    <a:pt x="54131" y="59565"/>
                    <a:pt x="59845" y="61470"/>
                  </a:cubicBezTo>
                  <a:cubicBezTo>
                    <a:pt x="64743" y="63103"/>
                    <a:pt x="69914" y="62559"/>
                    <a:pt x="74812" y="63919"/>
                  </a:cubicBezTo>
                  <a:cubicBezTo>
                    <a:pt x="81342" y="65824"/>
                    <a:pt x="87873" y="67185"/>
                    <a:pt x="94404" y="68273"/>
                  </a:cubicBezTo>
                  <a:cubicBezTo>
                    <a:pt x="102840" y="69361"/>
                    <a:pt x="111547" y="70178"/>
                    <a:pt x="119711" y="72627"/>
                  </a:cubicBezTo>
                  <a:cubicBezTo>
                    <a:pt x="127330" y="75076"/>
                    <a:pt x="135221" y="75076"/>
                    <a:pt x="142841" y="76981"/>
                  </a:cubicBezTo>
                  <a:cubicBezTo>
                    <a:pt x="149099" y="78613"/>
                    <a:pt x="152637" y="81607"/>
                    <a:pt x="152365" y="88138"/>
                  </a:cubicBezTo>
                  <a:cubicBezTo>
                    <a:pt x="152093" y="91131"/>
                    <a:pt x="150460" y="93580"/>
                    <a:pt x="150460" y="96573"/>
                  </a:cubicBezTo>
                  <a:cubicBezTo>
                    <a:pt x="150460" y="102015"/>
                    <a:pt x="149372" y="107186"/>
                    <a:pt x="148283" y="112356"/>
                  </a:cubicBezTo>
                  <a:cubicBezTo>
                    <a:pt x="146923" y="118342"/>
                    <a:pt x="145834" y="124329"/>
                    <a:pt x="143657" y="130043"/>
                  </a:cubicBezTo>
                  <a:cubicBezTo>
                    <a:pt x="143113" y="131404"/>
                    <a:pt x="142841" y="132765"/>
                    <a:pt x="142841" y="134125"/>
                  </a:cubicBezTo>
                  <a:cubicBezTo>
                    <a:pt x="143113" y="137663"/>
                    <a:pt x="142569" y="141200"/>
                    <a:pt x="141752" y="145010"/>
                  </a:cubicBezTo>
                  <a:cubicBezTo>
                    <a:pt x="148011" y="144466"/>
                    <a:pt x="154270" y="145010"/>
                    <a:pt x="160528" y="145826"/>
                  </a:cubicBezTo>
                  <a:cubicBezTo>
                    <a:pt x="162161" y="146098"/>
                    <a:pt x="163522" y="146098"/>
                    <a:pt x="164066" y="144466"/>
                  </a:cubicBezTo>
                  <a:cubicBezTo>
                    <a:pt x="165426" y="139840"/>
                    <a:pt x="168148" y="136030"/>
                    <a:pt x="170597" y="131948"/>
                  </a:cubicBezTo>
                  <a:cubicBezTo>
                    <a:pt x="175767" y="123513"/>
                    <a:pt x="182026" y="115621"/>
                    <a:pt x="185563" y="106369"/>
                  </a:cubicBezTo>
                  <a:cubicBezTo>
                    <a:pt x="186924" y="102288"/>
                    <a:pt x="189373" y="98478"/>
                    <a:pt x="192366" y="94668"/>
                  </a:cubicBezTo>
                  <a:cubicBezTo>
                    <a:pt x="193727" y="93036"/>
                    <a:pt x="194271" y="90042"/>
                    <a:pt x="195359" y="87865"/>
                  </a:cubicBezTo>
                  <a:cubicBezTo>
                    <a:pt x="195631" y="87049"/>
                    <a:pt x="195631" y="85961"/>
                    <a:pt x="194271" y="85144"/>
                  </a:cubicBezTo>
                  <a:cubicBezTo>
                    <a:pt x="185835" y="79974"/>
                    <a:pt x="177400" y="75076"/>
                    <a:pt x="167875" y="72627"/>
                  </a:cubicBezTo>
                  <a:cubicBezTo>
                    <a:pt x="164610" y="71811"/>
                    <a:pt x="162161" y="68817"/>
                    <a:pt x="159168" y="66912"/>
                  </a:cubicBezTo>
                  <a:cubicBezTo>
                    <a:pt x="153998" y="63375"/>
                    <a:pt x="148011" y="60926"/>
                    <a:pt x="142297" y="58477"/>
                  </a:cubicBezTo>
                  <a:cubicBezTo>
                    <a:pt x="132500" y="53851"/>
                    <a:pt x="122976" y="48408"/>
                    <a:pt x="113452" y="43238"/>
                  </a:cubicBezTo>
                  <a:cubicBezTo>
                    <a:pt x="108826" y="40789"/>
                    <a:pt x="103656" y="39157"/>
                    <a:pt x="99302" y="36163"/>
                  </a:cubicBezTo>
                  <a:cubicBezTo>
                    <a:pt x="91139" y="30721"/>
                    <a:pt x="81342" y="28000"/>
                    <a:pt x="73179" y="22285"/>
                  </a:cubicBezTo>
                  <a:cubicBezTo>
                    <a:pt x="68009" y="18748"/>
                    <a:pt x="61750" y="17387"/>
                    <a:pt x="56852" y="13305"/>
                  </a:cubicBezTo>
                  <a:cubicBezTo>
                    <a:pt x="54675" y="11401"/>
                    <a:pt x="51954" y="10312"/>
                    <a:pt x="49233" y="8952"/>
                  </a:cubicBezTo>
                  <a:cubicBezTo>
                    <a:pt x="43518" y="6230"/>
                    <a:pt x="37804" y="3781"/>
                    <a:pt x="32361" y="788"/>
                  </a:cubicBezTo>
                  <a:cubicBezTo>
                    <a:pt x="30185" y="-572"/>
                    <a:pt x="29640" y="-28"/>
                    <a:pt x="28008" y="1332"/>
                  </a:cubicBezTo>
                  <a:cubicBezTo>
                    <a:pt x="25286" y="3509"/>
                    <a:pt x="25831" y="6775"/>
                    <a:pt x="24198" y="9224"/>
                  </a:cubicBezTo>
                  <a:cubicBezTo>
                    <a:pt x="16851" y="20653"/>
                    <a:pt x="9776" y="32626"/>
                    <a:pt x="2701" y="44327"/>
                  </a:cubicBezTo>
                  <a:cubicBezTo>
                    <a:pt x="-1381" y="50585"/>
                    <a:pt x="-1381" y="50858"/>
                    <a:pt x="6510" y="51946"/>
                  </a:cubicBezTo>
                  <a:close/>
                </a:path>
              </a:pathLst>
            </a:custGeom>
            <a:solidFill>
              <a:srgbClr val="8FBF5B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9EE0531-E429-41A2-A654-17AF6B5D5EC4}"/>
                </a:ext>
              </a:extLst>
            </p:cNvPr>
            <p:cNvSpPr/>
            <p:nvPr/>
          </p:nvSpPr>
          <p:spPr>
            <a:xfrm>
              <a:off x="6213767" y="3737296"/>
              <a:ext cx="36404" cy="31369"/>
            </a:xfrm>
            <a:custGeom>
              <a:avLst/>
              <a:gdLst>
                <a:gd name="connsiteX0" fmla="*/ 1332 w 36404"/>
                <a:gd name="connsiteY0" fmla="*/ 26743 h 31369"/>
                <a:gd name="connsiteX1" fmla="*/ 22285 w 36404"/>
                <a:gd name="connsiteY1" fmla="*/ 31097 h 31369"/>
                <a:gd name="connsiteX2" fmla="*/ 25279 w 36404"/>
                <a:gd name="connsiteY2" fmla="*/ 31369 h 31369"/>
                <a:gd name="connsiteX3" fmla="*/ 28544 w 36404"/>
                <a:gd name="connsiteY3" fmla="*/ 28920 h 31369"/>
                <a:gd name="connsiteX4" fmla="*/ 36163 w 36404"/>
                <a:gd name="connsiteY4" fmla="*/ 2797 h 31369"/>
                <a:gd name="connsiteX5" fmla="*/ 33714 w 36404"/>
                <a:gd name="connsiteY5" fmla="*/ 348 h 31369"/>
                <a:gd name="connsiteX6" fmla="*/ 20925 w 36404"/>
                <a:gd name="connsiteY6" fmla="*/ 4430 h 31369"/>
                <a:gd name="connsiteX7" fmla="*/ 788 w 36404"/>
                <a:gd name="connsiteY7" fmla="*/ 19668 h 31369"/>
                <a:gd name="connsiteX8" fmla="*/ 1332 w 36404"/>
                <a:gd name="connsiteY8" fmla="*/ 26743 h 3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04" h="31369">
                  <a:moveTo>
                    <a:pt x="1332" y="26743"/>
                  </a:moveTo>
                  <a:cubicBezTo>
                    <a:pt x="7863" y="28648"/>
                    <a:pt x="14122" y="31641"/>
                    <a:pt x="22285" y="31097"/>
                  </a:cubicBezTo>
                  <a:cubicBezTo>
                    <a:pt x="22557" y="31097"/>
                    <a:pt x="23918" y="31369"/>
                    <a:pt x="25279" y="31369"/>
                  </a:cubicBezTo>
                  <a:cubicBezTo>
                    <a:pt x="26639" y="31097"/>
                    <a:pt x="27728" y="31097"/>
                    <a:pt x="28544" y="28920"/>
                  </a:cubicBezTo>
                  <a:cubicBezTo>
                    <a:pt x="31537" y="20212"/>
                    <a:pt x="33442" y="11505"/>
                    <a:pt x="36163" y="2797"/>
                  </a:cubicBezTo>
                  <a:cubicBezTo>
                    <a:pt x="36980" y="76"/>
                    <a:pt x="35619" y="-468"/>
                    <a:pt x="33714" y="348"/>
                  </a:cubicBezTo>
                  <a:cubicBezTo>
                    <a:pt x="29632" y="2253"/>
                    <a:pt x="25007" y="2797"/>
                    <a:pt x="20925" y="4430"/>
                  </a:cubicBezTo>
                  <a:cubicBezTo>
                    <a:pt x="12761" y="7967"/>
                    <a:pt x="5686" y="12321"/>
                    <a:pt x="788" y="19668"/>
                  </a:cubicBezTo>
                  <a:cubicBezTo>
                    <a:pt x="-572" y="21029"/>
                    <a:pt x="-28" y="26199"/>
                    <a:pt x="1332" y="26743"/>
                  </a:cubicBezTo>
                  <a:close/>
                </a:path>
              </a:pathLst>
            </a:custGeom>
            <a:solidFill>
              <a:srgbClr val="2C5571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E88A10C-C61E-4C3F-9CB9-2E4FE42F09B6}"/>
                </a:ext>
              </a:extLst>
            </p:cNvPr>
            <p:cNvSpPr/>
            <p:nvPr/>
          </p:nvSpPr>
          <p:spPr>
            <a:xfrm>
              <a:off x="6519321" y="3740632"/>
              <a:ext cx="19202" cy="25856"/>
            </a:xfrm>
            <a:custGeom>
              <a:avLst/>
              <a:gdLst>
                <a:gd name="connsiteX0" fmla="*/ 821 w 19202"/>
                <a:gd name="connsiteY0" fmla="*/ 21774 h 25856"/>
                <a:gd name="connsiteX1" fmla="*/ 2726 w 19202"/>
                <a:gd name="connsiteY1" fmla="*/ 25856 h 25856"/>
                <a:gd name="connsiteX2" fmla="*/ 15516 w 19202"/>
                <a:gd name="connsiteY2" fmla="*/ 25856 h 25856"/>
                <a:gd name="connsiteX3" fmla="*/ 18237 w 19202"/>
                <a:gd name="connsiteY3" fmla="*/ 23951 h 25856"/>
                <a:gd name="connsiteX4" fmla="*/ 19053 w 19202"/>
                <a:gd name="connsiteY4" fmla="*/ 11434 h 25856"/>
                <a:gd name="connsiteX5" fmla="*/ 15516 w 19202"/>
                <a:gd name="connsiteY5" fmla="*/ 2182 h 25856"/>
                <a:gd name="connsiteX6" fmla="*/ 10618 w 19202"/>
                <a:gd name="connsiteY6" fmla="*/ 1910 h 25856"/>
                <a:gd name="connsiteX7" fmla="*/ 8168 w 19202"/>
                <a:gd name="connsiteY7" fmla="*/ 5992 h 25856"/>
                <a:gd name="connsiteX8" fmla="*/ 821 w 19202"/>
                <a:gd name="connsiteY8" fmla="*/ 21774 h 2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02" h="25856">
                  <a:moveTo>
                    <a:pt x="821" y="21774"/>
                  </a:moveTo>
                  <a:cubicBezTo>
                    <a:pt x="-267" y="23679"/>
                    <a:pt x="-811" y="25856"/>
                    <a:pt x="2726" y="25856"/>
                  </a:cubicBezTo>
                  <a:cubicBezTo>
                    <a:pt x="7080" y="25856"/>
                    <a:pt x="11162" y="25856"/>
                    <a:pt x="15516" y="25856"/>
                  </a:cubicBezTo>
                  <a:cubicBezTo>
                    <a:pt x="17148" y="25856"/>
                    <a:pt x="17693" y="25312"/>
                    <a:pt x="18237" y="23951"/>
                  </a:cubicBezTo>
                  <a:cubicBezTo>
                    <a:pt x="20142" y="19870"/>
                    <a:pt x="17421" y="15516"/>
                    <a:pt x="19053" y="11434"/>
                  </a:cubicBezTo>
                  <a:cubicBezTo>
                    <a:pt x="19870" y="7624"/>
                    <a:pt x="17148" y="5175"/>
                    <a:pt x="15516" y="2182"/>
                  </a:cubicBezTo>
                  <a:cubicBezTo>
                    <a:pt x="13883" y="-539"/>
                    <a:pt x="12522" y="-811"/>
                    <a:pt x="10618" y="1910"/>
                  </a:cubicBezTo>
                  <a:cubicBezTo>
                    <a:pt x="9801" y="3270"/>
                    <a:pt x="8441" y="4359"/>
                    <a:pt x="8168" y="5992"/>
                  </a:cubicBezTo>
                  <a:cubicBezTo>
                    <a:pt x="6808" y="11706"/>
                    <a:pt x="4087" y="16604"/>
                    <a:pt x="821" y="21774"/>
                  </a:cubicBezTo>
                  <a:close/>
                </a:path>
              </a:pathLst>
            </a:custGeom>
            <a:solidFill>
              <a:srgbClr val="2C5571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AD53124-6961-4120-93F4-A375E81B0D82}"/>
                </a:ext>
              </a:extLst>
            </p:cNvPr>
            <p:cNvSpPr/>
            <p:nvPr/>
          </p:nvSpPr>
          <p:spPr>
            <a:xfrm>
              <a:off x="6476603" y="3922411"/>
              <a:ext cx="13893" cy="14150"/>
            </a:xfrm>
            <a:custGeom>
              <a:avLst/>
              <a:gdLst>
                <a:gd name="connsiteX0" fmla="*/ 8436 w 13893"/>
                <a:gd name="connsiteY0" fmla="*/ 0 h 14150"/>
                <a:gd name="connsiteX1" fmla="*/ 0 w 13893"/>
                <a:gd name="connsiteY1" fmla="*/ 8163 h 14150"/>
                <a:gd name="connsiteX2" fmla="*/ 5987 w 13893"/>
                <a:gd name="connsiteY2" fmla="*/ 14150 h 14150"/>
                <a:gd name="connsiteX3" fmla="*/ 13878 w 13893"/>
                <a:gd name="connsiteY3" fmla="*/ 6531 h 14150"/>
                <a:gd name="connsiteX4" fmla="*/ 8436 w 13893"/>
                <a:gd name="connsiteY4" fmla="*/ 0 h 1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93" h="14150">
                  <a:moveTo>
                    <a:pt x="8436" y="0"/>
                  </a:moveTo>
                  <a:cubicBezTo>
                    <a:pt x="2993" y="0"/>
                    <a:pt x="0" y="2993"/>
                    <a:pt x="0" y="8163"/>
                  </a:cubicBezTo>
                  <a:cubicBezTo>
                    <a:pt x="0" y="12517"/>
                    <a:pt x="1361" y="13878"/>
                    <a:pt x="5987" y="14150"/>
                  </a:cubicBezTo>
                  <a:cubicBezTo>
                    <a:pt x="10068" y="14150"/>
                    <a:pt x="13878" y="10613"/>
                    <a:pt x="13878" y="6531"/>
                  </a:cubicBezTo>
                  <a:cubicBezTo>
                    <a:pt x="14150" y="3538"/>
                    <a:pt x="10885" y="0"/>
                    <a:pt x="8436" y="0"/>
                  </a:cubicBezTo>
                  <a:close/>
                </a:path>
              </a:pathLst>
            </a:custGeom>
            <a:solidFill>
              <a:srgbClr val="2C5571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D9E7BC3-479D-4F51-ACD7-2A76BD1F7C9F}"/>
                </a:ext>
              </a:extLst>
            </p:cNvPr>
            <p:cNvSpPr/>
            <p:nvPr/>
          </p:nvSpPr>
          <p:spPr>
            <a:xfrm>
              <a:off x="6182099" y="3597990"/>
              <a:ext cx="423838" cy="506528"/>
            </a:xfrm>
            <a:custGeom>
              <a:avLst/>
              <a:gdLst>
                <a:gd name="connsiteX0" fmla="*/ 422671 w 423838"/>
                <a:gd name="connsiteY0" fmla="*/ 318435 h 506528"/>
                <a:gd name="connsiteX1" fmla="*/ 421855 w 423838"/>
                <a:gd name="connsiteY1" fmla="*/ 305646 h 506528"/>
                <a:gd name="connsiteX2" fmla="*/ 422399 w 423838"/>
                <a:gd name="connsiteY2" fmla="*/ 285781 h 506528"/>
                <a:gd name="connsiteX3" fmla="*/ 410970 w 423838"/>
                <a:gd name="connsiteY3" fmla="*/ 274624 h 506528"/>
                <a:gd name="connsiteX4" fmla="*/ 396548 w 423838"/>
                <a:gd name="connsiteY4" fmla="*/ 274624 h 506528"/>
                <a:gd name="connsiteX5" fmla="*/ 393011 w 423838"/>
                <a:gd name="connsiteY5" fmla="*/ 269998 h 506528"/>
                <a:gd name="connsiteX6" fmla="*/ 393283 w 423838"/>
                <a:gd name="connsiteY6" fmla="*/ 254760 h 506528"/>
                <a:gd name="connsiteX7" fmla="*/ 393827 w 423838"/>
                <a:gd name="connsiteY7" fmla="*/ 231902 h 506528"/>
                <a:gd name="connsiteX8" fmla="*/ 393555 w 423838"/>
                <a:gd name="connsiteY8" fmla="*/ 198704 h 506528"/>
                <a:gd name="connsiteX9" fmla="*/ 382670 w 423838"/>
                <a:gd name="connsiteY9" fmla="*/ 179112 h 506528"/>
                <a:gd name="connsiteX10" fmla="*/ 369336 w 423838"/>
                <a:gd name="connsiteY10" fmla="*/ 170676 h 506528"/>
                <a:gd name="connsiteX11" fmla="*/ 364438 w 423838"/>
                <a:gd name="connsiteY11" fmla="*/ 164145 h 506528"/>
                <a:gd name="connsiteX12" fmla="*/ 362806 w 423838"/>
                <a:gd name="connsiteY12" fmla="*/ 138566 h 506528"/>
                <a:gd name="connsiteX13" fmla="*/ 356547 w 423838"/>
                <a:gd name="connsiteY13" fmla="*/ 129586 h 506528"/>
                <a:gd name="connsiteX14" fmla="*/ 351649 w 423838"/>
                <a:gd name="connsiteY14" fmla="*/ 120606 h 506528"/>
                <a:gd name="connsiteX15" fmla="*/ 356275 w 423838"/>
                <a:gd name="connsiteY15" fmla="*/ 111355 h 506528"/>
                <a:gd name="connsiteX16" fmla="*/ 354642 w 423838"/>
                <a:gd name="connsiteY16" fmla="*/ 95572 h 506528"/>
                <a:gd name="connsiteX17" fmla="*/ 341308 w 423838"/>
                <a:gd name="connsiteY17" fmla="*/ 88497 h 506528"/>
                <a:gd name="connsiteX18" fmla="*/ 335866 w 423838"/>
                <a:gd name="connsiteY18" fmla="*/ 86048 h 506528"/>
                <a:gd name="connsiteX19" fmla="*/ 317362 w 423838"/>
                <a:gd name="connsiteY19" fmla="*/ 76252 h 506528"/>
                <a:gd name="connsiteX20" fmla="*/ 301579 w 423838"/>
                <a:gd name="connsiteY20" fmla="*/ 68632 h 506528"/>
                <a:gd name="connsiteX21" fmla="*/ 283348 w 423838"/>
                <a:gd name="connsiteY21" fmla="*/ 58292 h 506528"/>
                <a:gd name="connsiteX22" fmla="*/ 273007 w 423838"/>
                <a:gd name="connsiteY22" fmla="*/ 52850 h 506528"/>
                <a:gd name="connsiteX23" fmla="*/ 258585 w 423838"/>
                <a:gd name="connsiteY23" fmla="*/ 44414 h 506528"/>
                <a:gd name="connsiteX24" fmla="*/ 237360 w 423838"/>
                <a:gd name="connsiteY24" fmla="*/ 35162 h 506528"/>
                <a:gd name="connsiteX25" fmla="*/ 223754 w 423838"/>
                <a:gd name="connsiteY25" fmla="*/ 27815 h 506528"/>
                <a:gd name="connsiteX26" fmla="*/ 207699 w 423838"/>
                <a:gd name="connsiteY26" fmla="*/ 19107 h 506528"/>
                <a:gd name="connsiteX27" fmla="*/ 189467 w 423838"/>
                <a:gd name="connsiteY27" fmla="*/ 9583 h 506528"/>
                <a:gd name="connsiteX28" fmla="*/ 171236 w 423838"/>
                <a:gd name="connsiteY28" fmla="*/ 331 h 506528"/>
                <a:gd name="connsiteX29" fmla="*/ 159262 w 423838"/>
                <a:gd name="connsiteY29" fmla="*/ 4685 h 506528"/>
                <a:gd name="connsiteX30" fmla="*/ 154092 w 423838"/>
                <a:gd name="connsiteY30" fmla="*/ 13665 h 506528"/>
                <a:gd name="connsiteX31" fmla="*/ 143752 w 423838"/>
                <a:gd name="connsiteY31" fmla="*/ 31352 h 506528"/>
                <a:gd name="connsiteX32" fmla="*/ 134500 w 423838"/>
                <a:gd name="connsiteY32" fmla="*/ 49040 h 506528"/>
                <a:gd name="connsiteX33" fmla="*/ 126064 w 423838"/>
                <a:gd name="connsiteY33" fmla="*/ 64823 h 506528"/>
                <a:gd name="connsiteX34" fmla="*/ 120894 w 423838"/>
                <a:gd name="connsiteY34" fmla="*/ 68088 h 506528"/>
                <a:gd name="connsiteX35" fmla="*/ 104567 w 423838"/>
                <a:gd name="connsiteY35" fmla="*/ 64823 h 506528"/>
                <a:gd name="connsiteX36" fmla="*/ 84975 w 423838"/>
                <a:gd name="connsiteY36" fmla="*/ 61557 h 506528"/>
                <a:gd name="connsiteX37" fmla="*/ 74634 w 423838"/>
                <a:gd name="connsiteY37" fmla="*/ 69449 h 506528"/>
                <a:gd name="connsiteX38" fmla="*/ 72729 w 423838"/>
                <a:gd name="connsiteY38" fmla="*/ 78156 h 506528"/>
                <a:gd name="connsiteX39" fmla="*/ 67559 w 423838"/>
                <a:gd name="connsiteY39" fmla="*/ 98293 h 506528"/>
                <a:gd name="connsiteX40" fmla="*/ 64294 w 423838"/>
                <a:gd name="connsiteY40" fmla="*/ 117069 h 506528"/>
                <a:gd name="connsiteX41" fmla="*/ 61028 w 423838"/>
                <a:gd name="connsiteY41" fmla="*/ 122239 h 506528"/>
                <a:gd name="connsiteX42" fmla="*/ 50960 w 423838"/>
                <a:gd name="connsiteY42" fmla="*/ 123056 h 506528"/>
                <a:gd name="connsiteX43" fmla="*/ 35449 w 423838"/>
                <a:gd name="connsiteY43" fmla="*/ 125505 h 506528"/>
                <a:gd name="connsiteX44" fmla="*/ 15313 w 423838"/>
                <a:gd name="connsiteY44" fmla="*/ 138566 h 506528"/>
                <a:gd name="connsiteX45" fmla="*/ 2523 w 423838"/>
                <a:gd name="connsiteY45" fmla="*/ 172581 h 506528"/>
                <a:gd name="connsiteX46" fmla="*/ 1435 w 423838"/>
                <a:gd name="connsiteY46" fmla="*/ 197888 h 506528"/>
                <a:gd name="connsiteX47" fmla="*/ 1435 w 423838"/>
                <a:gd name="connsiteY47" fmla="*/ 199792 h 506528"/>
                <a:gd name="connsiteX48" fmla="*/ 2795 w 423838"/>
                <a:gd name="connsiteY48" fmla="*/ 219385 h 506528"/>
                <a:gd name="connsiteX49" fmla="*/ 2523 w 423838"/>
                <a:gd name="connsiteY49" fmla="*/ 241698 h 506528"/>
                <a:gd name="connsiteX50" fmla="*/ 2251 w 423838"/>
                <a:gd name="connsiteY50" fmla="*/ 270815 h 506528"/>
                <a:gd name="connsiteX51" fmla="*/ 1163 w 423838"/>
                <a:gd name="connsiteY51" fmla="*/ 305646 h 506528"/>
                <a:gd name="connsiteX52" fmla="*/ 1163 w 423838"/>
                <a:gd name="connsiteY52" fmla="*/ 339660 h 506528"/>
                <a:gd name="connsiteX53" fmla="*/ 74 w 423838"/>
                <a:gd name="connsiteY53" fmla="*/ 348640 h 506528"/>
                <a:gd name="connsiteX54" fmla="*/ 618 w 423838"/>
                <a:gd name="connsiteY54" fmla="*/ 368777 h 506528"/>
                <a:gd name="connsiteX55" fmla="*/ 74 w 423838"/>
                <a:gd name="connsiteY55" fmla="*/ 373403 h 506528"/>
                <a:gd name="connsiteX56" fmla="*/ 1163 w 423838"/>
                <a:gd name="connsiteY56" fmla="*/ 397893 h 506528"/>
                <a:gd name="connsiteX57" fmla="*/ 618 w 423838"/>
                <a:gd name="connsiteY57" fmla="*/ 407962 h 506528"/>
                <a:gd name="connsiteX58" fmla="*/ 618 w 423838"/>
                <a:gd name="connsiteY58" fmla="*/ 423472 h 506528"/>
                <a:gd name="connsiteX59" fmla="*/ 346 w 423838"/>
                <a:gd name="connsiteY59" fmla="*/ 436534 h 506528"/>
                <a:gd name="connsiteX60" fmla="*/ 891 w 423838"/>
                <a:gd name="connsiteY60" fmla="*/ 468916 h 506528"/>
                <a:gd name="connsiteX61" fmla="*/ 11775 w 423838"/>
                <a:gd name="connsiteY61" fmla="*/ 491501 h 506528"/>
                <a:gd name="connsiteX62" fmla="*/ 30007 w 423838"/>
                <a:gd name="connsiteY62" fmla="*/ 504019 h 506528"/>
                <a:gd name="connsiteX63" fmla="*/ 31095 w 423838"/>
                <a:gd name="connsiteY63" fmla="*/ 504291 h 506528"/>
                <a:gd name="connsiteX64" fmla="*/ 45246 w 423838"/>
                <a:gd name="connsiteY64" fmla="*/ 505923 h 506528"/>
                <a:gd name="connsiteX65" fmla="*/ 69192 w 423838"/>
                <a:gd name="connsiteY65" fmla="*/ 505651 h 506528"/>
                <a:gd name="connsiteX66" fmla="*/ 82526 w 423838"/>
                <a:gd name="connsiteY66" fmla="*/ 505379 h 506528"/>
                <a:gd name="connsiteX67" fmla="*/ 91233 w 423838"/>
                <a:gd name="connsiteY67" fmla="*/ 505651 h 506528"/>
                <a:gd name="connsiteX68" fmla="*/ 110554 w 423838"/>
                <a:gd name="connsiteY68" fmla="*/ 505107 h 506528"/>
                <a:gd name="connsiteX69" fmla="*/ 121710 w 423838"/>
                <a:gd name="connsiteY69" fmla="*/ 505379 h 506528"/>
                <a:gd name="connsiteX70" fmla="*/ 152459 w 423838"/>
                <a:gd name="connsiteY70" fmla="*/ 505379 h 506528"/>
                <a:gd name="connsiteX71" fmla="*/ 178583 w 423838"/>
                <a:gd name="connsiteY71" fmla="*/ 505379 h 506528"/>
                <a:gd name="connsiteX72" fmla="*/ 219672 w 423838"/>
                <a:gd name="connsiteY72" fmla="*/ 505651 h 506528"/>
                <a:gd name="connsiteX73" fmla="*/ 250966 w 423838"/>
                <a:gd name="connsiteY73" fmla="*/ 505651 h 506528"/>
                <a:gd name="connsiteX74" fmla="*/ 281171 w 423838"/>
                <a:gd name="connsiteY74" fmla="*/ 505923 h 506528"/>
                <a:gd name="connsiteX75" fmla="*/ 305389 w 423838"/>
                <a:gd name="connsiteY75" fmla="*/ 505923 h 506528"/>
                <a:gd name="connsiteX76" fmla="*/ 322805 w 423838"/>
                <a:gd name="connsiteY76" fmla="*/ 505651 h 506528"/>
                <a:gd name="connsiteX77" fmla="*/ 347567 w 423838"/>
                <a:gd name="connsiteY77" fmla="*/ 505923 h 506528"/>
                <a:gd name="connsiteX78" fmla="*/ 353282 w 423838"/>
                <a:gd name="connsiteY78" fmla="*/ 505923 h 506528"/>
                <a:gd name="connsiteX79" fmla="*/ 361173 w 423838"/>
                <a:gd name="connsiteY79" fmla="*/ 504019 h 506528"/>
                <a:gd name="connsiteX80" fmla="*/ 364710 w 423838"/>
                <a:gd name="connsiteY80" fmla="*/ 503202 h 506528"/>
                <a:gd name="connsiteX81" fmla="*/ 376412 w 423838"/>
                <a:gd name="connsiteY81" fmla="*/ 495855 h 506528"/>
                <a:gd name="connsiteX82" fmla="*/ 391650 w 423838"/>
                <a:gd name="connsiteY82" fmla="*/ 468371 h 506528"/>
                <a:gd name="connsiteX83" fmla="*/ 392194 w 423838"/>
                <a:gd name="connsiteY83" fmla="*/ 462929 h 506528"/>
                <a:gd name="connsiteX84" fmla="*/ 394099 w 423838"/>
                <a:gd name="connsiteY84" fmla="*/ 440888 h 506528"/>
                <a:gd name="connsiteX85" fmla="*/ 394643 w 423838"/>
                <a:gd name="connsiteY85" fmla="*/ 418574 h 506528"/>
                <a:gd name="connsiteX86" fmla="*/ 393555 w 423838"/>
                <a:gd name="connsiteY86" fmla="*/ 391635 h 506528"/>
                <a:gd name="connsiteX87" fmla="*/ 397092 w 423838"/>
                <a:gd name="connsiteY87" fmla="*/ 387825 h 506528"/>
                <a:gd name="connsiteX88" fmla="*/ 411515 w 423838"/>
                <a:gd name="connsiteY88" fmla="*/ 387825 h 506528"/>
                <a:gd name="connsiteX89" fmla="*/ 423760 w 423838"/>
                <a:gd name="connsiteY89" fmla="*/ 374763 h 506528"/>
                <a:gd name="connsiteX90" fmla="*/ 423760 w 423838"/>
                <a:gd name="connsiteY90" fmla="*/ 356259 h 506528"/>
                <a:gd name="connsiteX91" fmla="*/ 422671 w 423838"/>
                <a:gd name="connsiteY91" fmla="*/ 318435 h 506528"/>
                <a:gd name="connsiteX92" fmla="*/ 342941 w 423838"/>
                <a:gd name="connsiteY92" fmla="*/ 144825 h 506528"/>
                <a:gd name="connsiteX93" fmla="*/ 346479 w 423838"/>
                <a:gd name="connsiteY93" fmla="*/ 154077 h 506528"/>
                <a:gd name="connsiteX94" fmla="*/ 345662 w 423838"/>
                <a:gd name="connsiteY94" fmla="*/ 166594 h 506528"/>
                <a:gd name="connsiteX95" fmla="*/ 342941 w 423838"/>
                <a:gd name="connsiteY95" fmla="*/ 168499 h 506528"/>
                <a:gd name="connsiteX96" fmla="*/ 330152 w 423838"/>
                <a:gd name="connsiteY96" fmla="*/ 168499 h 506528"/>
                <a:gd name="connsiteX97" fmla="*/ 328247 w 423838"/>
                <a:gd name="connsiteY97" fmla="*/ 164417 h 506528"/>
                <a:gd name="connsiteX98" fmla="*/ 335866 w 423838"/>
                <a:gd name="connsiteY98" fmla="*/ 148362 h 506528"/>
                <a:gd name="connsiteX99" fmla="*/ 338315 w 423838"/>
                <a:gd name="connsiteY99" fmla="*/ 144281 h 506528"/>
                <a:gd name="connsiteX100" fmla="*/ 342941 w 423838"/>
                <a:gd name="connsiteY100" fmla="*/ 144825 h 506528"/>
                <a:gd name="connsiteX101" fmla="*/ 144296 w 423838"/>
                <a:gd name="connsiteY101" fmla="*/ 65639 h 506528"/>
                <a:gd name="connsiteX102" fmla="*/ 165793 w 423838"/>
                <a:gd name="connsiteY102" fmla="*/ 30536 h 506528"/>
                <a:gd name="connsiteX103" fmla="*/ 169603 w 423838"/>
                <a:gd name="connsiteY103" fmla="*/ 22645 h 506528"/>
                <a:gd name="connsiteX104" fmla="*/ 173957 w 423838"/>
                <a:gd name="connsiteY104" fmla="*/ 22100 h 506528"/>
                <a:gd name="connsiteX105" fmla="*/ 190828 w 423838"/>
                <a:gd name="connsiteY105" fmla="*/ 30264 h 506528"/>
                <a:gd name="connsiteX106" fmla="*/ 198447 w 423838"/>
                <a:gd name="connsiteY106" fmla="*/ 34618 h 506528"/>
                <a:gd name="connsiteX107" fmla="*/ 214774 w 423838"/>
                <a:gd name="connsiteY107" fmla="*/ 43598 h 506528"/>
                <a:gd name="connsiteX108" fmla="*/ 240897 w 423838"/>
                <a:gd name="connsiteY108" fmla="*/ 57475 h 506528"/>
                <a:gd name="connsiteX109" fmla="*/ 255047 w 423838"/>
                <a:gd name="connsiteY109" fmla="*/ 64551 h 506528"/>
                <a:gd name="connsiteX110" fmla="*/ 283892 w 423838"/>
                <a:gd name="connsiteY110" fmla="*/ 79789 h 506528"/>
                <a:gd name="connsiteX111" fmla="*/ 300763 w 423838"/>
                <a:gd name="connsiteY111" fmla="*/ 88225 h 506528"/>
                <a:gd name="connsiteX112" fmla="*/ 309471 w 423838"/>
                <a:gd name="connsiteY112" fmla="*/ 93939 h 506528"/>
                <a:gd name="connsiteX113" fmla="*/ 335866 w 423838"/>
                <a:gd name="connsiteY113" fmla="*/ 106456 h 506528"/>
                <a:gd name="connsiteX114" fmla="*/ 336955 w 423838"/>
                <a:gd name="connsiteY114" fmla="*/ 109178 h 506528"/>
                <a:gd name="connsiteX115" fmla="*/ 333961 w 423838"/>
                <a:gd name="connsiteY115" fmla="*/ 115981 h 506528"/>
                <a:gd name="connsiteX116" fmla="*/ 327158 w 423838"/>
                <a:gd name="connsiteY116" fmla="*/ 127682 h 506528"/>
                <a:gd name="connsiteX117" fmla="*/ 312192 w 423838"/>
                <a:gd name="connsiteY117" fmla="*/ 153260 h 506528"/>
                <a:gd name="connsiteX118" fmla="*/ 305661 w 423838"/>
                <a:gd name="connsiteY118" fmla="*/ 165778 h 506528"/>
                <a:gd name="connsiteX119" fmla="*/ 302124 w 423838"/>
                <a:gd name="connsiteY119" fmla="*/ 167138 h 506528"/>
                <a:gd name="connsiteX120" fmla="*/ 283348 w 423838"/>
                <a:gd name="connsiteY120" fmla="*/ 166322 h 506528"/>
                <a:gd name="connsiteX121" fmla="*/ 284436 w 423838"/>
                <a:gd name="connsiteY121" fmla="*/ 155437 h 506528"/>
                <a:gd name="connsiteX122" fmla="*/ 285252 w 423838"/>
                <a:gd name="connsiteY122" fmla="*/ 151356 h 506528"/>
                <a:gd name="connsiteX123" fmla="*/ 289878 w 423838"/>
                <a:gd name="connsiteY123" fmla="*/ 133668 h 506528"/>
                <a:gd name="connsiteX124" fmla="*/ 292055 w 423838"/>
                <a:gd name="connsiteY124" fmla="*/ 117885 h 506528"/>
                <a:gd name="connsiteX125" fmla="*/ 293960 w 423838"/>
                <a:gd name="connsiteY125" fmla="*/ 109450 h 506528"/>
                <a:gd name="connsiteX126" fmla="*/ 284436 w 423838"/>
                <a:gd name="connsiteY126" fmla="*/ 98293 h 506528"/>
                <a:gd name="connsiteX127" fmla="*/ 261306 w 423838"/>
                <a:gd name="connsiteY127" fmla="*/ 93939 h 506528"/>
                <a:gd name="connsiteX128" fmla="*/ 235999 w 423838"/>
                <a:gd name="connsiteY128" fmla="*/ 89585 h 506528"/>
                <a:gd name="connsiteX129" fmla="*/ 216407 w 423838"/>
                <a:gd name="connsiteY129" fmla="*/ 85231 h 506528"/>
                <a:gd name="connsiteX130" fmla="*/ 201440 w 423838"/>
                <a:gd name="connsiteY130" fmla="*/ 82782 h 506528"/>
                <a:gd name="connsiteX131" fmla="*/ 183481 w 423838"/>
                <a:gd name="connsiteY131" fmla="*/ 78428 h 506528"/>
                <a:gd name="connsiteX132" fmla="*/ 172596 w 423838"/>
                <a:gd name="connsiteY132" fmla="*/ 77068 h 506528"/>
                <a:gd name="connsiteX133" fmla="*/ 148106 w 423838"/>
                <a:gd name="connsiteY133" fmla="*/ 73258 h 506528"/>
                <a:gd name="connsiteX134" fmla="*/ 144296 w 423838"/>
                <a:gd name="connsiteY134" fmla="*/ 65639 h 506528"/>
                <a:gd name="connsiteX135" fmla="*/ 70824 w 423838"/>
                <a:gd name="connsiteY135" fmla="*/ 165778 h 506528"/>
                <a:gd name="connsiteX136" fmla="*/ 76811 w 423838"/>
                <a:gd name="connsiteY136" fmla="*/ 135573 h 506528"/>
                <a:gd name="connsiteX137" fmla="*/ 83070 w 423838"/>
                <a:gd name="connsiteY137" fmla="*/ 109450 h 506528"/>
                <a:gd name="connsiteX138" fmla="*/ 87151 w 423838"/>
                <a:gd name="connsiteY138" fmla="*/ 93667 h 506528"/>
                <a:gd name="connsiteX139" fmla="*/ 87968 w 423838"/>
                <a:gd name="connsiteY139" fmla="*/ 87136 h 506528"/>
                <a:gd name="connsiteX140" fmla="*/ 94227 w 423838"/>
                <a:gd name="connsiteY140" fmla="*/ 82238 h 506528"/>
                <a:gd name="connsiteX141" fmla="*/ 107016 w 423838"/>
                <a:gd name="connsiteY141" fmla="*/ 84143 h 506528"/>
                <a:gd name="connsiteX142" fmla="*/ 124159 w 423838"/>
                <a:gd name="connsiteY142" fmla="*/ 87953 h 506528"/>
                <a:gd name="connsiteX143" fmla="*/ 138582 w 423838"/>
                <a:gd name="connsiteY143" fmla="*/ 90674 h 506528"/>
                <a:gd name="connsiteX144" fmla="*/ 167154 w 423838"/>
                <a:gd name="connsiteY144" fmla="*/ 96116 h 506528"/>
                <a:gd name="connsiteX145" fmla="*/ 182664 w 423838"/>
                <a:gd name="connsiteY145" fmla="*/ 98565 h 506528"/>
                <a:gd name="connsiteX146" fmla="*/ 215591 w 423838"/>
                <a:gd name="connsiteY146" fmla="*/ 104824 h 506528"/>
                <a:gd name="connsiteX147" fmla="*/ 233550 w 423838"/>
                <a:gd name="connsiteY147" fmla="*/ 108089 h 506528"/>
                <a:gd name="connsiteX148" fmla="*/ 238993 w 423838"/>
                <a:gd name="connsiteY148" fmla="*/ 110266 h 506528"/>
                <a:gd name="connsiteX149" fmla="*/ 243619 w 423838"/>
                <a:gd name="connsiteY149" fmla="*/ 111082 h 506528"/>
                <a:gd name="connsiteX150" fmla="*/ 272735 w 423838"/>
                <a:gd name="connsiteY150" fmla="*/ 115164 h 506528"/>
                <a:gd name="connsiteX151" fmla="*/ 274368 w 423838"/>
                <a:gd name="connsiteY151" fmla="*/ 117341 h 506528"/>
                <a:gd name="connsiteX152" fmla="*/ 272735 w 423838"/>
                <a:gd name="connsiteY152" fmla="*/ 126321 h 506528"/>
                <a:gd name="connsiteX153" fmla="*/ 269742 w 423838"/>
                <a:gd name="connsiteY153" fmla="*/ 141015 h 506528"/>
                <a:gd name="connsiteX154" fmla="*/ 265932 w 423838"/>
                <a:gd name="connsiteY154" fmla="*/ 158703 h 506528"/>
                <a:gd name="connsiteX155" fmla="*/ 264027 w 423838"/>
                <a:gd name="connsiteY155" fmla="*/ 165778 h 506528"/>
                <a:gd name="connsiteX156" fmla="*/ 262123 w 423838"/>
                <a:gd name="connsiteY156" fmla="*/ 166594 h 506528"/>
                <a:gd name="connsiteX157" fmla="*/ 242258 w 423838"/>
                <a:gd name="connsiteY157" fmla="*/ 167955 h 506528"/>
                <a:gd name="connsiteX158" fmla="*/ 209060 w 423838"/>
                <a:gd name="connsiteY158" fmla="*/ 166866 h 506528"/>
                <a:gd name="connsiteX159" fmla="*/ 194638 w 423838"/>
                <a:gd name="connsiteY159" fmla="*/ 167138 h 506528"/>
                <a:gd name="connsiteX160" fmla="*/ 166610 w 423838"/>
                <a:gd name="connsiteY160" fmla="*/ 166322 h 506528"/>
                <a:gd name="connsiteX161" fmla="*/ 151099 w 423838"/>
                <a:gd name="connsiteY161" fmla="*/ 166050 h 506528"/>
                <a:gd name="connsiteX162" fmla="*/ 122799 w 423838"/>
                <a:gd name="connsiteY162" fmla="*/ 166594 h 506528"/>
                <a:gd name="connsiteX163" fmla="*/ 84702 w 423838"/>
                <a:gd name="connsiteY163" fmla="*/ 166866 h 506528"/>
                <a:gd name="connsiteX164" fmla="*/ 73546 w 423838"/>
                <a:gd name="connsiteY164" fmla="*/ 167683 h 506528"/>
                <a:gd name="connsiteX165" fmla="*/ 70824 w 423838"/>
                <a:gd name="connsiteY165" fmla="*/ 165778 h 506528"/>
                <a:gd name="connsiteX166" fmla="*/ 22388 w 423838"/>
                <a:gd name="connsiteY166" fmla="*/ 158431 h 506528"/>
                <a:gd name="connsiteX167" fmla="*/ 42524 w 423838"/>
                <a:gd name="connsiteY167" fmla="*/ 143192 h 506528"/>
                <a:gd name="connsiteX168" fmla="*/ 55314 w 423838"/>
                <a:gd name="connsiteY168" fmla="*/ 139110 h 506528"/>
                <a:gd name="connsiteX169" fmla="*/ 57763 w 423838"/>
                <a:gd name="connsiteY169" fmla="*/ 141559 h 506528"/>
                <a:gd name="connsiteX170" fmla="*/ 50144 w 423838"/>
                <a:gd name="connsiteY170" fmla="*/ 167683 h 506528"/>
                <a:gd name="connsiteX171" fmla="*/ 46878 w 423838"/>
                <a:gd name="connsiteY171" fmla="*/ 170132 h 506528"/>
                <a:gd name="connsiteX172" fmla="*/ 43885 w 423838"/>
                <a:gd name="connsiteY172" fmla="*/ 169860 h 506528"/>
                <a:gd name="connsiteX173" fmla="*/ 22932 w 423838"/>
                <a:gd name="connsiteY173" fmla="*/ 165506 h 506528"/>
                <a:gd name="connsiteX174" fmla="*/ 22388 w 423838"/>
                <a:gd name="connsiteY174" fmla="*/ 158431 h 506528"/>
                <a:gd name="connsiteX175" fmla="*/ 374507 w 423838"/>
                <a:gd name="connsiteY175" fmla="*/ 464834 h 506528"/>
                <a:gd name="connsiteX176" fmla="*/ 372602 w 423838"/>
                <a:gd name="connsiteY176" fmla="*/ 471093 h 506528"/>
                <a:gd name="connsiteX177" fmla="*/ 369064 w 423838"/>
                <a:gd name="connsiteY177" fmla="*/ 477351 h 506528"/>
                <a:gd name="connsiteX178" fmla="*/ 356819 w 423838"/>
                <a:gd name="connsiteY178" fmla="*/ 486603 h 506528"/>
                <a:gd name="connsiteX179" fmla="*/ 324981 w 423838"/>
                <a:gd name="connsiteY179" fmla="*/ 488508 h 506528"/>
                <a:gd name="connsiteX180" fmla="*/ 307294 w 423838"/>
                <a:gd name="connsiteY180" fmla="*/ 488236 h 506528"/>
                <a:gd name="connsiteX181" fmla="*/ 280354 w 423838"/>
                <a:gd name="connsiteY181" fmla="*/ 488236 h 506528"/>
                <a:gd name="connsiteX182" fmla="*/ 263211 w 423838"/>
                <a:gd name="connsiteY182" fmla="*/ 488780 h 506528"/>
                <a:gd name="connsiteX183" fmla="*/ 246068 w 423838"/>
                <a:gd name="connsiteY183" fmla="*/ 487147 h 506528"/>
                <a:gd name="connsiteX184" fmla="*/ 233278 w 423838"/>
                <a:gd name="connsiteY184" fmla="*/ 487420 h 506528"/>
                <a:gd name="connsiteX185" fmla="*/ 210148 w 423838"/>
                <a:gd name="connsiteY185" fmla="*/ 487692 h 506528"/>
                <a:gd name="connsiteX186" fmla="*/ 187018 w 423838"/>
                <a:gd name="connsiteY186" fmla="*/ 487692 h 506528"/>
                <a:gd name="connsiteX187" fmla="*/ 180488 w 423838"/>
                <a:gd name="connsiteY187" fmla="*/ 486875 h 506528"/>
                <a:gd name="connsiteX188" fmla="*/ 165249 w 423838"/>
                <a:gd name="connsiteY188" fmla="*/ 489052 h 506528"/>
                <a:gd name="connsiteX189" fmla="*/ 154092 w 423838"/>
                <a:gd name="connsiteY189" fmla="*/ 488236 h 506528"/>
                <a:gd name="connsiteX190" fmla="*/ 131779 w 423838"/>
                <a:gd name="connsiteY190" fmla="*/ 488236 h 506528"/>
                <a:gd name="connsiteX191" fmla="*/ 117084 w 423838"/>
                <a:gd name="connsiteY191" fmla="*/ 488780 h 506528"/>
                <a:gd name="connsiteX192" fmla="*/ 98853 w 423838"/>
                <a:gd name="connsiteY192" fmla="*/ 487964 h 506528"/>
                <a:gd name="connsiteX193" fmla="*/ 59396 w 423838"/>
                <a:gd name="connsiteY193" fmla="*/ 489052 h 506528"/>
                <a:gd name="connsiteX194" fmla="*/ 49599 w 423838"/>
                <a:gd name="connsiteY194" fmla="*/ 488236 h 506528"/>
                <a:gd name="connsiteX195" fmla="*/ 38987 w 423838"/>
                <a:gd name="connsiteY195" fmla="*/ 487420 h 506528"/>
                <a:gd name="connsiteX196" fmla="*/ 31912 w 423838"/>
                <a:gd name="connsiteY196" fmla="*/ 485515 h 506528"/>
                <a:gd name="connsiteX197" fmla="*/ 16129 w 423838"/>
                <a:gd name="connsiteY197" fmla="*/ 463201 h 506528"/>
                <a:gd name="connsiteX198" fmla="*/ 16945 w 423838"/>
                <a:gd name="connsiteY198" fmla="*/ 441704 h 506528"/>
                <a:gd name="connsiteX199" fmla="*/ 16129 w 423838"/>
                <a:gd name="connsiteY199" fmla="*/ 427010 h 506528"/>
                <a:gd name="connsiteX200" fmla="*/ 17218 w 423838"/>
                <a:gd name="connsiteY200" fmla="*/ 394628 h 506528"/>
                <a:gd name="connsiteX201" fmla="*/ 17490 w 423838"/>
                <a:gd name="connsiteY201" fmla="*/ 385104 h 506528"/>
                <a:gd name="connsiteX202" fmla="*/ 18034 w 423838"/>
                <a:gd name="connsiteY202" fmla="*/ 355171 h 506528"/>
                <a:gd name="connsiteX203" fmla="*/ 17762 w 423838"/>
                <a:gd name="connsiteY203" fmla="*/ 338572 h 506528"/>
                <a:gd name="connsiteX204" fmla="*/ 18034 w 423838"/>
                <a:gd name="connsiteY204" fmla="*/ 321428 h 506528"/>
                <a:gd name="connsiteX205" fmla="*/ 18578 w 423838"/>
                <a:gd name="connsiteY205" fmla="*/ 300748 h 506528"/>
                <a:gd name="connsiteX206" fmla="*/ 18306 w 423838"/>
                <a:gd name="connsiteY206" fmla="*/ 289319 h 506528"/>
                <a:gd name="connsiteX207" fmla="*/ 18034 w 423838"/>
                <a:gd name="connsiteY207" fmla="*/ 275169 h 506528"/>
                <a:gd name="connsiteX208" fmla="*/ 17762 w 423838"/>
                <a:gd name="connsiteY208" fmla="*/ 267822 h 506528"/>
                <a:gd name="connsiteX209" fmla="*/ 18306 w 423838"/>
                <a:gd name="connsiteY209" fmla="*/ 241970 h 506528"/>
                <a:gd name="connsiteX210" fmla="*/ 18306 w 423838"/>
                <a:gd name="connsiteY210" fmla="*/ 227820 h 506528"/>
                <a:gd name="connsiteX211" fmla="*/ 18850 w 423838"/>
                <a:gd name="connsiteY211" fmla="*/ 222922 h 506528"/>
                <a:gd name="connsiteX212" fmla="*/ 18578 w 423838"/>
                <a:gd name="connsiteY212" fmla="*/ 202241 h 506528"/>
                <a:gd name="connsiteX213" fmla="*/ 18578 w 423838"/>
                <a:gd name="connsiteY213" fmla="*/ 186187 h 506528"/>
                <a:gd name="connsiteX214" fmla="*/ 23476 w 423838"/>
                <a:gd name="connsiteY214" fmla="*/ 184282 h 506528"/>
                <a:gd name="connsiteX215" fmla="*/ 43341 w 423838"/>
                <a:gd name="connsiteY215" fmla="*/ 188364 h 506528"/>
                <a:gd name="connsiteX216" fmla="*/ 67015 w 423838"/>
                <a:gd name="connsiteY216" fmla="*/ 187275 h 506528"/>
                <a:gd name="connsiteX217" fmla="*/ 74090 w 423838"/>
                <a:gd name="connsiteY217" fmla="*/ 188364 h 506528"/>
                <a:gd name="connsiteX218" fmla="*/ 84975 w 423838"/>
                <a:gd name="connsiteY218" fmla="*/ 188091 h 506528"/>
                <a:gd name="connsiteX219" fmla="*/ 108105 w 423838"/>
                <a:gd name="connsiteY219" fmla="*/ 185914 h 506528"/>
                <a:gd name="connsiteX220" fmla="*/ 124159 w 423838"/>
                <a:gd name="connsiteY220" fmla="*/ 185642 h 506528"/>
                <a:gd name="connsiteX221" fmla="*/ 141031 w 423838"/>
                <a:gd name="connsiteY221" fmla="*/ 184826 h 506528"/>
                <a:gd name="connsiteX222" fmla="*/ 147561 w 423838"/>
                <a:gd name="connsiteY222" fmla="*/ 185642 h 506528"/>
                <a:gd name="connsiteX223" fmla="*/ 163344 w 423838"/>
                <a:gd name="connsiteY223" fmla="*/ 185098 h 506528"/>
                <a:gd name="connsiteX224" fmla="*/ 169331 w 423838"/>
                <a:gd name="connsiteY224" fmla="*/ 185914 h 506528"/>
                <a:gd name="connsiteX225" fmla="*/ 190556 w 423838"/>
                <a:gd name="connsiteY225" fmla="*/ 184010 h 506528"/>
                <a:gd name="connsiteX226" fmla="*/ 207155 w 423838"/>
                <a:gd name="connsiteY226" fmla="*/ 184282 h 506528"/>
                <a:gd name="connsiteX227" fmla="*/ 233822 w 423838"/>
                <a:gd name="connsiteY227" fmla="*/ 184826 h 506528"/>
                <a:gd name="connsiteX228" fmla="*/ 256408 w 423838"/>
                <a:gd name="connsiteY228" fmla="*/ 185642 h 506528"/>
                <a:gd name="connsiteX229" fmla="*/ 270014 w 423838"/>
                <a:gd name="connsiteY229" fmla="*/ 185914 h 506528"/>
                <a:gd name="connsiteX230" fmla="*/ 296681 w 423838"/>
                <a:gd name="connsiteY230" fmla="*/ 187275 h 506528"/>
                <a:gd name="connsiteX231" fmla="*/ 312464 w 423838"/>
                <a:gd name="connsiteY231" fmla="*/ 186731 h 506528"/>
                <a:gd name="connsiteX232" fmla="*/ 328519 w 423838"/>
                <a:gd name="connsiteY232" fmla="*/ 186459 h 506528"/>
                <a:gd name="connsiteX233" fmla="*/ 343758 w 423838"/>
                <a:gd name="connsiteY233" fmla="*/ 186459 h 506528"/>
                <a:gd name="connsiteX234" fmla="*/ 367976 w 423838"/>
                <a:gd name="connsiteY234" fmla="*/ 192717 h 506528"/>
                <a:gd name="connsiteX235" fmla="*/ 373690 w 423838"/>
                <a:gd name="connsiteY235" fmla="*/ 201969 h 506528"/>
                <a:gd name="connsiteX236" fmla="*/ 375867 w 423838"/>
                <a:gd name="connsiteY236" fmla="*/ 213942 h 506528"/>
                <a:gd name="connsiteX237" fmla="*/ 375323 w 423838"/>
                <a:gd name="connsiteY237" fmla="*/ 229997 h 506528"/>
                <a:gd name="connsiteX238" fmla="*/ 375595 w 423838"/>
                <a:gd name="connsiteY238" fmla="*/ 258842 h 506528"/>
                <a:gd name="connsiteX239" fmla="*/ 373962 w 423838"/>
                <a:gd name="connsiteY239" fmla="*/ 273264 h 506528"/>
                <a:gd name="connsiteX240" fmla="*/ 369064 w 423838"/>
                <a:gd name="connsiteY240" fmla="*/ 275985 h 506528"/>
                <a:gd name="connsiteX241" fmla="*/ 350560 w 423838"/>
                <a:gd name="connsiteY241" fmla="*/ 275985 h 506528"/>
                <a:gd name="connsiteX242" fmla="*/ 334506 w 423838"/>
                <a:gd name="connsiteY242" fmla="*/ 275985 h 506528"/>
                <a:gd name="connsiteX243" fmla="*/ 332329 w 423838"/>
                <a:gd name="connsiteY243" fmla="*/ 274080 h 506528"/>
                <a:gd name="connsiteX244" fmla="*/ 331512 w 423838"/>
                <a:gd name="connsiteY244" fmla="*/ 267277 h 506528"/>
                <a:gd name="connsiteX245" fmla="*/ 332329 w 423838"/>
                <a:gd name="connsiteY245" fmla="*/ 244147 h 506528"/>
                <a:gd name="connsiteX246" fmla="*/ 331784 w 423838"/>
                <a:gd name="connsiteY246" fmla="*/ 226732 h 506528"/>
                <a:gd name="connsiteX247" fmla="*/ 322532 w 423838"/>
                <a:gd name="connsiteY247" fmla="*/ 218841 h 506528"/>
                <a:gd name="connsiteX248" fmla="*/ 312464 w 423838"/>
                <a:gd name="connsiteY248" fmla="*/ 218841 h 506528"/>
                <a:gd name="connsiteX249" fmla="*/ 287701 w 423838"/>
                <a:gd name="connsiteY249" fmla="*/ 218568 h 506528"/>
                <a:gd name="connsiteX250" fmla="*/ 277361 w 423838"/>
                <a:gd name="connsiteY250" fmla="*/ 219657 h 506528"/>
                <a:gd name="connsiteX251" fmla="*/ 269198 w 423838"/>
                <a:gd name="connsiteY251" fmla="*/ 219113 h 506528"/>
                <a:gd name="connsiteX252" fmla="*/ 256952 w 423838"/>
                <a:gd name="connsiteY252" fmla="*/ 219113 h 506528"/>
                <a:gd name="connsiteX253" fmla="*/ 240625 w 423838"/>
                <a:gd name="connsiteY253" fmla="*/ 219385 h 506528"/>
                <a:gd name="connsiteX254" fmla="*/ 221849 w 423838"/>
                <a:gd name="connsiteY254" fmla="*/ 220201 h 506528"/>
                <a:gd name="connsiteX255" fmla="*/ 210965 w 423838"/>
                <a:gd name="connsiteY255" fmla="*/ 220201 h 506528"/>
                <a:gd name="connsiteX256" fmla="*/ 202257 w 423838"/>
                <a:gd name="connsiteY256" fmla="*/ 219929 h 506528"/>
                <a:gd name="connsiteX257" fmla="*/ 181304 w 423838"/>
                <a:gd name="connsiteY257" fmla="*/ 219113 h 506528"/>
                <a:gd name="connsiteX258" fmla="*/ 161439 w 423838"/>
                <a:gd name="connsiteY258" fmla="*/ 220201 h 506528"/>
                <a:gd name="connsiteX259" fmla="*/ 134228 w 423838"/>
                <a:gd name="connsiteY259" fmla="*/ 219657 h 506528"/>
                <a:gd name="connsiteX260" fmla="*/ 111098 w 423838"/>
                <a:gd name="connsiteY260" fmla="*/ 219657 h 506528"/>
                <a:gd name="connsiteX261" fmla="*/ 84430 w 423838"/>
                <a:gd name="connsiteY261" fmla="*/ 219113 h 506528"/>
                <a:gd name="connsiteX262" fmla="*/ 72729 w 423838"/>
                <a:gd name="connsiteY262" fmla="*/ 220201 h 506528"/>
                <a:gd name="connsiteX263" fmla="*/ 65654 w 423838"/>
                <a:gd name="connsiteY263" fmla="*/ 219657 h 506528"/>
                <a:gd name="connsiteX264" fmla="*/ 55314 w 423838"/>
                <a:gd name="connsiteY264" fmla="*/ 231358 h 506528"/>
                <a:gd name="connsiteX265" fmla="*/ 56130 w 423838"/>
                <a:gd name="connsiteY265" fmla="*/ 255032 h 506528"/>
                <a:gd name="connsiteX266" fmla="*/ 54497 w 423838"/>
                <a:gd name="connsiteY266" fmla="*/ 280067 h 506528"/>
                <a:gd name="connsiteX267" fmla="*/ 55042 w 423838"/>
                <a:gd name="connsiteY267" fmla="*/ 287686 h 506528"/>
                <a:gd name="connsiteX268" fmla="*/ 56402 w 423838"/>
                <a:gd name="connsiteY268" fmla="*/ 315714 h 506528"/>
                <a:gd name="connsiteX269" fmla="*/ 56130 w 423838"/>
                <a:gd name="connsiteY269" fmla="*/ 327415 h 506528"/>
                <a:gd name="connsiteX270" fmla="*/ 56674 w 423838"/>
                <a:gd name="connsiteY270" fmla="*/ 335579 h 506528"/>
                <a:gd name="connsiteX271" fmla="*/ 56130 w 423838"/>
                <a:gd name="connsiteY271" fmla="*/ 365239 h 506528"/>
                <a:gd name="connsiteX272" fmla="*/ 55314 w 423838"/>
                <a:gd name="connsiteY272" fmla="*/ 396805 h 506528"/>
                <a:gd name="connsiteX273" fmla="*/ 54770 w 423838"/>
                <a:gd name="connsiteY273" fmla="*/ 407689 h 506528"/>
                <a:gd name="connsiteX274" fmla="*/ 56130 w 423838"/>
                <a:gd name="connsiteY274" fmla="*/ 434085 h 506528"/>
                <a:gd name="connsiteX275" fmla="*/ 56402 w 423838"/>
                <a:gd name="connsiteY275" fmla="*/ 441976 h 506528"/>
                <a:gd name="connsiteX276" fmla="*/ 65654 w 423838"/>
                <a:gd name="connsiteY276" fmla="*/ 449867 h 506528"/>
                <a:gd name="connsiteX277" fmla="*/ 95859 w 423838"/>
                <a:gd name="connsiteY277" fmla="*/ 449867 h 506528"/>
                <a:gd name="connsiteX278" fmla="*/ 116812 w 423838"/>
                <a:gd name="connsiteY278" fmla="*/ 450684 h 506528"/>
                <a:gd name="connsiteX279" fmla="*/ 143752 w 423838"/>
                <a:gd name="connsiteY279" fmla="*/ 449595 h 506528"/>
                <a:gd name="connsiteX280" fmla="*/ 150827 w 423838"/>
                <a:gd name="connsiteY280" fmla="*/ 450140 h 506528"/>
                <a:gd name="connsiteX281" fmla="*/ 168242 w 423838"/>
                <a:gd name="connsiteY281" fmla="*/ 450412 h 506528"/>
                <a:gd name="connsiteX282" fmla="*/ 184025 w 423838"/>
                <a:gd name="connsiteY282" fmla="*/ 451228 h 506528"/>
                <a:gd name="connsiteX283" fmla="*/ 192461 w 423838"/>
                <a:gd name="connsiteY283" fmla="*/ 450684 h 506528"/>
                <a:gd name="connsiteX284" fmla="*/ 205794 w 423838"/>
                <a:gd name="connsiteY284" fmla="*/ 450412 h 506528"/>
                <a:gd name="connsiteX285" fmla="*/ 224026 w 423838"/>
                <a:gd name="connsiteY285" fmla="*/ 450956 h 506528"/>
                <a:gd name="connsiteX286" fmla="*/ 245523 w 423838"/>
                <a:gd name="connsiteY286" fmla="*/ 451500 h 506528"/>
                <a:gd name="connsiteX287" fmla="*/ 260762 w 423838"/>
                <a:gd name="connsiteY287" fmla="*/ 450956 h 506528"/>
                <a:gd name="connsiteX288" fmla="*/ 274368 w 423838"/>
                <a:gd name="connsiteY288" fmla="*/ 451772 h 506528"/>
                <a:gd name="connsiteX289" fmla="*/ 289334 w 423838"/>
                <a:gd name="connsiteY289" fmla="*/ 451500 h 506528"/>
                <a:gd name="connsiteX290" fmla="*/ 310015 w 423838"/>
                <a:gd name="connsiteY290" fmla="*/ 451772 h 506528"/>
                <a:gd name="connsiteX291" fmla="*/ 324981 w 423838"/>
                <a:gd name="connsiteY291" fmla="*/ 451772 h 506528"/>
                <a:gd name="connsiteX292" fmla="*/ 333145 w 423838"/>
                <a:gd name="connsiteY292" fmla="*/ 437078 h 506528"/>
                <a:gd name="connsiteX293" fmla="*/ 333961 w 423838"/>
                <a:gd name="connsiteY293" fmla="*/ 418574 h 506528"/>
                <a:gd name="connsiteX294" fmla="*/ 333145 w 423838"/>
                <a:gd name="connsiteY294" fmla="*/ 412588 h 506528"/>
                <a:gd name="connsiteX295" fmla="*/ 333417 w 423838"/>
                <a:gd name="connsiteY295" fmla="*/ 397077 h 506528"/>
                <a:gd name="connsiteX296" fmla="*/ 333689 w 423838"/>
                <a:gd name="connsiteY296" fmla="*/ 396805 h 506528"/>
                <a:gd name="connsiteX297" fmla="*/ 334233 w 423838"/>
                <a:gd name="connsiteY297" fmla="*/ 390546 h 506528"/>
                <a:gd name="connsiteX298" fmla="*/ 340492 w 423838"/>
                <a:gd name="connsiteY298" fmla="*/ 390546 h 506528"/>
                <a:gd name="connsiteX299" fmla="*/ 370969 w 423838"/>
                <a:gd name="connsiteY299" fmla="*/ 390818 h 506528"/>
                <a:gd name="connsiteX300" fmla="*/ 373418 w 423838"/>
                <a:gd name="connsiteY300" fmla="*/ 393267 h 506528"/>
                <a:gd name="connsiteX301" fmla="*/ 374235 w 423838"/>
                <a:gd name="connsiteY301" fmla="*/ 425921 h 506528"/>
                <a:gd name="connsiteX302" fmla="*/ 373690 w 423838"/>
                <a:gd name="connsiteY302" fmla="*/ 452589 h 506528"/>
                <a:gd name="connsiteX303" fmla="*/ 374507 w 423838"/>
                <a:gd name="connsiteY303" fmla="*/ 464834 h 506528"/>
                <a:gd name="connsiteX304" fmla="*/ 229196 w 423838"/>
                <a:gd name="connsiteY304" fmla="*/ 367416 h 506528"/>
                <a:gd name="connsiteX305" fmla="*/ 237904 w 423838"/>
                <a:gd name="connsiteY305" fmla="*/ 378845 h 506528"/>
                <a:gd name="connsiteX306" fmla="*/ 256952 w 423838"/>
                <a:gd name="connsiteY306" fmla="*/ 388913 h 506528"/>
                <a:gd name="connsiteX307" fmla="*/ 271102 w 423838"/>
                <a:gd name="connsiteY307" fmla="*/ 390274 h 506528"/>
                <a:gd name="connsiteX308" fmla="*/ 277633 w 423838"/>
                <a:gd name="connsiteY308" fmla="*/ 391635 h 506528"/>
                <a:gd name="connsiteX309" fmla="*/ 290423 w 423838"/>
                <a:gd name="connsiteY309" fmla="*/ 392179 h 506528"/>
                <a:gd name="connsiteX310" fmla="*/ 310015 w 423838"/>
                <a:gd name="connsiteY310" fmla="*/ 391907 h 506528"/>
                <a:gd name="connsiteX311" fmla="*/ 310287 w 423838"/>
                <a:gd name="connsiteY311" fmla="*/ 391907 h 506528"/>
                <a:gd name="connsiteX312" fmla="*/ 314369 w 423838"/>
                <a:gd name="connsiteY312" fmla="*/ 390818 h 506528"/>
                <a:gd name="connsiteX313" fmla="*/ 314913 w 423838"/>
                <a:gd name="connsiteY313" fmla="*/ 396261 h 506528"/>
                <a:gd name="connsiteX314" fmla="*/ 314641 w 423838"/>
                <a:gd name="connsiteY314" fmla="*/ 425921 h 506528"/>
                <a:gd name="connsiteX315" fmla="*/ 315185 w 423838"/>
                <a:gd name="connsiteY315" fmla="*/ 432724 h 506528"/>
                <a:gd name="connsiteX316" fmla="*/ 313553 w 423838"/>
                <a:gd name="connsiteY316" fmla="*/ 434357 h 506528"/>
                <a:gd name="connsiteX317" fmla="*/ 302940 w 423838"/>
                <a:gd name="connsiteY317" fmla="*/ 434085 h 506528"/>
                <a:gd name="connsiteX318" fmla="*/ 289606 w 423838"/>
                <a:gd name="connsiteY318" fmla="*/ 433268 h 506528"/>
                <a:gd name="connsiteX319" fmla="*/ 284164 w 423838"/>
                <a:gd name="connsiteY319" fmla="*/ 433813 h 506528"/>
                <a:gd name="connsiteX320" fmla="*/ 276273 w 423838"/>
                <a:gd name="connsiteY320" fmla="*/ 433540 h 506528"/>
                <a:gd name="connsiteX321" fmla="*/ 265660 w 423838"/>
                <a:gd name="connsiteY321" fmla="*/ 432996 h 506528"/>
                <a:gd name="connsiteX322" fmla="*/ 253687 w 423838"/>
                <a:gd name="connsiteY322" fmla="*/ 432996 h 506528"/>
                <a:gd name="connsiteX323" fmla="*/ 230829 w 423838"/>
                <a:gd name="connsiteY323" fmla="*/ 433268 h 506528"/>
                <a:gd name="connsiteX324" fmla="*/ 204706 w 423838"/>
                <a:gd name="connsiteY324" fmla="*/ 433268 h 506528"/>
                <a:gd name="connsiteX325" fmla="*/ 174501 w 423838"/>
                <a:gd name="connsiteY325" fmla="*/ 433540 h 506528"/>
                <a:gd name="connsiteX326" fmla="*/ 166882 w 423838"/>
                <a:gd name="connsiteY326" fmla="*/ 433268 h 506528"/>
                <a:gd name="connsiteX327" fmla="*/ 145657 w 423838"/>
                <a:gd name="connsiteY327" fmla="*/ 433540 h 506528"/>
                <a:gd name="connsiteX328" fmla="*/ 130146 w 423838"/>
                <a:gd name="connsiteY328" fmla="*/ 432452 h 506528"/>
                <a:gd name="connsiteX329" fmla="*/ 111642 w 423838"/>
                <a:gd name="connsiteY329" fmla="*/ 432452 h 506528"/>
                <a:gd name="connsiteX330" fmla="*/ 97220 w 423838"/>
                <a:gd name="connsiteY330" fmla="*/ 432452 h 506528"/>
                <a:gd name="connsiteX331" fmla="*/ 85247 w 423838"/>
                <a:gd name="connsiteY331" fmla="*/ 431636 h 506528"/>
                <a:gd name="connsiteX332" fmla="*/ 76811 w 423838"/>
                <a:gd name="connsiteY332" fmla="*/ 432180 h 506528"/>
                <a:gd name="connsiteX333" fmla="*/ 74362 w 423838"/>
                <a:gd name="connsiteY333" fmla="*/ 430003 h 506528"/>
                <a:gd name="connsiteX334" fmla="*/ 73818 w 423838"/>
                <a:gd name="connsiteY334" fmla="*/ 407689 h 506528"/>
                <a:gd name="connsiteX335" fmla="*/ 74906 w 423838"/>
                <a:gd name="connsiteY335" fmla="*/ 383199 h 506528"/>
                <a:gd name="connsiteX336" fmla="*/ 73546 w 423838"/>
                <a:gd name="connsiteY336" fmla="*/ 369321 h 506528"/>
                <a:gd name="connsiteX337" fmla="*/ 72729 w 423838"/>
                <a:gd name="connsiteY337" fmla="*/ 351633 h 506528"/>
                <a:gd name="connsiteX338" fmla="*/ 72729 w 423838"/>
                <a:gd name="connsiteY338" fmla="*/ 332857 h 506528"/>
                <a:gd name="connsiteX339" fmla="*/ 73274 w 423838"/>
                <a:gd name="connsiteY339" fmla="*/ 315442 h 506528"/>
                <a:gd name="connsiteX340" fmla="*/ 72729 w 423838"/>
                <a:gd name="connsiteY340" fmla="*/ 283604 h 506528"/>
                <a:gd name="connsiteX341" fmla="*/ 73001 w 423838"/>
                <a:gd name="connsiteY341" fmla="*/ 268094 h 506528"/>
                <a:gd name="connsiteX342" fmla="*/ 73274 w 423838"/>
                <a:gd name="connsiteY342" fmla="*/ 241426 h 506528"/>
                <a:gd name="connsiteX343" fmla="*/ 75451 w 423838"/>
                <a:gd name="connsiteY343" fmla="*/ 239249 h 506528"/>
                <a:gd name="connsiteX344" fmla="*/ 99669 w 423838"/>
                <a:gd name="connsiteY344" fmla="*/ 237889 h 506528"/>
                <a:gd name="connsiteX345" fmla="*/ 117629 w 423838"/>
                <a:gd name="connsiteY345" fmla="*/ 237344 h 506528"/>
                <a:gd name="connsiteX346" fmla="*/ 129874 w 423838"/>
                <a:gd name="connsiteY346" fmla="*/ 238161 h 506528"/>
                <a:gd name="connsiteX347" fmla="*/ 137221 w 423838"/>
                <a:gd name="connsiteY347" fmla="*/ 238161 h 506528"/>
                <a:gd name="connsiteX348" fmla="*/ 161711 w 423838"/>
                <a:gd name="connsiteY348" fmla="*/ 237889 h 506528"/>
                <a:gd name="connsiteX349" fmla="*/ 194638 w 423838"/>
                <a:gd name="connsiteY349" fmla="*/ 238433 h 506528"/>
                <a:gd name="connsiteX350" fmla="*/ 213958 w 423838"/>
                <a:gd name="connsiteY350" fmla="*/ 237889 h 506528"/>
                <a:gd name="connsiteX351" fmla="*/ 230829 w 423838"/>
                <a:gd name="connsiteY351" fmla="*/ 237344 h 506528"/>
                <a:gd name="connsiteX352" fmla="*/ 242530 w 423838"/>
                <a:gd name="connsiteY352" fmla="*/ 237617 h 506528"/>
                <a:gd name="connsiteX353" fmla="*/ 259129 w 423838"/>
                <a:gd name="connsiteY353" fmla="*/ 237344 h 506528"/>
                <a:gd name="connsiteX354" fmla="*/ 270014 w 423838"/>
                <a:gd name="connsiteY354" fmla="*/ 238161 h 506528"/>
                <a:gd name="connsiteX355" fmla="*/ 277361 w 423838"/>
                <a:gd name="connsiteY355" fmla="*/ 238161 h 506528"/>
                <a:gd name="connsiteX356" fmla="*/ 285525 w 423838"/>
                <a:gd name="connsiteY356" fmla="*/ 237889 h 506528"/>
                <a:gd name="connsiteX357" fmla="*/ 308927 w 423838"/>
                <a:gd name="connsiteY357" fmla="*/ 236528 h 506528"/>
                <a:gd name="connsiteX358" fmla="*/ 315185 w 423838"/>
                <a:gd name="connsiteY358" fmla="*/ 235984 h 506528"/>
                <a:gd name="connsiteX359" fmla="*/ 315185 w 423838"/>
                <a:gd name="connsiteY359" fmla="*/ 256665 h 506528"/>
                <a:gd name="connsiteX360" fmla="*/ 313825 w 423838"/>
                <a:gd name="connsiteY360" fmla="*/ 274624 h 506528"/>
                <a:gd name="connsiteX361" fmla="*/ 308927 w 423838"/>
                <a:gd name="connsiteY361" fmla="*/ 276529 h 506528"/>
                <a:gd name="connsiteX362" fmla="*/ 287157 w 423838"/>
                <a:gd name="connsiteY362" fmla="*/ 276529 h 506528"/>
                <a:gd name="connsiteX363" fmla="*/ 274640 w 423838"/>
                <a:gd name="connsiteY363" fmla="*/ 276529 h 506528"/>
                <a:gd name="connsiteX364" fmla="*/ 252598 w 423838"/>
                <a:gd name="connsiteY364" fmla="*/ 278978 h 506528"/>
                <a:gd name="connsiteX365" fmla="*/ 234639 w 423838"/>
                <a:gd name="connsiteY365" fmla="*/ 291224 h 506528"/>
                <a:gd name="connsiteX366" fmla="*/ 227019 w 423838"/>
                <a:gd name="connsiteY366" fmla="*/ 312993 h 506528"/>
                <a:gd name="connsiteX367" fmla="*/ 224298 w 423838"/>
                <a:gd name="connsiteY367" fmla="*/ 328776 h 506528"/>
                <a:gd name="connsiteX368" fmla="*/ 229196 w 423838"/>
                <a:gd name="connsiteY368" fmla="*/ 367416 h 506528"/>
                <a:gd name="connsiteX369" fmla="*/ 405256 w 423838"/>
                <a:gd name="connsiteY369" fmla="*/ 364423 h 506528"/>
                <a:gd name="connsiteX370" fmla="*/ 399269 w 423838"/>
                <a:gd name="connsiteY370" fmla="*/ 370954 h 506528"/>
                <a:gd name="connsiteX371" fmla="*/ 377228 w 423838"/>
                <a:gd name="connsiteY371" fmla="*/ 372042 h 506528"/>
                <a:gd name="connsiteX372" fmla="*/ 373690 w 423838"/>
                <a:gd name="connsiteY372" fmla="*/ 370954 h 506528"/>
                <a:gd name="connsiteX373" fmla="*/ 363078 w 423838"/>
                <a:gd name="connsiteY373" fmla="*/ 371498 h 506528"/>
                <a:gd name="connsiteX374" fmla="*/ 344846 w 423838"/>
                <a:gd name="connsiteY374" fmla="*/ 371498 h 506528"/>
                <a:gd name="connsiteX375" fmla="*/ 322805 w 423838"/>
                <a:gd name="connsiteY375" fmla="*/ 372314 h 506528"/>
                <a:gd name="connsiteX376" fmla="*/ 292327 w 423838"/>
                <a:gd name="connsiteY376" fmla="*/ 372042 h 506528"/>
                <a:gd name="connsiteX377" fmla="*/ 264572 w 423838"/>
                <a:gd name="connsiteY377" fmla="*/ 370682 h 506528"/>
                <a:gd name="connsiteX378" fmla="*/ 250149 w 423838"/>
                <a:gd name="connsiteY378" fmla="*/ 365783 h 506528"/>
                <a:gd name="connsiteX379" fmla="*/ 244435 w 423838"/>
                <a:gd name="connsiteY379" fmla="*/ 350817 h 506528"/>
                <a:gd name="connsiteX380" fmla="*/ 244435 w 423838"/>
                <a:gd name="connsiteY380" fmla="*/ 320884 h 506528"/>
                <a:gd name="connsiteX381" fmla="*/ 246068 w 423838"/>
                <a:gd name="connsiteY381" fmla="*/ 309183 h 506528"/>
                <a:gd name="connsiteX382" fmla="*/ 258313 w 423838"/>
                <a:gd name="connsiteY382" fmla="*/ 297210 h 506528"/>
                <a:gd name="connsiteX383" fmla="*/ 265660 w 423838"/>
                <a:gd name="connsiteY383" fmla="*/ 294489 h 506528"/>
                <a:gd name="connsiteX384" fmla="*/ 276273 w 423838"/>
                <a:gd name="connsiteY384" fmla="*/ 294761 h 506528"/>
                <a:gd name="connsiteX385" fmla="*/ 282259 w 423838"/>
                <a:gd name="connsiteY385" fmla="*/ 294217 h 506528"/>
                <a:gd name="connsiteX386" fmla="*/ 288518 w 423838"/>
                <a:gd name="connsiteY386" fmla="*/ 293945 h 506528"/>
                <a:gd name="connsiteX387" fmla="*/ 302940 w 423838"/>
                <a:gd name="connsiteY387" fmla="*/ 293400 h 506528"/>
                <a:gd name="connsiteX388" fmla="*/ 318451 w 423838"/>
                <a:gd name="connsiteY388" fmla="*/ 293128 h 506528"/>
                <a:gd name="connsiteX389" fmla="*/ 339404 w 423838"/>
                <a:gd name="connsiteY389" fmla="*/ 293400 h 506528"/>
                <a:gd name="connsiteX390" fmla="*/ 353009 w 423838"/>
                <a:gd name="connsiteY390" fmla="*/ 293673 h 506528"/>
                <a:gd name="connsiteX391" fmla="*/ 357635 w 423838"/>
                <a:gd name="connsiteY391" fmla="*/ 293945 h 506528"/>
                <a:gd name="connsiteX392" fmla="*/ 373962 w 423838"/>
                <a:gd name="connsiteY392" fmla="*/ 292584 h 506528"/>
                <a:gd name="connsiteX393" fmla="*/ 385663 w 423838"/>
                <a:gd name="connsiteY393" fmla="*/ 293945 h 506528"/>
                <a:gd name="connsiteX394" fmla="*/ 389745 w 423838"/>
                <a:gd name="connsiteY394" fmla="*/ 293673 h 506528"/>
                <a:gd name="connsiteX395" fmla="*/ 403079 w 423838"/>
                <a:gd name="connsiteY395" fmla="*/ 293945 h 506528"/>
                <a:gd name="connsiteX396" fmla="*/ 404984 w 423838"/>
                <a:gd name="connsiteY396" fmla="*/ 298571 h 506528"/>
                <a:gd name="connsiteX397" fmla="*/ 405256 w 423838"/>
                <a:gd name="connsiteY397" fmla="*/ 336667 h 506528"/>
                <a:gd name="connsiteX398" fmla="*/ 404440 w 423838"/>
                <a:gd name="connsiteY398" fmla="*/ 352450 h 506528"/>
                <a:gd name="connsiteX399" fmla="*/ 405256 w 423838"/>
                <a:gd name="connsiteY399" fmla="*/ 364423 h 50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</a:cxnLst>
              <a:rect l="l" t="t" r="r" b="b"/>
              <a:pathLst>
                <a:path w="423838" h="506528">
                  <a:moveTo>
                    <a:pt x="422671" y="318435"/>
                  </a:moveTo>
                  <a:cubicBezTo>
                    <a:pt x="422671" y="314081"/>
                    <a:pt x="421311" y="310000"/>
                    <a:pt x="421855" y="305646"/>
                  </a:cubicBezTo>
                  <a:cubicBezTo>
                    <a:pt x="422943" y="299115"/>
                    <a:pt x="422399" y="292312"/>
                    <a:pt x="422399" y="285781"/>
                  </a:cubicBezTo>
                  <a:cubicBezTo>
                    <a:pt x="422399" y="280339"/>
                    <a:pt x="418590" y="274624"/>
                    <a:pt x="410970" y="274624"/>
                  </a:cubicBezTo>
                  <a:cubicBezTo>
                    <a:pt x="406072" y="274624"/>
                    <a:pt x="401446" y="275713"/>
                    <a:pt x="396548" y="274624"/>
                  </a:cubicBezTo>
                  <a:cubicBezTo>
                    <a:pt x="394099" y="274080"/>
                    <a:pt x="392739" y="273536"/>
                    <a:pt x="393011" y="269998"/>
                  </a:cubicBezTo>
                  <a:cubicBezTo>
                    <a:pt x="393283" y="265100"/>
                    <a:pt x="393283" y="259930"/>
                    <a:pt x="393283" y="254760"/>
                  </a:cubicBezTo>
                  <a:cubicBezTo>
                    <a:pt x="393283" y="247141"/>
                    <a:pt x="393283" y="239521"/>
                    <a:pt x="393827" y="231902"/>
                  </a:cubicBezTo>
                  <a:cubicBezTo>
                    <a:pt x="394643" y="220745"/>
                    <a:pt x="396004" y="209861"/>
                    <a:pt x="393555" y="198704"/>
                  </a:cubicBezTo>
                  <a:cubicBezTo>
                    <a:pt x="391922" y="191357"/>
                    <a:pt x="389745" y="183738"/>
                    <a:pt x="382670" y="179112"/>
                  </a:cubicBezTo>
                  <a:cubicBezTo>
                    <a:pt x="378316" y="176118"/>
                    <a:pt x="375051" y="171220"/>
                    <a:pt x="369336" y="170676"/>
                  </a:cubicBezTo>
                  <a:cubicBezTo>
                    <a:pt x="364710" y="170404"/>
                    <a:pt x="364166" y="167955"/>
                    <a:pt x="364438" y="164145"/>
                  </a:cubicBezTo>
                  <a:cubicBezTo>
                    <a:pt x="364710" y="155710"/>
                    <a:pt x="366071" y="147002"/>
                    <a:pt x="362806" y="138566"/>
                  </a:cubicBezTo>
                  <a:cubicBezTo>
                    <a:pt x="361445" y="135029"/>
                    <a:pt x="358996" y="132580"/>
                    <a:pt x="356547" y="129586"/>
                  </a:cubicBezTo>
                  <a:cubicBezTo>
                    <a:pt x="354370" y="126865"/>
                    <a:pt x="348928" y="125777"/>
                    <a:pt x="351649" y="120606"/>
                  </a:cubicBezTo>
                  <a:cubicBezTo>
                    <a:pt x="353282" y="117613"/>
                    <a:pt x="354370" y="114076"/>
                    <a:pt x="356275" y="111355"/>
                  </a:cubicBezTo>
                  <a:cubicBezTo>
                    <a:pt x="360357" y="105912"/>
                    <a:pt x="360629" y="98837"/>
                    <a:pt x="354642" y="95572"/>
                  </a:cubicBezTo>
                  <a:cubicBezTo>
                    <a:pt x="350288" y="93395"/>
                    <a:pt x="346207" y="89857"/>
                    <a:pt x="341308" y="88497"/>
                  </a:cubicBezTo>
                  <a:cubicBezTo>
                    <a:pt x="339404" y="87953"/>
                    <a:pt x="337771" y="87136"/>
                    <a:pt x="335866" y="86048"/>
                  </a:cubicBezTo>
                  <a:cubicBezTo>
                    <a:pt x="329880" y="82238"/>
                    <a:pt x="323621" y="79245"/>
                    <a:pt x="317362" y="76252"/>
                  </a:cubicBezTo>
                  <a:cubicBezTo>
                    <a:pt x="312192" y="73802"/>
                    <a:pt x="306750" y="71353"/>
                    <a:pt x="301579" y="68632"/>
                  </a:cubicBezTo>
                  <a:cubicBezTo>
                    <a:pt x="295593" y="65367"/>
                    <a:pt x="289878" y="61013"/>
                    <a:pt x="283348" y="58292"/>
                  </a:cubicBezTo>
                  <a:cubicBezTo>
                    <a:pt x="279810" y="56931"/>
                    <a:pt x="276273" y="55299"/>
                    <a:pt x="273007" y="52850"/>
                  </a:cubicBezTo>
                  <a:cubicBezTo>
                    <a:pt x="268381" y="49584"/>
                    <a:pt x="263483" y="47407"/>
                    <a:pt x="258585" y="44414"/>
                  </a:cubicBezTo>
                  <a:cubicBezTo>
                    <a:pt x="252054" y="40332"/>
                    <a:pt x="243891" y="39516"/>
                    <a:pt x="237360" y="35162"/>
                  </a:cubicBezTo>
                  <a:cubicBezTo>
                    <a:pt x="233006" y="32169"/>
                    <a:pt x="227836" y="30808"/>
                    <a:pt x="223754" y="27815"/>
                  </a:cubicBezTo>
                  <a:cubicBezTo>
                    <a:pt x="218856" y="24277"/>
                    <a:pt x="213142" y="22100"/>
                    <a:pt x="207699" y="19107"/>
                  </a:cubicBezTo>
                  <a:cubicBezTo>
                    <a:pt x="201713" y="15842"/>
                    <a:pt x="195182" y="13393"/>
                    <a:pt x="189467" y="9583"/>
                  </a:cubicBezTo>
                  <a:cubicBezTo>
                    <a:pt x="183753" y="5773"/>
                    <a:pt x="178038" y="2236"/>
                    <a:pt x="171236" y="331"/>
                  </a:cubicBezTo>
                  <a:cubicBezTo>
                    <a:pt x="166337" y="-757"/>
                    <a:pt x="161984" y="875"/>
                    <a:pt x="159262" y="4685"/>
                  </a:cubicBezTo>
                  <a:cubicBezTo>
                    <a:pt x="157358" y="7406"/>
                    <a:pt x="156541" y="10944"/>
                    <a:pt x="154092" y="13665"/>
                  </a:cubicBezTo>
                  <a:cubicBezTo>
                    <a:pt x="149466" y="18835"/>
                    <a:pt x="146745" y="25366"/>
                    <a:pt x="143752" y="31352"/>
                  </a:cubicBezTo>
                  <a:cubicBezTo>
                    <a:pt x="140759" y="37339"/>
                    <a:pt x="137221" y="43053"/>
                    <a:pt x="134500" y="49040"/>
                  </a:cubicBezTo>
                  <a:cubicBezTo>
                    <a:pt x="132051" y="54482"/>
                    <a:pt x="127969" y="59108"/>
                    <a:pt x="126064" y="64823"/>
                  </a:cubicBezTo>
                  <a:cubicBezTo>
                    <a:pt x="125248" y="67000"/>
                    <a:pt x="123615" y="68632"/>
                    <a:pt x="120894" y="68088"/>
                  </a:cubicBezTo>
                  <a:cubicBezTo>
                    <a:pt x="115452" y="67000"/>
                    <a:pt x="109737" y="66455"/>
                    <a:pt x="104567" y="64823"/>
                  </a:cubicBezTo>
                  <a:cubicBezTo>
                    <a:pt x="98036" y="62646"/>
                    <a:pt x="91778" y="61013"/>
                    <a:pt x="84975" y="61557"/>
                  </a:cubicBezTo>
                  <a:cubicBezTo>
                    <a:pt x="79804" y="61829"/>
                    <a:pt x="75995" y="64551"/>
                    <a:pt x="74634" y="69449"/>
                  </a:cubicBezTo>
                  <a:cubicBezTo>
                    <a:pt x="73818" y="72442"/>
                    <a:pt x="74090" y="75707"/>
                    <a:pt x="72729" y="78156"/>
                  </a:cubicBezTo>
                  <a:cubicBezTo>
                    <a:pt x="69192" y="84415"/>
                    <a:pt x="68920" y="91762"/>
                    <a:pt x="67559" y="98293"/>
                  </a:cubicBezTo>
                  <a:cubicBezTo>
                    <a:pt x="66199" y="104552"/>
                    <a:pt x="64566" y="110810"/>
                    <a:pt x="64294" y="117069"/>
                  </a:cubicBezTo>
                  <a:cubicBezTo>
                    <a:pt x="64294" y="118702"/>
                    <a:pt x="64294" y="121967"/>
                    <a:pt x="61028" y="122239"/>
                  </a:cubicBezTo>
                  <a:cubicBezTo>
                    <a:pt x="57763" y="122511"/>
                    <a:pt x="54225" y="122511"/>
                    <a:pt x="50960" y="123056"/>
                  </a:cubicBezTo>
                  <a:cubicBezTo>
                    <a:pt x="45790" y="123872"/>
                    <a:pt x="40347" y="124416"/>
                    <a:pt x="35449" y="125505"/>
                  </a:cubicBezTo>
                  <a:cubicBezTo>
                    <a:pt x="27286" y="127409"/>
                    <a:pt x="21571" y="133668"/>
                    <a:pt x="15313" y="138566"/>
                  </a:cubicBezTo>
                  <a:cubicBezTo>
                    <a:pt x="3884" y="147274"/>
                    <a:pt x="3067" y="160063"/>
                    <a:pt x="2523" y="172581"/>
                  </a:cubicBezTo>
                  <a:cubicBezTo>
                    <a:pt x="1979" y="181016"/>
                    <a:pt x="3067" y="189452"/>
                    <a:pt x="1435" y="197888"/>
                  </a:cubicBezTo>
                  <a:cubicBezTo>
                    <a:pt x="1435" y="198432"/>
                    <a:pt x="1435" y="199248"/>
                    <a:pt x="1435" y="199792"/>
                  </a:cubicBezTo>
                  <a:cubicBezTo>
                    <a:pt x="3612" y="206323"/>
                    <a:pt x="2795" y="212854"/>
                    <a:pt x="2795" y="219385"/>
                  </a:cubicBezTo>
                  <a:cubicBezTo>
                    <a:pt x="2795" y="226732"/>
                    <a:pt x="891" y="234623"/>
                    <a:pt x="2523" y="241698"/>
                  </a:cubicBezTo>
                  <a:cubicBezTo>
                    <a:pt x="4700" y="251495"/>
                    <a:pt x="3067" y="261291"/>
                    <a:pt x="2251" y="270815"/>
                  </a:cubicBezTo>
                  <a:cubicBezTo>
                    <a:pt x="1435" y="282516"/>
                    <a:pt x="1435" y="294217"/>
                    <a:pt x="1163" y="305646"/>
                  </a:cubicBezTo>
                  <a:cubicBezTo>
                    <a:pt x="1163" y="317075"/>
                    <a:pt x="891" y="328231"/>
                    <a:pt x="1163" y="339660"/>
                  </a:cubicBezTo>
                  <a:cubicBezTo>
                    <a:pt x="1163" y="342654"/>
                    <a:pt x="74" y="345647"/>
                    <a:pt x="74" y="348640"/>
                  </a:cubicBezTo>
                  <a:cubicBezTo>
                    <a:pt x="74" y="355443"/>
                    <a:pt x="2523" y="361974"/>
                    <a:pt x="618" y="368777"/>
                  </a:cubicBezTo>
                  <a:cubicBezTo>
                    <a:pt x="346" y="370137"/>
                    <a:pt x="-198" y="372042"/>
                    <a:pt x="74" y="373403"/>
                  </a:cubicBezTo>
                  <a:cubicBezTo>
                    <a:pt x="2523" y="381566"/>
                    <a:pt x="618" y="389730"/>
                    <a:pt x="1163" y="397893"/>
                  </a:cubicBezTo>
                  <a:cubicBezTo>
                    <a:pt x="1435" y="401159"/>
                    <a:pt x="-198" y="404696"/>
                    <a:pt x="618" y="407962"/>
                  </a:cubicBezTo>
                  <a:cubicBezTo>
                    <a:pt x="1435" y="413132"/>
                    <a:pt x="618" y="418302"/>
                    <a:pt x="618" y="423472"/>
                  </a:cubicBezTo>
                  <a:cubicBezTo>
                    <a:pt x="618" y="427826"/>
                    <a:pt x="-198" y="432180"/>
                    <a:pt x="346" y="436534"/>
                  </a:cubicBezTo>
                  <a:cubicBezTo>
                    <a:pt x="1435" y="446874"/>
                    <a:pt x="891" y="457487"/>
                    <a:pt x="891" y="468916"/>
                  </a:cubicBezTo>
                  <a:cubicBezTo>
                    <a:pt x="1435" y="477079"/>
                    <a:pt x="5789" y="484426"/>
                    <a:pt x="11775" y="491501"/>
                  </a:cubicBezTo>
                  <a:cubicBezTo>
                    <a:pt x="16673" y="497488"/>
                    <a:pt x="24565" y="498848"/>
                    <a:pt x="30007" y="504019"/>
                  </a:cubicBezTo>
                  <a:cubicBezTo>
                    <a:pt x="30279" y="504291"/>
                    <a:pt x="30823" y="504291"/>
                    <a:pt x="31095" y="504291"/>
                  </a:cubicBezTo>
                  <a:cubicBezTo>
                    <a:pt x="35721" y="504835"/>
                    <a:pt x="40347" y="505923"/>
                    <a:pt x="45246" y="505923"/>
                  </a:cubicBezTo>
                  <a:cubicBezTo>
                    <a:pt x="53137" y="505923"/>
                    <a:pt x="61300" y="505923"/>
                    <a:pt x="69192" y="505651"/>
                  </a:cubicBezTo>
                  <a:cubicBezTo>
                    <a:pt x="73546" y="505651"/>
                    <a:pt x="78172" y="505651"/>
                    <a:pt x="82526" y="505379"/>
                  </a:cubicBezTo>
                  <a:cubicBezTo>
                    <a:pt x="85519" y="505379"/>
                    <a:pt x="88512" y="505923"/>
                    <a:pt x="91233" y="505651"/>
                  </a:cubicBezTo>
                  <a:cubicBezTo>
                    <a:pt x="97764" y="504563"/>
                    <a:pt x="104023" y="505923"/>
                    <a:pt x="110554" y="505107"/>
                  </a:cubicBezTo>
                  <a:cubicBezTo>
                    <a:pt x="114091" y="504563"/>
                    <a:pt x="118173" y="505651"/>
                    <a:pt x="121710" y="505379"/>
                  </a:cubicBezTo>
                  <a:cubicBezTo>
                    <a:pt x="132051" y="505107"/>
                    <a:pt x="142391" y="505651"/>
                    <a:pt x="152459" y="505379"/>
                  </a:cubicBezTo>
                  <a:cubicBezTo>
                    <a:pt x="161167" y="505107"/>
                    <a:pt x="169875" y="505379"/>
                    <a:pt x="178583" y="505379"/>
                  </a:cubicBezTo>
                  <a:cubicBezTo>
                    <a:pt x="192189" y="505379"/>
                    <a:pt x="206066" y="505651"/>
                    <a:pt x="219672" y="505651"/>
                  </a:cubicBezTo>
                  <a:cubicBezTo>
                    <a:pt x="230013" y="505651"/>
                    <a:pt x="240625" y="505923"/>
                    <a:pt x="250966" y="505651"/>
                  </a:cubicBezTo>
                  <a:cubicBezTo>
                    <a:pt x="261034" y="505379"/>
                    <a:pt x="271102" y="505923"/>
                    <a:pt x="281171" y="505923"/>
                  </a:cubicBezTo>
                  <a:cubicBezTo>
                    <a:pt x="289334" y="505923"/>
                    <a:pt x="297498" y="506468"/>
                    <a:pt x="305389" y="505923"/>
                  </a:cubicBezTo>
                  <a:cubicBezTo>
                    <a:pt x="311104" y="505379"/>
                    <a:pt x="317090" y="505923"/>
                    <a:pt x="322805" y="505651"/>
                  </a:cubicBezTo>
                  <a:cubicBezTo>
                    <a:pt x="330968" y="505379"/>
                    <a:pt x="339404" y="506196"/>
                    <a:pt x="347567" y="505923"/>
                  </a:cubicBezTo>
                  <a:cubicBezTo>
                    <a:pt x="349472" y="505923"/>
                    <a:pt x="351377" y="507284"/>
                    <a:pt x="353282" y="505923"/>
                  </a:cubicBezTo>
                  <a:cubicBezTo>
                    <a:pt x="355731" y="504291"/>
                    <a:pt x="358180" y="504019"/>
                    <a:pt x="361173" y="504019"/>
                  </a:cubicBezTo>
                  <a:cubicBezTo>
                    <a:pt x="362261" y="504019"/>
                    <a:pt x="363894" y="503747"/>
                    <a:pt x="364710" y="503202"/>
                  </a:cubicBezTo>
                  <a:cubicBezTo>
                    <a:pt x="368520" y="500753"/>
                    <a:pt x="372602" y="498848"/>
                    <a:pt x="376412" y="495855"/>
                  </a:cubicBezTo>
                  <a:cubicBezTo>
                    <a:pt x="385663" y="488780"/>
                    <a:pt x="391650" y="480344"/>
                    <a:pt x="391650" y="468371"/>
                  </a:cubicBezTo>
                  <a:cubicBezTo>
                    <a:pt x="391650" y="466467"/>
                    <a:pt x="391650" y="464562"/>
                    <a:pt x="392194" y="462929"/>
                  </a:cubicBezTo>
                  <a:cubicBezTo>
                    <a:pt x="395188" y="455854"/>
                    <a:pt x="394099" y="447963"/>
                    <a:pt x="394099" y="440888"/>
                  </a:cubicBezTo>
                  <a:cubicBezTo>
                    <a:pt x="394099" y="433540"/>
                    <a:pt x="394643" y="425921"/>
                    <a:pt x="394643" y="418574"/>
                  </a:cubicBezTo>
                  <a:cubicBezTo>
                    <a:pt x="394371" y="409594"/>
                    <a:pt x="394643" y="400614"/>
                    <a:pt x="393555" y="391635"/>
                  </a:cubicBezTo>
                  <a:cubicBezTo>
                    <a:pt x="393283" y="388369"/>
                    <a:pt x="394915" y="387281"/>
                    <a:pt x="397092" y="387825"/>
                  </a:cubicBezTo>
                  <a:cubicBezTo>
                    <a:pt x="401990" y="388641"/>
                    <a:pt x="406616" y="388369"/>
                    <a:pt x="411515" y="387825"/>
                  </a:cubicBezTo>
                  <a:cubicBezTo>
                    <a:pt x="420222" y="386736"/>
                    <a:pt x="423488" y="383471"/>
                    <a:pt x="423760" y="374763"/>
                  </a:cubicBezTo>
                  <a:cubicBezTo>
                    <a:pt x="424032" y="368505"/>
                    <a:pt x="423488" y="362246"/>
                    <a:pt x="423760" y="356259"/>
                  </a:cubicBezTo>
                  <a:cubicBezTo>
                    <a:pt x="423488" y="343742"/>
                    <a:pt x="422671" y="331225"/>
                    <a:pt x="422671" y="318435"/>
                  </a:cubicBezTo>
                  <a:close/>
                  <a:moveTo>
                    <a:pt x="342941" y="144825"/>
                  </a:moveTo>
                  <a:cubicBezTo>
                    <a:pt x="344574" y="147546"/>
                    <a:pt x="347295" y="149995"/>
                    <a:pt x="346479" y="154077"/>
                  </a:cubicBezTo>
                  <a:cubicBezTo>
                    <a:pt x="344846" y="158159"/>
                    <a:pt x="347567" y="162512"/>
                    <a:pt x="345662" y="166594"/>
                  </a:cubicBezTo>
                  <a:cubicBezTo>
                    <a:pt x="345118" y="167955"/>
                    <a:pt x="344574" y="168771"/>
                    <a:pt x="342941" y="168499"/>
                  </a:cubicBezTo>
                  <a:cubicBezTo>
                    <a:pt x="338587" y="168499"/>
                    <a:pt x="334506" y="168227"/>
                    <a:pt x="330152" y="168499"/>
                  </a:cubicBezTo>
                  <a:cubicBezTo>
                    <a:pt x="326614" y="168499"/>
                    <a:pt x="326886" y="166322"/>
                    <a:pt x="328247" y="164417"/>
                  </a:cubicBezTo>
                  <a:cubicBezTo>
                    <a:pt x="331512" y="159247"/>
                    <a:pt x="334233" y="154349"/>
                    <a:pt x="335866" y="148362"/>
                  </a:cubicBezTo>
                  <a:cubicBezTo>
                    <a:pt x="336138" y="147002"/>
                    <a:pt x="337499" y="145641"/>
                    <a:pt x="338315" y="144281"/>
                  </a:cubicBezTo>
                  <a:cubicBezTo>
                    <a:pt x="339948" y="141832"/>
                    <a:pt x="341308" y="141832"/>
                    <a:pt x="342941" y="144825"/>
                  </a:cubicBezTo>
                  <a:close/>
                  <a:moveTo>
                    <a:pt x="144296" y="65639"/>
                  </a:moveTo>
                  <a:cubicBezTo>
                    <a:pt x="151371" y="53938"/>
                    <a:pt x="158446" y="42237"/>
                    <a:pt x="165793" y="30536"/>
                  </a:cubicBezTo>
                  <a:cubicBezTo>
                    <a:pt x="167426" y="28087"/>
                    <a:pt x="166882" y="24549"/>
                    <a:pt x="169603" y="22645"/>
                  </a:cubicBezTo>
                  <a:cubicBezTo>
                    <a:pt x="171236" y="21284"/>
                    <a:pt x="171780" y="21012"/>
                    <a:pt x="173957" y="22100"/>
                  </a:cubicBezTo>
                  <a:cubicBezTo>
                    <a:pt x="179399" y="25366"/>
                    <a:pt x="185113" y="27815"/>
                    <a:pt x="190828" y="30264"/>
                  </a:cubicBezTo>
                  <a:cubicBezTo>
                    <a:pt x="193549" y="31352"/>
                    <a:pt x="195998" y="32713"/>
                    <a:pt x="198447" y="34618"/>
                  </a:cubicBezTo>
                  <a:cubicBezTo>
                    <a:pt x="203345" y="38699"/>
                    <a:pt x="209604" y="40060"/>
                    <a:pt x="214774" y="43598"/>
                  </a:cubicBezTo>
                  <a:cubicBezTo>
                    <a:pt x="222938" y="49040"/>
                    <a:pt x="232462" y="52033"/>
                    <a:pt x="240897" y="57475"/>
                  </a:cubicBezTo>
                  <a:cubicBezTo>
                    <a:pt x="245251" y="60197"/>
                    <a:pt x="250421" y="61829"/>
                    <a:pt x="255047" y="64551"/>
                  </a:cubicBezTo>
                  <a:cubicBezTo>
                    <a:pt x="264572" y="69721"/>
                    <a:pt x="274096" y="75163"/>
                    <a:pt x="283892" y="79789"/>
                  </a:cubicBezTo>
                  <a:cubicBezTo>
                    <a:pt x="289606" y="82510"/>
                    <a:pt x="295593" y="84959"/>
                    <a:pt x="300763" y="88225"/>
                  </a:cubicBezTo>
                  <a:cubicBezTo>
                    <a:pt x="303756" y="90129"/>
                    <a:pt x="306205" y="93123"/>
                    <a:pt x="309471" y="93939"/>
                  </a:cubicBezTo>
                  <a:cubicBezTo>
                    <a:pt x="319267" y="96388"/>
                    <a:pt x="327703" y="101286"/>
                    <a:pt x="335866" y="106456"/>
                  </a:cubicBezTo>
                  <a:cubicBezTo>
                    <a:pt x="337227" y="107273"/>
                    <a:pt x="337227" y="108361"/>
                    <a:pt x="336955" y="109178"/>
                  </a:cubicBezTo>
                  <a:cubicBezTo>
                    <a:pt x="335866" y="111355"/>
                    <a:pt x="335322" y="114076"/>
                    <a:pt x="333961" y="115981"/>
                  </a:cubicBezTo>
                  <a:cubicBezTo>
                    <a:pt x="331240" y="119518"/>
                    <a:pt x="328791" y="123600"/>
                    <a:pt x="327158" y="127682"/>
                  </a:cubicBezTo>
                  <a:cubicBezTo>
                    <a:pt x="323621" y="137206"/>
                    <a:pt x="317362" y="144825"/>
                    <a:pt x="312192" y="153260"/>
                  </a:cubicBezTo>
                  <a:cubicBezTo>
                    <a:pt x="309743" y="157342"/>
                    <a:pt x="307022" y="161152"/>
                    <a:pt x="305661" y="165778"/>
                  </a:cubicBezTo>
                  <a:cubicBezTo>
                    <a:pt x="305117" y="167411"/>
                    <a:pt x="303756" y="167411"/>
                    <a:pt x="302124" y="167138"/>
                  </a:cubicBezTo>
                  <a:cubicBezTo>
                    <a:pt x="295865" y="166322"/>
                    <a:pt x="289606" y="165778"/>
                    <a:pt x="283348" y="166322"/>
                  </a:cubicBezTo>
                  <a:cubicBezTo>
                    <a:pt x="284164" y="162512"/>
                    <a:pt x="284708" y="159247"/>
                    <a:pt x="284436" y="155437"/>
                  </a:cubicBezTo>
                  <a:cubicBezTo>
                    <a:pt x="284436" y="154077"/>
                    <a:pt x="284708" y="152444"/>
                    <a:pt x="285252" y="151356"/>
                  </a:cubicBezTo>
                  <a:cubicBezTo>
                    <a:pt x="287701" y="145641"/>
                    <a:pt x="288518" y="139655"/>
                    <a:pt x="289878" y="133668"/>
                  </a:cubicBezTo>
                  <a:cubicBezTo>
                    <a:pt x="290967" y="128498"/>
                    <a:pt x="292055" y="123328"/>
                    <a:pt x="292055" y="117885"/>
                  </a:cubicBezTo>
                  <a:cubicBezTo>
                    <a:pt x="292055" y="115164"/>
                    <a:pt x="293688" y="112443"/>
                    <a:pt x="293960" y="109450"/>
                  </a:cubicBezTo>
                  <a:cubicBezTo>
                    <a:pt x="294504" y="102919"/>
                    <a:pt x="290695" y="99926"/>
                    <a:pt x="284436" y="98293"/>
                  </a:cubicBezTo>
                  <a:cubicBezTo>
                    <a:pt x="276817" y="96388"/>
                    <a:pt x="268925" y="96388"/>
                    <a:pt x="261306" y="93939"/>
                  </a:cubicBezTo>
                  <a:cubicBezTo>
                    <a:pt x="253143" y="91490"/>
                    <a:pt x="244435" y="90674"/>
                    <a:pt x="235999" y="89585"/>
                  </a:cubicBezTo>
                  <a:cubicBezTo>
                    <a:pt x="229196" y="88769"/>
                    <a:pt x="222666" y="87136"/>
                    <a:pt x="216407" y="85231"/>
                  </a:cubicBezTo>
                  <a:cubicBezTo>
                    <a:pt x="211509" y="83871"/>
                    <a:pt x="206339" y="84415"/>
                    <a:pt x="201440" y="82782"/>
                  </a:cubicBezTo>
                  <a:cubicBezTo>
                    <a:pt x="195454" y="80878"/>
                    <a:pt x="189195" y="80605"/>
                    <a:pt x="183481" y="78428"/>
                  </a:cubicBezTo>
                  <a:cubicBezTo>
                    <a:pt x="179943" y="77068"/>
                    <a:pt x="176134" y="76796"/>
                    <a:pt x="172596" y="77068"/>
                  </a:cubicBezTo>
                  <a:cubicBezTo>
                    <a:pt x="164161" y="77612"/>
                    <a:pt x="156269" y="74619"/>
                    <a:pt x="148106" y="73258"/>
                  </a:cubicBezTo>
                  <a:cubicBezTo>
                    <a:pt x="140214" y="72714"/>
                    <a:pt x="140214" y="72442"/>
                    <a:pt x="144296" y="65639"/>
                  </a:cubicBezTo>
                  <a:close/>
                  <a:moveTo>
                    <a:pt x="70824" y="165778"/>
                  </a:moveTo>
                  <a:cubicBezTo>
                    <a:pt x="71641" y="155437"/>
                    <a:pt x="74090" y="145369"/>
                    <a:pt x="76811" y="135573"/>
                  </a:cubicBezTo>
                  <a:cubicBezTo>
                    <a:pt x="79260" y="126865"/>
                    <a:pt x="80893" y="118157"/>
                    <a:pt x="83070" y="109450"/>
                  </a:cubicBezTo>
                  <a:cubicBezTo>
                    <a:pt x="84430" y="104007"/>
                    <a:pt x="85791" y="98837"/>
                    <a:pt x="87151" y="93667"/>
                  </a:cubicBezTo>
                  <a:cubicBezTo>
                    <a:pt x="87696" y="91490"/>
                    <a:pt x="88240" y="89585"/>
                    <a:pt x="87968" y="87136"/>
                  </a:cubicBezTo>
                  <a:cubicBezTo>
                    <a:pt x="87696" y="82782"/>
                    <a:pt x="89873" y="81422"/>
                    <a:pt x="94227" y="82238"/>
                  </a:cubicBezTo>
                  <a:cubicBezTo>
                    <a:pt x="98308" y="83054"/>
                    <a:pt x="102662" y="83327"/>
                    <a:pt x="107016" y="84143"/>
                  </a:cubicBezTo>
                  <a:cubicBezTo>
                    <a:pt x="112730" y="85231"/>
                    <a:pt x="118445" y="86048"/>
                    <a:pt x="124159" y="87953"/>
                  </a:cubicBezTo>
                  <a:cubicBezTo>
                    <a:pt x="128785" y="89585"/>
                    <a:pt x="133956" y="89313"/>
                    <a:pt x="138582" y="90674"/>
                  </a:cubicBezTo>
                  <a:cubicBezTo>
                    <a:pt x="147834" y="93395"/>
                    <a:pt x="157902" y="93667"/>
                    <a:pt x="167154" y="96116"/>
                  </a:cubicBezTo>
                  <a:cubicBezTo>
                    <a:pt x="172052" y="97477"/>
                    <a:pt x="177494" y="97749"/>
                    <a:pt x="182664" y="98565"/>
                  </a:cubicBezTo>
                  <a:cubicBezTo>
                    <a:pt x="193549" y="100742"/>
                    <a:pt x="204434" y="103191"/>
                    <a:pt x="215591" y="104824"/>
                  </a:cubicBezTo>
                  <a:cubicBezTo>
                    <a:pt x="221577" y="105640"/>
                    <a:pt x="227564" y="106456"/>
                    <a:pt x="233550" y="108089"/>
                  </a:cubicBezTo>
                  <a:cubicBezTo>
                    <a:pt x="235183" y="108633"/>
                    <a:pt x="237088" y="109450"/>
                    <a:pt x="238993" y="110266"/>
                  </a:cubicBezTo>
                  <a:cubicBezTo>
                    <a:pt x="240353" y="110810"/>
                    <a:pt x="241986" y="111355"/>
                    <a:pt x="243619" y="111082"/>
                  </a:cubicBezTo>
                  <a:cubicBezTo>
                    <a:pt x="253687" y="110266"/>
                    <a:pt x="263211" y="112715"/>
                    <a:pt x="272735" y="115164"/>
                  </a:cubicBezTo>
                  <a:cubicBezTo>
                    <a:pt x="274096" y="115436"/>
                    <a:pt x="274640" y="116797"/>
                    <a:pt x="274368" y="117341"/>
                  </a:cubicBezTo>
                  <a:cubicBezTo>
                    <a:pt x="273279" y="120334"/>
                    <a:pt x="273551" y="123328"/>
                    <a:pt x="272735" y="126321"/>
                  </a:cubicBezTo>
                  <a:cubicBezTo>
                    <a:pt x="271647" y="131219"/>
                    <a:pt x="269470" y="136117"/>
                    <a:pt x="269742" y="141015"/>
                  </a:cubicBezTo>
                  <a:cubicBezTo>
                    <a:pt x="270014" y="147546"/>
                    <a:pt x="266748" y="152716"/>
                    <a:pt x="265932" y="158703"/>
                  </a:cubicBezTo>
                  <a:cubicBezTo>
                    <a:pt x="265660" y="161152"/>
                    <a:pt x="263755" y="163329"/>
                    <a:pt x="264027" y="165778"/>
                  </a:cubicBezTo>
                  <a:cubicBezTo>
                    <a:pt x="264027" y="167683"/>
                    <a:pt x="262939" y="167138"/>
                    <a:pt x="262123" y="166594"/>
                  </a:cubicBezTo>
                  <a:cubicBezTo>
                    <a:pt x="255320" y="165778"/>
                    <a:pt x="248789" y="168227"/>
                    <a:pt x="242258" y="167955"/>
                  </a:cubicBezTo>
                  <a:cubicBezTo>
                    <a:pt x="231101" y="167411"/>
                    <a:pt x="219944" y="166866"/>
                    <a:pt x="209060" y="166866"/>
                  </a:cubicBezTo>
                  <a:cubicBezTo>
                    <a:pt x="204162" y="166866"/>
                    <a:pt x="198991" y="167683"/>
                    <a:pt x="194638" y="167138"/>
                  </a:cubicBezTo>
                  <a:cubicBezTo>
                    <a:pt x="185386" y="166050"/>
                    <a:pt x="175862" y="167411"/>
                    <a:pt x="166610" y="166322"/>
                  </a:cubicBezTo>
                  <a:cubicBezTo>
                    <a:pt x="161711" y="165778"/>
                    <a:pt x="156269" y="166050"/>
                    <a:pt x="151099" y="166050"/>
                  </a:cubicBezTo>
                  <a:cubicBezTo>
                    <a:pt x="141575" y="166322"/>
                    <a:pt x="132051" y="166322"/>
                    <a:pt x="122799" y="166594"/>
                  </a:cubicBezTo>
                  <a:cubicBezTo>
                    <a:pt x="110009" y="167138"/>
                    <a:pt x="97492" y="167683"/>
                    <a:pt x="84702" y="166866"/>
                  </a:cubicBezTo>
                  <a:cubicBezTo>
                    <a:pt x="80893" y="166594"/>
                    <a:pt x="77355" y="167411"/>
                    <a:pt x="73546" y="167683"/>
                  </a:cubicBezTo>
                  <a:cubicBezTo>
                    <a:pt x="71369" y="168227"/>
                    <a:pt x="70824" y="167955"/>
                    <a:pt x="70824" y="165778"/>
                  </a:cubicBezTo>
                  <a:close/>
                  <a:moveTo>
                    <a:pt x="22388" y="158431"/>
                  </a:moveTo>
                  <a:cubicBezTo>
                    <a:pt x="27558" y="151084"/>
                    <a:pt x="34361" y="146730"/>
                    <a:pt x="42524" y="143192"/>
                  </a:cubicBezTo>
                  <a:cubicBezTo>
                    <a:pt x="46878" y="141287"/>
                    <a:pt x="51232" y="141015"/>
                    <a:pt x="55314" y="139110"/>
                  </a:cubicBezTo>
                  <a:cubicBezTo>
                    <a:pt x="57219" y="138294"/>
                    <a:pt x="58579" y="138838"/>
                    <a:pt x="57763" y="141559"/>
                  </a:cubicBezTo>
                  <a:cubicBezTo>
                    <a:pt x="55314" y="150267"/>
                    <a:pt x="53137" y="159247"/>
                    <a:pt x="50144" y="167683"/>
                  </a:cubicBezTo>
                  <a:cubicBezTo>
                    <a:pt x="49327" y="169860"/>
                    <a:pt x="48239" y="169860"/>
                    <a:pt x="46878" y="170132"/>
                  </a:cubicBezTo>
                  <a:cubicBezTo>
                    <a:pt x="45518" y="170404"/>
                    <a:pt x="44157" y="169860"/>
                    <a:pt x="43885" y="169860"/>
                  </a:cubicBezTo>
                  <a:cubicBezTo>
                    <a:pt x="35721" y="170676"/>
                    <a:pt x="29463" y="167683"/>
                    <a:pt x="22932" y="165506"/>
                  </a:cubicBezTo>
                  <a:cubicBezTo>
                    <a:pt x="21571" y="165506"/>
                    <a:pt x="21299" y="160336"/>
                    <a:pt x="22388" y="158431"/>
                  </a:cubicBezTo>
                  <a:close/>
                  <a:moveTo>
                    <a:pt x="374507" y="464834"/>
                  </a:moveTo>
                  <a:cubicBezTo>
                    <a:pt x="374235" y="467011"/>
                    <a:pt x="373962" y="468916"/>
                    <a:pt x="372602" y="471093"/>
                  </a:cubicBezTo>
                  <a:cubicBezTo>
                    <a:pt x="371241" y="472997"/>
                    <a:pt x="370425" y="475991"/>
                    <a:pt x="369064" y="477351"/>
                  </a:cubicBezTo>
                  <a:cubicBezTo>
                    <a:pt x="365799" y="481161"/>
                    <a:pt x="362534" y="485515"/>
                    <a:pt x="356819" y="486603"/>
                  </a:cubicBezTo>
                  <a:cubicBezTo>
                    <a:pt x="346207" y="488508"/>
                    <a:pt x="335594" y="488508"/>
                    <a:pt x="324981" y="488508"/>
                  </a:cubicBezTo>
                  <a:cubicBezTo>
                    <a:pt x="318995" y="488508"/>
                    <a:pt x="313280" y="488508"/>
                    <a:pt x="307294" y="488236"/>
                  </a:cubicBezTo>
                  <a:cubicBezTo>
                    <a:pt x="298314" y="487692"/>
                    <a:pt x="289334" y="488236"/>
                    <a:pt x="280354" y="488236"/>
                  </a:cubicBezTo>
                  <a:cubicBezTo>
                    <a:pt x="274640" y="488236"/>
                    <a:pt x="268925" y="489596"/>
                    <a:pt x="263211" y="488780"/>
                  </a:cubicBezTo>
                  <a:cubicBezTo>
                    <a:pt x="257497" y="487692"/>
                    <a:pt x="251782" y="487964"/>
                    <a:pt x="246068" y="487147"/>
                  </a:cubicBezTo>
                  <a:cubicBezTo>
                    <a:pt x="241986" y="486603"/>
                    <a:pt x="237632" y="486875"/>
                    <a:pt x="233278" y="487420"/>
                  </a:cubicBezTo>
                  <a:cubicBezTo>
                    <a:pt x="225659" y="488236"/>
                    <a:pt x="217767" y="487692"/>
                    <a:pt x="210148" y="487692"/>
                  </a:cubicBezTo>
                  <a:cubicBezTo>
                    <a:pt x="202529" y="487964"/>
                    <a:pt x="194638" y="486059"/>
                    <a:pt x="187018" y="487692"/>
                  </a:cubicBezTo>
                  <a:cubicBezTo>
                    <a:pt x="184841" y="488236"/>
                    <a:pt x="182937" y="486603"/>
                    <a:pt x="180488" y="486875"/>
                  </a:cubicBezTo>
                  <a:cubicBezTo>
                    <a:pt x="175317" y="487420"/>
                    <a:pt x="170147" y="488236"/>
                    <a:pt x="165249" y="489052"/>
                  </a:cubicBezTo>
                  <a:cubicBezTo>
                    <a:pt x="161711" y="489596"/>
                    <a:pt x="157902" y="488236"/>
                    <a:pt x="154092" y="488236"/>
                  </a:cubicBezTo>
                  <a:cubicBezTo>
                    <a:pt x="146745" y="488236"/>
                    <a:pt x="139126" y="488780"/>
                    <a:pt x="131779" y="488236"/>
                  </a:cubicBezTo>
                  <a:cubicBezTo>
                    <a:pt x="126881" y="487964"/>
                    <a:pt x="121982" y="488508"/>
                    <a:pt x="117084" y="488780"/>
                  </a:cubicBezTo>
                  <a:cubicBezTo>
                    <a:pt x="110826" y="489052"/>
                    <a:pt x="104839" y="487964"/>
                    <a:pt x="98853" y="487964"/>
                  </a:cubicBezTo>
                  <a:cubicBezTo>
                    <a:pt x="85791" y="488236"/>
                    <a:pt x="72729" y="488508"/>
                    <a:pt x="59396" y="489052"/>
                  </a:cubicBezTo>
                  <a:cubicBezTo>
                    <a:pt x="56402" y="489052"/>
                    <a:pt x="52865" y="487964"/>
                    <a:pt x="49599" y="488236"/>
                  </a:cubicBezTo>
                  <a:cubicBezTo>
                    <a:pt x="46062" y="488236"/>
                    <a:pt x="42797" y="486603"/>
                    <a:pt x="38987" y="487420"/>
                  </a:cubicBezTo>
                  <a:cubicBezTo>
                    <a:pt x="36810" y="487964"/>
                    <a:pt x="34089" y="486603"/>
                    <a:pt x="31912" y="485515"/>
                  </a:cubicBezTo>
                  <a:cubicBezTo>
                    <a:pt x="22932" y="480889"/>
                    <a:pt x="17218" y="473814"/>
                    <a:pt x="16129" y="463201"/>
                  </a:cubicBezTo>
                  <a:cubicBezTo>
                    <a:pt x="15585" y="455854"/>
                    <a:pt x="16401" y="448779"/>
                    <a:pt x="16945" y="441704"/>
                  </a:cubicBezTo>
                  <a:cubicBezTo>
                    <a:pt x="17490" y="436806"/>
                    <a:pt x="15585" y="432180"/>
                    <a:pt x="16129" y="427010"/>
                  </a:cubicBezTo>
                  <a:cubicBezTo>
                    <a:pt x="17490" y="416397"/>
                    <a:pt x="16945" y="405512"/>
                    <a:pt x="17218" y="394628"/>
                  </a:cubicBezTo>
                  <a:cubicBezTo>
                    <a:pt x="17218" y="391362"/>
                    <a:pt x="17762" y="387825"/>
                    <a:pt x="17490" y="385104"/>
                  </a:cubicBezTo>
                  <a:cubicBezTo>
                    <a:pt x="16401" y="375035"/>
                    <a:pt x="17490" y="364967"/>
                    <a:pt x="18034" y="355171"/>
                  </a:cubicBezTo>
                  <a:cubicBezTo>
                    <a:pt x="18306" y="349456"/>
                    <a:pt x="16673" y="344014"/>
                    <a:pt x="17762" y="338572"/>
                  </a:cubicBezTo>
                  <a:cubicBezTo>
                    <a:pt x="18850" y="332857"/>
                    <a:pt x="18034" y="327143"/>
                    <a:pt x="18034" y="321428"/>
                  </a:cubicBezTo>
                  <a:cubicBezTo>
                    <a:pt x="18034" y="314626"/>
                    <a:pt x="17762" y="307823"/>
                    <a:pt x="18578" y="300748"/>
                  </a:cubicBezTo>
                  <a:cubicBezTo>
                    <a:pt x="19122" y="296938"/>
                    <a:pt x="18306" y="293128"/>
                    <a:pt x="18306" y="289319"/>
                  </a:cubicBezTo>
                  <a:cubicBezTo>
                    <a:pt x="18578" y="284693"/>
                    <a:pt x="17762" y="279795"/>
                    <a:pt x="18034" y="275169"/>
                  </a:cubicBezTo>
                  <a:cubicBezTo>
                    <a:pt x="18306" y="272720"/>
                    <a:pt x="17490" y="270271"/>
                    <a:pt x="17762" y="267822"/>
                  </a:cubicBezTo>
                  <a:cubicBezTo>
                    <a:pt x="19122" y="259114"/>
                    <a:pt x="17762" y="250406"/>
                    <a:pt x="18306" y="241970"/>
                  </a:cubicBezTo>
                  <a:cubicBezTo>
                    <a:pt x="18578" y="237344"/>
                    <a:pt x="19939" y="232719"/>
                    <a:pt x="18306" y="227820"/>
                  </a:cubicBezTo>
                  <a:cubicBezTo>
                    <a:pt x="18034" y="226732"/>
                    <a:pt x="18306" y="224555"/>
                    <a:pt x="18850" y="222922"/>
                  </a:cubicBezTo>
                  <a:cubicBezTo>
                    <a:pt x="21027" y="215847"/>
                    <a:pt x="19939" y="209044"/>
                    <a:pt x="18578" y="202241"/>
                  </a:cubicBezTo>
                  <a:cubicBezTo>
                    <a:pt x="17762" y="197071"/>
                    <a:pt x="18034" y="191629"/>
                    <a:pt x="18578" y="186187"/>
                  </a:cubicBezTo>
                  <a:cubicBezTo>
                    <a:pt x="18850" y="183738"/>
                    <a:pt x="21843" y="183738"/>
                    <a:pt x="23476" y="184282"/>
                  </a:cubicBezTo>
                  <a:cubicBezTo>
                    <a:pt x="29735" y="187003"/>
                    <a:pt x="36538" y="187819"/>
                    <a:pt x="43341" y="188364"/>
                  </a:cubicBezTo>
                  <a:cubicBezTo>
                    <a:pt x="51232" y="189180"/>
                    <a:pt x="59396" y="189724"/>
                    <a:pt x="67015" y="187275"/>
                  </a:cubicBezTo>
                  <a:cubicBezTo>
                    <a:pt x="69736" y="186459"/>
                    <a:pt x="71369" y="188636"/>
                    <a:pt x="74090" y="188364"/>
                  </a:cubicBezTo>
                  <a:cubicBezTo>
                    <a:pt x="77627" y="188091"/>
                    <a:pt x="81165" y="188364"/>
                    <a:pt x="84975" y="188091"/>
                  </a:cubicBezTo>
                  <a:cubicBezTo>
                    <a:pt x="92594" y="187819"/>
                    <a:pt x="100213" y="187275"/>
                    <a:pt x="108105" y="185914"/>
                  </a:cubicBezTo>
                  <a:cubicBezTo>
                    <a:pt x="113275" y="185098"/>
                    <a:pt x="118717" y="185914"/>
                    <a:pt x="124159" y="185642"/>
                  </a:cubicBezTo>
                  <a:cubicBezTo>
                    <a:pt x="129874" y="185642"/>
                    <a:pt x="135316" y="185370"/>
                    <a:pt x="141031" y="184826"/>
                  </a:cubicBezTo>
                  <a:cubicBezTo>
                    <a:pt x="143208" y="184554"/>
                    <a:pt x="145384" y="185914"/>
                    <a:pt x="147561" y="185642"/>
                  </a:cubicBezTo>
                  <a:cubicBezTo>
                    <a:pt x="152732" y="185098"/>
                    <a:pt x="157902" y="187547"/>
                    <a:pt x="163344" y="185098"/>
                  </a:cubicBezTo>
                  <a:cubicBezTo>
                    <a:pt x="164977" y="184282"/>
                    <a:pt x="167154" y="185914"/>
                    <a:pt x="169331" y="185914"/>
                  </a:cubicBezTo>
                  <a:cubicBezTo>
                    <a:pt x="176406" y="185642"/>
                    <a:pt x="183481" y="184554"/>
                    <a:pt x="190556" y="184010"/>
                  </a:cubicBezTo>
                  <a:cubicBezTo>
                    <a:pt x="195998" y="183738"/>
                    <a:pt x="201713" y="184554"/>
                    <a:pt x="207155" y="184282"/>
                  </a:cubicBezTo>
                  <a:cubicBezTo>
                    <a:pt x="216135" y="184010"/>
                    <a:pt x="224843" y="184282"/>
                    <a:pt x="233822" y="184826"/>
                  </a:cubicBezTo>
                  <a:cubicBezTo>
                    <a:pt x="241442" y="185098"/>
                    <a:pt x="248789" y="184282"/>
                    <a:pt x="256408" y="185642"/>
                  </a:cubicBezTo>
                  <a:cubicBezTo>
                    <a:pt x="260762" y="186459"/>
                    <a:pt x="265388" y="185642"/>
                    <a:pt x="270014" y="185914"/>
                  </a:cubicBezTo>
                  <a:cubicBezTo>
                    <a:pt x="278722" y="186731"/>
                    <a:pt x="287701" y="185642"/>
                    <a:pt x="296681" y="187275"/>
                  </a:cubicBezTo>
                  <a:cubicBezTo>
                    <a:pt x="301852" y="188091"/>
                    <a:pt x="307022" y="187547"/>
                    <a:pt x="312464" y="186731"/>
                  </a:cubicBezTo>
                  <a:cubicBezTo>
                    <a:pt x="317634" y="185642"/>
                    <a:pt x="323349" y="185642"/>
                    <a:pt x="328519" y="186459"/>
                  </a:cubicBezTo>
                  <a:cubicBezTo>
                    <a:pt x="333689" y="187275"/>
                    <a:pt x="338587" y="185914"/>
                    <a:pt x="343758" y="186459"/>
                  </a:cubicBezTo>
                  <a:cubicBezTo>
                    <a:pt x="352193" y="187275"/>
                    <a:pt x="360901" y="187003"/>
                    <a:pt x="367976" y="192717"/>
                  </a:cubicBezTo>
                  <a:cubicBezTo>
                    <a:pt x="370969" y="195166"/>
                    <a:pt x="372874" y="197888"/>
                    <a:pt x="373690" y="201969"/>
                  </a:cubicBezTo>
                  <a:cubicBezTo>
                    <a:pt x="374507" y="206051"/>
                    <a:pt x="374507" y="210133"/>
                    <a:pt x="375867" y="213942"/>
                  </a:cubicBezTo>
                  <a:cubicBezTo>
                    <a:pt x="377500" y="219113"/>
                    <a:pt x="375323" y="224555"/>
                    <a:pt x="375323" y="229997"/>
                  </a:cubicBezTo>
                  <a:cubicBezTo>
                    <a:pt x="375051" y="239521"/>
                    <a:pt x="373690" y="249046"/>
                    <a:pt x="375595" y="258842"/>
                  </a:cubicBezTo>
                  <a:cubicBezTo>
                    <a:pt x="376412" y="263468"/>
                    <a:pt x="374779" y="268366"/>
                    <a:pt x="373962" y="273264"/>
                  </a:cubicBezTo>
                  <a:cubicBezTo>
                    <a:pt x="373418" y="275985"/>
                    <a:pt x="370697" y="276257"/>
                    <a:pt x="369064" y="275985"/>
                  </a:cubicBezTo>
                  <a:cubicBezTo>
                    <a:pt x="362806" y="275169"/>
                    <a:pt x="356819" y="275985"/>
                    <a:pt x="350560" y="275985"/>
                  </a:cubicBezTo>
                  <a:cubicBezTo>
                    <a:pt x="345390" y="275985"/>
                    <a:pt x="339948" y="273536"/>
                    <a:pt x="334506" y="275985"/>
                  </a:cubicBezTo>
                  <a:cubicBezTo>
                    <a:pt x="333145" y="276801"/>
                    <a:pt x="332601" y="275441"/>
                    <a:pt x="332329" y="274080"/>
                  </a:cubicBezTo>
                  <a:cubicBezTo>
                    <a:pt x="332056" y="271903"/>
                    <a:pt x="331512" y="269454"/>
                    <a:pt x="331512" y="267277"/>
                  </a:cubicBezTo>
                  <a:cubicBezTo>
                    <a:pt x="332329" y="259658"/>
                    <a:pt x="332329" y="251767"/>
                    <a:pt x="332329" y="244147"/>
                  </a:cubicBezTo>
                  <a:cubicBezTo>
                    <a:pt x="332329" y="238433"/>
                    <a:pt x="332329" y="232446"/>
                    <a:pt x="331784" y="226732"/>
                  </a:cubicBezTo>
                  <a:cubicBezTo>
                    <a:pt x="331240" y="222650"/>
                    <a:pt x="326614" y="218841"/>
                    <a:pt x="322532" y="218841"/>
                  </a:cubicBezTo>
                  <a:cubicBezTo>
                    <a:pt x="319267" y="218841"/>
                    <a:pt x="315729" y="219113"/>
                    <a:pt x="312464" y="218841"/>
                  </a:cubicBezTo>
                  <a:cubicBezTo>
                    <a:pt x="304301" y="218024"/>
                    <a:pt x="295865" y="220473"/>
                    <a:pt x="287701" y="218568"/>
                  </a:cubicBezTo>
                  <a:cubicBezTo>
                    <a:pt x="284436" y="217752"/>
                    <a:pt x="280626" y="219113"/>
                    <a:pt x="277361" y="219657"/>
                  </a:cubicBezTo>
                  <a:cubicBezTo>
                    <a:pt x="274368" y="219929"/>
                    <a:pt x="271374" y="219657"/>
                    <a:pt x="269198" y="219113"/>
                  </a:cubicBezTo>
                  <a:cubicBezTo>
                    <a:pt x="264844" y="218024"/>
                    <a:pt x="261034" y="219385"/>
                    <a:pt x="256952" y="219113"/>
                  </a:cubicBezTo>
                  <a:cubicBezTo>
                    <a:pt x="251510" y="218568"/>
                    <a:pt x="246068" y="219657"/>
                    <a:pt x="240625" y="219385"/>
                  </a:cubicBezTo>
                  <a:cubicBezTo>
                    <a:pt x="234639" y="218841"/>
                    <a:pt x="228108" y="218568"/>
                    <a:pt x="221849" y="220201"/>
                  </a:cubicBezTo>
                  <a:cubicBezTo>
                    <a:pt x="218312" y="221290"/>
                    <a:pt x="214502" y="221290"/>
                    <a:pt x="210965" y="220201"/>
                  </a:cubicBezTo>
                  <a:cubicBezTo>
                    <a:pt x="207971" y="219385"/>
                    <a:pt x="204978" y="219657"/>
                    <a:pt x="202257" y="219929"/>
                  </a:cubicBezTo>
                  <a:cubicBezTo>
                    <a:pt x="195182" y="220745"/>
                    <a:pt x="188379" y="217752"/>
                    <a:pt x="181304" y="219113"/>
                  </a:cubicBezTo>
                  <a:cubicBezTo>
                    <a:pt x="174773" y="220473"/>
                    <a:pt x="168242" y="219657"/>
                    <a:pt x="161439" y="220201"/>
                  </a:cubicBezTo>
                  <a:cubicBezTo>
                    <a:pt x="152459" y="220745"/>
                    <a:pt x="143208" y="221290"/>
                    <a:pt x="134228" y="219657"/>
                  </a:cubicBezTo>
                  <a:cubicBezTo>
                    <a:pt x="126336" y="218296"/>
                    <a:pt x="118717" y="220201"/>
                    <a:pt x="111098" y="219657"/>
                  </a:cubicBezTo>
                  <a:cubicBezTo>
                    <a:pt x="102118" y="219113"/>
                    <a:pt x="93410" y="220745"/>
                    <a:pt x="84430" y="219113"/>
                  </a:cubicBezTo>
                  <a:cubicBezTo>
                    <a:pt x="80893" y="218568"/>
                    <a:pt x="76539" y="219657"/>
                    <a:pt x="72729" y="220201"/>
                  </a:cubicBezTo>
                  <a:cubicBezTo>
                    <a:pt x="70280" y="220473"/>
                    <a:pt x="68103" y="219657"/>
                    <a:pt x="65654" y="219657"/>
                  </a:cubicBezTo>
                  <a:cubicBezTo>
                    <a:pt x="58851" y="219657"/>
                    <a:pt x="54225" y="222922"/>
                    <a:pt x="55314" y="231358"/>
                  </a:cubicBezTo>
                  <a:cubicBezTo>
                    <a:pt x="53953" y="239249"/>
                    <a:pt x="57491" y="247141"/>
                    <a:pt x="56130" y="255032"/>
                  </a:cubicBezTo>
                  <a:cubicBezTo>
                    <a:pt x="54770" y="263468"/>
                    <a:pt x="57491" y="271903"/>
                    <a:pt x="54497" y="280067"/>
                  </a:cubicBezTo>
                  <a:cubicBezTo>
                    <a:pt x="53681" y="282516"/>
                    <a:pt x="55314" y="284965"/>
                    <a:pt x="55042" y="287686"/>
                  </a:cubicBezTo>
                  <a:cubicBezTo>
                    <a:pt x="53409" y="297210"/>
                    <a:pt x="55586" y="306462"/>
                    <a:pt x="56402" y="315714"/>
                  </a:cubicBezTo>
                  <a:cubicBezTo>
                    <a:pt x="56947" y="319524"/>
                    <a:pt x="55858" y="323333"/>
                    <a:pt x="56130" y="327415"/>
                  </a:cubicBezTo>
                  <a:cubicBezTo>
                    <a:pt x="56402" y="330136"/>
                    <a:pt x="56674" y="332857"/>
                    <a:pt x="56674" y="335579"/>
                  </a:cubicBezTo>
                  <a:cubicBezTo>
                    <a:pt x="56402" y="345375"/>
                    <a:pt x="56947" y="355443"/>
                    <a:pt x="56130" y="365239"/>
                  </a:cubicBezTo>
                  <a:cubicBezTo>
                    <a:pt x="55314" y="375852"/>
                    <a:pt x="55858" y="386192"/>
                    <a:pt x="55314" y="396805"/>
                  </a:cubicBezTo>
                  <a:cubicBezTo>
                    <a:pt x="55042" y="400342"/>
                    <a:pt x="54497" y="403880"/>
                    <a:pt x="54770" y="407689"/>
                  </a:cubicBezTo>
                  <a:cubicBezTo>
                    <a:pt x="55586" y="416397"/>
                    <a:pt x="54497" y="425377"/>
                    <a:pt x="56130" y="434085"/>
                  </a:cubicBezTo>
                  <a:cubicBezTo>
                    <a:pt x="56674" y="436806"/>
                    <a:pt x="55858" y="439255"/>
                    <a:pt x="56402" y="441976"/>
                  </a:cubicBezTo>
                  <a:cubicBezTo>
                    <a:pt x="57763" y="446602"/>
                    <a:pt x="60756" y="448779"/>
                    <a:pt x="65654" y="449867"/>
                  </a:cubicBezTo>
                  <a:cubicBezTo>
                    <a:pt x="75723" y="452316"/>
                    <a:pt x="85791" y="449595"/>
                    <a:pt x="95859" y="449867"/>
                  </a:cubicBezTo>
                  <a:cubicBezTo>
                    <a:pt x="102934" y="450140"/>
                    <a:pt x="109737" y="450412"/>
                    <a:pt x="116812" y="450684"/>
                  </a:cubicBezTo>
                  <a:cubicBezTo>
                    <a:pt x="125792" y="450956"/>
                    <a:pt x="134772" y="452589"/>
                    <a:pt x="143752" y="449595"/>
                  </a:cubicBezTo>
                  <a:cubicBezTo>
                    <a:pt x="145657" y="448779"/>
                    <a:pt x="148378" y="449867"/>
                    <a:pt x="150827" y="450140"/>
                  </a:cubicBezTo>
                  <a:cubicBezTo>
                    <a:pt x="156541" y="450956"/>
                    <a:pt x="162528" y="450684"/>
                    <a:pt x="168242" y="450412"/>
                  </a:cubicBezTo>
                  <a:cubicBezTo>
                    <a:pt x="173413" y="450412"/>
                    <a:pt x="178855" y="450684"/>
                    <a:pt x="184025" y="451228"/>
                  </a:cubicBezTo>
                  <a:cubicBezTo>
                    <a:pt x="186746" y="451500"/>
                    <a:pt x="189739" y="451500"/>
                    <a:pt x="192461" y="450684"/>
                  </a:cubicBezTo>
                  <a:cubicBezTo>
                    <a:pt x="196815" y="449323"/>
                    <a:pt x="201440" y="449867"/>
                    <a:pt x="205794" y="450412"/>
                  </a:cubicBezTo>
                  <a:cubicBezTo>
                    <a:pt x="212053" y="451228"/>
                    <a:pt x="218040" y="450412"/>
                    <a:pt x="224026" y="450956"/>
                  </a:cubicBezTo>
                  <a:cubicBezTo>
                    <a:pt x="231101" y="451500"/>
                    <a:pt x="238448" y="452044"/>
                    <a:pt x="245523" y="451500"/>
                  </a:cubicBezTo>
                  <a:cubicBezTo>
                    <a:pt x="250694" y="450956"/>
                    <a:pt x="255592" y="451228"/>
                    <a:pt x="260762" y="450956"/>
                  </a:cubicBezTo>
                  <a:cubicBezTo>
                    <a:pt x="265388" y="450956"/>
                    <a:pt x="269742" y="451500"/>
                    <a:pt x="274368" y="451772"/>
                  </a:cubicBezTo>
                  <a:cubicBezTo>
                    <a:pt x="279266" y="451772"/>
                    <a:pt x="284436" y="451228"/>
                    <a:pt x="289334" y="451500"/>
                  </a:cubicBezTo>
                  <a:cubicBezTo>
                    <a:pt x="296137" y="451772"/>
                    <a:pt x="303212" y="451228"/>
                    <a:pt x="310015" y="451772"/>
                  </a:cubicBezTo>
                  <a:cubicBezTo>
                    <a:pt x="314913" y="452316"/>
                    <a:pt x="320083" y="452589"/>
                    <a:pt x="324981" y="451772"/>
                  </a:cubicBezTo>
                  <a:cubicBezTo>
                    <a:pt x="330696" y="450956"/>
                    <a:pt x="333417" y="444425"/>
                    <a:pt x="333145" y="437078"/>
                  </a:cubicBezTo>
                  <a:cubicBezTo>
                    <a:pt x="332601" y="431091"/>
                    <a:pt x="332056" y="424833"/>
                    <a:pt x="333961" y="418574"/>
                  </a:cubicBezTo>
                  <a:cubicBezTo>
                    <a:pt x="334506" y="416669"/>
                    <a:pt x="333689" y="414492"/>
                    <a:pt x="333145" y="412588"/>
                  </a:cubicBezTo>
                  <a:cubicBezTo>
                    <a:pt x="332056" y="407417"/>
                    <a:pt x="331784" y="402247"/>
                    <a:pt x="333417" y="397077"/>
                  </a:cubicBezTo>
                  <a:cubicBezTo>
                    <a:pt x="333417" y="397077"/>
                    <a:pt x="333417" y="396805"/>
                    <a:pt x="333689" y="396805"/>
                  </a:cubicBezTo>
                  <a:cubicBezTo>
                    <a:pt x="334233" y="394900"/>
                    <a:pt x="331784" y="392451"/>
                    <a:pt x="334233" y="390546"/>
                  </a:cubicBezTo>
                  <a:cubicBezTo>
                    <a:pt x="336138" y="389185"/>
                    <a:pt x="338315" y="390546"/>
                    <a:pt x="340492" y="390546"/>
                  </a:cubicBezTo>
                  <a:cubicBezTo>
                    <a:pt x="350560" y="390002"/>
                    <a:pt x="360629" y="391362"/>
                    <a:pt x="370969" y="390818"/>
                  </a:cubicBezTo>
                  <a:cubicBezTo>
                    <a:pt x="373146" y="390546"/>
                    <a:pt x="373418" y="391090"/>
                    <a:pt x="373418" y="393267"/>
                  </a:cubicBezTo>
                  <a:cubicBezTo>
                    <a:pt x="372602" y="404152"/>
                    <a:pt x="373418" y="415037"/>
                    <a:pt x="374235" y="425921"/>
                  </a:cubicBezTo>
                  <a:cubicBezTo>
                    <a:pt x="375051" y="434901"/>
                    <a:pt x="374507" y="443881"/>
                    <a:pt x="373690" y="452589"/>
                  </a:cubicBezTo>
                  <a:cubicBezTo>
                    <a:pt x="373690" y="456942"/>
                    <a:pt x="375051" y="460752"/>
                    <a:pt x="374507" y="464834"/>
                  </a:cubicBezTo>
                  <a:close/>
                  <a:moveTo>
                    <a:pt x="229196" y="367416"/>
                  </a:moveTo>
                  <a:cubicBezTo>
                    <a:pt x="230829" y="371770"/>
                    <a:pt x="234367" y="375308"/>
                    <a:pt x="237904" y="378845"/>
                  </a:cubicBezTo>
                  <a:cubicBezTo>
                    <a:pt x="243346" y="384287"/>
                    <a:pt x="250149" y="386464"/>
                    <a:pt x="256952" y="388913"/>
                  </a:cubicBezTo>
                  <a:cubicBezTo>
                    <a:pt x="261578" y="390546"/>
                    <a:pt x="266476" y="390546"/>
                    <a:pt x="271102" y="390274"/>
                  </a:cubicBezTo>
                  <a:cubicBezTo>
                    <a:pt x="273824" y="390002"/>
                    <a:pt x="275728" y="391090"/>
                    <a:pt x="277633" y="391635"/>
                  </a:cubicBezTo>
                  <a:cubicBezTo>
                    <a:pt x="281987" y="392451"/>
                    <a:pt x="286069" y="392451"/>
                    <a:pt x="290423" y="392179"/>
                  </a:cubicBezTo>
                  <a:cubicBezTo>
                    <a:pt x="296953" y="391907"/>
                    <a:pt x="303484" y="391907"/>
                    <a:pt x="310015" y="391907"/>
                  </a:cubicBezTo>
                  <a:cubicBezTo>
                    <a:pt x="310015" y="391907"/>
                    <a:pt x="310287" y="391907"/>
                    <a:pt x="310287" y="391907"/>
                  </a:cubicBezTo>
                  <a:cubicBezTo>
                    <a:pt x="311648" y="391090"/>
                    <a:pt x="313280" y="389458"/>
                    <a:pt x="314369" y="390818"/>
                  </a:cubicBezTo>
                  <a:cubicBezTo>
                    <a:pt x="315185" y="392179"/>
                    <a:pt x="315185" y="394628"/>
                    <a:pt x="314913" y="396261"/>
                  </a:cubicBezTo>
                  <a:cubicBezTo>
                    <a:pt x="313280" y="406057"/>
                    <a:pt x="315185" y="416125"/>
                    <a:pt x="314641" y="425921"/>
                  </a:cubicBezTo>
                  <a:cubicBezTo>
                    <a:pt x="314641" y="428098"/>
                    <a:pt x="316002" y="430275"/>
                    <a:pt x="315185" y="432724"/>
                  </a:cubicBezTo>
                  <a:cubicBezTo>
                    <a:pt x="314913" y="433813"/>
                    <a:pt x="314369" y="434357"/>
                    <a:pt x="313553" y="434357"/>
                  </a:cubicBezTo>
                  <a:cubicBezTo>
                    <a:pt x="310015" y="433813"/>
                    <a:pt x="306478" y="434901"/>
                    <a:pt x="302940" y="434085"/>
                  </a:cubicBezTo>
                  <a:cubicBezTo>
                    <a:pt x="298586" y="432996"/>
                    <a:pt x="293960" y="434357"/>
                    <a:pt x="289606" y="433268"/>
                  </a:cubicBezTo>
                  <a:cubicBezTo>
                    <a:pt x="287701" y="432724"/>
                    <a:pt x="286069" y="432724"/>
                    <a:pt x="284164" y="433813"/>
                  </a:cubicBezTo>
                  <a:cubicBezTo>
                    <a:pt x="281715" y="435173"/>
                    <a:pt x="278722" y="433813"/>
                    <a:pt x="276273" y="433540"/>
                  </a:cubicBezTo>
                  <a:cubicBezTo>
                    <a:pt x="272735" y="432996"/>
                    <a:pt x="269198" y="433540"/>
                    <a:pt x="265660" y="432996"/>
                  </a:cubicBezTo>
                  <a:cubicBezTo>
                    <a:pt x="261850" y="432452"/>
                    <a:pt x="257497" y="432996"/>
                    <a:pt x="253687" y="432996"/>
                  </a:cubicBezTo>
                  <a:cubicBezTo>
                    <a:pt x="246068" y="433268"/>
                    <a:pt x="238448" y="432996"/>
                    <a:pt x="230829" y="433268"/>
                  </a:cubicBezTo>
                  <a:cubicBezTo>
                    <a:pt x="222121" y="433540"/>
                    <a:pt x="213414" y="433540"/>
                    <a:pt x="204706" y="433268"/>
                  </a:cubicBezTo>
                  <a:cubicBezTo>
                    <a:pt x="194638" y="432996"/>
                    <a:pt x="184569" y="431636"/>
                    <a:pt x="174501" y="433540"/>
                  </a:cubicBezTo>
                  <a:cubicBezTo>
                    <a:pt x="172052" y="434085"/>
                    <a:pt x="169331" y="433540"/>
                    <a:pt x="166882" y="433268"/>
                  </a:cubicBezTo>
                  <a:cubicBezTo>
                    <a:pt x="159807" y="432452"/>
                    <a:pt x="152732" y="433540"/>
                    <a:pt x="145657" y="433540"/>
                  </a:cubicBezTo>
                  <a:cubicBezTo>
                    <a:pt x="140486" y="433268"/>
                    <a:pt x="135316" y="431908"/>
                    <a:pt x="130146" y="432452"/>
                  </a:cubicBezTo>
                  <a:cubicBezTo>
                    <a:pt x="123887" y="432996"/>
                    <a:pt x="117901" y="432180"/>
                    <a:pt x="111642" y="432452"/>
                  </a:cubicBezTo>
                  <a:cubicBezTo>
                    <a:pt x="106744" y="432724"/>
                    <a:pt x="102118" y="432452"/>
                    <a:pt x="97220" y="432452"/>
                  </a:cubicBezTo>
                  <a:cubicBezTo>
                    <a:pt x="93410" y="432452"/>
                    <a:pt x="89056" y="432452"/>
                    <a:pt x="85247" y="431636"/>
                  </a:cubicBezTo>
                  <a:cubicBezTo>
                    <a:pt x="82253" y="431091"/>
                    <a:pt x="79532" y="432452"/>
                    <a:pt x="76811" y="432180"/>
                  </a:cubicBezTo>
                  <a:cubicBezTo>
                    <a:pt x="74906" y="432180"/>
                    <a:pt x="74634" y="431636"/>
                    <a:pt x="74362" y="430003"/>
                  </a:cubicBezTo>
                  <a:cubicBezTo>
                    <a:pt x="74090" y="422656"/>
                    <a:pt x="74090" y="415309"/>
                    <a:pt x="73818" y="407689"/>
                  </a:cubicBezTo>
                  <a:cubicBezTo>
                    <a:pt x="73546" y="399526"/>
                    <a:pt x="74090" y="391362"/>
                    <a:pt x="74906" y="383199"/>
                  </a:cubicBezTo>
                  <a:cubicBezTo>
                    <a:pt x="75451" y="378573"/>
                    <a:pt x="73546" y="373947"/>
                    <a:pt x="73546" y="369321"/>
                  </a:cubicBezTo>
                  <a:cubicBezTo>
                    <a:pt x="73546" y="363334"/>
                    <a:pt x="72185" y="357620"/>
                    <a:pt x="72729" y="351633"/>
                  </a:cubicBezTo>
                  <a:cubicBezTo>
                    <a:pt x="73001" y="345375"/>
                    <a:pt x="72729" y="339116"/>
                    <a:pt x="72729" y="332857"/>
                  </a:cubicBezTo>
                  <a:cubicBezTo>
                    <a:pt x="72457" y="327143"/>
                    <a:pt x="73546" y="321156"/>
                    <a:pt x="73274" y="315442"/>
                  </a:cubicBezTo>
                  <a:cubicBezTo>
                    <a:pt x="73001" y="304829"/>
                    <a:pt x="75178" y="294217"/>
                    <a:pt x="72729" y="283604"/>
                  </a:cubicBezTo>
                  <a:cubicBezTo>
                    <a:pt x="71641" y="278706"/>
                    <a:pt x="72729" y="273264"/>
                    <a:pt x="73001" y="268094"/>
                  </a:cubicBezTo>
                  <a:cubicBezTo>
                    <a:pt x="73001" y="259114"/>
                    <a:pt x="74090" y="250406"/>
                    <a:pt x="73274" y="241426"/>
                  </a:cubicBezTo>
                  <a:cubicBezTo>
                    <a:pt x="73001" y="239521"/>
                    <a:pt x="74090" y="239521"/>
                    <a:pt x="75451" y="239249"/>
                  </a:cubicBezTo>
                  <a:cubicBezTo>
                    <a:pt x="83614" y="237889"/>
                    <a:pt x="91505" y="238161"/>
                    <a:pt x="99669" y="237889"/>
                  </a:cubicBezTo>
                  <a:cubicBezTo>
                    <a:pt x="105655" y="237617"/>
                    <a:pt x="111642" y="237344"/>
                    <a:pt x="117629" y="237344"/>
                  </a:cubicBezTo>
                  <a:cubicBezTo>
                    <a:pt x="121710" y="237344"/>
                    <a:pt x="125792" y="238433"/>
                    <a:pt x="129874" y="238161"/>
                  </a:cubicBezTo>
                  <a:cubicBezTo>
                    <a:pt x="132323" y="238161"/>
                    <a:pt x="134772" y="238433"/>
                    <a:pt x="137221" y="238161"/>
                  </a:cubicBezTo>
                  <a:cubicBezTo>
                    <a:pt x="145384" y="237344"/>
                    <a:pt x="153548" y="238977"/>
                    <a:pt x="161711" y="237889"/>
                  </a:cubicBezTo>
                  <a:cubicBezTo>
                    <a:pt x="172868" y="236528"/>
                    <a:pt x="183753" y="239521"/>
                    <a:pt x="194638" y="238433"/>
                  </a:cubicBezTo>
                  <a:cubicBezTo>
                    <a:pt x="201168" y="237617"/>
                    <a:pt x="207699" y="238705"/>
                    <a:pt x="213958" y="237889"/>
                  </a:cubicBezTo>
                  <a:cubicBezTo>
                    <a:pt x="219672" y="237072"/>
                    <a:pt x="225115" y="239794"/>
                    <a:pt x="230829" y="237344"/>
                  </a:cubicBezTo>
                  <a:cubicBezTo>
                    <a:pt x="234367" y="235712"/>
                    <a:pt x="238448" y="237889"/>
                    <a:pt x="242530" y="237617"/>
                  </a:cubicBezTo>
                  <a:cubicBezTo>
                    <a:pt x="247972" y="237344"/>
                    <a:pt x="253687" y="237617"/>
                    <a:pt x="259129" y="237344"/>
                  </a:cubicBezTo>
                  <a:cubicBezTo>
                    <a:pt x="262939" y="237072"/>
                    <a:pt x="266476" y="237072"/>
                    <a:pt x="270014" y="238161"/>
                  </a:cubicBezTo>
                  <a:cubicBezTo>
                    <a:pt x="272191" y="238705"/>
                    <a:pt x="274912" y="238433"/>
                    <a:pt x="277361" y="238161"/>
                  </a:cubicBezTo>
                  <a:cubicBezTo>
                    <a:pt x="280082" y="237889"/>
                    <a:pt x="282803" y="238433"/>
                    <a:pt x="285525" y="237889"/>
                  </a:cubicBezTo>
                  <a:cubicBezTo>
                    <a:pt x="293144" y="236528"/>
                    <a:pt x="301035" y="238161"/>
                    <a:pt x="308927" y="236528"/>
                  </a:cubicBezTo>
                  <a:cubicBezTo>
                    <a:pt x="310831" y="236256"/>
                    <a:pt x="313008" y="237072"/>
                    <a:pt x="315185" y="235984"/>
                  </a:cubicBezTo>
                  <a:cubicBezTo>
                    <a:pt x="314913" y="243059"/>
                    <a:pt x="314641" y="249862"/>
                    <a:pt x="315185" y="256665"/>
                  </a:cubicBezTo>
                  <a:cubicBezTo>
                    <a:pt x="315729" y="262651"/>
                    <a:pt x="314641" y="268638"/>
                    <a:pt x="313825" y="274624"/>
                  </a:cubicBezTo>
                  <a:cubicBezTo>
                    <a:pt x="313553" y="277073"/>
                    <a:pt x="310559" y="276801"/>
                    <a:pt x="308927" y="276529"/>
                  </a:cubicBezTo>
                  <a:cubicBezTo>
                    <a:pt x="301579" y="275713"/>
                    <a:pt x="294504" y="275169"/>
                    <a:pt x="287157" y="276529"/>
                  </a:cubicBezTo>
                  <a:cubicBezTo>
                    <a:pt x="283075" y="277346"/>
                    <a:pt x="278722" y="275441"/>
                    <a:pt x="274640" y="276529"/>
                  </a:cubicBezTo>
                  <a:cubicBezTo>
                    <a:pt x="267293" y="278434"/>
                    <a:pt x="259673" y="276257"/>
                    <a:pt x="252598" y="278978"/>
                  </a:cubicBezTo>
                  <a:cubicBezTo>
                    <a:pt x="245796" y="281699"/>
                    <a:pt x="238993" y="284693"/>
                    <a:pt x="234639" y="291224"/>
                  </a:cubicBezTo>
                  <a:cubicBezTo>
                    <a:pt x="230013" y="297754"/>
                    <a:pt x="228380" y="305374"/>
                    <a:pt x="227019" y="312993"/>
                  </a:cubicBezTo>
                  <a:cubicBezTo>
                    <a:pt x="226203" y="318163"/>
                    <a:pt x="224298" y="323333"/>
                    <a:pt x="224298" y="328776"/>
                  </a:cubicBezTo>
                  <a:cubicBezTo>
                    <a:pt x="224843" y="341837"/>
                    <a:pt x="224570" y="354899"/>
                    <a:pt x="229196" y="367416"/>
                  </a:cubicBezTo>
                  <a:close/>
                  <a:moveTo>
                    <a:pt x="405256" y="364423"/>
                  </a:moveTo>
                  <a:cubicBezTo>
                    <a:pt x="404984" y="369593"/>
                    <a:pt x="404167" y="370137"/>
                    <a:pt x="399269" y="370954"/>
                  </a:cubicBezTo>
                  <a:cubicBezTo>
                    <a:pt x="391922" y="372042"/>
                    <a:pt x="384575" y="370682"/>
                    <a:pt x="377228" y="372042"/>
                  </a:cubicBezTo>
                  <a:cubicBezTo>
                    <a:pt x="376139" y="372314"/>
                    <a:pt x="374779" y="371498"/>
                    <a:pt x="373690" y="370954"/>
                  </a:cubicBezTo>
                  <a:cubicBezTo>
                    <a:pt x="370153" y="369321"/>
                    <a:pt x="366887" y="372314"/>
                    <a:pt x="363078" y="371498"/>
                  </a:cubicBezTo>
                  <a:cubicBezTo>
                    <a:pt x="357363" y="370409"/>
                    <a:pt x="351105" y="371226"/>
                    <a:pt x="344846" y="371498"/>
                  </a:cubicBezTo>
                  <a:cubicBezTo>
                    <a:pt x="337499" y="372042"/>
                    <a:pt x="329880" y="372042"/>
                    <a:pt x="322805" y="372314"/>
                  </a:cubicBezTo>
                  <a:cubicBezTo>
                    <a:pt x="312736" y="372586"/>
                    <a:pt x="302396" y="372314"/>
                    <a:pt x="292327" y="372042"/>
                  </a:cubicBezTo>
                  <a:cubicBezTo>
                    <a:pt x="283075" y="371770"/>
                    <a:pt x="273551" y="371498"/>
                    <a:pt x="264572" y="370682"/>
                  </a:cubicBezTo>
                  <a:cubicBezTo>
                    <a:pt x="259946" y="370137"/>
                    <a:pt x="254231" y="369865"/>
                    <a:pt x="250149" y="365783"/>
                  </a:cubicBezTo>
                  <a:cubicBezTo>
                    <a:pt x="246340" y="361974"/>
                    <a:pt x="244435" y="357348"/>
                    <a:pt x="244435" y="350817"/>
                  </a:cubicBezTo>
                  <a:cubicBezTo>
                    <a:pt x="243891" y="341565"/>
                    <a:pt x="243891" y="331225"/>
                    <a:pt x="244435" y="320884"/>
                  </a:cubicBezTo>
                  <a:cubicBezTo>
                    <a:pt x="244707" y="317075"/>
                    <a:pt x="245251" y="312993"/>
                    <a:pt x="246068" y="309183"/>
                  </a:cubicBezTo>
                  <a:cubicBezTo>
                    <a:pt x="247700" y="302652"/>
                    <a:pt x="252326" y="299115"/>
                    <a:pt x="258313" y="297210"/>
                  </a:cubicBezTo>
                  <a:cubicBezTo>
                    <a:pt x="260762" y="296394"/>
                    <a:pt x="263211" y="296122"/>
                    <a:pt x="265660" y="294489"/>
                  </a:cubicBezTo>
                  <a:cubicBezTo>
                    <a:pt x="268925" y="292584"/>
                    <a:pt x="272735" y="293945"/>
                    <a:pt x="276273" y="294761"/>
                  </a:cubicBezTo>
                  <a:cubicBezTo>
                    <a:pt x="278450" y="295305"/>
                    <a:pt x="280354" y="295033"/>
                    <a:pt x="282259" y="294217"/>
                  </a:cubicBezTo>
                  <a:cubicBezTo>
                    <a:pt x="284436" y="293400"/>
                    <a:pt x="286341" y="293673"/>
                    <a:pt x="288518" y="293945"/>
                  </a:cubicBezTo>
                  <a:cubicBezTo>
                    <a:pt x="293416" y="294489"/>
                    <a:pt x="298042" y="294217"/>
                    <a:pt x="302940" y="293400"/>
                  </a:cubicBezTo>
                  <a:cubicBezTo>
                    <a:pt x="308110" y="292584"/>
                    <a:pt x="313553" y="293945"/>
                    <a:pt x="318451" y="293128"/>
                  </a:cubicBezTo>
                  <a:cubicBezTo>
                    <a:pt x="325526" y="292040"/>
                    <a:pt x="332329" y="294489"/>
                    <a:pt x="339404" y="293400"/>
                  </a:cubicBezTo>
                  <a:cubicBezTo>
                    <a:pt x="343758" y="292856"/>
                    <a:pt x="348656" y="292312"/>
                    <a:pt x="353009" y="293673"/>
                  </a:cubicBezTo>
                  <a:cubicBezTo>
                    <a:pt x="354370" y="293945"/>
                    <a:pt x="356275" y="294489"/>
                    <a:pt x="357635" y="293945"/>
                  </a:cubicBezTo>
                  <a:cubicBezTo>
                    <a:pt x="363078" y="292040"/>
                    <a:pt x="368520" y="293400"/>
                    <a:pt x="373962" y="292584"/>
                  </a:cubicBezTo>
                  <a:cubicBezTo>
                    <a:pt x="377772" y="292040"/>
                    <a:pt x="381854" y="293128"/>
                    <a:pt x="385663" y="293945"/>
                  </a:cubicBezTo>
                  <a:cubicBezTo>
                    <a:pt x="387296" y="294217"/>
                    <a:pt x="388657" y="293945"/>
                    <a:pt x="389745" y="293673"/>
                  </a:cubicBezTo>
                  <a:cubicBezTo>
                    <a:pt x="394099" y="292584"/>
                    <a:pt x="398453" y="293945"/>
                    <a:pt x="403079" y="293945"/>
                  </a:cubicBezTo>
                  <a:cubicBezTo>
                    <a:pt x="405800" y="293945"/>
                    <a:pt x="404984" y="297210"/>
                    <a:pt x="404984" y="298571"/>
                  </a:cubicBezTo>
                  <a:cubicBezTo>
                    <a:pt x="405256" y="311360"/>
                    <a:pt x="404984" y="323878"/>
                    <a:pt x="405256" y="336667"/>
                  </a:cubicBezTo>
                  <a:cubicBezTo>
                    <a:pt x="405256" y="341837"/>
                    <a:pt x="404712" y="347280"/>
                    <a:pt x="404440" y="352450"/>
                  </a:cubicBezTo>
                  <a:cubicBezTo>
                    <a:pt x="403623" y="356804"/>
                    <a:pt x="405528" y="360341"/>
                    <a:pt x="405256" y="364423"/>
                  </a:cubicBezTo>
                  <a:close/>
                </a:path>
              </a:pathLst>
            </a:custGeom>
            <a:solidFill>
              <a:srgbClr val="3E260D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550CC81-5097-4FD8-B7DB-3C068477A9F2}"/>
                </a:ext>
              </a:extLst>
            </p:cNvPr>
            <p:cNvSpPr/>
            <p:nvPr/>
          </p:nvSpPr>
          <p:spPr>
            <a:xfrm>
              <a:off x="6452881" y="3908836"/>
              <a:ext cx="44704" cy="43001"/>
            </a:xfrm>
            <a:custGeom>
              <a:avLst/>
              <a:gdLst>
                <a:gd name="connsiteX0" fmla="*/ 34607 w 44704"/>
                <a:gd name="connsiteY0" fmla="*/ 2419 h 43001"/>
                <a:gd name="connsiteX1" fmla="*/ 32430 w 44704"/>
                <a:gd name="connsiteY1" fmla="*/ 1875 h 43001"/>
                <a:gd name="connsiteX2" fmla="*/ 25627 w 44704"/>
                <a:gd name="connsiteY2" fmla="*/ 786 h 43001"/>
                <a:gd name="connsiteX3" fmla="*/ 11477 w 44704"/>
                <a:gd name="connsiteY3" fmla="*/ 2419 h 43001"/>
                <a:gd name="connsiteX4" fmla="*/ 49 w 44704"/>
                <a:gd name="connsiteY4" fmla="*/ 23100 h 43001"/>
                <a:gd name="connsiteX5" fmla="*/ 9845 w 44704"/>
                <a:gd name="connsiteY5" fmla="*/ 39155 h 43001"/>
                <a:gd name="connsiteX6" fmla="*/ 17192 w 44704"/>
                <a:gd name="connsiteY6" fmla="*/ 41876 h 43001"/>
                <a:gd name="connsiteX7" fmla="*/ 36240 w 44704"/>
                <a:gd name="connsiteY7" fmla="*/ 37794 h 43001"/>
                <a:gd name="connsiteX8" fmla="*/ 41138 w 44704"/>
                <a:gd name="connsiteY8" fmla="*/ 30175 h 43001"/>
                <a:gd name="connsiteX9" fmla="*/ 44131 w 44704"/>
                <a:gd name="connsiteY9" fmla="*/ 15753 h 43001"/>
                <a:gd name="connsiteX10" fmla="*/ 34607 w 44704"/>
                <a:gd name="connsiteY10" fmla="*/ 2419 h 43001"/>
                <a:gd name="connsiteX11" fmla="*/ 19913 w 44704"/>
                <a:gd name="connsiteY11" fmla="*/ 27454 h 43001"/>
                <a:gd name="connsiteX12" fmla="*/ 13926 w 44704"/>
                <a:gd name="connsiteY12" fmla="*/ 21467 h 43001"/>
                <a:gd name="connsiteX13" fmla="*/ 22362 w 44704"/>
                <a:gd name="connsiteY13" fmla="*/ 13303 h 43001"/>
                <a:gd name="connsiteX14" fmla="*/ 28077 w 44704"/>
                <a:gd name="connsiteY14" fmla="*/ 19834 h 43001"/>
                <a:gd name="connsiteX15" fmla="*/ 19913 w 44704"/>
                <a:gd name="connsiteY15" fmla="*/ 27454 h 4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704" h="43001">
                  <a:moveTo>
                    <a:pt x="34607" y="2419"/>
                  </a:moveTo>
                  <a:cubicBezTo>
                    <a:pt x="33791" y="1602"/>
                    <a:pt x="33247" y="1875"/>
                    <a:pt x="32430" y="1875"/>
                  </a:cubicBezTo>
                  <a:cubicBezTo>
                    <a:pt x="29981" y="2419"/>
                    <a:pt x="27804" y="1602"/>
                    <a:pt x="25627" y="786"/>
                  </a:cubicBezTo>
                  <a:cubicBezTo>
                    <a:pt x="20729" y="-847"/>
                    <a:pt x="15831" y="242"/>
                    <a:pt x="11477" y="2419"/>
                  </a:cubicBezTo>
                  <a:cubicBezTo>
                    <a:pt x="3042" y="6501"/>
                    <a:pt x="593" y="14392"/>
                    <a:pt x="49" y="23100"/>
                  </a:cubicBezTo>
                  <a:cubicBezTo>
                    <a:pt x="-496" y="30719"/>
                    <a:pt x="3586" y="35617"/>
                    <a:pt x="9845" y="39155"/>
                  </a:cubicBezTo>
                  <a:cubicBezTo>
                    <a:pt x="12294" y="40515"/>
                    <a:pt x="14743" y="41331"/>
                    <a:pt x="17192" y="41876"/>
                  </a:cubicBezTo>
                  <a:cubicBezTo>
                    <a:pt x="24267" y="43780"/>
                    <a:pt x="30526" y="43780"/>
                    <a:pt x="36240" y="37794"/>
                  </a:cubicBezTo>
                  <a:cubicBezTo>
                    <a:pt x="38689" y="35345"/>
                    <a:pt x="39233" y="32624"/>
                    <a:pt x="41138" y="30175"/>
                  </a:cubicBezTo>
                  <a:cubicBezTo>
                    <a:pt x="44404" y="25821"/>
                    <a:pt x="45492" y="21195"/>
                    <a:pt x="44131" y="15753"/>
                  </a:cubicBezTo>
                  <a:cubicBezTo>
                    <a:pt x="42499" y="10310"/>
                    <a:pt x="38417" y="6228"/>
                    <a:pt x="34607" y="2419"/>
                  </a:cubicBezTo>
                  <a:close/>
                  <a:moveTo>
                    <a:pt x="19913" y="27454"/>
                  </a:moveTo>
                  <a:cubicBezTo>
                    <a:pt x="15287" y="27454"/>
                    <a:pt x="13926" y="26093"/>
                    <a:pt x="13926" y="21467"/>
                  </a:cubicBezTo>
                  <a:cubicBezTo>
                    <a:pt x="13926" y="16297"/>
                    <a:pt x="16920" y="13303"/>
                    <a:pt x="22362" y="13303"/>
                  </a:cubicBezTo>
                  <a:cubicBezTo>
                    <a:pt x="24811" y="13303"/>
                    <a:pt x="28077" y="17113"/>
                    <a:pt x="28077" y="19834"/>
                  </a:cubicBezTo>
                  <a:cubicBezTo>
                    <a:pt x="27804" y="24188"/>
                    <a:pt x="24267" y="27726"/>
                    <a:pt x="19913" y="27454"/>
                  </a:cubicBezTo>
                  <a:close/>
                </a:path>
              </a:pathLst>
            </a:custGeom>
            <a:solidFill>
              <a:srgbClr val="3E260D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6" name="Graphic 61">
            <a:extLst>
              <a:ext uri="{FF2B5EF4-FFF2-40B4-BE49-F238E27FC236}">
                <a16:creationId xmlns:a16="http://schemas.microsoft.com/office/drawing/2014/main" id="{E0F9FFAC-01D3-4A37-8B49-BAC6B0BB0C72}"/>
              </a:ext>
            </a:extLst>
          </p:cNvPr>
          <p:cNvGrpSpPr/>
          <p:nvPr/>
        </p:nvGrpSpPr>
        <p:grpSpPr>
          <a:xfrm>
            <a:off x="1703301" y="2148291"/>
            <a:ext cx="553447" cy="350908"/>
            <a:chOff x="5443375" y="3725884"/>
            <a:chExt cx="553447" cy="350908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C85E923-8BD4-4262-8C72-A429E2E11BE5}"/>
                </a:ext>
              </a:extLst>
            </p:cNvPr>
            <p:cNvSpPr/>
            <p:nvPr/>
          </p:nvSpPr>
          <p:spPr>
            <a:xfrm>
              <a:off x="5494503" y="3742163"/>
              <a:ext cx="492523" cy="313425"/>
            </a:xfrm>
            <a:custGeom>
              <a:avLst/>
              <a:gdLst>
                <a:gd name="connsiteX0" fmla="*/ 491474 w 492523"/>
                <a:gd name="connsiteY0" fmla="*/ 142968 h 313425"/>
                <a:gd name="connsiteX1" fmla="*/ 490930 w 492523"/>
                <a:gd name="connsiteY1" fmla="*/ 131811 h 313425"/>
                <a:gd name="connsiteX2" fmla="*/ 487392 w 492523"/>
                <a:gd name="connsiteY2" fmla="*/ 129906 h 313425"/>
                <a:gd name="connsiteX3" fmla="*/ 476236 w 492523"/>
                <a:gd name="connsiteY3" fmla="*/ 130178 h 313425"/>
                <a:gd name="connsiteX4" fmla="*/ 463446 w 492523"/>
                <a:gd name="connsiteY4" fmla="*/ 128274 h 313425"/>
                <a:gd name="connsiteX5" fmla="*/ 458004 w 492523"/>
                <a:gd name="connsiteY5" fmla="*/ 126097 h 313425"/>
                <a:gd name="connsiteX6" fmla="*/ 437867 w 492523"/>
                <a:gd name="connsiteY6" fmla="*/ 117661 h 313425"/>
                <a:gd name="connsiteX7" fmla="*/ 434058 w 492523"/>
                <a:gd name="connsiteY7" fmla="*/ 113851 h 313425"/>
                <a:gd name="connsiteX8" fmla="*/ 415826 w 492523"/>
                <a:gd name="connsiteY8" fmla="*/ 93715 h 313425"/>
                <a:gd name="connsiteX9" fmla="*/ 409839 w 492523"/>
                <a:gd name="connsiteY9" fmla="*/ 83919 h 313425"/>
                <a:gd name="connsiteX10" fmla="*/ 399771 w 492523"/>
                <a:gd name="connsiteY10" fmla="*/ 73306 h 313425"/>
                <a:gd name="connsiteX11" fmla="*/ 383444 w 492523"/>
                <a:gd name="connsiteY11" fmla="*/ 62694 h 313425"/>
                <a:gd name="connsiteX12" fmla="*/ 370926 w 492523"/>
                <a:gd name="connsiteY12" fmla="*/ 48271 h 313425"/>
                <a:gd name="connsiteX13" fmla="*/ 371743 w 492523"/>
                <a:gd name="connsiteY13" fmla="*/ 37659 h 313425"/>
                <a:gd name="connsiteX14" fmla="*/ 373648 w 492523"/>
                <a:gd name="connsiteY14" fmla="*/ 25958 h 313425"/>
                <a:gd name="connsiteX15" fmla="*/ 374192 w 492523"/>
                <a:gd name="connsiteY15" fmla="*/ 25414 h 313425"/>
                <a:gd name="connsiteX16" fmla="*/ 382083 w 492523"/>
                <a:gd name="connsiteY16" fmla="*/ 7182 h 313425"/>
                <a:gd name="connsiteX17" fmla="*/ 374464 w 492523"/>
                <a:gd name="connsiteY17" fmla="*/ 9359 h 313425"/>
                <a:gd name="connsiteX18" fmla="*/ 362219 w 492523"/>
                <a:gd name="connsiteY18" fmla="*/ 16978 h 313425"/>
                <a:gd name="connsiteX19" fmla="*/ 352423 w 492523"/>
                <a:gd name="connsiteY19" fmla="*/ 26774 h 313425"/>
                <a:gd name="connsiteX20" fmla="*/ 333374 w 492523"/>
                <a:gd name="connsiteY20" fmla="*/ 45278 h 313425"/>
                <a:gd name="connsiteX21" fmla="*/ 318680 w 492523"/>
                <a:gd name="connsiteY21" fmla="*/ 45278 h 313425"/>
                <a:gd name="connsiteX22" fmla="*/ 311605 w 492523"/>
                <a:gd name="connsiteY22" fmla="*/ 37115 h 313425"/>
                <a:gd name="connsiteX23" fmla="*/ 293373 w 492523"/>
                <a:gd name="connsiteY23" fmla="*/ 24325 h 313425"/>
                <a:gd name="connsiteX24" fmla="*/ 290652 w 492523"/>
                <a:gd name="connsiteY24" fmla="*/ 22420 h 313425"/>
                <a:gd name="connsiteX25" fmla="*/ 281944 w 492523"/>
                <a:gd name="connsiteY25" fmla="*/ 16434 h 313425"/>
                <a:gd name="connsiteX26" fmla="*/ 252011 w 492523"/>
                <a:gd name="connsiteY26" fmla="*/ 6365 h 313425"/>
                <a:gd name="connsiteX27" fmla="*/ 225888 w 492523"/>
                <a:gd name="connsiteY27" fmla="*/ 2556 h 313425"/>
                <a:gd name="connsiteX28" fmla="*/ 208201 w 492523"/>
                <a:gd name="connsiteY28" fmla="*/ 651 h 313425"/>
                <a:gd name="connsiteX29" fmla="*/ 185615 w 492523"/>
                <a:gd name="connsiteY29" fmla="*/ 107 h 313425"/>
                <a:gd name="connsiteX30" fmla="*/ 165206 w 492523"/>
                <a:gd name="connsiteY30" fmla="*/ 379 h 313425"/>
                <a:gd name="connsiteX31" fmla="*/ 163029 w 492523"/>
                <a:gd name="connsiteY31" fmla="*/ 923 h 313425"/>
                <a:gd name="connsiteX32" fmla="*/ 141532 w 492523"/>
                <a:gd name="connsiteY32" fmla="*/ 5005 h 313425"/>
                <a:gd name="connsiteX33" fmla="*/ 122756 w 492523"/>
                <a:gd name="connsiteY33" fmla="*/ 8814 h 313425"/>
                <a:gd name="connsiteX34" fmla="*/ 111599 w 492523"/>
                <a:gd name="connsiteY34" fmla="*/ 12624 h 313425"/>
                <a:gd name="connsiteX35" fmla="*/ 82755 w 492523"/>
                <a:gd name="connsiteY35" fmla="*/ 22420 h 313425"/>
                <a:gd name="connsiteX36" fmla="*/ 70510 w 492523"/>
                <a:gd name="connsiteY36" fmla="*/ 29767 h 313425"/>
                <a:gd name="connsiteX37" fmla="*/ 55815 w 492523"/>
                <a:gd name="connsiteY37" fmla="*/ 36026 h 313425"/>
                <a:gd name="connsiteX38" fmla="*/ 49012 w 492523"/>
                <a:gd name="connsiteY38" fmla="*/ 40108 h 313425"/>
                <a:gd name="connsiteX39" fmla="*/ 31869 w 492523"/>
                <a:gd name="connsiteY39" fmla="*/ 54802 h 313425"/>
                <a:gd name="connsiteX40" fmla="*/ 27243 w 492523"/>
                <a:gd name="connsiteY40" fmla="*/ 64326 h 313425"/>
                <a:gd name="connsiteX41" fmla="*/ 23161 w 492523"/>
                <a:gd name="connsiteY41" fmla="*/ 68952 h 313425"/>
                <a:gd name="connsiteX42" fmla="*/ 15814 w 492523"/>
                <a:gd name="connsiteY42" fmla="*/ 84463 h 313425"/>
                <a:gd name="connsiteX43" fmla="*/ 4385 w 492523"/>
                <a:gd name="connsiteY43" fmla="*/ 108953 h 313425"/>
                <a:gd name="connsiteX44" fmla="*/ 576 w 492523"/>
                <a:gd name="connsiteY44" fmla="*/ 128546 h 313425"/>
                <a:gd name="connsiteX45" fmla="*/ 304 w 492523"/>
                <a:gd name="connsiteY45" fmla="*/ 150043 h 313425"/>
                <a:gd name="connsiteX46" fmla="*/ 3025 w 492523"/>
                <a:gd name="connsiteY46" fmla="*/ 175622 h 313425"/>
                <a:gd name="connsiteX47" fmla="*/ 8467 w 492523"/>
                <a:gd name="connsiteY47" fmla="*/ 193582 h 313425"/>
                <a:gd name="connsiteX48" fmla="*/ 10372 w 492523"/>
                <a:gd name="connsiteY48" fmla="*/ 208548 h 313425"/>
                <a:gd name="connsiteX49" fmla="*/ 10644 w 492523"/>
                <a:gd name="connsiteY49" fmla="*/ 213990 h 313425"/>
                <a:gd name="connsiteX50" fmla="*/ 13909 w 492523"/>
                <a:gd name="connsiteY50" fmla="*/ 227868 h 313425"/>
                <a:gd name="connsiteX51" fmla="*/ 19624 w 492523"/>
                <a:gd name="connsiteY51" fmla="*/ 241746 h 313425"/>
                <a:gd name="connsiteX52" fmla="*/ 31597 w 492523"/>
                <a:gd name="connsiteY52" fmla="*/ 260250 h 313425"/>
                <a:gd name="connsiteX53" fmla="*/ 36767 w 492523"/>
                <a:gd name="connsiteY53" fmla="*/ 266237 h 313425"/>
                <a:gd name="connsiteX54" fmla="*/ 45475 w 492523"/>
                <a:gd name="connsiteY54" fmla="*/ 280931 h 313425"/>
                <a:gd name="connsiteX55" fmla="*/ 60713 w 492523"/>
                <a:gd name="connsiteY55" fmla="*/ 302156 h 313425"/>
                <a:gd name="connsiteX56" fmla="*/ 70238 w 492523"/>
                <a:gd name="connsiteY56" fmla="*/ 304061 h 313425"/>
                <a:gd name="connsiteX57" fmla="*/ 77040 w 492523"/>
                <a:gd name="connsiteY57" fmla="*/ 297802 h 313425"/>
                <a:gd name="connsiteX58" fmla="*/ 89830 w 492523"/>
                <a:gd name="connsiteY58" fmla="*/ 282291 h 313425"/>
                <a:gd name="connsiteX59" fmla="*/ 95544 w 492523"/>
                <a:gd name="connsiteY59" fmla="*/ 274128 h 313425"/>
                <a:gd name="connsiteX60" fmla="*/ 109422 w 492523"/>
                <a:gd name="connsiteY60" fmla="*/ 271135 h 313425"/>
                <a:gd name="connsiteX61" fmla="*/ 111599 w 492523"/>
                <a:gd name="connsiteY61" fmla="*/ 271951 h 313425"/>
                <a:gd name="connsiteX62" fmla="*/ 133913 w 492523"/>
                <a:gd name="connsiteY62" fmla="*/ 276577 h 313425"/>
                <a:gd name="connsiteX63" fmla="*/ 151056 w 492523"/>
                <a:gd name="connsiteY63" fmla="*/ 279570 h 313425"/>
                <a:gd name="connsiteX64" fmla="*/ 173370 w 492523"/>
                <a:gd name="connsiteY64" fmla="*/ 279298 h 313425"/>
                <a:gd name="connsiteX65" fmla="*/ 196500 w 492523"/>
                <a:gd name="connsiteY65" fmla="*/ 279026 h 313425"/>
                <a:gd name="connsiteX66" fmla="*/ 219358 w 492523"/>
                <a:gd name="connsiteY66" fmla="*/ 276577 h 313425"/>
                <a:gd name="connsiteX67" fmla="*/ 238678 w 492523"/>
                <a:gd name="connsiteY67" fmla="*/ 280931 h 313425"/>
                <a:gd name="connsiteX68" fmla="*/ 249562 w 492523"/>
                <a:gd name="connsiteY68" fmla="*/ 292904 h 313425"/>
                <a:gd name="connsiteX69" fmla="*/ 257454 w 492523"/>
                <a:gd name="connsiteY69" fmla="*/ 302700 h 313425"/>
                <a:gd name="connsiteX70" fmla="*/ 276502 w 492523"/>
                <a:gd name="connsiteY70" fmla="*/ 312496 h 313425"/>
                <a:gd name="connsiteX71" fmla="*/ 291196 w 492523"/>
                <a:gd name="connsiteY71" fmla="*/ 309231 h 313425"/>
                <a:gd name="connsiteX72" fmla="*/ 295006 w 492523"/>
                <a:gd name="connsiteY72" fmla="*/ 303517 h 313425"/>
                <a:gd name="connsiteX73" fmla="*/ 302625 w 492523"/>
                <a:gd name="connsiteY73" fmla="*/ 293448 h 313425"/>
                <a:gd name="connsiteX74" fmla="*/ 307795 w 492523"/>
                <a:gd name="connsiteY74" fmla="*/ 283108 h 313425"/>
                <a:gd name="connsiteX75" fmla="*/ 313238 w 492523"/>
                <a:gd name="connsiteY75" fmla="*/ 273312 h 313425"/>
                <a:gd name="connsiteX76" fmla="*/ 322490 w 492523"/>
                <a:gd name="connsiteY76" fmla="*/ 259706 h 313425"/>
                <a:gd name="connsiteX77" fmla="*/ 334463 w 492523"/>
                <a:gd name="connsiteY77" fmla="*/ 247733 h 313425"/>
                <a:gd name="connsiteX78" fmla="*/ 360042 w 492523"/>
                <a:gd name="connsiteY78" fmla="*/ 240930 h 313425"/>
                <a:gd name="connsiteX79" fmla="*/ 381811 w 492523"/>
                <a:gd name="connsiteY79" fmla="*/ 234943 h 313425"/>
                <a:gd name="connsiteX80" fmla="*/ 400315 w 492523"/>
                <a:gd name="connsiteY80" fmla="*/ 227596 h 313425"/>
                <a:gd name="connsiteX81" fmla="*/ 409839 w 492523"/>
                <a:gd name="connsiteY81" fmla="*/ 223242 h 313425"/>
                <a:gd name="connsiteX82" fmla="*/ 426710 w 492523"/>
                <a:gd name="connsiteY82" fmla="*/ 215079 h 313425"/>
                <a:gd name="connsiteX83" fmla="*/ 442493 w 492523"/>
                <a:gd name="connsiteY83" fmla="*/ 206915 h 313425"/>
                <a:gd name="connsiteX84" fmla="*/ 456099 w 492523"/>
                <a:gd name="connsiteY84" fmla="*/ 198480 h 313425"/>
                <a:gd name="connsiteX85" fmla="*/ 461541 w 492523"/>
                <a:gd name="connsiteY85" fmla="*/ 194942 h 313425"/>
                <a:gd name="connsiteX86" fmla="*/ 484127 w 492523"/>
                <a:gd name="connsiteY86" fmla="*/ 181881 h 313425"/>
                <a:gd name="connsiteX87" fmla="*/ 492290 w 492523"/>
                <a:gd name="connsiteY87" fmla="*/ 161200 h 313425"/>
                <a:gd name="connsiteX88" fmla="*/ 491474 w 492523"/>
                <a:gd name="connsiteY88" fmla="*/ 142968 h 313425"/>
                <a:gd name="connsiteX89" fmla="*/ 222623 w 492523"/>
                <a:gd name="connsiteY89" fmla="*/ 202561 h 313425"/>
                <a:gd name="connsiteX90" fmla="*/ 206296 w 492523"/>
                <a:gd name="connsiteY90" fmla="*/ 219433 h 313425"/>
                <a:gd name="connsiteX91" fmla="*/ 196500 w 492523"/>
                <a:gd name="connsiteY91" fmla="*/ 222426 h 313425"/>
                <a:gd name="connsiteX92" fmla="*/ 193779 w 492523"/>
                <a:gd name="connsiteY92" fmla="*/ 226508 h 313425"/>
                <a:gd name="connsiteX93" fmla="*/ 194595 w 492523"/>
                <a:gd name="connsiteY93" fmla="*/ 233583 h 313425"/>
                <a:gd name="connsiteX94" fmla="*/ 187792 w 492523"/>
                <a:gd name="connsiteY94" fmla="*/ 242018 h 313425"/>
                <a:gd name="connsiteX95" fmla="*/ 179901 w 492523"/>
                <a:gd name="connsiteY95" fmla="*/ 234127 h 313425"/>
                <a:gd name="connsiteX96" fmla="*/ 179084 w 492523"/>
                <a:gd name="connsiteY96" fmla="*/ 225963 h 313425"/>
                <a:gd name="connsiteX97" fmla="*/ 176635 w 492523"/>
                <a:gd name="connsiteY97" fmla="*/ 223786 h 313425"/>
                <a:gd name="connsiteX98" fmla="*/ 154050 w 492523"/>
                <a:gd name="connsiteY98" fmla="*/ 213718 h 313425"/>
                <a:gd name="connsiteX99" fmla="*/ 148063 w 492523"/>
                <a:gd name="connsiteY99" fmla="*/ 208548 h 313425"/>
                <a:gd name="connsiteX100" fmla="*/ 148335 w 492523"/>
                <a:gd name="connsiteY100" fmla="*/ 195214 h 313425"/>
                <a:gd name="connsiteX101" fmla="*/ 161669 w 492523"/>
                <a:gd name="connsiteY101" fmla="*/ 197391 h 313425"/>
                <a:gd name="connsiteX102" fmla="*/ 177179 w 492523"/>
                <a:gd name="connsiteY102" fmla="*/ 206099 h 313425"/>
                <a:gd name="connsiteX103" fmla="*/ 179084 w 492523"/>
                <a:gd name="connsiteY103" fmla="*/ 204194 h 313425"/>
                <a:gd name="connsiteX104" fmla="*/ 179084 w 492523"/>
                <a:gd name="connsiteY104" fmla="*/ 193854 h 313425"/>
                <a:gd name="connsiteX105" fmla="*/ 179628 w 492523"/>
                <a:gd name="connsiteY105" fmla="*/ 178071 h 313425"/>
                <a:gd name="connsiteX106" fmla="*/ 176635 w 492523"/>
                <a:gd name="connsiteY106" fmla="*/ 173173 h 313425"/>
                <a:gd name="connsiteX107" fmla="*/ 161669 w 492523"/>
                <a:gd name="connsiteY107" fmla="*/ 165009 h 313425"/>
                <a:gd name="connsiteX108" fmla="*/ 149151 w 492523"/>
                <a:gd name="connsiteY108" fmla="*/ 141063 h 313425"/>
                <a:gd name="connsiteX109" fmla="*/ 163301 w 492523"/>
                <a:gd name="connsiteY109" fmla="*/ 117389 h 313425"/>
                <a:gd name="connsiteX110" fmla="*/ 174186 w 492523"/>
                <a:gd name="connsiteY110" fmla="*/ 113307 h 313425"/>
                <a:gd name="connsiteX111" fmla="*/ 176907 w 492523"/>
                <a:gd name="connsiteY111" fmla="*/ 110042 h 313425"/>
                <a:gd name="connsiteX112" fmla="*/ 177179 w 492523"/>
                <a:gd name="connsiteY112" fmla="*/ 102695 h 313425"/>
                <a:gd name="connsiteX113" fmla="*/ 189969 w 492523"/>
                <a:gd name="connsiteY113" fmla="*/ 98069 h 313425"/>
                <a:gd name="connsiteX114" fmla="*/ 192418 w 492523"/>
                <a:gd name="connsiteY114" fmla="*/ 104055 h 313425"/>
                <a:gd name="connsiteX115" fmla="*/ 192690 w 492523"/>
                <a:gd name="connsiteY115" fmla="*/ 110858 h 313425"/>
                <a:gd name="connsiteX116" fmla="*/ 194595 w 492523"/>
                <a:gd name="connsiteY116" fmla="*/ 113307 h 313425"/>
                <a:gd name="connsiteX117" fmla="*/ 211194 w 492523"/>
                <a:gd name="connsiteY117" fmla="*/ 120110 h 313425"/>
                <a:gd name="connsiteX118" fmla="*/ 216636 w 492523"/>
                <a:gd name="connsiteY118" fmla="*/ 127729 h 313425"/>
                <a:gd name="connsiteX119" fmla="*/ 209017 w 492523"/>
                <a:gd name="connsiteY119" fmla="*/ 132083 h 313425"/>
                <a:gd name="connsiteX120" fmla="*/ 194595 w 492523"/>
                <a:gd name="connsiteY120" fmla="*/ 130178 h 313425"/>
                <a:gd name="connsiteX121" fmla="*/ 195683 w 492523"/>
                <a:gd name="connsiteY121" fmla="*/ 156846 h 313425"/>
                <a:gd name="connsiteX122" fmla="*/ 201398 w 492523"/>
                <a:gd name="connsiteY122" fmla="*/ 165009 h 313425"/>
                <a:gd name="connsiteX123" fmla="*/ 219085 w 492523"/>
                <a:gd name="connsiteY123" fmla="*/ 178071 h 313425"/>
                <a:gd name="connsiteX124" fmla="*/ 222623 w 492523"/>
                <a:gd name="connsiteY124" fmla="*/ 202561 h 313425"/>
                <a:gd name="connsiteX125" fmla="*/ 258814 w 492523"/>
                <a:gd name="connsiteY125" fmla="*/ 50176 h 313425"/>
                <a:gd name="connsiteX126" fmla="*/ 250923 w 492523"/>
                <a:gd name="connsiteY126" fmla="*/ 50448 h 313425"/>
                <a:gd name="connsiteX127" fmla="*/ 234324 w 492523"/>
                <a:gd name="connsiteY127" fmla="*/ 46911 h 313425"/>
                <a:gd name="connsiteX128" fmla="*/ 210378 w 492523"/>
                <a:gd name="connsiteY128" fmla="*/ 43101 h 313425"/>
                <a:gd name="connsiteX129" fmla="*/ 186159 w 492523"/>
                <a:gd name="connsiteY129" fmla="*/ 42557 h 313425"/>
                <a:gd name="connsiteX130" fmla="*/ 163574 w 492523"/>
                <a:gd name="connsiteY130" fmla="*/ 43917 h 313425"/>
                <a:gd name="connsiteX131" fmla="*/ 138539 w 492523"/>
                <a:gd name="connsiteY131" fmla="*/ 47999 h 313425"/>
                <a:gd name="connsiteX132" fmla="*/ 117858 w 492523"/>
                <a:gd name="connsiteY132" fmla="*/ 52353 h 313425"/>
                <a:gd name="connsiteX133" fmla="*/ 106157 w 492523"/>
                <a:gd name="connsiteY133" fmla="*/ 48543 h 313425"/>
                <a:gd name="connsiteX134" fmla="*/ 110783 w 492523"/>
                <a:gd name="connsiteY134" fmla="*/ 38475 h 313425"/>
                <a:gd name="connsiteX135" fmla="*/ 150240 w 492523"/>
                <a:gd name="connsiteY135" fmla="*/ 26502 h 313425"/>
                <a:gd name="connsiteX136" fmla="*/ 165478 w 492523"/>
                <a:gd name="connsiteY136" fmla="*/ 24597 h 313425"/>
                <a:gd name="connsiteX137" fmla="*/ 178540 w 492523"/>
                <a:gd name="connsiteY137" fmla="*/ 24869 h 313425"/>
                <a:gd name="connsiteX138" fmla="*/ 192418 w 492523"/>
                <a:gd name="connsiteY138" fmla="*/ 23237 h 313425"/>
                <a:gd name="connsiteX139" fmla="*/ 206296 w 492523"/>
                <a:gd name="connsiteY139" fmla="*/ 23509 h 313425"/>
                <a:gd name="connsiteX140" fmla="*/ 227521 w 492523"/>
                <a:gd name="connsiteY140" fmla="*/ 26230 h 313425"/>
                <a:gd name="connsiteX141" fmla="*/ 231059 w 492523"/>
                <a:gd name="connsiteY141" fmla="*/ 26774 h 313425"/>
                <a:gd name="connsiteX142" fmla="*/ 257726 w 492523"/>
                <a:gd name="connsiteY142" fmla="*/ 32761 h 313425"/>
                <a:gd name="connsiteX143" fmla="*/ 265073 w 492523"/>
                <a:gd name="connsiteY143" fmla="*/ 40108 h 313425"/>
                <a:gd name="connsiteX144" fmla="*/ 258814 w 492523"/>
                <a:gd name="connsiteY144" fmla="*/ 50176 h 313425"/>
                <a:gd name="connsiteX145" fmla="*/ 400859 w 492523"/>
                <a:gd name="connsiteY145" fmla="*/ 117389 h 313425"/>
                <a:gd name="connsiteX146" fmla="*/ 392152 w 492523"/>
                <a:gd name="connsiteY146" fmla="*/ 126369 h 313425"/>
                <a:gd name="connsiteX147" fmla="*/ 382355 w 492523"/>
                <a:gd name="connsiteY147" fmla="*/ 124192 h 313425"/>
                <a:gd name="connsiteX148" fmla="*/ 379634 w 492523"/>
                <a:gd name="connsiteY148" fmla="*/ 113307 h 313425"/>
                <a:gd name="connsiteX149" fmla="*/ 382627 w 492523"/>
                <a:gd name="connsiteY149" fmla="*/ 98341 h 313425"/>
                <a:gd name="connsiteX150" fmla="*/ 394873 w 492523"/>
                <a:gd name="connsiteY150" fmla="*/ 93443 h 313425"/>
                <a:gd name="connsiteX151" fmla="*/ 400859 w 492523"/>
                <a:gd name="connsiteY151" fmla="*/ 103239 h 313425"/>
                <a:gd name="connsiteX152" fmla="*/ 400859 w 492523"/>
                <a:gd name="connsiteY152" fmla="*/ 117389 h 31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492523" h="313425">
                  <a:moveTo>
                    <a:pt x="491474" y="142968"/>
                  </a:moveTo>
                  <a:cubicBezTo>
                    <a:pt x="490930" y="139158"/>
                    <a:pt x="492018" y="135349"/>
                    <a:pt x="490930" y="131811"/>
                  </a:cubicBezTo>
                  <a:cubicBezTo>
                    <a:pt x="490386" y="129906"/>
                    <a:pt x="489297" y="129090"/>
                    <a:pt x="487392" y="129906"/>
                  </a:cubicBezTo>
                  <a:cubicBezTo>
                    <a:pt x="483583" y="131539"/>
                    <a:pt x="479501" y="130723"/>
                    <a:pt x="476236" y="130178"/>
                  </a:cubicBezTo>
                  <a:cubicBezTo>
                    <a:pt x="472154" y="129634"/>
                    <a:pt x="467528" y="129906"/>
                    <a:pt x="463446" y="128274"/>
                  </a:cubicBezTo>
                  <a:cubicBezTo>
                    <a:pt x="461541" y="127729"/>
                    <a:pt x="459909" y="126641"/>
                    <a:pt x="458004" y="126097"/>
                  </a:cubicBezTo>
                  <a:cubicBezTo>
                    <a:pt x="451201" y="123920"/>
                    <a:pt x="443854" y="122559"/>
                    <a:pt x="437867" y="117661"/>
                  </a:cubicBezTo>
                  <a:cubicBezTo>
                    <a:pt x="436507" y="116573"/>
                    <a:pt x="435690" y="114940"/>
                    <a:pt x="434058" y="113851"/>
                  </a:cubicBezTo>
                  <a:cubicBezTo>
                    <a:pt x="425622" y="109225"/>
                    <a:pt x="421268" y="101062"/>
                    <a:pt x="415826" y="93715"/>
                  </a:cubicBezTo>
                  <a:cubicBezTo>
                    <a:pt x="413377" y="90722"/>
                    <a:pt x="412016" y="87184"/>
                    <a:pt x="409839" y="83919"/>
                  </a:cubicBezTo>
                  <a:cubicBezTo>
                    <a:pt x="406846" y="79565"/>
                    <a:pt x="402492" y="77388"/>
                    <a:pt x="399771" y="73306"/>
                  </a:cubicBezTo>
                  <a:cubicBezTo>
                    <a:pt x="395961" y="67320"/>
                    <a:pt x="389702" y="64870"/>
                    <a:pt x="383444" y="62694"/>
                  </a:cubicBezTo>
                  <a:cubicBezTo>
                    <a:pt x="376913" y="60244"/>
                    <a:pt x="372015" y="55074"/>
                    <a:pt x="370926" y="48271"/>
                  </a:cubicBezTo>
                  <a:cubicBezTo>
                    <a:pt x="370382" y="44734"/>
                    <a:pt x="371471" y="41196"/>
                    <a:pt x="371743" y="37659"/>
                  </a:cubicBezTo>
                  <a:cubicBezTo>
                    <a:pt x="372015" y="33849"/>
                    <a:pt x="373920" y="30040"/>
                    <a:pt x="373648" y="25958"/>
                  </a:cubicBezTo>
                  <a:cubicBezTo>
                    <a:pt x="373648" y="25686"/>
                    <a:pt x="373920" y="25686"/>
                    <a:pt x="374192" y="25414"/>
                  </a:cubicBezTo>
                  <a:cubicBezTo>
                    <a:pt x="378274" y="19971"/>
                    <a:pt x="380723" y="13985"/>
                    <a:pt x="382083" y="7182"/>
                  </a:cubicBezTo>
                  <a:cubicBezTo>
                    <a:pt x="379090" y="7182"/>
                    <a:pt x="376913" y="8542"/>
                    <a:pt x="374464" y="9359"/>
                  </a:cubicBezTo>
                  <a:cubicBezTo>
                    <a:pt x="369838" y="10991"/>
                    <a:pt x="365756" y="13713"/>
                    <a:pt x="362219" y="16978"/>
                  </a:cubicBezTo>
                  <a:cubicBezTo>
                    <a:pt x="358953" y="20243"/>
                    <a:pt x="355688" y="23781"/>
                    <a:pt x="352423" y="26774"/>
                  </a:cubicBezTo>
                  <a:cubicBezTo>
                    <a:pt x="345892" y="32761"/>
                    <a:pt x="339905" y="39292"/>
                    <a:pt x="333374" y="45278"/>
                  </a:cubicBezTo>
                  <a:cubicBezTo>
                    <a:pt x="328748" y="49632"/>
                    <a:pt x="323034" y="49632"/>
                    <a:pt x="318680" y="45278"/>
                  </a:cubicBezTo>
                  <a:cubicBezTo>
                    <a:pt x="316231" y="42557"/>
                    <a:pt x="314870" y="39019"/>
                    <a:pt x="311605" y="37115"/>
                  </a:cubicBezTo>
                  <a:cubicBezTo>
                    <a:pt x="305346" y="33305"/>
                    <a:pt x="300720" y="26774"/>
                    <a:pt x="293373" y="24325"/>
                  </a:cubicBezTo>
                  <a:cubicBezTo>
                    <a:pt x="292285" y="24053"/>
                    <a:pt x="290924" y="23237"/>
                    <a:pt x="290652" y="22420"/>
                  </a:cubicBezTo>
                  <a:cubicBezTo>
                    <a:pt x="288747" y="18883"/>
                    <a:pt x="285210" y="17522"/>
                    <a:pt x="281944" y="16434"/>
                  </a:cubicBezTo>
                  <a:cubicBezTo>
                    <a:pt x="272148" y="12896"/>
                    <a:pt x="262080" y="9359"/>
                    <a:pt x="252011" y="6365"/>
                  </a:cubicBezTo>
                  <a:cubicBezTo>
                    <a:pt x="243576" y="3916"/>
                    <a:pt x="234596" y="3644"/>
                    <a:pt x="225888" y="2556"/>
                  </a:cubicBezTo>
                  <a:cubicBezTo>
                    <a:pt x="219902" y="2012"/>
                    <a:pt x="214187" y="1195"/>
                    <a:pt x="208201" y="651"/>
                  </a:cubicBezTo>
                  <a:cubicBezTo>
                    <a:pt x="200581" y="107"/>
                    <a:pt x="193234" y="-165"/>
                    <a:pt x="185615" y="107"/>
                  </a:cubicBezTo>
                  <a:cubicBezTo>
                    <a:pt x="178812" y="107"/>
                    <a:pt x="172009" y="2828"/>
                    <a:pt x="165206" y="379"/>
                  </a:cubicBezTo>
                  <a:cubicBezTo>
                    <a:pt x="164662" y="107"/>
                    <a:pt x="163574" y="379"/>
                    <a:pt x="163029" y="923"/>
                  </a:cubicBezTo>
                  <a:cubicBezTo>
                    <a:pt x="156226" y="3916"/>
                    <a:pt x="148607" y="3916"/>
                    <a:pt x="141532" y="5005"/>
                  </a:cubicBezTo>
                  <a:cubicBezTo>
                    <a:pt x="135001" y="5821"/>
                    <a:pt x="129015" y="8270"/>
                    <a:pt x="122756" y="8814"/>
                  </a:cubicBezTo>
                  <a:cubicBezTo>
                    <a:pt x="118674" y="9087"/>
                    <a:pt x="115409" y="12080"/>
                    <a:pt x="111599" y="12624"/>
                  </a:cubicBezTo>
                  <a:cubicBezTo>
                    <a:pt x="101531" y="14529"/>
                    <a:pt x="92007" y="18611"/>
                    <a:pt x="82755" y="22420"/>
                  </a:cubicBezTo>
                  <a:cubicBezTo>
                    <a:pt x="78401" y="24325"/>
                    <a:pt x="74864" y="27863"/>
                    <a:pt x="70510" y="29767"/>
                  </a:cubicBezTo>
                  <a:cubicBezTo>
                    <a:pt x="65612" y="31672"/>
                    <a:pt x="60441" y="33033"/>
                    <a:pt x="55815" y="36026"/>
                  </a:cubicBezTo>
                  <a:cubicBezTo>
                    <a:pt x="53638" y="37387"/>
                    <a:pt x="51462" y="39019"/>
                    <a:pt x="49012" y="40108"/>
                  </a:cubicBezTo>
                  <a:cubicBezTo>
                    <a:pt x="42210" y="43645"/>
                    <a:pt x="35679" y="47727"/>
                    <a:pt x="31869" y="54802"/>
                  </a:cubicBezTo>
                  <a:cubicBezTo>
                    <a:pt x="30236" y="57795"/>
                    <a:pt x="29420" y="61333"/>
                    <a:pt x="27243" y="64326"/>
                  </a:cubicBezTo>
                  <a:cubicBezTo>
                    <a:pt x="26155" y="65959"/>
                    <a:pt x="23978" y="66503"/>
                    <a:pt x="23161" y="68952"/>
                  </a:cubicBezTo>
                  <a:cubicBezTo>
                    <a:pt x="21257" y="74395"/>
                    <a:pt x="19080" y="79837"/>
                    <a:pt x="15814" y="84463"/>
                  </a:cubicBezTo>
                  <a:cubicBezTo>
                    <a:pt x="10644" y="92082"/>
                    <a:pt x="6290" y="99973"/>
                    <a:pt x="4385" y="108953"/>
                  </a:cubicBezTo>
                  <a:cubicBezTo>
                    <a:pt x="3025" y="115484"/>
                    <a:pt x="576" y="121743"/>
                    <a:pt x="576" y="128546"/>
                  </a:cubicBezTo>
                  <a:cubicBezTo>
                    <a:pt x="576" y="135621"/>
                    <a:pt x="-513" y="142968"/>
                    <a:pt x="304" y="150043"/>
                  </a:cubicBezTo>
                  <a:cubicBezTo>
                    <a:pt x="1120" y="158479"/>
                    <a:pt x="576" y="166914"/>
                    <a:pt x="3025" y="175622"/>
                  </a:cubicBezTo>
                  <a:cubicBezTo>
                    <a:pt x="4930" y="181608"/>
                    <a:pt x="5202" y="187867"/>
                    <a:pt x="8467" y="193582"/>
                  </a:cubicBezTo>
                  <a:cubicBezTo>
                    <a:pt x="11188" y="198208"/>
                    <a:pt x="12005" y="203106"/>
                    <a:pt x="10372" y="208548"/>
                  </a:cubicBezTo>
                  <a:cubicBezTo>
                    <a:pt x="9828" y="210181"/>
                    <a:pt x="9828" y="212358"/>
                    <a:pt x="10644" y="213990"/>
                  </a:cubicBezTo>
                  <a:cubicBezTo>
                    <a:pt x="12821" y="218344"/>
                    <a:pt x="12005" y="223514"/>
                    <a:pt x="13909" y="227868"/>
                  </a:cubicBezTo>
                  <a:cubicBezTo>
                    <a:pt x="15814" y="232494"/>
                    <a:pt x="16631" y="237937"/>
                    <a:pt x="19624" y="241746"/>
                  </a:cubicBezTo>
                  <a:cubicBezTo>
                    <a:pt x="23706" y="247733"/>
                    <a:pt x="27787" y="253991"/>
                    <a:pt x="31597" y="260250"/>
                  </a:cubicBezTo>
                  <a:cubicBezTo>
                    <a:pt x="32958" y="262699"/>
                    <a:pt x="35679" y="263515"/>
                    <a:pt x="36767" y="266237"/>
                  </a:cubicBezTo>
                  <a:cubicBezTo>
                    <a:pt x="38944" y="271407"/>
                    <a:pt x="41937" y="276305"/>
                    <a:pt x="45475" y="280931"/>
                  </a:cubicBezTo>
                  <a:cubicBezTo>
                    <a:pt x="50645" y="288006"/>
                    <a:pt x="54999" y="295625"/>
                    <a:pt x="60713" y="302156"/>
                  </a:cubicBezTo>
                  <a:cubicBezTo>
                    <a:pt x="63163" y="304877"/>
                    <a:pt x="66972" y="305421"/>
                    <a:pt x="70238" y="304061"/>
                  </a:cubicBezTo>
                  <a:cubicBezTo>
                    <a:pt x="73231" y="302700"/>
                    <a:pt x="74591" y="299435"/>
                    <a:pt x="77040" y="297802"/>
                  </a:cubicBezTo>
                  <a:cubicBezTo>
                    <a:pt x="83027" y="293993"/>
                    <a:pt x="86020" y="287734"/>
                    <a:pt x="89830" y="282291"/>
                  </a:cubicBezTo>
                  <a:cubicBezTo>
                    <a:pt x="91735" y="279570"/>
                    <a:pt x="93367" y="276577"/>
                    <a:pt x="95544" y="274128"/>
                  </a:cubicBezTo>
                  <a:cubicBezTo>
                    <a:pt x="99354" y="269774"/>
                    <a:pt x="104524" y="268686"/>
                    <a:pt x="109422" y="271135"/>
                  </a:cubicBezTo>
                  <a:cubicBezTo>
                    <a:pt x="110239" y="271407"/>
                    <a:pt x="110783" y="271679"/>
                    <a:pt x="111599" y="271951"/>
                  </a:cubicBezTo>
                  <a:cubicBezTo>
                    <a:pt x="118946" y="273584"/>
                    <a:pt x="126566" y="274944"/>
                    <a:pt x="133913" y="276577"/>
                  </a:cubicBezTo>
                  <a:cubicBezTo>
                    <a:pt x="139627" y="277666"/>
                    <a:pt x="145614" y="279570"/>
                    <a:pt x="151056" y="279570"/>
                  </a:cubicBezTo>
                  <a:cubicBezTo>
                    <a:pt x="158403" y="279570"/>
                    <a:pt x="165751" y="280387"/>
                    <a:pt x="173370" y="279298"/>
                  </a:cubicBezTo>
                  <a:cubicBezTo>
                    <a:pt x="180989" y="277938"/>
                    <a:pt x="188880" y="279298"/>
                    <a:pt x="196500" y="279026"/>
                  </a:cubicBezTo>
                  <a:cubicBezTo>
                    <a:pt x="204119" y="278754"/>
                    <a:pt x="211738" y="278210"/>
                    <a:pt x="219358" y="276577"/>
                  </a:cubicBezTo>
                  <a:cubicBezTo>
                    <a:pt x="226160" y="275217"/>
                    <a:pt x="232691" y="277121"/>
                    <a:pt x="238678" y="280931"/>
                  </a:cubicBezTo>
                  <a:cubicBezTo>
                    <a:pt x="243304" y="283924"/>
                    <a:pt x="246569" y="288550"/>
                    <a:pt x="249562" y="292904"/>
                  </a:cubicBezTo>
                  <a:cubicBezTo>
                    <a:pt x="252011" y="296442"/>
                    <a:pt x="254188" y="299979"/>
                    <a:pt x="257454" y="302700"/>
                  </a:cubicBezTo>
                  <a:cubicBezTo>
                    <a:pt x="263168" y="307054"/>
                    <a:pt x="269155" y="310864"/>
                    <a:pt x="276502" y="312496"/>
                  </a:cubicBezTo>
                  <a:cubicBezTo>
                    <a:pt x="281944" y="313857"/>
                    <a:pt x="286842" y="314401"/>
                    <a:pt x="291196" y="309231"/>
                  </a:cubicBezTo>
                  <a:cubicBezTo>
                    <a:pt x="292829" y="307326"/>
                    <a:pt x="293645" y="304877"/>
                    <a:pt x="295006" y="303517"/>
                  </a:cubicBezTo>
                  <a:cubicBezTo>
                    <a:pt x="298271" y="300523"/>
                    <a:pt x="300720" y="296986"/>
                    <a:pt x="302625" y="293448"/>
                  </a:cubicBezTo>
                  <a:cubicBezTo>
                    <a:pt x="304258" y="289911"/>
                    <a:pt x="305891" y="286373"/>
                    <a:pt x="307795" y="283108"/>
                  </a:cubicBezTo>
                  <a:cubicBezTo>
                    <a:pt x="309700" y="279842"/>
                    <a:pt x="311061" y="276577"/>
                    <a:pt x="313238" y="273312"/>
                  </a:cubicBezTo>
                  <a:cubicBezTo>
                    <a:pt x="316231" y="268686"/>
                    <a:pt x="320041" y="264604"/>
                    <a:pt x="322490" y="259706"/>
                  </a:cubicBezTo>
                  <a:cubicBezTo>
                    <a:pt x="325211" y="254536"/>
                    <a:pt x="329565" y="250454"/>
                    <a:pt x="334463" y="247733"/>
                  </a:cubicBezTo>
                  <a:cubicBezTo>
                    <a:pt x="342354" y="243651"/>
                    <a:pt x="351606" y="242563"/>
                    <a:pt x="360042" y="240930"/>
                  </a:cubicBezTo>
                  <a:cubicBezTo>
                    <a:pt x="367389" y="239297"/>
                    <a:pt x="374736" y="237392"/>
                    <a:pt x="381811" y="234943"/>
                  </a:cubicBezTo>
                  <a:cubicBezTo>
                    <a:pt x="388070" y="232766"/>
                    <a:pt x="394873" y="231678"/>
                    <a:pt x="400315" y="227596"/>
                  </a:cubicBezTo>
                  <a:cubicBezTo>
                    <a:pt x="403308" y="225419"/>
                    <a:pt x="406846" y="225147"/>
                    <a:pt x="409839" y="223242"/>
                  </a:cubicBezTo>
                  <a:cubicBezTo>
                    <a:pt x="415009" y="219977"/>
                    <a:pt x="420996" y="217800"/>
                    <a:pt x="426710" y="215079"/>
                  </a:cubicBezTo>
                  <a:cubicBezTo>
                    <a:pt x="432153" y="212630"/>
                    <a:pt x="437595" y="209909"/>
                    <a:pt x="442493" y="206915"/>
                  </a:cubicBezTo>
                  <a:cubicBezTo>
                    <a:pt x="446847" y="204194"/>
                    <a:pt x="452289" y="202561"/>
                    <a:pt x="456099" y="198480"/>
                  </a:cubicBezTo>
                  <a:cubicBezTo>
                    <a:pt x="457460" y="197119"/>
                    <a:pt x="459637" y="195758"/>
                    <a:pt x="461541" y="194942"/>
                  </a:cubicBezTo>
                  <a:cubicBezTo>
                    <a:pt x="469705" y="191949"/>
                    <a:pt x="477052" y="187323"/>
                    <a:pt x="484127" y="181881"/>
                  </a:cubicBezTo>
                  <a:cubicBezTo>
                    <a:pt x="490658" y="176438"/>
                    <a:pt x="493379" y="169363"/>
                    <a:pt x="492290" y="161200"/>
                  </a:cubicBezTo>
                  <a:cubicBezTo>
                    <a:pt x="491746" y="155485"/>
                    <a:pt x="492018" y="149227"/>
                    <a:pt x="491474" y="142968"/>
                  </a:cubicBezTo>
                  <a:close/>
                  <a:moveTo>
                    <a:pt x="222623" y="202561"/>
                  </a:moveTo>
                  <a:cubicBezTo>
                    <a:pt x="219630" y="210181"/>
                    <a:pt x="214459" y="216167"/>
                    <a:pt x="206296" y="219433"/>
                  </a:cubicBezTo>
                  <a:cubicBezTo>
                    <a:pt x="203031" y="220793"/>
                    <a:pt x="200037" y="222426"/>
                    <a:pt x="196500" y="222426"/>
                  </a:cubicBezTo>
                  <a:cubicBezTo>
                    <a:pt x="193779" y="222698"/>
                    <a:pt x="193506" y="224059"/>
                    <a:pt x="193779" y="226508"/>
                  </a:cubicBezTo>
                  <a:cubicBezTo>
                    <a:pt x="194323" y="228685"/>
                    <a:pt x="194323" y="231134"/>
                    <a:pt x="194595" y="233583"/>
                  </a:cubicBezTo>
                  <a:cubicBezTo>
                    <a:pt x="194595" y="237664"/>
                    <a:pt x="191329" y="241746"/>
                    <a:pt x="187792" y="242018"/>
                  </a:cubicBezTo>
                  <a:cubicBezTo>
                    <a:pt x="183982" y="242290"/>
                    <a:pt x="180173" y="238481"/>
                    <a:pt x="179901" y="234127"/>
                  </a:cubicBezTo>
                  <a:cubicBezTo>
                    <a:pt x="179628" y="231406"/>
                    <a:pt x="179356" y="228685"/>
                    <a:pt x="179084" y="225963"/>
                  </a:cubicBezTo>
                  <a:cubicBezTo>
                    <a:pt x="178812" y="223786"/>
                    <a:pt x="178268" y="223786"/>
                    <a:pt x="176635" y="223786"/>
                  </a:cubicBezTo>
                  <a:cubicBezTo>
                    <a:pt x="167655" y="223514"/>
                    <a:pt x="161125" y="218344"/>
                    <a:pt x="154050" y="213718"/>
                  </a:cubicBezTo>
                  <a:cubicBezTo>
                    <a:pt x="151873" y="212358"/>
                    <a:pt x="149968" y="210453"/>
                    <a:pt x="148063" y="208548"/>
                  </a:cubicBezTo>
                  <a:cubicBezTo>
                    <a:pt x="144253" y="204466"/>
                    <a:pt x="144253" y="198480"/>
                    <a:pt x="148335" y="195214"/>
                  </a:cubicBezTo>
                  <a:cubicBezTo>
                    <a:pt x="152417" y="191949"/>
                    <a:pt x="158675" y="193037"/>
                    <a:pt x="161669" y="197391"/>
                  </a:cubicBezTo>
                  <a:cubicBezTo>
                    <a:pt x="165478" y="202561"/>
                    <a:pt x="171193" y="204738"/>
                    <a:pt x="177179" y="206099"/>
                  </a:cubicBezTo>
                  <a:cubicBezTo>
                    <a:pt x="178812" y="206643"/>
                    <a:pt x="178812" y="205555"/>
                    <a:pt x="179084" y="204194"/>
                  </a:cubicBezTo>
                  <a:cubicBezTo>
                    <a:pt x="179628" y="200657"/>
                    <a:pt x="178812" y="197391"/>
                    <a:pt x="179084" y="193854"/>
                  </a:cubicBezTo>
                  <a:cubicBezTo>
                    <a:pt x="179628" y="188683"/>
                    <a:pt x="179901" y="183513"/>
                    <a:pt x="179628" y="178071"/>
                  </a:cubicBezTo>
                  <a:cubicBezTo>
                    <a:pt x="179356" y="175622"/>
                    <a:pt x="178812" y="173989"/>
                    <a:pt x="176635" y="173173"/>
                  </a:cubicBezTo>
                  <a:cubicBezTo>
                    <a:pt x="171193" y="171268"/>
                    <a:pt x="166295" y="168547"/>
                    <a:pt x="161669" y="165009"/>
                  </a:cubicBezTo>
                  <a:cubicBezTo>
                    <a:pt x="153777" y="158751"/>
                    <a:pt x="149968" y="150859"/>
                    <a:pt x="149151" y="141063"/>
                  </a:cubicBezTo>
                  <a:cubicBezTo>
                    <a:pt x="148335" y="129906"/>
                    <a:pt x="155138" y="123103"/>
                    <a:pt x="163301" y="117389"/>
                  </a:cubicBezTo>
                  <a:cubicBezTo>
                    <a:pt x="166295" y="115212"/>
                    <a:pt x="170104" y="113851"/>
                    <a:pt x="174186" y="113307"/>
                  </a:cubicBezTo>
                  <a:cubicBezTo>
                    <a:pt x="176091" y="113035"/>
                    <a:pt x="177179" y="112491"/>
                    <a:pt x="176907" y="110042"/>
                  </a:cubicBezTo>
                  <a:cubicBezTo>
                    <a:pt x="176635" y="107593"/>
                    <a:pt x="176635" y="105144"/>
                    <a:pt x="177179" y="102695"/>
                  </a:cubicBezTo>
                  <a:cubicBezTo>
                    <a:pt x="178812" y="96436"/>
                    <a:pt x="184799" y="94259"/>
                    <a:pt x="189969" y="98069"/>
                  </a:cubicBezTo>
                  <a:cubicBezTo>
                    <a:pt x="192146" y="99701"/>
                    <a:pt x="192418" y="102150"/>
                    <a:pt x="192418" y="104055"/>
                  </a:cubicBezTo>
                  <a:cubicBezTo>
                    <a:pt x="192418" y="106504"/>
                    <a:pt x="193506" y="108409"/>
                    <a:pt x="192690" y="110858"/>
                  </a:cubicBezTo>
                  <a:cubicBezTo>
                    <a:pt x="192146" y="112219"/>
                    <a:pt x="193234" y="113035"/>
                    <a:pt x="194595" y="113307"/>
                  </a:cubicBezTo>
                  <a:cubicBezTo>
                    <a:pt x="200581" y="114668"/>
                    <a:pt x="205752" y="117933"/>
                    <a:pt x="211194" y="120110"/>
                  </a:cubicBezTo>
                  <a:cubicBezTo>
                    <a:pt x="214732" y="121471"/>
                    <a:pt x="217453" y="125280"/>
                    <a:pt x="216636" y="127729"/>
                  </a:cubicBezTo>
                  <a:cubicBezTo>
                    <a:pt x="215276" y="131267"/>
                    <a:pt x="212555" y="131811"/>
                    <a:pt x="209017" y="132083"/>
                  </a:cubicBezTo>
                  <a:cubicBezTo>
                    <a:pt x="203847" y="132355"/>
                    <a:pt x="199221" y="130451"/>
                    <a:pt x="194595" y="130178"/>
                  </a:cubicBezTo>
                  <a:cubicBezTo>
                    <a:pt x="194323" y="139158"/>
                    <a:pt x="195411" y="148138"/>
                    <a:pt x="195683" y="156846"/>
                  </a:cubicBezTo>
                  <a:cubicBezTo>
                    <a:pt x="195683" y="161744"/>
                    <a:pt x="198132" y="163377"/>
                    <a:pt x="201398" y="165009"/>
                  </a:cubicBezTo>
                  <a:cubicBezTo>
                    <a:pt x="208201" y="168275"/>
                    <a:pt x="215004" y="171268"/>
                    <a:pt x="219085" y="178071"/>
                  </a:cubicBezTo>
                  <a:cubicBezTo>
                    <a:pt x="223439" y="186234"/>
                    <a:pt x="225888" y="194126"/>
                    <a:pt x="222623" y="202561"/>
                  </a:cubicBezTo>
                  <a:close/>
                  <a:moveTo>
                    <a:pt x="258814" y="50176"/>
                  </a:moveTo>
                  <a:cubicBezTo>
                    <a:pt x="256365" y="50993"/>
                    <a:pt x="253372" y="51537"/>
                    <a:pt x="250923" y="50448"/>
                  </a:cubicBezTo>
                  <a:cubicBezTo>
                    <a:pt x="245481" y="48271"/>
                    <a:pt x="239766" y="47183"/>
                    <a:pt x="234324" y="46911"/>
                  </a:cubicBezTo>
                  <a:cubicBezTo>
                    <a:pt x="226160" y="46367"/>
                    <a:pt x="218541" y="43917"/>
                    <a:pt x="210378" y="43101"/>
                  </a:cubicBezTo>
                  <a:cubicBezTo>
                    <a:pt x="202214" y="42285"/>
                    <a:pt x="194051" y="41741"/>
                    <a:pt x="186159" y="42557"/>
                  </a:cubicBezTo>
                  <a:cubicBezTo>
                    <a:pt x="178812" y="43373"/>
                    <a:pt x="171193" y="42557"/>
                    <a:pt x="163574" y="43917"/>
                  </a:cubicBezTo>
                  <a:cubicBezTo>
                    <a:pt x="155410" y="45278"/>
                    <a:pt x="146702" y="46367"/>
                    <a:pt x="138539" y="47999"/>
                  </a:cubicBezTo>
                  <a:cubicBezTo>
                    <a:pt x="131736" y="49360"/>
                    <a:pt x="124661" y="50176"/>
                    <a:pt x="117858" y="52353"/>
                  </a:cubicBezTo>
                  <a:cubicBezTo>
                    <a:pt x="112688" y="53986"/>
                    <a:pt x="108062" y="52353"/>
                    <a:pt x="106157" y="48543"/>
                  </a:cubicBezTo>
                  <a:cubicBezTo>
                    <a:pt x="103980" y="44734"/>
                    <a:pt x="104796" y="42013"/>
                    <a:pt x="110783" y="38475"/>
                  </a:cubicBezTo>
                  <a:cubicBezTo>
                    <a:pt x="123028" y="31400"/>
                    <a:pt x="136634" y="28679"/>
                    <a:pt x="150240" y="26502"/>
                  </a:cubicBezTo>
                  <a:cubicBezTo>
                    <a:pt x="155138" y="25141"/>
                    <a:pt x="160580" y="26502"/>
                    <a:pt x="165478" y="24597"/>
                  </a:cubicBezTo>
                  <a:cubicBezTo>
                    <a:pt x="169560" y="22965"/>
                    <a:pt x="173914" y="25686"/>
                    <a:pt x="178540" y="24869"/>
                  </a:cubicBezTo>
                  <a:cubicBezTo>
                    <a:pt x="183166" y="24325"/>
                    <a:pt x="187792" y="24325"/>
                    <a:pt x="192418" y="23237"/>
                  </a:cubicBezTo>
                  <a:cubicBezTo>
                    <a:pt x="196772" y="22148"/>
                    <a:pt x="201670" y="22965"/>
                    <a:pt x="206296" y="23509"/>
                  </a:cubicBezTo>
                  <a:cubicBezTo>
                    <a:pt x="213371" y="24325"/>
                    <a:pt x="220446" y="25414"/>
                    <a:pt x="227521" y="26230"/>
                  </a:cubicBezTo>
                  <a:cubicBezTo>
                    <a:pt x="228609" y="26230"/>
                    <a:pt x="229970" y="26230"/>
                    <a:pt x="231059" y="26774"/>
                  </a:cubicBezTo>
                  <a:cubicBezTo>
                    <a:pt x="239494" y="30584"/>
                    <a:pt x="249018" y="30856"/>
                    <a:pt x="257726" y="32761"/>
                  </a:cubicBezTo>
                  <a:cubicBezTo>
                    <a:pt x="260991" y="33577"/>
                    <a:pt x="265345" y="37387"/>
                    <a:pt x="265073" y="40108"/>
                  </a:cubicBezTo>
                  <a:cubicBezTo>
                    <a:pt x="265345" y="43917"/>
                    <a:pt x="262896" y="49088"/>
                    <a:pt x="258814" y="50176"/>
                  </a:cubicBezTo>
                  <a:close/>
                  <a:moveTo>
                    <a:pt x="400859" y="117389"/>
                  </a:moveTo>
                  <a:cubicBezTo>
                    <a:pt x="399499" y="122287"/>
                    <a:pt x="396233" y="125008"/>
                    <a:pt x="392152" y="126369"/>
                  </a:cubicBezTo>
                  <a:cubicBezTo>
                    <a:pt x="388886" y="127457"/>
                    <a:pt x="385077" y="126913"/>
                    <a:pt x="382355" y="124192"/>
                  </a:cubicBezTo>
                  <a:cubicBezTo>
                    <a:pt x="379362" y="121199"/>
                    <a:pt x="380178" y="116845"/>
                    <a:pt x="379634" y="113307"/>
                  </a:cubicBezTo>
                  <a:cubicBezTo>
                    <a:pt x="379362" y="108137"/>
                    <a:pt x="380723" y="103239"/>
                    <a:pt x="382627" y="98341"/>
                  </a:cubicBezTo>
                  <a:cubicBezTo>
                    <a:pt x="383988" y="94803"/>
                    <a:pt x="391879" y="92354"/>
                    <a:pt x="394873" y="93443"/>
                  </a:cubicBezTo>
                  <a:cubicBezTo>
                    <a:pt x="398954" y="94803"/>
                    <a:pt x="401404" y="98613"/>
                    <a:pt x="400859" y="103239"/>
                  </a:cubicBezTo>
                  <a:cubicBezTo>
                    <a:pt x="400587" y="107865"/>
                    <a:pt x="402220" y="112491"/>
                    <a:pt x="400859" y="117389"/>
                  </a:cubicBezTo>
                  <a:close/>
                </a:path>
              </a:pathLst>
            </a:custGeom>
            <a:solidFill>
              <a:srgbClr val="FF7BB1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A14B858-B857-41D4-AD3B-3F80D14432B2}"/>
                </a:ext>
              </a:extLst>
            </p:cNvPr>
            <p:cNvSpPr/>
            <p:nvPr/>
          </p:nvSpPr>
          <p:spPr>
            <a:xfrm>
              <a:off x="5659695" y="3873421"/>
              <a:ext cx="13756" cy="22977"/>
            </a:xfrm>
            <a:custGeom>
              <a:avLst/>
              <a:gdLst>
                <a:gd name="connsiteX0" fmla="*/ 12803 w 13756"/>
                <a:gd name="connsiteY0" fmla="*/ 281 h 22977"/>
                <a:gd name="connsiteX1" fmla="*/ 6545 w 13756"/>
                <a:gd name="connsiteY1" fmla="*/ 1914 h 22977"/>
                <a:gd name="connsiteX2" fmla="*/ 5456 w 13756"/>
                <a:gd name="connsiteY2" fmla="*/ 2458 h 22977"/>
                <a:gd name="connsiteX3" fmla="*/ 14 w 13756"/>
                <a:gd name="connsiteY3" fmla="*/ 10350 h 22977"/>
                <a:gd name="connsiteX4" fmla="*/ 10354 w 13756"/>
                <a:gd name="connsiteY4" fmla="*/ 22595 h 22977"/>
                <a:gd name="connsiteX5" fmla="*/ 13620 w 13756"/>
                <a:gd name="connsiteY5" fmla="*/ 20146 h 22977"/>
                <a:gd name="connsiteX6" fmla="*/ 13620 w 13756"/>
                <a:gd name="connsiteY6" fmla="*/ 5179 h 22977"/>
                <a:gd name="connsiteX7" fmla="*/ 12803 w 13756"/>
                <a:gd name="connsiteY7" fmla="*/ 281 h 2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56" h="22977">
                  <a:moveTo>
                    <a:pt x="12803" y="281"/>
                  </a:moveTo>
                  <a:cubicBezTo>
                    <a:pt x="10899" y="-535"/>
                    <a:pt x="8449" y="553"/>
                    <a:pt x="6545" y="1914"/>
                  </a:cubicBezTo>
                  <a:cubicBezTo>
                    <a:pt x="6273" y="2186"/>
                    <a:pt x="5728" y="2186"/>
                    <a:pt x="5456" y="2458"/>
                  </a:cubicBezTo>
                  <a:cubicBezTo>
                    <a:pt x="3551" y="5179"/>
                    <a:pt x="-258" y="6268"/>
                    <a:pt x="14" y="10350"/>
                  </a:cubicBezTo>
                  <a:cubicBezTo>
                    <a:pt x="286" y="14975"/>
                    <a:pt x="6000" y="21234"/>
                    <a:pt x="10354" y="22595"/>
                  </a:cubicBezTo>
                  <a:cubicBezTo>
                    <a:pt x="13348" y="23683"/>
                    <a:pt x="13620" y="22323"/>
                    <a:pt x="13620" y="20146"/>
                  </a:cubicBezTo>
                  <a:cubicBezTo>
                    <a:pt x="13620" y="15248"/>
                    <a:pt x="13620" y="10350"/>
                    <a:pt x="13620" y="5179"/>
                  </a:cubicBezTo>
                  <a:cubicBezTo>
                    <a:pt x="13075" y="3547"/>
                    <a:pt x="14708" y="825"/>
                    <a:pt x="12803" y="281"/>
                  </a:cubicBezTo>
                  <a:close/>
                </a:path>
              </a:pathLst>
            </a:custGeom>
            <a:solidFill>
              <a:srgbClr val="FF7BB1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E3A6547-4FC0-448E-B8D0-A36E5618070A}"/>
                </a:ext>
              </a:extLst>
            </p:cNvPr>
            <p:cNvSpPr/>
            <p:nvPr/>
          </p:nvSpPr>
          <p:spPr>
            <a:xfrm>
              <a:off x="5689370" y="3925838"/>
              <a:ext cx="10503" cy="22696"/>
            </a:xfrm>
            <a:custGeom>
              <a:avLst/>
              <a:gdLst>
                <a:gd name="connsiteX0" fmla="*/ 3538 w 10503"/>
                <a:gd name="connsiteY0" fmla="*/ 1200 h 22696"/>
                <a:gd name="connsiteX1" fmla="*/ 1361 w 10503"/>
                <a:gd name="connsiteY1" fmla="*/ 111 h 22696"/>
                <a:gd name="connsiteX2" fmla="*/ 1088 w 10503"/>
                <a:gd name="connsiteY2" fmla="*/ 3104 h 22696"/>
                <a:gd name="connsiteX3" fmla="*/ 1361 w 10503"/>
                <a:gd name="connsiteY3" fmla="*/ 5009 h 22696"/>
                <a:gd name="connsiteX4" fmla="*/ 0 w 10503"/>
                <a:gd name="connsiteY4" fmla="*/ 22697 h 22696"/>
                <a:gd name="connsiteX5" fmla="*/ 7891 w 10503"/>
                <a:gd name="connsiteY5" fmla="*/ 16710 h 22696"/>
                <a:gd name="connsiteX6" fmla="*/ 10340 w 10503"/>
                <a:gd name="connsiteY6" fmla="*/ 8819 h 22696"/>
                <a:gd name="connsiteX7" fmla="*/ 3538 w 10503"/>
                <a:gd name="connsiteY7" fmla="*/ 1200 h 2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3" h="22696">
                  <a:moveTo>
                    <a:pt x="3538" y="1200"/>
                  </a:moveTo>
                  <a:cubicBezTo>
                    <a:pt x="2721" y="1200"/>
                    <a:pt x="2177" y="-433"/>
                    <a:pt x="1361" y="111"/>
                  </a:cubicBezTo>
                  <a:cubicBezTo>
                    <a:pt x="544" y="655"/>
                    <a:pt x="816" y="2016"/>
                    <a:pt x="1088" y="3104"/>
                  </a:cubicBezTo>
                  <a:cubicBezTo>
                    <a:pt x="1361" y="3649"/>
                    <a:pt x="1633" y="4193"/>
                    <a:pt x="1361" y="5009"/>
                  </a:cubicBezTo>
                  <a:cubicBezTo>
                    <a:pt x="0" y="10724"/>
                    <a:pt x="544" y="16438"/>
                    <a:pt x="0" y="22697"/>
                  </a:cubicBezTo>
                  <a:cubicBezTo>
                    <a:pt x="3810" y="21336"/>
                    <a:pt x="5714" y="18615"/>
                    <a:pt x="7891" y="16710"/>
                  </a:cubicBezTo>
                  <a:cubicBezTo>
                    <a:pt x="10068" y="14533"/>
                    <a:pt x="10885" y="12084"/>
                    <a:pt x="10340" y="8819"/>
                  </a:cubicBezTo>
                  <a:cubicBezTo>
                    <a:pt x="9796" y="4465"/>
                    <a:pt x="7891" y="2016"/>
                    <a:pt x="3538" y="1200"/>
                  </a:cubicBezTo>
                  <a:close/>
                </a:path>
              </a:pathLst>
            </a:custGeom>
            <a:solidFill>
              <a:srgbClr val="FF7BB1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935DCBF-7BBD-456D-B808-FE5A622AFF9F}"/>
                </a:ext>
              </a:extLst>
            </p:cNvPr>
            <p:cNvSpPr/>
            <p:nvPr/>
          </p:nvSpPr>
          <p:spPr>
            <a:xfrm>
              <a:off x="5443375" y="3725884"/>
              <a:ext cx="553447" cy="350908"/>
            </a:xfrm>
            <a:custGeom>
              <a:avLst/>
              <a:gdLst>
                <a:gd name="connsiteX0" fmla="*/ 552399 w 553447"/>
                <a:gd name="connsiteY0" fmla="*/ 168499 h 350908"/>
                <a:gd name="connsiteX1" fmla="*/ 550766 w 553447"/>
                <a:gd name="connsiteY1" fmla="*/ 152444 h 350908"/>
                <a:gd name="connsiteX2" fmla="*/ 548317 w 553447"/>
                <a:gd name="connsiteY2" fmla="*/ 139110 h 350908"/>
                <a:gd name="connsiteX3" fmla="*/ 542602 w 553447"/>
                <a:gd name="connsiteY3" fmla="*/ 129858 h 350908"/>
                <a:gd name="connsiteX4" fmla="*/ 526003 w 553447"/>
                <a:gd name="connsiteY4" fmla="*/ 126593 h 350908"/>
                <a:gd name="connsiteX5" fmla="*/ 508044 w 553447"/>
                <a:gd name="connsiteY5" fmla="*/ 126593 h 350908"/>
                <a:gd name="connsiteX6" fmla="*/ 494166 w 553447"/>
                <a:gd name="connsiteY6" fmla="*/ 122511 h 350908"/>
                <a:gd name="connsiteX7" fmla="*/ 474845 w 553447"/>
                <a:gd name="connsiteY7" fmla="*/ 102919 h 350908"/>
                <a:gd name="connsiteX8" fmla="*/ 463416 w 553447"/>
                <a:gd name="connsiteY8" fmla="*/ 86320 h 350908"/>
                <a:gd name="connsiteX9" fmla="*/ 456886 w 553447"/>
                <a:gd name="connsiteY9" fmla="*/ 80877 h 350908"/>
                <a:gd name="connsiteX10" fmla="*/ 443008 w 553447"/>
                <a:gd name="connsiteY10" fmla="*/ 67544 h 350908"/>
                <a:gd name="connsiteX11" fmla="*/ 432667 w 553447"/>
                <a:gd name="connsiteY11" fmla="*/ 63734 h 350908"/>
                <a:gd name="connsiteX12" fmla="*/ 429946 w 553447"/>
                <a:gd name="connsiteY12" fmla="*/ 59924 h 350908"/>
                <a:gd name="connsiteX13" fmla="*/ 432939 w 553447"/>
                <a:gd name="connsiteY13" fmla="*/ 49856 h 350908"/>
                <a:gd name="connsiteX14" fmla="*/ 439742 w 553447"/>
                <a:gd name="connsiteY14" fmla="*/ 35978 h 350908"/>
                <a:gd name="connsiteX15" fmla="*/ 441375 w 553447"/>
                <a:gd name="connsiteY15" fmla="*/ 19651 h 350908"/>
                <a:gd name="connsiteX16" fmla="*/ 421783 w 553447"/>
                <a:gd name="connsiteY16" fmla="*/ 6317 h 350908"/>
                <a:gd name="connsiteX17" fmla="*/ 401918 w 553447"/>
                <a:gd name="connsiteY17" fmla="*/ 13665 h 350908"/>
                <a:gd name="connsiteX18" fmla="*/ 388584 w 553447"/>
                <a:gd name="connsiteY18" fmla="*/ 23733 h 350908"/>
                <a:gd name="connsiteX19" fmla="*/ 374162 w 553447"/>
                <a:gd name="connsiteY19" fmla="*/ 38155 h 350908"/>
                <a:gd name="connsiteX20" fmla="*/ 368448 w 553447"/>
                <a:gd name="connsiteY20" fmla="*/ 43870 h 350908"/>
                <a:gd name="connsiteX21" fmla="*/ 363005 w 553447"/>
                <a:gd name="connsiteY21" fmla="*/ 39244 h 350908"/>
                <a:gd name="connsiteX22" fmla="*/ 362733 w 553447"/>
                <a:gd name="connsiteY22" fmla="*/ 38971 h 350908"/>
                <a:gd name="connsiteX23" fmla="*/ 338243 w 553447"/>
                <a:gd name="connsiteY23" fmla="*/ 22100 h 350908"/>
                <a:gd name="connsiteX24" fmla="*/ 323276 w 553447"/>
                <a:gd name="connsiteY24" fmla="*/ 15297 h 350908"/>
                <a:gd name="connsiteX25" fmla="*/ 297425 w 553447"/>
                <a:gd name="connsiteY25" fmla="*/ 6862 h 350908"/>
                <a:gd name="connsiteX26" fmla="*/ 268309 w 553447"/>
                <a:gd name="connsiteY26" fmla="*/ 3868 h 350908"/>
                <a:gd name="connsiteX27" fmla="*/ 257696 w 553447"/>
                <a:gd name="connsiteY27" fmla="*/ 2508 h 350908"/>
                <a:gd name="connsiteX28" fmla="*/ 228852 w 553447"/>
                <a:gd name="connsiteY28" fmla="*/ 875 h 350908"/>
                <a:gd name="connsiteX29" fmla="*/ 203545 w 553447"/>
                <a:gd name="connsiteY29" fmla="*/ 2780 h 350908"/>
                <a:gd name="connsiteX30" fmla="*/ 183136 w 553447"/>
                <a:gd name="connsiteY30" fmla="*/ 5501 h 350908"/>
                <a:gd name="connsiteX31" fmla="*/ 156197 w 553447"/>
                <a:gd name="connsiteY31" fmla="*/ 11216 h 350908"/>
                <a:gd name="connsiteX32" fmla="*/ 128169 w 553447"/>
                <a:gd name="connsiteY32" fmla="*/ 20740 h 350908"/>
                <a:gd name="connsiteX33" fmla="*/ 107760 w 553447"/>
                <a:gd name="connsiteY33" fmla="*/ 29175 h 350908"/>
                <a:gd name="connsiteX34" fmla="*/ 90617 w 553447"/>
                <a:gd name="connsiteY34" fmla="*/ 37339 h 350908"/>
                <a:gd name="connsiteX35" fmla="*/ 70208 w 553447"/>
                <a:gd name="connsiteY35" fmla="*/ 52033 h 350908"/>
                <a:gd name="connsiteX36" fmla="*/ 56330 w 553447"/>
                <a:gd name="connsiteY36" fmla="*/ 66727 h 350908"/>
                <a:gd name="connsiteX37" fmla="*/ 51976 w 553447"/>
                <a:gd name="connsiteY37" fmla="*/ 69449 h 350908"/>
                <a:gd name="connsiteX38" fmla="*/ 48983 w 553447"/>
                <a:gd name="connsiteY38" fmla="*/ 71081 h 350908"/>
                <a:gd name="connsiteX39" fmla="*/ 34561 w 553447"/>
                <a:gd name="connsiteY39" fmla="*/ 72714 h 350908"/>
                <a:gd name="connsiteX40" fmla="*/ 23132 w 553447"/>
                <a:gd name="connsiteY40" fmla="*/ 62646 h 350908"/>
                <a:gd name="connsiteX41" fmla="*/ 25309 w 553447"/>
                <a:gd name="connsiteY41" fmla="*/ 58020 h 350908"/>
                <a:gd name="connsiteX42" fmla="*/ 43540 w 553447"/>
                <a:gd name="connsiteY42" fmla="*/ 41693 h 350908"/>
                <a:gd name="connsiteX43" fmla="*/ 25309 w 553447"/>
                <a:gd name="connsiteY43" fmla="*/ 14481 h 350908"/>
                <a:gd name="connsiteX44" fmla="*/ 23404 w 553447"/>
                <a:gd name="connsiteY44" fmla="*/ 14481 h 350908"/>
                <a:gd name="connsiteX45" fmla="*/ 12791 w 553447"/>
                <a:gd name="connsiteY45" fmla="*/ 17746 h 350908"/>
                <a:gd name="connsiteX46" fmla="*/ 5988 w 553447"/>
                <a:gd name="connsiteY46" fmla="*/ 26998 h 350908"/>
                <a:gd name="connsiteX47" fmla="*/ 1090 w 553447"/>
                <a:gd name="connsiteY47" fmla="*/ 54754 h 350908"/>
                <a:gd name="connsiteX48" fmla="*/ 9254 w 553447"/>
                <a:gd name="connsiteY48" fmla="*/ 74347 h 350908"/>
                <a:gd name="connsiteX49" fmla="*/ 23948 w 553447"/>
                <a:gd name="connsiteY49" fmla="*/ 86864 h 350908"/>
                <a:gd name="connsiteX50" fmla="*/ 31023 w 553447"/>
                <a:gd name="connsiteY50" fmla="*/ 90674 h 350908"/>
                <a:gd name="connsiteX51" fmla="*/ 35649 w 553447"/>
                <a:gd name="connsiteY51" fmla="*/ 92306 h 350908"/>
                <a:gd name="connsiteX52" fmla="*/ 37826 w 553447"/>
                <a:gd name="connsiteY52" fmla="*/ 96116 h 350908"/>
                <a:gd name="connsiteX53" fmla="*/ 27213 w 553447"/>
                <a:gd name="connsiteY53" fmla="*/ 122511 h 350908"/>
                <a:gd name="connsiteX54" fmla="*/ 23404 w 553447"/>
                <a:gd name="connsiteY54" fmla="*/ 136389 h 350908"/>
                <a:gd name="connsiteX55" fmla="*/ 20955 w 553447"/>
                <a:gd name="connsiteY55" fmla="*/ 171764 h 350908"/>
                <a:gd name="connsiteX56" fmla="*/ 23676 w 553447"/>
                <a:gd name="connsiteY56" fmla="*/ 186731 h 350908"/>
                <a:gd name="connsiteX57" fmla="*/ 23948 w 553447"/>
                <a:gd name="connsiteY57" fmla="*/ 196527 h 350908"/>
                <a:gd name="connsiteX58" fmla="*/ 29390 w 553447"/>
                <a:gd name="connsiteY58" fmla="*/ 211493 h 350908"/>
                <a:gd name="connsiteX59" fmla="*/ 32928 w 553447"/>
                <a:gd name="connsiteY59" fmla="*/ 219113 h 350908"/>
                <a:gd name="connsiteX60" fmla="*/ 32111 w 553447"/>
                <a:gd name="connsiteY60" fmla="*/ 231630 h 350908"/>
                <a:gd name="connsiteX61" fmla="*/ 34561 w 553447"/>
                <a:gd name="connsiteY61" fmla="*/ 248501 h 350908"/>
                <a:gd name="connsiteX62" fmla="*/ 50071 w 553447"/>
                <a:gd name="connsiteY62" fmla="*/ 278434 h 350908"/>
                <a:gd name="connsiteX63" fmla="*/ 62861 w 553447"/>
                <a:gd name="connsiteY63" fmla="*/ 297482 h 350908"/>
                <a:gd name="connsiteX64" fmla="*/ 68847 w 553447"/>
                <a:gd name="connsiteY64" fmla="*/ 308367 h 350908"/>
                <a:gd name="connsiteX65" fmla="*/ 83542 w 553447"/>
                <a:gd name="connsiteY65" fmla="*/ 326054 h 350908"/>
                <a:gd name="connsiteX66" fmla="*/ 98508 w 553447"/>
                <a:gd name="connsiteY66" fmla="*/ 339116 h 350908"/>
                <a:gd name="connsiteX67" fmla="*/ 111297 w 553447"/>
                <a:gd name="connsiteY67" fmla="*/ 342109 h 350908"/>
                <a:gd name="connsiteX68" fmla="*/ 124359 w 553447"/>
                <a:gd name="connsiteY68" fmla="*/ 335578 h 350908"/>
                <a:gd name="connsiteX69" fmla="*/ 136332 w 553447"/>
                <a:gd name="connsiteY69" fmla="*/ 321156 h 350908"/>
                <a:gd name="connsiteX70" fmla="*/ 146128 w 553447"/>
                <a:gd name="connsiteY70" fmla="*/ 308095 h 350908"/>
                <a:gd name="connsiteX71" fmla="*/ 147761 w 553447"/>
                <a:gd name="connsiteY71" fmla="*/ 308095 h 350908"/>
                <a:gd name="connsiteX72" fmla="*/ 174973 w 553447"/>
                <a:gd name="connsiteY72" fmla="*/ 315442 h 350908"/>
                <a:gd name="connsiteX73" fmla="*/ 194021 w 553447"/>
                <a:gd name="connsiteY73" fmla="*/ 316258 h 350908"/>
                <a:gd name="connsiteX74" fmla="*/ 210620 w 553447"/>
                <a:gd name="connsiteY74" fmla="*/ 315986 h 350908"/>
                <a:gd name="connsiteX75" fmla="*/ 232389 w 553447"/>
                <a:gd name="connsiteY75" fmla="*/ 313809 h 350908"/>
                <a:gd name="connsiteX76" fmla="*/ 234022 w 553447"/>
                <a:gd name="connsiteY76" fmla="*/ 313809 h 350908"/>
                <a:gd name="connsiteX77" fmla="*/ 260689 w 553447"/>
                <a:gd name="connsiteY77" fmla="*/ 312176 h 350908"/>
                <a:gd name="connsiteX78" fmla="*/ 267492 w 553447"/>
                <a:gd name="connsiteY78" fmla="*/ 312449 h 350908"/>
                <a:gd name="connsiteX79" fmla="*/ 272935 w 553447"/>
                <a:gd name="connsiteY79" fmla="*/ 318979 h 350908"/>
                <a:gd name="connsiteX80" fmla="*/ 303412 w 553447"/>
                <a:gd name="connsiteY80" fmla="*/ 344830 h 350908"/>
                <a:gd name="connsiteX81" fmla="*/ 327902 w 553447"/>
                <a:gd name="connsiteY81" fmla="*/ 350273 h 350908"/>
                <a:gd name="connsiteX82" fmla="*/ 348311 w 553447"/>
                <a:gd name="connsiteY82" fmla="*/ 337755 h 350908"/>
                <a:gd name="connsiteX83" fmla="*/ 361645 w 553447"/>
                <a:gd name="connsiteY83" fmla="*/ 315442 h 350908"/>
                <a:gd name="connsiteX84" fmla="*/ 377428 w 553447"/>
                <a:gd name="connsiteY84" fmla="*/ 287142 h 350908"/>
                <a:gd name="connsiteX85" fmla="*/ 379604 w 553447"/>
                <a:gd name="connsiteY85" fmla="*/ 284421 h 350908"/>
                <a:gd name="connsiteX86" fmla="*/ 405728 w 553447"/>
                <a:gd name="connsiteY86" fmla="*/ 276801 h 350908"/>
                <a:gd name="connsiteX87" fmla="*/ 422055 w 553447"/>
                <a:gd name="connsiteY87" fmla="*/ 272447 h 350908"/>
                <a:gd name="connsiteX88" fmla="*/ 442463 w 553447"/>
                <a:gd name="connsiteY88" fmla="*/ 264828 h 350908"/>
                <a:gd name="connsiteX89" fmla="*/ 476206 w 553447"/>
                <a:gd name="connsiteY89" fmla="*/ 249590 h 350908"/>
                <a:gd name="connsiteX90" fmla="*/ 500968 w 553447"/>
                <a:gd name="connsiteY90" fmla="*/ 235984 h 350908"/>
                <a:gd name="connsiteX91" fmla="*/ 528996 w 553447"/>
                <a:gd name="connsiteY91" fmla="*/ 216664 h 350908"/>
                <a:gd name="connsiteX92" fmla="*/ 534711 w 553447"/>
                <a:gd name="connsiteY92" fmla="*/ 213398 h 350908"/>
                <a:gd name="connsiteX93" fmla="*/ 548589 w 553447"/>
                <a:gd name="connsiteY93" fmla="*/ 200337 h 350908"/>
                <a:gd name="connsiteX94" fmla="*/ 552399 w 553447"/>
                <a:gd name="connsiteY94" fmla="*/ 168499 h 350908"/>
                <a:gd name="connsiteX95" fmla="*/ 17961 w 553447"/>
                <a:gd name="connsiteY95" fmla="*/ 42237 h 350908"/>
                <a:gd name="connsiteX96" fmla="*/ 17145 w 553447"/>
                <a:gd name="connsiteY96" fmla="*/ 39516 h 350908"/>
                <a:gd name="connsiteX97" fmla="*/ 23132 w 553447"/>
                <a:gd name="connsiteY97" fmla="*/ 30808 h 350908"/>
                <a:gd name="connsiteX98" fmla="*/ 27486 w 553447"/>
                <a:gd name="connsiteY98" fmla="*/ 31352 h 350908"/>
                <a:gd name="connsiteX99" fmla="*/ 27213 w 553447"/>
                <a:gd name="connsiteY99" fmla="*/ 35978 h 350908"/>
                <a:gd name="connsiteX100" fmla="*/ 21771 w 553447"/>
                <a:gd name="connsiteY100" fmla="*/ 41693 h 350908"/>
                <a:gd name="connsiteX101" fmla="*/ 17961 w 553447"/>
                <a:gd name="connsiteY101" fmla="*/ 42237 h 350908"/>
                <a:gd name="connsiteX102" fmla="*/ 525459 w 553447"/>
                <a:gd name="connsiteY102" fmla="*/ 198432 h 350908"/>
                <a:gd name="connsiteX103" fmla="*/ 502873 w 553447"/>
                <a:gd name="connsiteY103" fmla="*/ 211493 h 350908"/>
                <a:gd name="connsiteX104" fmla="*/ 497431 w 553447"/>
                <a:gd name="connsiteY104" fmla="*/ 215031 h 350908"/>
                <a:gd name="connsiteX105" fmla="*/ 483825 w 553447"/>
                <a:gd name="connsiteY105" fmla="*/ 223466 h 350908"/>
                <a:gd name="connsiteX106" fmla="*/ 468042 w 553447"/>
                <a:gd name="connsiteY106" fmla="*/ 231630 h 350908"/>
                <a:gd name="connsiteX107" fmla="*/ 451171 w 553447"/>
                <a:gd name="connsiteY107" fmla="*/ 239793 h 350908"/>
                <a:gd name="connsiteX108" fmla="*/ 441647 w 553447"/>
                <a:gd name="connsiteY108" fmla="*/ 244147 h 350908"/>
                <a:gd name="connsiteX109" fmla="*/ 423143 w 553447"/>
                <a:gd name="connsiteY109" fmla="*/ 251494 h 350908"/>
                <a:gd name="connsiteX110" fmla="*/ 401374 w 553447"/>
                <a:gd name="connsiteY110" fmla="*/ 257481 h 350908"/>
                <a:gd name="connsiteX111" fmla="*/ 375795 w 553447"/>
                <a:gd name="connsiteY111" fmla="*/ 264284 h 350908"/>
                <a:gd name="connsiteX112" fmla="*/ 363822 w 553447"/>
                <a:gd name="connsiteY112" fmla="*/ 276257 h 350908"/>
                <a:gd name="connsiteX113" fmla="*/ 354570 w 553447"/>
                <a:gd name="connsiteY113" fmla="*/ 289863 h 350908"/>
                <a:gd name="connsiteX114" fmla="*/ 349127 w 553447"/>
                <a:gd name="connsiteY114" fmla="*/ 299659 h 350908"/>
                <a:gd name="connsiteX115" fmla="*/ 343957 w 553447"/>
                <a:gd name="connsiteY115" fmla="*/ 309999 h 350908"/>
                <a:gd name="connsiteX116" fmla="*/ 336338 w 553447"/>
                <a:gd name="connsiteY116" fmla="*/ 320068 h 350908"/>
                <a:gd name="connsiteX117" fmla="*/ 332528 w 553447"/>
                <a:gd name="connsiteY117" fmla="*/ 325782 h 350908"/>
                <a:gd name="connsiteX118" fmla="*/ 317834 w 553447"/>
                <a:gd name="connsiteY118" fmla="*/ 329048 h 350908"/>
                <a:gd name="connsiteX119" fmla="*/ 298786 w 553447"/>
                <a:gd name="connsiteY119" fmla="*/ 319251 h 350908"/>
                <a:gd name="connsiteX120" fmla="*/ 290894 w 553447"/>
                <a:gd name="connsiteY120" fmla="*/ 309455 h 350908"/>
                <a:gd name="connsiteX121" fmla="*/ 280010 w 553447"/>
                <a:gd name="connsiteY121" fmla="*/ 297482 h 350908"/>
                <a:gd name="connsiteX122" fmla="*/ 260689 w 553447"/>
                <a:gd name="connsiteY122" fmla="*/ 293128 h 350908"/>
                <a:gd name="connsiteX123" fmla="*/ 237832 w 553447"/>
                <a:gd name="connsiteY123" fmla="*/ 295577 h 350908"/>
                <a:gd name="connsiteX124" fmla="*/ 214702 w 553447"/>
                <a:gd name="connsiteY124" fmla="*/ 295849 h 350908"/>
                <a:gd name="connsiteX125" fmla="*/ 192388 w 553447"/>
                <a:gd name="connsiteY125" fmla="*/ 296122 h 350908"/>
                <a:gd name="connsiteX126" fmla="*/ 175245 w 553447"/>
                <a:gd name="connsiteY126" fmla="*/ 293128 h 350908"/>
                <a:gd name="connsiteX127" fmla="*/ 152931 w 553447"/>
                <a:gd name="connsiteY127" fmla="*/ 288502 h 350908"/>
                <a:gd name="connsiteX128" fmla="*/ 150754 w 553447"/>
                <a:gd name="connsiteY128" fmla="*/ 287686 h 350908"/>
                <a:gd name="connsiteX129" fmla="*/ 136876 w 553447"/>
                <a:gd name="connsiteY129" fmla="*/ 290679 h 350908"/>
                <a:gd name="connsiteX130" fmla="*/ 131162 w 553447"/>
                <a:gd name="connsiteY130" fmla="*/ 298843 h 350908"/>
                <a:gd name="connsiteX131" fmla="*/ 118372 w 553447"/>
                <a:gd name="connsiteY131" fmla="*/ 314353 h 350908"/>
                <a:gd name="connsiteX132" fmla="*/ 111570 w 553447"/>
                <a:gd name="connsiteY132" fmla="*/ 320612 h 350908"/>
                <a:gd name="connsiteX133" fmla="*/ 102045 w 553447"/>
                <a:gd name="connsiteY133" fmla="*/ 318707 h 350908"/>
                <a:gd name="connsiteX134" fmla="*/ 86807 w 553447"/>
                <a:gd name="connsiteY134" fmla="*/ 297482 h 350908"/>
                <a:gd name="connsiteX135" fmla="*/ 78099 w 553447"/>
                <a:gd name="connsiteY135" fmla="*/ 282788 h 350908"/>
                <a:gd name="connsiteX136" fmla="*/ 72929 w 553447"/>
                <a:gd name="connsiteY136" fmla="*/ 276801 h 350908"/>
                <a:gd name="connsiteX137" fmla="*/ 60956 w 553447"/>
                <a:gd name="connsiteY137" fmla="*/ 258297 h 350908"/>
                <a:gd name="connsiteX138" fmla="*/ 55241 w 553447"/>
                <a:gd name="connsiteY138" fmla="*/ 244419 h 350908"/>
                <a:gd name="connsiteX139" fmla="*/ 51976 w 553447"/>
                <a:gd name="connsiteY139" fmla="*/ 230541 h 350908"/>
                <a:gd name="connsiteX140" fmla="*/ 51704 w 553447"/>
                <a:gd name="connsiteY140" fmla="*/ 225099 h 350908"/>
                <a:gd name="connsiteX141" fmla="*/ 49799 w 553447"/>
                <a:gd name="connsiteY141" fmla="*/ 210133 h 350908"/>
                <a:gd name="connsiteX142" fmla="*/ 44357 w 553447"/>
                <a:gd name="connsiteY142" fmla="*/ 192173 h 350908"/>
                <a:gd name="connsiteX143" fmla="*/ 41636 w 553447"/>
                <a:gd name="connsiteY143" fmla="*/ 166594 h 350908"/>
                <a:gd name="connsiteX144" fmla="*/ 41908 w 553447"/>
                <a:gd name="connsiteY144" fmla="*/ 145097 h 350908"/>
                <a:gd name="connsiteX145" fmla="*/ 45717 w 553447"/>
                <a:gd name="connsiteY145" fmla="*/ 125505 h 350908"/>
                <a:gd name="connsiteX146" fmla="*/ 57146 w 553447"/>
                <a:gd name="connsiteY146" fmla="*/ 101014 h 350908"/>
                <a:gd name="connsiteX147" fmla="*/ 64493 w 553447"/>
                <a:gd name="connsiteY147" fmla="*/ 85503 h 350908"/>
                <a:gd name="connsiteX148" fmla="*/ 68575 w 553447"/>
                <a:gd name="connsiteY148" fmla="*/ 80877 h 350908"/>
                <a:gd name="connsiteX149" fmla="*/ 73201 w 553447"/>
                <a:gd name="connsiteY149" fmla="*/ 71353 h 350908"/>
                <a:gd name="connsiteX150" fmla="*/ 90344 w 553447"/>
                <a:gd name="connsiteY150" fmla="*/ 56659 h 350908"/>
                <a:gd name="connsiteX151" fmla="*/ 97147 w 553447"/>
                <a:gd name="connsiteY151" fmla="*/ 52577 h 350908"/>
                <a:gd name="connsiteX152" fmla="*/ 111842 w 553447"/>
                <a:gd name="connsiteY152" fmla="*/ 46319 h 350908"/>
                <a:gd name="connsiteX153" fmla="*/ 124087 w 553447"/>
                <a:gd name="connsiteY153" fmla="*/ 38971 h 350908"/>
                <a:gd name="connsiteX154" fmla="*/ 152931 w 553447"/>
                <a:gd name="connsiteY154" fmla="*/ 29175 h 350908"/>
                <a:gd name="connsiteX155" fmla="*/ 164088 w 553447"/>
                <a:gd name="connsiteY155" fmla="*/ 25366 h 350908"/>
                <a:gd name="connsiteX156" fmla="*/ 182864 w 553447"/>
                <a:gd name="connsiteY156" fmla="*/ 21556 h 350908"/>
                <a:gd name="connsiteX157" fmla="*/ 204361 w 553447"/>
                <a:gd name="connsiteY157" fmla="*/ 17474 h 350908"/>
                <a:gd name="connsiteX158" fmla="*/ 206538 w 553447"/>
                <a:gd name="connsiteY158" fmla="*/ 16930 h 350908"/>
                <a:gd name="connsiteX159" fmla="*/ 226947 w 553447"/>
                <a:gd name="connsiteY159" fmla="*/ 16658 h 350908"/>
                <a:gd name="connsiteX160" fmla="*/ 249533 w 553447"/>
                <a:gd name="connsiteY160" fmla="*/ 17202 h 350908"/>
                <a:gd name="connsiteX161" fmla="*/ 267220 w 553447"/>
                <a:gd name="connsiteY161" fmla="*/ 19107 h 350908"/>
                <a:gd name="connsiteX162" fmla="*/ 293343 w 553447"/>
                <a:gd name="connsiteY162" fmla="*/ 22917 h 350908"/>
                <a:gd name="connsiteX163" fmla="*/ 323276 w 553447"/>
                <a:gd name="connsiteY163" fmla="*/ 32985 h 350908"/>
                <a:gd name="connsiteX164" fmla="*/ 331984 w 553447"/>
                <a:gd name="connsiteY164" fmla="*/ 38971 h 350908"/>
                <a:gd name="connsiteX165" fmla="*/ 334705 w 553447"/>
                <a:gd name="connsiteY165" fmla="*/ 40876 h 350908"/>
                <a:gd name="connsiteX166" fmla="*/ 352937 w 553447"/>
                <a:gd name="connsiteY166" fmla="*/ 53666 h 350908"/>
                <a:gd name="connsiteX167" fmla="*/ 360012 w 553447"/>
                <a:gd name="connsiteY167" fmla="*/ 61829 h 350908"/>
                <a:gd name="connsiteX168" fmla="*/ 374706 w 553447"/>
                <a:gd name="connsiteY168" fmla="*/ 61829 h 350908"/>
                <a:gd name="connsiteX169" fmla="*/ 393755 w 553447"/>
                <a:gd name="connsiteY169" fmla="*/ 43325 h 350908"/>
                <a:gd name="connsiteX170" fmla="*/ 403551 w 553447"/>
                <a:gd name="connsiteY170" fmla="*/ 33529 h 350908"/>
                <a:gd name="connsiteX171" fmla="*/ 415796 w 553447"/>
                <a:gd name="connsiteY171" fmla="*/ 25910 h 350908"/>
                <a:gd name="connsiteX172" fmla="*/ 423415 w 553447"/>
                <a:gd name="connsiteY172" fmla="*/ 23733 h 350908"/>
                <a:gd name="connsiteX173" fmla="*/ 415524 w 553447"/>
                <a:gd name="connsiteY173" fmla="*/ 41965 h 350908"/>
                <a:gd name="connsiteX174" fmla="*/ 414980 w 553447"/>
                <a:gd name="connsiteY174" fmla="*/ 42509 h 350908"/>
                <a:gd name="connsiteX175" fmla="*/ 413075 w 553447"/>
                <a:gd name="connsiteY175" fmla="*/ 54210 h 350908"/>
                <a:gd name="connsiteX176" fmla="*/ 412258 w 553447"/>
                <a:gd name="connsiteY176" fmla="*/ 64823 h 350908"/>
                <a:gd name="connsiteX177" fmla="*/ 424776 w 553447"/>
                <a:gd name="connsiteY177" fmla="*/ 79245 h 350908"/>
                <a:gd name="connsiteX178" fmla="*/ 441103 w 553447"/>
                <a:gd name="connsiteY178" fmla="*/ 89857 h 350908"/>
                <a:gd name="connsiteX179" fmla="*/ 451171 w 553447"/>
                <a:gd name="connsiteY179" fmla="*/ 100470 h 350908"/>
                <a:gd name="connsiteX180" fmla="*/ 457158 w 553447"/>
                <a:gd name="connsiteY180" fmla="*/ 110266 h 350908"/>
                <a:gd name="connsiteX181" fmla="*/ 475390 w 553447"/>
                <a:gd name="connsiteY181" fmla="*/ 130403 h 350908"/>
                <a:gd name="connsiteX182" fmla="*/ 479199 w 553447"/>
                <a:gd name="connsiteY182" fmla="*/ 134212 h 350908"/>
                <a:gd name="connsiteX183" fmla="*/ 499336 w 553447"/>
                <a:gd name="connsiteY183" fmla="*/ 142648 h 350908"/>
                <a:gd name="connsiteX184" fmla="*/ 504778 w 553447"/>
                <a:gd name="connsiteY184" fmla="*/ 144825 h 350908"/>
                <a:gd name="connsiteX185" fmla="*/ 517568 w 553447"/>
                <a:gd name="connsiteY185" fmla="*/ 146730 h 350908"/>
                <a:gd name="connsiteX186" fmla="*/ 528724 w 553447"/>
                <a:gd name="connsiteY186" fmla="*/ 146457 h 350908"/>
                <a:gd name="connsiteX187" fmla="*/ 532262 w 553447"/>
                <a:gd name="connsiteY187" fmla="*/ 148362 h 350908"/>
                <a:gd name="connsiteX188" fmla="*/ 532806 w 553447"/>
                <a:gd name="connsiteY188" fmla="*/ 159519 h 350908"/>
                <a:gd name="connsiteX189" fmla="*/ 533895 w 553447"/>
                <a:gd name="connsiteY189" fmla="*/ 178023 h 350908"/>
                <a:gd name="connsiteX190" fmla="*/ 525459 w 553447"/>
                <a:gd name="connsiteY190" fmla="*/ 198432 h 35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553447" h="350908">
                  <a:moveTo>
                    <a:pt x="552399" y="168499"/>
                  </a:moveTo>
                  <a:cubicBezTo>
                    <a:pt x="551582" y="163057"/>
                    <a:pt x="551854" y="157342"/>
                    <a:pt x="550766" y="152444"/>
                  </a:cubicBezTo>
                  <a:cubicBezTo>
                    <a:pt x="551582" y="147546"/>
                    <a:pt x="549949" y="143192"/>
                    <a:pt x="548317" y="139110"/>
                  </a:cubicBezTo>
                  <a:cubicBezTo>
                    <a:pt x="546956" y="135845"/>
                    <a:pt x="546140" y="132035"/>
                    <a:pt x="542602" y="129858"/>
                  </a:cubicBezTo>
                  <a:cubicBezTo>
                    <a:pt x="537432" y="126321"/>
                    <a:pt x="532262" y="125232"/>
                    <a:pt x="526003" y="126593"/>
                  </a:cubicBezTo>
                  <a:cubicBezTo>
                    <a:pt x="520017" y="128226"/>
                    <a:pt x="514030" y="126865"/>
                    <a:pt x="508044" y="126593"/>
                  </a:cubicBezTo>
                  <a:cubicBezTo>
                    <a:pt x="503145" y="126321"/>
                    <a:pt x="497975" y="125232"/>
                    <a:pt x="494166" y="122511"/>
                  </a:cubicBezTo>
                  <a:cubicBezTo>
                    <a:pt x="486546" y="117341"/>
                    <a:pt x="479743" y="111082"/>
                    <a:pt x="474845" y="102919"/>
                  </a:cubicBezTo>
                  <a:cubicBezTo>
                    <a:pt x="471308" y="97204"/>
                    <a:pt x="468859" y="90946"/>
                    <a:pt x="463416" y="86320"/>
                  </a:cubicBezTo>
                  <a:cubicBezTo>
                    <a:pt x="461239" y="84415"/>
                    <a:pt x="458790" y="83054"/>
                    <a:pt x="456886" y="80877"/>
                  </a:cubicBezTo>
                  <a:cubicBezTo>
                    <a:pt x="452804" y="75979"/>
                    <a:pt x="449266" y="70537"/>
                    <a:pt x="443008" y="67544"/>
                  </a:cubicBezTo>
                  <a:cubicBezTo>
                    <a:pt x="439742" y="65911"/>
                    <a:pt x="436205" y="64823"/>
                    <a:pt x="432667" y="63734"/>
                  </a:cubicBezTo>
                  <a:cubicBezTo>
                    <a:pt x="430762" y="63190"/>
                    <a:pt x="429130" y="62374"/>
                    <a:pt x="429946" y="59924"/>
                  </a:cubicBezTo>
                  <a:cubicBezTo>
                    <a:pt x="430762" y="56659"/>
                    <a:pt x="432123" y="53122"/>
                    <a:pt x="432939" y="49856"/>
                  </a:cubicBezTo>
                  <a:cubicBezTo>
                    <a:pt x="434028" y="44686"/>
                    <a:pt x="437565" y="40604"/>
                    <a:pt x="439742" y="35978"/>
                  </a:cubicBezTo>
                  <a:cubicBezTo>
                    <a:pt x="442191" y="30808"/>
                    <a:pt x="441919" y="25094"/>
                    <a:pt x="441375" y="19651"/>
                  </a:cubicBezTo>
                  <a:cubicBezTo>
                    <a:pt x="440831" y="13665"/>
                    <a:pt x="429674" y="4957"/>
                    <a:pt x="421783" y="6317"/>
                  </a:cubicBezTo>
                  <a:cubicBezTo>
                    <a:pt x="414707" y="7406"/>
                    <a:pt x="408721" y="11216"/>
                    <a:pt x="401918" y="13665"/>
                  </a:cubicBezTo>
                  <a:cubicBezTo>
                    <a:pt x="396748" y="15569"/>
                    <a:pt x="393210" y="20195"/>
                    <a:pt x="388584" y="23733"/>
                  </a:cubicBezTo>
                  <a:cubicBezTo>
                    <a:pt x="383142" y="27815"/>
                    <a:pt x="379060" y="33257"/>
                    <a:pt x="374162" y="38155"/>
                  </a:cubicBezTo>
                  <a:cubicBezTo>
                    <a:pt x="372257" y="40060"/>
                    <a:pt x="370625" y="43053"/>
                    <a:pt x="368448" y="43870"/>
                  </a:cubicBezTo>
                  <a:cubicBezTo>
                    <a:pt x="365182" y="44958"/>
                    <a:pt x="364366" y="41148"/>
                    <a:pt x="363005" y="39244"/>
                  </a:cubicBezTo>
                  <a:cubicBezTo>
                    <a:pt x="363005" y="39244"/>
                    <a:pt x="362733" y="38971"/>
                    <a:pt x="362733" y="38971"/>
                  </a:cubicBezTo>
                  <a:cubicBezTo>
                    <a:pt x="355386" y="32169"/>
                    <a:pt x="346134" y="28087"/>
                    <a:pt x="338243" y="22100"/>
                  </a:cubicBezTo>
                  <a:cubicBezTo>
                    <a:pt x="333889" y="18835"/>
                    <a:pt x="327902" y="18291"/>
                    <a:pt x="323276" y="15297"/>
                  </a:cubicBezTo>
                  <a:cubicBezTo>
                    <a:pt x="315385" y="10127"/>
                    <a:pt x="306405" y="8494"/>
                    <a:pt x="297425" y="6862"/>
                  </a:cubicBezTo>
                  <a:cubicBezTo>
                    <a:pt x="287901" y="4957"/>
                    <a:pt x="278105" y="3324"/>
                    <a:pt x="268309" y="3868"/>
                  </a:cubicBezTo>
                  <a:cubicBezTo>
                    <a:pt x="264499" y="4141"/>
                    <a:pt x="260962" y="3596"/>
                    <a:pt x="257696" y="2508"/>
                  </a:cubicBezTo>
                  <a:cubicBezTo>
                    <a:pt x="248172" y="-485"/>
                    <a:pt x="238376" y="-485"/>
                    <a:pt x="228852" y="875"/>
                  </a:cubicBezTo>
                  <a:cubicBezTo>
                    <a:pt x="220416" y="2236"/>
                    <a:pt x="211981" y="1964"/>
                    <a:pt x="203545" y="2780"/>
                  </a:cubicBezTo>
                  <a:cubicBezTo>
                    <a:pt x="196742" y="3596"/>
                    <a:pt x="189939" y="4141"/>
                    <a:pt x="183136" y="5501"/>
                  </a:cubicBezTo>
                  <a:cubicBezTo>
                    <a:pt x="174156" y="7134"/>
                    <a:pt x="165449" y="9583"/>
                    <a:pt x="156197" y="11216"/>
                  </a:cubicBezTo>
                  <a:cubicBezTo>
                    <a:pt x="146400" y="12848"/>
                    <a:pt x="137421" y="16930"/>
                    <a:pt x="128169" y="20740"/>
                  </a:cubicBezTo>
                  <a:cubicBezTo>
                    <a:pt x="121366" y="23733"/>
                    <a:pt x="114835" y="26998"/>
                    <a:pt x="107760" y="29175"/>
                  </a:cubicBezTo>
                  <a:cubicBezTo>
                    <a:pt x="101501" y="30808"/>
                    <a:pt x="95787" y="34073"/>
                    <a:pt x="90617" y="37339"/>
                  </a:cubicBezTo>
                  <a:cubicBezTo>
                    <a:pt x="83542" y="41965"/>
                    <a:pt x="75922" y="45502"/>
                    <a:pt x="70208" y="52033"/>
                  </a:cubicBezTo>
                  <a:cubicBezTo>
                    <a:pt x="65854" y="56931"/>
                    <a:pt x="60140" y="61013"/>
                    <a:pt x="56330" y="66727"/>
                  </a:cubicBezTo>
                  <a:cubicBezTo>
                    <a:pt x="55241" y="68360"/>
                    <a:pt x="54153" y="69721"/>
                    <a:pt x="51976" y="69449"/>
                  </a:cubicBezTo>
                  <a:cubicBezTo>
                    <a:pt x="50615" y="69176"/>
                    <a:pt x="49527" y="70265"/>
                    <a:pt x="48983" y="71081"/>
                  </a:cubicBezTo>
                  <a:cubicBezTo>
                    <a:pt x="44629" y="75979"/>
                    <a:pt x="39187" y="74619"/>
                    <a:pt x="34561" y="72714"/>
                  </a:cubicBezTo>
                  <a:cubicBezTo>
                    <a:pt x="29935" y="70809"/>
                    <a:pt x="26397" y="66455"/>
                    <a:pt x="23132" y="62646"/>
                  </a:cubicBezTo>
                  <a:cubicBezTo>
                    <a:pt x="21227" y="60469"/>
                    <a:pt x="22315" y="58836"/>
                    <a:pt x="25309" y="58020"/>
                  </a:cubicBezTo>
                  <a:cubicBezTo>
                    <a:pt x="34016" y="55571"/>
                    <a:pt x="40275" y="50128"/>
                    <a:pt x="43540" y="41693"/>
                  </a:cubicBezTo>
                  <a:cubicBezTo>
                    <a:pt x="48983" y="27543"/>
                    <a:pt x="39731" y="12032"/>
                    <a:pt x="25309" y="14481"/>
                  </a:cubicBezTo>
                  <a:cubicBezTo>
                    <a:pt x="24764" y="14481"/>
                    <a:pt x="23948" y="14481"/>
                    <a:pt x="23404" y="14481"/>
                  </a:cubicBezTo>
                  <a:cubicBezTo>
                    <a:pt x="19050" y="13393"/>
                    <a:pt x="16057" y="15297"/>
                    <a:pt x="12791" y="17746"/>
                  </a:cubicBezTo>
                  <a:cubicBezTo>
                    <a:pt x="9526" y="20195"/>
                    <a:pt x="8437" y="24005"/>
                    <a:pt x="5988" y="26998"/>
                  </a:cubicBezTo>
                  <a:cubicBezTo>
                    <a:pt x="-815" y="35434"/>
                    <a:pt x="-815" y="45230"/>
                    <a:pt x="1090" y="54754"/>
                  </a:cubicBezTo>
                  <a:cubicBezTo>
                    <a:pt x="2451" y="61557"/>
                    <a:pt x="4628" y="68632"/>
                    <a:pt x="9254" y="74347"/>
                  </a:cubicBezTo>
                  <a:cubicBezTo>
                    <a:pt x="13335" y="79245"/>
                    <a:pt x="16873" y="85231"/>
                    <a:pt x="23948" y="86864"/>
                  </a:cubicBezTo>
                  <a:cubicBezTo>
                    <a:pt x="26397" y="87408"/>
                    <a:pt x="29118" y="88497"/>
                    <a:pt x="31023" y="90674"/>
                  </a:cubicBezTo>
                  <a:cubicBezTo>
                    <a:pt x="32384" y="91762"/>
                    <a:pt x="34016" y="92306"/>
                    <a:pt x="35649" y="92306"/>
                  </a:cubicBezTo>
                  <a:cubicBezTo>
                    <a:pt x="38914" y="92034"/>
                    <a:pt x="39459" y="93395"/>
                    <a:pt x="37826" y="96116"/>
                  </a:cubicBezTo>
                  <a:cubicBezTo>
                    <a:pt x="32928" y="104279"/>
                    <a:pt x="31295" y="114076"/>
                    <a:pt x="27213" y="122511"/>
                  </a:cubicBezTo>
                  <a:cubicBezTo>
                    <a:pt x="25036" y="126865"/>
                    <a:pt x="24492" y="131763"/>
                    <a:pt x="23404" y="136389"/>
                  </a:cubicBezTo>
                  <a:cubicBezTo>
                    <a:pt x="20683" y="148090"/>
                    <a:pt x="20410" y="159791"/>
                    <a:pt x="20955" y="171764"/>
                  </a:cubicBezTo>
                  <a:cubicBezTo>
                    <a:pt x="21227" y="176935"/>
                    <a:pt x="24220" y="181561"/>
                    <a:pt x="23676" y="186731"/>
                  </a:cubicBezTo>
                  <a:cubicBezTo>
                    <a:pt x="23404" y="189996"/>
                    <a:pt x="26125" y="192989"/>
                    <a:pt x="23948" y="196527"/>
                  </a:cubicBezTo>
                  <a:cubicBezTo>
                    <a:pt x="26941" y="201153"/>
                    <a:pt x="27486" y="206595"/>
                    <a:pt x="29390" y="211493"/>
                  </a:cubicBezTo>
                  <a:cubicBezTo>
                    <a:pt x="30479" y="214214"/>
                    <a:pt x="33472" y="216391"/>
                    <a:pt x="32928" y="219113"/>
                  </a:cubicBezTo>
                  <a:cubicBezTo>
                    <a:pt x="32111" y="223194"/>
                    <a:pt x="32111" y="227276"/>
                    <a:pt x="32111" y="231630"/>
                  </a:cubicBezTo>
                  <a:cubicBezTo>
                    <a:pt x="32111" y="237344"/>
                    <a:pt x="32928" y="243059"/>
                    <a:pt x="34561" y="248501"/>
                  </a:cubicBezTo>
                  <a:cubicBezTo>
                    <a:pt x="38370" y="259114"/>
                    <a:pt x="43540" y="268910"/>
                    <a:pt x="50071" y="278434"/>
                  </a:cubicBezTo>
                  <a:cubicBezTo>
                    <a:pt x="54425" y="284693"/>
                    <a:pt x="59051" y="290679"/>
                    <a:pt x="62861" y="297482"/>
                  </a:cubicBezTo>
                  <a:cubicBezTo>
                    <a:pt x="64765" y="301020"/>
                    <a:pt x="66398" y="305101"/>
                    <a:pt x="68847" y="308367"/>
                  </a:cubicBezTo>
                  <a:cubicBezTo>
                    <a:pt x="73201" y="314626"/>
                    <a:pt x="77827" y="320884"/>
                    <a:pt x="83542" y="326054"/>
                  </a:cubicBezTo>
                  <a:cubicBezTo>
                    <a:pt x="88440" y="330408"/>
                    <a:pt x="92249" y="336395"/>
                    <a:pt x="98508" y="339116"/>
                  </a:cubicBezTo>
                  <a:cubicBezTo>
                    <a:pt x="102590" y="341021"/>
                    <a:pt x="106671" y="342926"/>
                    <a:pt x="111297" y="342109"/>
                  </a:cubicBezTo>
                  <a:cubicBezTo>
                    <a:pt x="116468" y="341293"/>
                    <a:pt x="120005" y="338027"/>
                    <a:pt x="124359" y="335578"/>
                  </a:cubicBezTo>
                  <a:cubicBezTo>
                    <a:pt x="130073" y="332313"/>
                    <a:pt x="133067" y="326326"/>
                    <a:pt x="136332" y="321156"/>
                  </a:cubicBezTo>
                  <a:cubicBezTo>
                    <a:pt x="139325" y="316530"/>
                    <a:pt x="143679" y="312993"/>
                    <a:pt x="146128" y="308095"/>
                  </a:cubicBezTo>
                  <a:cubicBezTo>
                    <a:pt x="146400" y="307278"/>
                    <a:pt x="147217" y="307823"/>
                    <a:pt x="147761" y="308095"/>
                  </a:cubicBezTo>
                  <a:cubicBezTo>
                    <a:pt x="157013" y="309999"/>
                    <a:pt x="165449" y="314353"/>
                    <a:pt x="174973" y="315442"/>
                  </a:cubicBezTo>
                  <a:cubicBezTo>
                    <a:pt x="181231" y="315986"/>
                    <a:pt x="187762" y="316258"/>
                    <a:pt x="194021" y="316258"/>
                  </a:cubicBezTo>
                  <a:cubicBezTo>
                    <a:pt x="199463" y="316258"/>
                    <a:pt x="205178" y="317075"/>
                    <a:pt x="210620" y="315986"/>
                  </a:cubicBezTo>
                  <a:cubicBezTo>
                    <a:pt x="217967" y="314898"/>
                    <a:pt x="225586" y="317347"/>
                    <a:pt x="232389" y="313809"/>
                  </a:cubicBezTo>
                  <a:cubicBezTo>
                    <a:pt x="232934" y="313537"/>
                    <a:pt x="233478" y="313809"/>
                    <a:pt x="234022" y="313809"/>
                  </a:cubicBezTo>
                  <a:cubicBezTo>
                    <a:pt x="243002" y="315442"/>
                    <a:pt x="251710" y="313537"/>
                    <a:pt x="260689" y="312176"/>
                  </a:cubicBezTo>
                  <a:cubicBezTo>
                    <a:pt x="262866" y="311904"/>
                    <a:pt x="266132" y="310544"/>
                    <a:pt x="267492" y="312449"/>
                  </a:cubicBezTo>
                  <a:cubicBezTo>
                    <a:pt x="269125" y="314898"/>
                    <a:pt x="271030" y="316802"/>
                    <a:pt x="272935" y="318979"/>
                  </a:cubicBezTo>
                  <a:cubicBezTo>
                    <a:pt x="281642" y="329320"/>
                    <a:pt x="291439" y="338572"/>
                    <a:pt x="303412" y="344830"/>
                  </a:cubicBezTo>
                  <a:cubicBezTo>
                    <a:pt x="310759" y="348640"/>
                    <a:pt x="318378" y="352450"/>
                    <a:pt x="327902" y="350273"/>
                  </a:cubicBezTo>
                  <a:cubicBezTo>
                    <a:pt x="336338" y="348096"/>
                    <a:pt x="343413" y="344830"/>
                    <a:pt x="348311" y="337755"/>
                  </a:cubicBezTo>
                  <a:cubicBezTo>
                    <a:pt x="353209" y="330408"/>
                    <a:pt x="357019" y="322789"/>
                    <a:pt x="361645" y="315442"/>
                  </a:cubicBezTo>
                  <a:cubicBezTo>
                    <a:pt x="367359" y="306190"/>
                    <a:pt x="372802" y="296938"/>
                    <a:pt x="377428" y="287142"/>
                  </a:cubicBezTo>
                  <a:cubicBezTo>
                    <a:pt x="377972" y="286053"/>
                    <a:pt x="378244" y="284965"/>
                    <a:pt x="379604" y="284421"/>
                  </a:cubicBezTo>
                  <a:cubicBezTo>
                    <a:pt x="388040" y="280883"/>
                    <a:pt x="397020" y="278978"/>
                    <a:pt x="405728" y="276801"/>
                  </a:cubicBezTo>
                  <a:cubicBezTo>
                    <a:pt x="411170" y="275441"/>
                    <a:pt x="416884" y="274896"/>
                    <a:pt x="422055" y="272447"/>
                  </a:cubicBezTo>
                  <a:cubicBezTo>
                    <a:pt x="428858" y="269454"/>
                    <a:pt x="435660" y="266733"/>
                    <a:pt x="442463" y="264828"/>
                  </a:cubicBezTo>
                  <a:cubicBezTo>
                    <a:pt x="454437" y="261291"/>
                    <a:pt x="465049" y="255032"/>
                    <a:pt x="476206" y="249590"/>
                  </a:cubicBezTo>
                  <a:cubicBezTo>
                    <a:pt x="484641" y="245236"/>
                    <a:pt x="492533" y="240338"/>
                    <a:pt x="500968" y="235984"/>
                  </a:cubicBezTo>
                  <a:cubicBezTo>
                    <a:pt x="511037" y="230814"/>
                    <a:pt x="519744" y="223194"/>
                    <a:pt x="528996" y="216664"/>
                  </a:cubicBezTo>
                  <a:cubicBezTo>
                    <a:pt x="530901" y="215303"/>
                    <a:pt x="532534" y="213942"/>
                    <a:pt x="534711" y="213398"/>
                  </a:cubicBezTo>
                  <a:cubicBezTo>
                    <a:pt x="541242" y="211221"/>
                    <a:pt x="545323" y="205779"/>
                    <a:pt x="548589" y="200337"/>
                  </a:cubicBezTo>
                  <a:cubicBezTo>
                    <a:pt x="554848" y="189452"/>
                    <a:pt x="553759" y="178567"/>
                    <a:pt x="552399" y="168499"/>
                  </a:cubicBezTo>
                  <a:close/>
                  <a:moveTo>
                    <a:pt x="17961" y="42237"/>
                  </a:moveTo>
                  <a:cubicBezTo>
                    <a:pt x="17417" y="41965"/>
                    <a:pt x="17417" y="40332"/>
                    <a:pt x="17145" y="39516"/>
                  </a:cubicBezTo>
                  <a:cubicBezTo>
                    <a:pt x="17145" y="36795"/>
                    <a:pt x="20683" y="31896"/>
                    <a:pt x="23132" y="30808"/>
                  </a:cubicBezTo>
                  <a:cubicBezTo>
                    <a:pt x="24764" y="29992"/>
                    <a:pt x="26125" y="29992"/>
                    <a:pt x="27486" y="31352"/>
                  </a:cubicBezTo>
                  <a:cubicBezTo>
                    <a:pt x="28846" y="32985"/>
                    <a:pt x="28302" y="34618"/>
                    <a:pt x="27213" y="35978"/>
                  </a:cubicBezTo>
                  <a:cubicBezTo>
                    <a:pt x="25581" y="38155"/>
                    <a:pt x="23676" y="39788"/>
                    <a:pt x="21771" y="41693"/>
                  </a:cubicBezTo>
                  <a:cubicBezTo>
                    <a:pt x="20683" y="42509"/>
                    <a:pt x="19050" y="42781"/>
                    <a:pt x="17961" y="42237"/>
                  </a:cubicBezTo>
                  <a:close/>
                  <a:moveTo>
                    <a:pt x="525459" y="198432"/>
                  </a:moveTo>
                  <a:cubicBezTo>
                    <a:pt x="518656" y="204146"/>
                    <a:pt x="511309" y="208500"/>
                    <a:pt x="502873" y="211493"/>
                  </a:cubicBezTo>
                  <a:cubicBezTo>
                    <a:pt x="500696" y="212310"/>
                    <a:pt x="498792" y="213670"/>
                    <a:pt x="497431" y="215031"/>
                  </a:cubicBezTo>
                  <a:cubicBezTo>
                    <a:pt x="493621" y="219113"/>
                    <a:pt x="488179" y="220745"/>
                    <a:pt x="483825" y="223466"/>
                  </a:cubicBezTo>
                  <a:cubicBezTo>
                    <a:pt x="478927" y="226460"/>
                    <a:pt x="473485" y="229181"/>
                    <a:pt x="468042" y="231630"/>
                  </a:cubicBezTo>
                  <a:cubicBezTo>
                    <a:pt x="462328" y="234351"/>
                    <a:pt x="456341" y="236256"/>
                    <a:pt x="451171" y="239793"/>
                  </a:cubicBezTo>
                  <a:cubicBezTo>
                    <a:pt x="448178" y="241698"/>
                    <a:pt x="444368" y="241970"/>
                    <a:pt x="441647" y="244147"/>
                  </a:cubicBezTo>
                  <a:cubicBezTo>
                    <a:pt x="436205" y="248229"/>
                    <a:pt x="429402" y="249318"/>
                    <a:pt x="423143" y="251494"/>
                  </a:cubicBezTo>
                  <a:cubicBezTo>
                    <a:pt x="416068" y="253943"/>
                    <a:pt x="408721" y="255848"/>
                    <a:pt x="401374" y="257481"/>
                  </a:cubicBezTo>
                  <a:cubicBezTo>
                    <a:pt x="392666" y="259386"/>
                    <a:pt x="383686" y="260202"/>
                    <a:pt x="375795" y="264284"/>
                  </a:cubicBezTo>
                  <a:cubicBezTo>
                    <a:pt x="370897" y="267005"/>
                    <a:pt x="366271" y="271087"/>
                    <a:pt x="363822" y="276257"/>
                  </a:cubicBezTo>
                  <a:cubicBezTo>
                    <a:pt x="361373" y="281155"/>
                    <a:pt x="357563" y="285237"/>
                    <a:pt x="354570" y="289863"/>
                  </a:cubicBezTo>
                  <a:cubicBezTo>
                    <a:pt x="352665" y="293128"/>
                    <a:pt x="351032" y="296394"/>
                    <a:pt x="349127" y="299659"/>
                  </a:cubicBezTo>
                  <a:cubicBezTo>
                    <a:pt x="347223" y="302924"/>
                    <a:pt x="345590" y="306462"/>
                    <a:pt x="343957" y="309999"/>
                  </a:cubicBezTo>
                  <a:cubicBezTo>
                    <a:pt x="342052" y="313809"/>
                    <a:pt x="339603" y="317075"/>
                    <a:pt x="336338" y="320068"/>
                  </a:cubicBezTo>
                  <a:cubicBezTo>
                    <a:pt x="334705" y="321428"/>
                    <a:pt x="333889" y="323877"/>
                    <a:pt x="332528" y="325782"/>
                  </a:cubicBezTo>
                  <a:cubicBezTo>
                    <a:pt x="328174" y="330953"/>
                    <a:pt x="323276" y="330136"/>
                    <a:pt x="317834" y="329048"/>
                  </a:cubicBezTo>
                  <a:cubicBezTo>
                    <a:pt x="310759" y="327415"/>
                    <a:pt x="304500" y="323605"/>
                    <a:pt x="298786" y="319251"/>
                  </a:cubicBezTo>
                  <a:cubicBezTo>
                    <a:pt x="295520" y="316802"/>
                    <a:pt x="293343" y="312993"/>
                    <a:pt x="290894" y="309455"/>
                  </a:cubicBezTo>
                  <a:cubicBezTo>
                    <a:pt x="287901" y="304829"/>
                    <a:pt x="284636" y="300203"/>
                    <a:pt x="280010" y="297482"/>
                  </a:cubicBezTo>
                  <a:cubicBezTo>
                    <a:pt x="274295" y="293945"/>
                    <a:pt x="267492" y="291768"/>
                    <a:pt x="260689" y="293128"/>
                  </a:cubicBezTo>
                  <a:cubicBezTo>
                    <a:pt x="253070" y="294761"/>
                    <a:pt x="245723" y="295305"/>
                    <a:pt x="237832" y="295577"/>
                  </a:cubicBezTo>
                  <a:cubicBezTo>
                    <a:pt x="229940" y="295849"/>
                    <a:pt x="222321" y="294761"/>
                    <a:pt x="214702" y="295849"/>
                  </a:cubicBezTo>
                  <a:cubicBezTo>
                    <a:pt x="207082" y="297210"/>
                    <a:pt x="199735" y="296394"/>
                    <a:pt x="192388" y="296122"/>
                  </a:cubicBezTo>
                  <a:cubicBezTo>
                    <a:pt x="186674" y="296122"/>
                    <a:pt x="180959" y="294217"/>
                    <a:pt x="175245" y="293128"/>
                  </a:cubicBezTo>
                  <a:cubicBezTo>
                    <a:pt x="167898" y="291496"/>
                    <a:pt x="160278" y="290135"/>
                    <a:pt x="152931" y="288502"/>
                  </a:cubicBezTo>
                  <a:cubicBezTo>
                    <a:pt x="152115" y="288230"/>
                    <a:pt x="151299" y="287958"/>
                    <a:pt x="150754" y="287686"/>
                  </a:cubicBezTo>
                  <a:cubicBezTo>
                    <a:pt x="145584" y="285237"/>
                    <a:pt x="140414" y="286053"/>
                    <a:pt x="136876" y="290679"/>
                  </a:cubicBezTo>
                  <a:cubicBezTo>
                    <a:pt x="134699" y="293128"/>
                    <a:pt x="133067" y="296122"/>
                    <a:pt x="131162" y="298843"/>
                  </a:cubicBezTo>
                  <a:cubicBezTo>
                    <a:pt x="127352" y="304285"/>
                    <a:pt x="124359" y="310272"/>
                    <a:pt x="118372" y="314353"/>
                  </a:cubicBezTo>
                  <a:cubicBezTo>
                    <a:pt x="115923" y="315986"/>
                    <a:pt x="114563" y="319251"/>
                    <a:pt x="111570" y="320612"/>
                  </a:cubicBezTo>
                  <a:cubicBezTo>
                    <a:pt x="108304" y="322245"/>
                    <a:pt x="104495" y="321700"/>
                    <a:pt x="102045" y="318707"/>
                  </a:cubicBezTo>
                  <a:cubicBezTo>
                    <a:pt x="96331" y="312176"/>
                    <a:pt x="91977" y="304557"/>
                    <a:pt x="86807" y="297482"/>
                  </a:cubicBezTo>
                  <a:cubicBezTo>
                    <a:pt x="83269" y="292856"/>
                    <a:pt x="80276" y="288230"/>
                    <a:pt x="78099" y="282788"/>
                  </a:cubicBezTo>
                  <a:cubicBezTo>
                    <a:pt x="77011" y="280067"/>
                    <a:pt x="74290" y="279250"/>
                    <a:pt x="72929" y="276801"/>
                  </a:cubicBezTo>
                  <a:cubicBezTo>
                    <a:pt x="69119" y="270543"/>
                    <a:pt x="65310" y="264284"/>
                    <a:pt x="60956" y="258297"/>
                  </a:cubicBezTo>
                  <a:cubicBezTo>
                    <a:pt x="58235" y="254216"/>
                    <a:pt x="57418" y="249045"/>
                    <a:pt x="55241" y="244419"/>
                  </a:cubicBezTo>
                  <a:cubicBezTo>
                    <a:pt x="53337" y="239793"/>
                    <a:pt x="53881" y="234895"/>
                    <a:pt x="51976" y="230541"/>
                  </a:cubicBezTo>
                  <a:cubicBezTo>
                    <a:pt x="51160" y="228909"/>
                    <a:pt x="51160" y="226732"/>
                    <a:pt x="51704" y="225099"/>
                  </a:cubicBezTo>
                  <a:cubicBezTo>
                    <a:pt x="53609" y="219929"/>
                    <a:pt x="52520" y="214759"/>
                    <a:pt x="49799" y="210133"/>
                  </a:cubicBezTo>
                  <a:cubicBezTo>
                    <a:pt x="46534" y="204418"/>
                    <a:pt x="46262" y="198160"/>
                    <a:pt x="44357" y="192173"/>
                  </a:cubicBezTo>
                  <a:cubicBezTo>
                    <a:pt x="41908" y="183737"/>
                    <a:pt x="42452" y="175302"/>
                    <a:pt x="41636" y="166594"/>
                  </a:cubicBezTo>
                  <a:cubicBezTo>
                    <a:pt x="40819" y="159519"/>
                    <a:pt x="41908" y="152172"/>
                    <a:pt x="41908" y="145097"/>
                  </a:cubicBezTo>
                  <a:cubicBezTo>
                    <a:pt x="41908" y="138294"/>
                    <a:pt x="44357" y="132035"/>
                    <a:pt x="45717" y="125505"/>
                  </a:cubicBezTo>
                  <a:cubicBezTo>
                    <a:pt x="47622" y="116525"/>
                    <a:pt x="51976" y="108633"/>
                    <a:pt x="57146" y="101014"/>
                  </a:cubicBezTo>
                  <a:cubicBezTo>
                    <a:pt x="60412" y="96388"/>
                    <a:pt x="62316" y="90946"/>
                    <a:pt x="64493" y="85503"/>
                  </a:cubicBezTo>
                  <a:cubicBezTo>
                    <a:pt x="65310" y="83326"/>
                    <a:pt x="67487" y="82510"/>
                    <a:pt x="68575" y="80877"/>
                  </a:cubicBezTo>
                  <a:cubicBezTo>
                    <a:pt x="70752" y="77884"/>
                    <a:pt x="71568" y="74347"/>
                    <a:pt x="73201" y="71353"/>
                  </a:cubicBezTo>
                  <a:cubicBezTo>
                    <a:pt x="77011" y="64550"/>
                    <a:pt x="83814" y="60197"/>
                    <a:pt x="90344" y="56659"/>
                  </a:cubicBezTo>
                  <a:cubicBezTo>
                    <a:pt x="92794" y="55298"/>
                    <a:pt x="94970" y="53938"/>
                    <a:pt x="97147" y="52577"/>
                  </a:cubicBezTo>
                  <a:cubicBezTo>
                    <a:pt x="101773" y="49856"/>
                    <a:pt x="106944" y="48496"/>
                    <a:pt x="111842" y="46319"/>
                  </a:cubicBezTo>
                  <a:cubicBezTo>
                    <a:pt x="116196" y="44414"/>
                    <a:pt x="119733" y="40876"/>
                    <a:pt x="124087" y="38971"/>
                  </a:cubicBezTo>
                  <a:cubicBezTo>
                    <a:pt x="133339" y="34890"/>
                    <a:pt x="142863" y="30808"/>
                    <a:pt x="152931" y="29175"/>
                  </a:cubicBezTo>
                  <a:cubicBezTo>
                    <a:pt x="156741" y="28359"/>
                    <a:pt x="160006" y="25638"/>
                    <a:pt x="164088" y="25366"/>
                  </a:cubicBezTo>
                  <a:cubicBezTo>
                    <a:pt x="170619" y="24821"/>
                    <a:pt x="176605" y="22372"/>
                    <a:pt x="182864" y="21556"/>
                  </a:cubicBezTo>
                  <a:cubicBezTo>
                    <a:pt x="189939" y="20468"/>
                    <a:pt x="197558" y="20740"/>
                    <a:pt x="204361" y="17474"/>
                  </a:cubicBezTo>
                  <a:cubicBezTo>
                    <a:pt x="205178" y="17202"/>
                    <a:pt x="205994" y="16930"/>
                    <a:pt x="206538" y="16930"/>
                  </a:cubicBezTo>
                  <a:cubicBezTo>
                    <a:pt x="213341" y="19379"/>
                    <a:pt x="220144" y="16658"/>
                    <a:pt x="226947" y="16658"/>
                  </a:cubicBezTo>
                  <a:cubicBezTo>
                    <a:pt x="234294" y="16658"/>
                    <a:pt x="241913" y="16658"/>
                    <a:pt x="249533" y="17202"/>
                  </a:cubicBezTo>
                  <a:cubicBezTo>
                    <a:pt x="255519" y="17746"/>
                    <a:pt x="261234" y="18563"/>
                    <a:pt x="267220" y="19107"/>
                  </a:cubicBezTo>
                  <a:cubicBezTo>
                    <a:pt x="275928" y="20195"/>
                    <a:pt x="284908" y="20468"/>
                    <a:pt x="293343" y="22917"/>
                  </a:cubicBezTo>
                  <a:cubicBezTo>
                    <a:pt x="303412" y="25910"/>
                    <a:pt x="313208" y="29447"/>
                    <a:pt x="323276" y="32985"/>
                  </a:cubicBezTo>
                  <a:cubicBezTo>
                    <a:pt x="326542" y="34073"/>
                    <a:pt x="329807" y="35706"/>
                    <a:pt x="331984" y="38971"/>
                  </a:cubicBezTo>
                  <a:cubicBezTo>
                    <a:pt x="332528" y="39788"/>
                    <a:pt x="333889" y="40604"/>
                    <a:pt x="334705" y="40876"/>
                  </a:cubicBezTo>
                  <a:cubicBezTo>
                    <a:pt x="342052" y="43325"/>
                    <a:pt x="346406" y="49584"/>
                    <a:pt x="352937" y="53666"/>
                  </a:cubicBezTo>
                  <a:cubicBezTo>
                    <a:pt x="356202" y="55571"/>
                    <a:pt x="357563" y="59380"/>
                    <a:pt x="360012" y="61829"/>
                  </a:cubicBezTo>
                  <a:cubicBezTo>
                    <a:pt x="364366" y="66455"/>
                    <a:pt x="370080" y="66183"/>
                    <a:pt x="374706" y="61829"/>
                  </a:cubicBezTo>
                  <a:cubicBezTo>
                    <a:pt x="380965" y="55571"/>
                    <a:pt x="387224" y="49312"/>
                    <a:pt x="393755" y="43325"/>
                  </a:cubicBezTo>
                  <a:cubicBezTo>
                    <a:pt x="397020" y="40332"/>
                    <a:pt x="400285" y="36795"/>
                    <a:pt x="403551" y="33529"/>
                  </a:cubicBezTo>
                  <a:cubicBezTo>
                    <a:pt x="407088" y="30264"/>
                    <a:pt x="411170" y="27543"/>
                    <a:pt x="415796" y="25910"/>
                  </a:cubicBezTo>
                  <a:cubicBezTo>
                    <a:pt x="418245" y="25094"/>
                    <a:pt x="420422" y="23733"/>
                    <a:pt x="423415" y="23733"/>
                  </a:cubicBezTo>
                  <a:cubicBezTo>
                    <a:pt x="422055" y="30536"/>
                    <a:pt x="419606" y="36522"/>
                    <a:pt x="415524" y="41965"/>
                  </a:cubicBezTo>
                  <a:cubicBezTo>
                    <a:pt x="415252" y="42237"/>
                    <a:pt x="414980" y="42237"/>
                    <a:pt x="414980" y="42509"/>
                  </a:cubicBezTo>
                  <a:cubicBezTo>
                    <a:pt x="415252" y="46591"/>
                    <a:pt x="413347" y="50400"/>
                    <a:pt x="413075" y="54210"/>
                  </a:cubicBezTo>
                  <a:cubicBezTo>
                    <a:pt x="412803" y="57748"/>
                    <a:pt x="411714" y="61013"/>
                    <a:pt x="412258" y="64823"/>
                  </a:cubicBezTo>
                  <a:cubicBezTo>
                    <a:pt x="413347" y="71625"/>
                    <a:pt x="418245" y="76796"/>
                    <a:pt x="424776" y="79245"/>
                  </a:cubicBezTo>
                  <a:cubicBezTo>
                    <a:pt x="431034" y="81422"/>
                    <a:pt x="437021" y="83871"/>
                    <a:pt x="441103" y="89857"/>
                  </a:cubicBezTo>
                  <a:cubicBezTo>
                    <a:pt x="443824" y="93939"/>
                    <a:pt x="448450" y="96388"/>
                    <a:pt x="451171" y="100470"/>
                  </a:cubicBezTo>
                  <a:cubicBezTo>
                    <a:pt x="453348" y="103735"/>
                    <a:pt x="454709" y="107273"/>
                    <a:pt x="457158" y="110266"/>
                  </a:cubicBezTo>
                  <a:cubicBezTo>
                    <a:pt x="462872" y="117341"/>
                    <a:pt x="467226" y="125777"/>
                    <a:pt x="475390" y="130403"/>
                  </a:cubicBezTo>
                  <a:cubicBezTo>
                    <a:pt x="477022" y="131219"/>
                    <a:pt x="477839" y="133124"/>
                    <a:pt x="479199" y="134212"/>
                  </a:cubicBezTo>
                  <a:cubicBezTo>
                    <a:pt x="485186" y="138838"/>
                    <a:pt x="492261" y="140471"/>
                    <a:pt x="499336" y="142648"/>
                  </a:cubicBezTo>
                  <a:cubicBezTo>
                    <a:pt x="501241" y="143192"/>
                    <a:pt x="503145" y="144008"/>
                    <a:pt x="504778" y="144825"/>
                  </a:cubicBezTo>
                  <a:cubicBezTo>
                    <a:pt x="509132" y="146185"/>
                    <a:pt x="513486" y="145913"/>
                    <a:pt x="517568" y="146730"/>
                  </a:cubicBezTo>
                  <a:cubicBezTo>
                    <a:pt x="520833" y="147274"/>
                    <a:pt x="524915" y="148090"/>
                    <a:pt x="528724" y="146457"/>
                  </a:cubicBezTo>
                  <a:cubicBezTo>
                    <a:pt x="530629" y="145641"/>
                    <a:pt x="531718" y="146457"/>
                    <a:pt x="532262" y="148362"/>
                  </a:cubicBezTo>
                  <a:cubicBezTo>
                    <a:pt x="533350" y="152172"/>
                    <a:pt x="532262" y="155982"/>
                    <a:pt x="532806" y="159519"/>
                  </a:cubicBezTo>
                  <a:cubicBezTo>
                    <a:pt x="533622" y="165778"/>
                    <a:pt x="533078" y="171764"/>
                    <a:pt x="533895" y="178023"/>
                  </a:cubicBezTo>
                  <a:cubicBezTo>
                    <a:pt x="534711" y="185914"/>
                    <a:pt x="532262" y="192989"/>
                    <a:pt x="525459" y="198432"/>
                  </a:cubicBezTo>
                  <a:close/>
                </a:path>
              </a:pathLst>
            </a:custGeom>
            <a:solidFill>
              <a:srgbClr val="3E260D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FCA33245-9292-4D53-8C4A-A4331955100F}"/>
                </a:ext>
              </a:extLst>
            </p:cNvPr>
            <p:cNvSpPr/>
            <p:nvPr/>
          </p:nvSpPr>
          <p:spPr>
            <a:xfrm>
              <a:off x="5629401" y="3838708"/>
              <a:ext cx="78816" cy="146031"/>
            </a:xfrm>
            <a:custGeom>
              <a:avLst/>
              <a:gdLst>
                <a:gd name="connsiteX0" fmla="*/ 56159 w 78816"/>
                <a:gd name="connsiteY0" fmla="*/ 69009 h 146031"/>
                <a:gd name="connsiteX1" fmla="*/ 50445 w 78816"/>
                <a:gd name="connsiteY1" fmla="*/ 60845 h 146031"/>
                <a:gd name="connsiteX2" fmla="*/ 49356 w 78816"/>
                <a:gd name="connsiteY2" fmla="*/ 34178 h 146031"/>
                <a:gd name="connsiteX3" fmla="*/ 63778 w 78816"/>
                <a:gd name="connsiteY3" fmla="*/ 36083 h 146031"/>
                <a:gd name="connsiteX4" fmla="*/ 71397 w 78816"/>
                <a:gd name="connsiteY4" fmla="*/ 31729 h 146031"/>
                <a:gd name="connsiteX5" fmla="*/ 65955 w 78816"/>
                <a:gd name="connsiteY5" fmla="*/ 24109 h 146031"/>
                <a:gd name="connsiteX6" fmla="*/ 49356 w 78816"/>
                <a:gd name="connsiteY6" fmla="*/ 17307 h 146031"/>
                <a:gd name="connsiteX7" fmla="*/ 47451 w 78816"/>
                <a:gd name="connsiteY7" fmla="*/ 14857 h 146031"/>
                <a:gd name="connsiteX8" fmla="*/ 47179 w 78816"/>
                <a:gd name="connsiteY8" fmla="*/ 8055 h 146031"/>
                <a:gd name="connsiteX9" fmla="*/ 44730 w 78816"/>
                <a:gd name="connsiteY9" fmla="*/ 2068 h 146031"/>
                <a:gd name="connsiteX10" fmla="*/ 31941 w 78816"/>
                <a:gd name="connsiteY10" fmla="*/ 6694 h 146031"/>
                <a:gd name="connsiteX11" fmla="*/ 31668 w 78816"/>
                <a:gd name="connsiteY11" fmla="*/ 14041 h 146031"/>
                <a:gd name="connsiteX12" fmla="*/ 28947 w 78816"/>
                <a:gd name="connsiteY12" fmla="*/ 17307 h 146031"/>
                <a:gd name="connsiteX13" fmla="*/ 18063 w 78816"/>
                <a:gd name="connsiteY13" fmla="*/ 21388 h 146031"/>
                <a:gd name="connsiteX14" fmla="*/ 3913 w 78816"/>
                <a:gd name="connsiteY14" fmla="*/ 45062 h 146031"/>
                <a:gd name="connsiteX15" fmla="*/ 16430 w 78816"/>
                <a:gd name="connsiteY15" fmla="*/ 69009 h 146031"/>
                <a:gd name="connsiteX16" fmla="*/ 31396 w 78816"/>
                <a:gd name="connsiteY16" fmla="*/ 77172 h 146031"/>
                <a:gd name="connsiteX17" fmla="*/ 34390 w 78816"/>
                <a:gd name="connsiteY17" fmla="*/ 82070 h 146031"/>
                <a:gd name="connsiteX18" fmla="*/ 33845 w 78816"/>
                <a:gd name="connsiteY18" fmla="*/ 97853 h 146031"/>
                <a:gd name="connsiteX19" fmla="*/ 33845 w 78816"/>
                <a:gd name="connsiteY19" fmla="*/ 108193 h 146031"/>
                <a:gd name="connsiteX20" fmla="*/ 31941 w 78816"/>
                <a:gd name="connsiteY20" fmla="*/ 110098 h 146031"/>
                <a:gd name="connsiteX21" fmla="*/ 16430 w 78816"/>
                <a:gd name="connsiteY21" fmla="*/ 101390 h 146031"/>
                <a:gd name="connsiteX22" fmla="*/ 3096 w 78816"/>
                <a:gd name="connsiteY22" fmla="*/ 99214 h 146031"/>
                <a:gd name="connsiteX23" fmla="*/ 2824 w 78816"/>
                <a:gd name="connsiteY23" fmla="*/ 112547 h 146031"/>
                <a:gd name="connsiteX24" fmla="*/ 8811 w 78816"/>
                <a:gd name="connsiteY24" fmla="*/ 117717 h 146031"/>
                <a:gd name="connsiteX25" fmla="*/ 31396 w 78816"/>
                <a:gd name="connsiteY25" fmla="*/ 127786 h 146031"/>
                <a:gd name="connsiteX26" fmla="*/ 33845 w 78816"/>
                <a:gd name="connsiteY26" fmla="*/ 129963 h 146031"/>
                <a:gd name="connsiteX27" fmla="*/ 34662 w 78816"/>
                <a:gd name="connsiteY27" fmla="*/ 138126 h 146031"/>
                <a:gd name="connsiteX28" fmla="*/ 42553 w 78816"/>
                <a:gd name="connsiteY28" fmla="*/ 146018 h 146031"/>
                <a:gd name="connsiteX29" fmla="*/ 49356 w 78816"/>
                <a:gd name="connsiteY29" fmla="*/ 137582 h 146031"/>
                <a:gd name="connsiteX30" fmla="*/ 48540 w 78816"/>
                <a:gd name="connsiteY30" fmla="*/ 130507 h 146031"/>
                <a:gd name="connsiteX31" fmla="*/ 51261 w 78816"/>
                <a:gd name="connsiteY31" fmla="*/ 126425 h 146031"/>
                <a:gd name="connsiteX32" fmla="*/ 61057 w 78816"/>
                <a:gd name="connsiteY32" fmla="*/ 123432 h 146031"/>
                <a:gd name="connsiteX33" fmla="*/ 77384 w 78816"/>
                <a:gd name="connsiteY33" fmla="*/ 106561 h 146031"/>
                <a:gd name="connsiteX34" fmla="*/ 73302 w 78816"/>
                <a:gd name="connsiteY34" fmla="*/ 82887 h 146031"/>
                <a:gd name="connsiteX35" fmla="*/ 56159 w 78816"/>
                <a:gd name="connsiteY35" fmla="*/ 69009 h 146031"/>
                <a:gd name="connsiteX36" fmla="*/ 34118 w 78816"/>
                <a:gd name="connsiteY36" fmla="*/ 55131 h 146031"/>
                <a:gd name="connsiteX37" fmla="*/ 30852 w 78816"/>
                <a:gd name="connsiteY37" fmla="*/ 57580 h 146031"/>
                <a:gd name="connsiteX38" fmla="*/ 20512 w 78816"/>
                <a:gd name="connsiteY38" fmla="*/ 45335 h 146031"/>
                <a:gd name="connsiteX39" fmla="*/ 25954 w 78816"/>
                <a:gd name="connsiteY39" fmla="*/ 37443 h 146031"/>
                <a:gd name="connsiteX40" fmla="*/ 27042 w 78816"/>
                <a:gd name="connsiteY40" fmla="*/ 36899 h 146031"/>
                <a:gd name="connsiteX41" fmla="*/ 33301 w 78816"/>
                <a:gd name="connsiteY41" fmla="*/ 35266 h 146031"/>
                <a:gd name="connsiteX42" fmla="*/ 34118 w 78816"/>
                <a:gd name="connsiteY42" fmla="*/ 40709 h 146031"/>
                <a:gd name="connsiteX43" fmla="*/ 34118 w 78816"/>
                <a:gd name="connsiteY43" fmla="*/ 55131 h 146031"/>
                <a:gd name="connsiteX44" fmla="*/ 57792 w 78816"/>
                <a:gd name="connsiteY44" fmla="*/ 103840 h 146031"/>
                <a:gd name="connsiteX45" fmla="*/ 49900 w 78816"/>
                <a:gd name="connsiteY45" fmla="*/ 109826 h 146031"/>
                <a:gd name="connsiteX46" fmla="*/ 51261 w 78816"/>
                <a:gd name="connsiteY46" fmla="*/ 92139 h 146031"/>
                <a:gd name="connsiteX47" fmla="*/ 50989 w 78816"/>
                <a:gd name="connsiteY47" fmla="*/ 90234 h 146031"/>
                <a:gd name="connsiteX48" fmla="*/ 51261 w 78816"/>
                <a:gd name="connsiteY48" fmla="*/ 87240 h 146031"/>
                <a:gd name="connsiteX49" fmla="*/ 53438 w 78816"/>
                <a:gd name="connsiteY49" fmla="*/ 88329 h 146031"/>
                <a:gd name="connsiteX50" fmla="*/ 60241 w 78816"/>
                <a:gd name="connsiteY50" fmla="*/ 95948 h 146031"/>
                <a:gd name="connsiteX51" fmla="*/ 57792 w 78816"/>
                <a:gd name="connsiteY51" fmla="*/ 103840 h 14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8816" h="146031">
                  <a:moveTo>
                    <a:pt x="56159" y="69009"/>
                  </a:moveTo>
                  <a:cubicBezTo>
                    <a:pt x="52894" y="67376"/>
                    <a:pt x="50445" y="65743"/>
                    <a:pt x="50445" y="60845"/>
                  </a:cubicBezTo>
                  <a:cubicBezTo>
                    <a:pt x="50445" y="52137"/>
                    <a:pt x="49356" y="43430"/>
                    <a:pt x="49356" y="34178"/>
                  </a:cubicBezTo>
                  <a:cubicBezTo>
                    <a:pt x="53982" y="34450"/>
                    <a:pt x="58880" y="36355"/>
                    <a:pt x="63778" y="36083"/>
                  </a:cubicBezTo>
                  <a:cubicBezTo>
                    <a:pt x="67316" y="35810"/>
                    <a:pt x="70309" y="35266"/>
                    <a:pt x="71397" y="31729"/>
                  </a:cubicBezTo>
                  <a:cubicBezTo>
                    <a:pt x="72486" y="29008"/>
                    <a:pt x="69493" y="25470"/>
                    <a:pt x="65955" y="24109"/>
                  </a:cubicBezTo>
                  <a:cubicBezTo>
                    <a:pt x="60513" y="21933"/>
                    <a:pt x="55343" y="18395"/>
                    <a:pt x="49356" y="17307"/>
                  </a:cubicBezTo>
                  <a:cubicBezTo>
                    <a:pt x="47995" y="17034"/>
                    <a:pt x="46907" y="16218"/>
                    <a:pt x="47451" y="14857"/>
                  </a:cubicBezTo>
                  <a:cubicBezTo>
                    <a:pt x="48268" y="12408"/>
                    <a:pt x="46907" y="10232"/>
                    <a:pt x="47179" y="8055"/>
                  </a:cubicBezTo>
                  <a:cubicBezTo>
                    <a:pt x="47179" y="6150"/>
                    <a:pt x="47179" y="3701"/>
                    <a:pt x="44730" y="2068"/>
                  </a:cubicBezTo>
                  <a:cubicBezTo>
                    <a:pt x="39560" y="-2014"/>
                    <a:pt x="33573" y="163"/>
                    <a:pt x="31941" y="6694"/>
                  </a:cubicBezTo>
                  <a:cubicBezTo>
                    <a:pt x="31396" y="9143"/>
                    <a:pt x="31396" y="11592"/>
                    <a:pt x="31668" y="14041"/>
                  </a:cubicBezTo>
                  <a:cubicBezTo>
                    <a:pt x="31941" y="16490"/>
                    <a:pt x="30852" y="17034"/>
                    <a:pt x="28947" y="17307"/>
                  </a:cubicBezTo>
                  <a:cubicBezTo>
                    <a:pt x="24866" y="17851"/>
                    <a:pt x="21056" y="19483"/>
                    <a:pt x="18063" y="21388"/>
                  </a:cubicBezTo>
                  <a:cubicBezTo>
                    <a:pt x="9899" y="26831"/>
                    <a:pt x="3096" y="33634"/>
                    <a:pt x="3913" y="45062"/>
                  </a:cubicBezTo>
                  <a:cubicBezTo>
                    <a:pt x="4729" y="54859"/>
                    <a:pt x="8539" y="62750"/>
                    <a:pt x="16430" y="69009"/>
                  </a:cubicBezTo>
                  <a:cubicBezTo>
                    <a:pt x="21056" y="72546"/>
                    <a:pt x="25954" y="74995"/>
                    <a:pt x="31396" y="77172"/>
                  </a:cubicBezTo>
                  <a:cubicBezTo>
                    <a:pt x="33573" y="77989"/>
                    <a:pt x="34118" y="79621"/>
                    <a:pt x="34390" y="82070"/>
                  </a:cubicBezTo>
                  <a:cubicBezTo>
                    <a:pt x="34934" y="87240"/>
                    <a:pt x="34390" y="92683"/>
                    <a:pt x="33845" y="97853"/>
                  </a:cubicBezTo>
                  <a:cubicBezTo>
                    <a:pt x="33573" y="101390"/>
                    <a:pt x="34390" y="104656"/>
                    <a:pt x="33845" y="108193"/>
                  </a:cubicBezTo>
                  <a:cubicBezTo>
                    <a:pt x="33573" y="109554"/>
                    <a:pt x="33845" y="110370"/>
                    <a:pt x="31941" y="110098"/>
                  </a:cubicBezTo>
                  <a:cubicBezTo>
                    <a:pt x="25954" y="108738"/>
                    <a:pt x="20240" y="106561"/>
                    <a:pt x="16430" y="101390"/>
                  </a:cubicBezTo>
                  <a:cubicBezTo>
                    <a:pt x="13165" y="97037"/>
                    <a:pt x="7178" y="95948"/>
                    <a:pt x="3096" y="99214"/>
                  </a:cubicBezTo>
                  <a:cubicBezTo>
                    <a:pt x="-986" y="102207"/>
                    <a:pt x="-986" y="108193"/>
                    <a:pt x="2824" y="112547"/>
                  </a:cubicBezTo>
                  <a:cubicBezTo>
                    <a:pt x="4457" y="114452"/>
                    <a:pt x="6634" y="116357"/>
                    <a:pt x="8811" y="117717"/>
                  </a:cubicBezTo>
                  <a:cubicBezTo>
                    <a:pt x="15886" y="122343"/>
                    <a:pt x="22416" y="127514"/>
                    <a:pt x="31396" y="127786"/>
                  </a:cubicBezTo>
                  <a:cubicBezTo>
                    <a:pt x="33029" y="127786"/>
                    <a:pt x="33573" y="127786"/>
                    <a:pt x="33845" y="129963"/>
                  </a:cubicBezTo>
                  <a:cubicBezTo>
                    <a:pt x="34118" y="132684"/>
                    <a:pt x="34390" y="135405"/>
                    <a:pt x="34662" y="138126"/>
                  </a:cubicBezTo>
                  <a:cubicBezTo>
                    <a:pt x="34934" y="142480"/>
                    <a:pt x="39016" y="146290"/>
                    <a:pt x="42553" y="146018"/>
                  </a:cubicBezTo>
                  <a:cubicBezTo>
                    <a:pt x="46091" y="145746"/>
                    <a:pt x="49628" y="141664"/>
                    <a:pt x="49356" y="137582"/>
                  </a:cubicBezTo>
                  <a:cubicBezTo>
                    <a:pt x="49356" y="135133"/>
                    <a:pt x="49084" y="132956"/>
                    <a:pt x="48540" y="130507"/>
                  </a:cubicBezTo>
                  <a:cubicBezTo>
                    <a:pt x="47995" y="128058"/>
                    <a:pt x="48540" y="126697"/>
                    <a:pt x="51261" y="126425"/>
                  </a:cubicBezTo>
                  <a:cubicBezTo>
                    <a:pt x="54798" y="126153"/>
                    <a:pt x="57792" y="124520"/>
                    <a:pt x="61057" y="123432"/>
                  </a:cubicBezTo>
                  <a:cubicBezTo>
                    <a:pt x="68948" y="120167"/>
                    <a:pt x="74391" y="114452"/>
                    <a:pt x="77384" y="106561"/>
                  </a:cubicBezTo>
                  <a:cubicBezTo>
                    <a:pt x="80649" y="98125"/>
                    <a:pt x="77928" y="90234"/>
                    <a:pt x="73302" y="82887"/>
                  </a:cubicBezTo>
                  <a:cubicBezTo>
                    <a:pt x="69765" y="75539"/>
                    <a:pt x="62962" y="72274"/>
                    <a:pt x="56159" y="69009"/>
                  </a:cubicBezTo>
                  <a:close/>
                  <a:moveTo>
                    <a:pt x="34118" y="55131"/>
                  </a:moveTo>
                  <a:cubicBezTo>
                    <a:pt x="34118" y="57308"/>
                    <a:pt x="33845" y="58668"/>
                    <a:pt x="30852" y="57580"/>
                  </a:cubicBezTo>
                  <a:cubicBezTo>
                    <a:pt x="26498" y="55947"/>
                    <a:pt x="20784" y="49688"/>
                    <a:pt x="20512" y="45335"/>
                  </a:cubicBezTo>
                  <a:cubicBezTo>
                    <a:pt x="20240" y="41253"/>
                    <a:pt x="24321" y="40164"/>
                    <a:pt x="25954" y="37443"/>
                  </a:cubicBezTo>
                  <a:cubicBezTo>
                    <a:pt x="26226" y="37171"/>
                    <a:pt x="26770" y="37171"/>
                    <a:pt x="27042" y="36899"/>
                  </a:cubicBezTo>
                  <a:cubicBezTo>
                    <a:pt x="28947" y="35266"/>
                    <a:pt x="31396" y="34178"/>
                    <a:pt x="33301" y="35266"/>
                  </a:cubicBezTo>
                  <a:cubicBezTo>
                    <a:pt x="34934" y="36083"/>
                    <a:pt x="33573" y="38804"/>
                    <a:pt x="34118" y="40709"/>
                  </a:cubicBezTo>
                  <a:cubicBezTo>
                    <a:pt x="34118" y="45062"/>
                    <a:pt x="34118" y="50233"/>
                    <a:pt x="34118" y="55131"/>
                  </a:cubicBezTo>
                  <a:close/>
                  <a:moveTo>
                    <a:pt x="57792" y="103840"/>
                  </a:moveTo>
                  <a:cubicBezTo>
                    <a:pt x="55615" y="106017"/>
                    <a:pt x="53710" y="108466"/>
                    <a:pt x="49900" y="109826"/>
                  </a:cubicBezTo>
                  <a:cubicBezTo>
                    <a:pt x="50445" y="103567"/>
                    <a:pt x="49900" y="97853"/>
                    <a:pt x="51261" y="92139"/>
                  </a:cubicBezTo>
                  <a:cubicBezTo>
                    <a:pt x="51533" y="91322"/>
                    <a:pt x="50989" y="90778"/>
                    <a:pt x="50989" y="90234"/>
                  </a:cubicBezTo>
                  <a:cubicBezTo>
                    <a:pt x="50717" y="89145"/>
                    <a:pt x="50445" y="88057"/>
                    <a:pt x="51261" y="87240"/>
                  </a:cubicBezTo>
                  <a:cubicBezTo>
                    <a:pt x="52349" y="86424"/>
                    <a:pt x="52894" y="88057"/>
                    <a:pt x="53438" y="88329"/>
                  </a:cubicBezTo>
                  <a:cubicBezTo>
                    <a:pt x="57792" y="88873"/>
                    <a:pt x="59696" y="91594"/>
                    <a:pt x="60241" y="95948"/>
                  </a:cubicBezTo>
                  <a:cubicBezTo>
                    <a:pt x="60785" y="99214"/>
                    <a:pt x="59969" y="101663"/>
                    <a:pt x="57792" y="103840"/>
                  </a:cubicBezTo>
                  <a:close/>
                </a:path>
              </a:pathLst>
            </a:custGeom>
            <a:solidFill>
              <a:srgbClr val="3E260D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3839A1-C765-49D9-B290-C0CD507A5A70}"/>
                </a:ext>
              </a:extLst>
            </p:cNvPr>
            <p:cNvSpPr/>
            <p:nvPr/>
          </p:nvSpPr>
          <p:spPr>
            <a:xfrm>
              <a:off x="5589764" y="3765136"/>
              <a:ext cx="160287" cy="30283"/>
            </a:xfrm>
            <a:custGeom>
              <a:avLst/>
              <a:gdLst>
                <a:gd name="connsiteX0" fmla="*/ 152668 w 160287"/>
                <a:gd name="connsiteY0" fmla="*/ 10061 h 30283"/>
                <a:gd name="connsiteX1" fmla="*/ 126001 w 160287"/>
                <a:gd name="connsiteY1" fmla="*/ 4074 h 30283"/>
                <a:gd name="connsiteX2" fmla="*/ 122463 w 160287"/>
                <a:gd name="connsiteY2" fmla="*/ 3530 h 30283"/>
                <a:gd name="connsiteX3" fmla="*/ 101238 w 160287"/>
                <a:gd name="connsiteY3" fmla="*/ 809 h 30283"/>
                <a:gd name="connsiteX4" fmla="*/ 87360 w 160287"/>
                <a:gd name="connsiteY4" fmla="*/ 537 h 30283"/>
                <a:gd name="connsiteX5" fmla="*/ 73482 w 160287"/>
                <a:gd name="connsiteY5" fmla="*/ 2169 h 30283"/>
                <a:gd name="connsiteX6" fmla="*/ 60421 w 160287"/>
                <a:gd name="connsiteY6" fmla="*/ 1897 h 30283"/>
                <a:gd name="connsiteX7" fmla="*/ 45182 w 160287"/>
                <a:gd name="connsiteY7" fmla="*/ 3802 h 30283"/>
                <a:gd name="connsiteX8" fmla="*/ 5725 w 160287"/>
                <a:gd name="connsiteY8" fmla="*/ 15775 h 30283"/>
                <a:gd name="connsiteX9" fmla="*/ 1099 w 160287"/>
                <a:gd name="connsiteY9" fmla="*/ 25843 h 30283"/>
                <a:gd name="connsiteX10" fmla="*/ 12800 w 160287"/>
                <a:gd name="connsiteY10" fmla="*/ 29653 h 30283"/>
                <a:gd name="connsiteX11" fmla="*/ 33481 w 160287"/>
                <a:gd name="connsiteY11" fmla="*/ 25299 h 30283"/>
                <a:gd name="connsiteX12" fmla="*/ 58516 w 160287"/>
                <a:gd name="connsiteY12" fmla="*/ 21217 h 30283"/>
                <a:gd name="connsiteX13" fmla="*/ 81102 w 160287"/>
                <a:gd name="connsiteY13" fmla="*/ 19857 h 30283"/>
                <a:gd name="connsiteX14" fmla="*/ 105320 w 160287"/>
                <a:gd name="connsiteY14" fmla="*/ 20401 h 30283"/>
                <a:gd name="connsiteX15" fmla="*/ 129266 w 160287"/>
                <a:gd name="connsiteY15" fmla="*/ 24211 h 30283"/>
                <a:gd name="connsiteX16" fmla="*/ 145865 w 160287"/>
                <a:gd name="connsiteY16" fmla="*/ 27748 h 30283"/>
                <a:gd name="connsiteX17" fmla="*/ 153757 w 160287"/>
                <a:gd name="connsiteY17" fmla="*/ 27476 h 30283"/>
                <a:gd name="connsiteX18" fmla="*/ 160288 w 160287"/>
                <a:gd name="connsiteY18" fmla="*/ 17408 h 30283"/>
                <a:gd name="connsiteX19" fmla="*/ 152668 w 160287"/>
                <a:gd name="connsiteY19" fmla="*/ 10061 h 30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287" h="30283">
                  <a:moveTo>
                    <a:pt x="152668" y="10061"/>
                  </a:moveTo>
                  <a:cubicBezTo>
                    <a:pt x="143688" y="8156"/>
                    <a:pt x="134436" y="7884"/>
                    <a:pt x="126001" y="4074"/>
                  </a:cubicBezTo>
                  <a:cubicBezTo>
                    <a:pt x="124912" y="3530"/>
                    <a:pt x="123824" y="3530"/>
                    <a:pt x="122463" y="3530"/>
                  </a:cubicBezTo>
                  <a:cubicBezTo>
                    <a:pt x="115388" y="2713"/>
                    <a:pt x="108313" y="1625"/>
                    <a:pt x="101238" y="809"/>
                  </a:cubicBezTo>
                  <a:cubicBezTo>
                    <a:pt x="96612" y="264"/>
                    <a:pt x="91714" y="-552"/>
                    <a:pt x="87360" y="537"/>
                  </a:cubicBezTo>
                  <a:cubicBezTo>
                    <a:pt x="82734" y="1625"/>
                    <a:pt x="78108" y="1625"/>
                    <a:pt x="73482" y="2169"/>
                  </a:cubicBezTo>
                  <a:cubicBezTo>
                    <a:pt x="69128" y="2713"/>
                    <a:pt x="64502" y="264"/>
                    <a:pt x="60421" y="1897"/>
                  </a:cubicBezTo>
                  <a:cubicBezTo>
                    <a:pt x="55250" y="3802"/>
                    <a:pt x="50080" y="2713"/>
                    <a:pt x="45182" y="3802"/>
                  </a:cubicBezTo>
                  <a:cubicBezTo>
                    <a:pt x="31576" y="5979"/>
                    <a:pt x="17971" y="8700"/>
                    <a:pt x="5725" y="15775"/>
                  </a:cubicBezTo>
                  <a:cubicBezTo>
                    <a:pt x="-261" y="19313"/>
                    <a:pt x="-1078" y="22034"/>
                    <a:pt x="1099" y="25843"/>
                  </a:cubicBezTo>
                  <a:cubicBezTo>
                    <a:pt x="3004" y="29653"/>
                    <a:pt x="7630" y="31286"/>
                    <a:pt x="12800" y="29653"/>
                  </a:cubicBezTo>
                  <a:cubicBezTo>
                    <a:pt x="19603" y="27476"/>
                    <a:pt x="26678" y="26660"/>
                    <a:pt x="33481" y="25299"/>
                  </a:cubicBezTo>
                  <a:cubicBezTo>
                    <a:pt x="41645" y="23666"/>
                    <a:pt x="50080" y="22578"/>
                    <a:pt x="58516" y="21217"/>
                  </a:cubicBezTo>
                  <a:cubicBezTo>
                    <a:pt x="66135" y="19857"/>
                    <a:pt x="73482" y="20673"/>
                    <a:pt x="81102" y="19857"/>
                  </a:cubicBezTo>
                  <a:cubicBezTo>
                    <a:pt x="88993" y="19040"/>
                    <a:pt x="97156" y="19585"/>
                    <a:pt x="105320" y="20401"/>
                  </a:cubicBezTo>
                  <a:cubicBezTo>
                    <a:pt x="113483" y="21217"/>
                    <a:pt x="121103" y="23666"/>
                    <a:pt x="129266" y="24211"/>
                  </a:cubicBezTo>
                  <a:cubicBezTo>
                    <a:pt x="134981" y="24755"/>
                    <a:pt x="140695" y="25571"/>
                    <a:pt x="145865" y="27748"/>
                  </a:cubicBezTo>
                  <a:cubicBezTo>
                    <a:pt x="148314" y="28837"/>
                    <a:pt x="151036" y="28292"/>
                    <a:pt x="153757" y="27476"/>
                  </a:cubicBezTo>
                  <a:cubicBezTo>
                    <a:pt x="157838" y="26388"/>
                    <a:pt x="160288" y="21217"/>
                    <a:pt x="160288" y="17408"/>
                  </a:cubicBezTo>
                  <a:cubicBezTo>
                    <a:pt x="160288" y="14687"/>
                    <a:pt x="156206" y="10605"/>
                    <a:pt x="152668" y="10061"/>
                  </a:cubicBezTo>
                  <a:close/>
                </a:path>
              </a:pathLst>
            </a:custGeom>
            <a:solidFill>
              <a:srgbClr val="3E260D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368CC1D-22A6-45E2-AB16-0307339E86E3}"/>
                </a:ext>
              </a:extLst>
            </p:cNvPr>
            <p:cNvSpPr/>
            <p:nvPr/>
          </p:nvSpPr>
          <p:spPr>
            <a:xfrm>
              <a:off x="5864507" y="3835176"/>
              <a:ext cx="21599" cy="33730"/>
            </a:xfrm>
            <a:custGeom>
              <a:avLst/>
              <a:gdLst>
                <a:gd name="connsiteX0" fmla="*/ 21331 w 21599"/>
                <a:gd name="connsiteY0" fmla="*/ 9954 h 33730"/>
                <a:gd name="connsiteX1" fmla="*/ 15345 w 21599"/>
                <a:gd name="connsiteY1" fmla="*/ 158 h 33730"/>
                <a:gd name="connsiteX2" fmla="*/ 3099 w 21599"/>
                <a:gd name="connsiteY2" fmla="*/ 5056 h 33730"/>
                <a:gd name="connsiteX3" fmla="*/ 106 w 21599"/>
                <a:gd name="connsiteY3" fmla="*/ 20023 h 33730"/>
                <a:gd name="connsiteX4" fmla="*/ 2827 w 21599"/>
                <a:gd name="connsiteY4" fmla="*/ 30907 h 33730"/>
                <a:gd name="connsiteX5" fmla="*/ 12623 w 21599"/>
                <a:gd name="connsiteY5" fmla="*/ 33084 h 33730"/>
                <a:gd name="connsiteX6" fmla="*/ 21331 w 21599"/>
                <a:gd name="connsiteY6" fmla="*/ 24104 h 33730"/>
                <a:gd name="connsiteX7" fmla="*/ 21331 w 21599"/>
                <a:gd name="connsiteY7" fmla="*/ 9954 h 3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99" h="33730">
                  <a:moveTo>
                    <a:pt x="21331" y="9954"/>
                  </a:moveTo>
                  <a:cubicBezTo>
                    <a:pt x="21875" y="5328"/>
                    <a:pt x="19426" y="1519"/>
                    <a:pt x="15345" y="158"/>
                  </a:cubicBezTo>
                  <a:cubicBezTo>
                    <a:pt x="12351" y="-658"/>
                    <a:pt x="4460" y="1791"/>
                    <a:pt x="3099" y="5056"/>
                  </a:cubicBezTo>
                  <a:cubicBezTo>
                    <a:pt x="1195" y="9954"/>
                    <a:pt x="-438" y="14580"/>
                    <a:pt x="106" y="20023"/>
                  </a:cubicBezTo>
                  <a:cubicBezTo>
                    <a:pt x="650" y="23832"/>
                    <a:pt x="-438" y="27914"/>
                    <a:pt x="2827" y="30907"/>
                  </a:cubicBezTo>
                  <a:cubicBezTo>
                    <a:pt x="5548" y="33629"/>
                    <a:pt x="9358" y="34445"/>
                    <a:pt x="12623" y="33084"/>
                  </a:cubicBezTo>
                  <a:cubicBezTo>
                    <a:pt x="16705" y="31724"/>
                    <a:pt x="19971" y="29003"/>
                    <a:pt x="21331" y="24104"/>
                  </a:cubicBezTo>
                  <a:cubicBezTo>
                    <a:pt x="22148" y="19478"/>
                    <a:pt x="20787" y="14852"/>
                    <a:pt x="21331" y="9954"/>
                  </a:cubicBezTo>
                  <a:close/>
                </a:path>
              </a:pathLst>
            </a:custGeom>
            <a:solidFill>
              <a:srgbClr val="3E260D"/>
            </a:solidFill>
            <a:ln w="26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1553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4955E3B-2D22-4F10-B317-DFB2982D56A7}"/>
              </a:ext>
            </a:extLst>
          </p:cNvPr>
          <p:cNvSpPr/>
          <p:nvPr/>
        </p:nvSpPr>
        <p:spPr>
          <a:xfrm>
            <a:off x="409501" y="429051"/>
            <a:ext cx="6920099" cy="4285397"/>
          </a:xfrm>
          <a:prstGeom prst="roundRect">
            <a:avLst/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82F90A93-687E-495E-BD4E-1F55981C3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268878" y="1809750"/>
            <a:ext cx="2727457" cy="3158698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BF107D7-AD15-47EA-BA99-192125A89F70}"/>
              </a:ext>
            </a:extLst>
          </p:cNvPr>
          <p:cNvSpPr/>
          <p:nvPr/>
        </p:nvSpPr>
        <p:spPr>
          <a:xfrm>
            <a:off x="851102" y="912045"/>
            <a:ext cx="4787698" cy="541405"/>
          </a:xfrm>
          <a:prstGeom prst="roundRect">
            <a:avLst>
              <a:gd name="adj" fmla="val 31724"/>
            </a:avLst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18C71-1661-4A5B-A593-CC2F7484CE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16631-28BD-4FB8-9900-8842421442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49505-614C-40BF-831D-458C3E72A4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43D501-D3D9-4AC9-8C17-316B30B70F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A51246-1605-4058-A424-D2E0A433B9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01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A8C827-12A6-4AD4-AA44-73C192DDFD9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C7FCA8-B9D1-443E-AE57-B02A4D3665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21A5C5-4D8A-4755-A91C-8A62416957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05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3633DD-4244-4AC6-98D6-947272B04E8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C81799C-4B98-4505-BBD8-ABFC263D69C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F5707F7-8221-4B98-9AD5-6E8A1B5EA7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03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EFDEB8C-5652-4031-830B-19E51735555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06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F418175-0C09-4FF6-94ED-66DE81BFC4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7354" y="947768"/>
            <a:ext cx="6422736" cy="541405"/>
          </a:xfrm>
        </p:spPr>
        <p:txBody>
          <a:bodyPr/>
          <a:lstStyle/>
          <a:p>
            <a:r>
              <a:rPr lang="en" sz="3200" dirty="0">
                <a:solidFill>
                  <a:schemeClr val="tx1"/>
                </a:solidFill>
              </a:rPr>
              <a:t>TABLE OF CONTENTS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FB58930-84D3-4878-837B-CEBD0FFFC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4660" y="4347410"/>
            <a:ext cx="722150" cy="67577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8351112-64B5-48FC-95E4-F905D88CA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478" y="694389"/>
            <a:ext cx="352064" cy="43531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671D578-3C78-4447-914E-8E001ADB7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08125" y="943653"/>
            <a:ext cx="591988" cy="73196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37562C6-6965-4AFE-ABD9-6F56F96EEE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27465" y="811834"/>
            <a:ext cx="511621" cy="43531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3E538EF-665E-44D7-B7D4-3D5B5E6092B5}"/>
              </a:ext>
            </a:extLst>
          </p:cNvPr>
          <p:cNvGrpSpPr/>
          <p:nvPr/>
        </p:nvGrpSpPr>
        <p:grpSpPr>
          <a:xfrm>
            <a:off x="7717902" y="-237053"/>
            <a:ext cx="279683" cy="1180979"/>
            <a:chOff x="677022" y="-343733"/>
            <a:chExt cx="279683" cy="118097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D75B737-CD4E-48A6-9D3C-2EBB90447945}"/>
                </a:ext>
              </a:extLst>
            </p:cNvPr>
            <p:cNvCxnSpPr/>
            <p:nvPr/>
          </p:nvCxnSpPr>
          <p:spPr>
            <a:xfrm flipH="1">
              <a:off x="808906" y="-343733"/>
              <a:ext cx="7958" cy="974699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3" name="Graphic 5">
              <a:extLst>
                <a:ext uri="{FF2B5EF4-FFF2-40B4-BE49-F238E27FC236}">
                  <a16:creationId xmlns:a16="http://schemas.microsoft.com/office/drawing/2014/main" id="{C9D29A49-8530-40CE-BA15-13C25384C405}"/>
                </a:ext>
              </a:extLst>
            </p:cNvPr>
            <p:cNvGrpSpPr/>
            <p:nvPr/>
          </p:nvGrpSpPr>
          <p:grpSpPr>
            <a:xfrm rot="4686805">
              <a:off x="672659" y="553199"/>
              <a:ext cx="288410" cy="279683"/>
              <a:chOff x="490506" y="438447"/>
              <a:chExt cx="932296" cy="904085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479D099-4743-4EC5-89F9-B088BF5C9092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D630194-5268-41D6-A3CD-CB0BAFDEB788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48AB1D-4308-4820-BF5C-D409FB70A0CA}"/>
              </a:ext>
            </a:extLst>
          </p:cNvPr>
          <p:cNvGrpSpPr/>
          <p:nvPr/>
        </p:nvGrpSpPr>
        <p:grpSpPr>
          <a:xfrm>
            <a:off x="8276189" y="28674"/>
            <a:ext cx="279683" cy="1325166"/>
            <a:chOff x="1235309" y="-78006"/>
            <a:chExt cx="279683" cy="132516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772EAB4-9160-405D-AAB9-105974A35D5B}"/>
                </a:ext>
              </a:extLst>
            </p:cNvPr>
            <p:cNvCxnSpPr>
              <a:cxnSpLocks/>
            </p:cNvCxnSpPr>
            <p:nvPr/>
          </p:nvCxnSpPr>
          <p:spPr>
            <a:xfrm>
              <a:off x="1357586" y="-78006"/>
              <a:ext cx="0" cy="1162675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8" name="Graphic 5">
              <a:extLst>
                <a:ext uri="{FF2B5EF4-FFF2-40B4-BE49-F238E27FC236}">
                  <a16:creationId xmlns:a16="http://schemas.microsoft.com/office/drawing/2014/main" id="{E1894D4B-0A08-48E6-ADC5-E4C427752E66}"/>
                </a:ext>
              </a:extLst>
            </p:cNvPr>
            <p:cNvGrpSpPr/>
            <p:nvPr/>
          </p:nvGrpSpPr>
          <p:grpSpPr>
            <a:xfrm rot="6114014">
              <a:off x="1230946" y="963113"/>
              <a:ext cx="288410" cy="279683"/>
              <a:chOff x="490506" y="438447"/>
              <a:chExt cx="932296" cy="904085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7B67F05-7684-4AA8-B94D-3D01DE500171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EC17DF8-4FA8-4E52-8364-08CAA6DC76FB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7643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BF1AAD07-6BBE-478F-ADD9-85DF6174F926}"/>
              </a:ext>
            </a:extLst>
          </p:cNvPr>
          <p:cNvGrpSpPr/>
          <p:nvPr/>
        </p:nvGrpSpPr>
        <p:grpSpPr>
          <a:xfrm>
            <a:off x="5554133" y="429051"/>
            <a:ext cx="3180366" cy="4285397"/>
            <a:chOff x="5554133" y="429051"/>
            <a:chExt cx="3180366" cy="428539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A7B92EC-3D59-4700-8C8C-BFD721664BDE}"/>
                </a:ext>
              </a:extLst>
            </p:cNvPr>
            <p:cNvGrpSpPr/>
            <p:nvPr userDrawn="1"/>
          </p:nvGrpSpPr>
          <p:grpSpPr>
            <a:xfrm>
              <a:off x="5554133" y="429051"/>
              <a:ext cx="3180366" cy="4285397"/>
              <a:chOff x="5554133" y="429051"/>
              <a:chExt cx="3180366" cy="4285397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7A6A49A9-CD1F-48BC-A91F-85F872B52BCF}"/>
                  </a:ext>
                </a:extLst>
              </p:cNvPr>
              <p:cNvSpPr/>
              <p:nvPr userDrawn="1"/>
            </p:nvSpPr>
            <p:spPr>
              <a:xfrm>
                <a:off x="5554133" y="429051"/>
                <a:ext cx="3180366" cy="4285397"/>
              </a:xfrm>
              <a:prstGeom prst="roundRect">
                <a:avLst/>
              </a:prstGeom>
              <a:solidFill>
                <a:schemeClr val="tx2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91FDBA05-AC28-41BF-A9FE-3C07AEC2CA07}"/>
                  </a:ext>
                </a:extLst>
              </p:cNvPr>
              <p:cNvSpPr/>
              <p:nvPr userDrawn="1"/>
            </p:nvSpPr>
            <p:spPr>
              <a:xfrm>
                <a:off x="5554133" y="4136026"/>
                <a:ext cx="3180366" cy="578420"/>
              </a:xfrm>
              <a:custGeom>
                <a:avLst/>
                <a:gdLst>
                  <a:gd name="connsiteX0" fmla="*/ 0 w 3180366"/>
                  <a:gd name="connsiteY0" fmla="*/ 0 h 578420"/>
                  <a:gd name="connsiteX1" fmla="*/ 3180366 w 3180366"/>
                  <a:gd name="connsiteY1" fmla="*/ 0 h 578420"/>
                  <a:gd name="connsiteX2" fmla="*/ 3180366 w 3180366"/>
                  <a:gd name="connsiteY2" fmla="*/ 67997 h 578420"/>
                  <a:gd name="connsiteX3" fmla="*/ 2669943 w 3180366"/>
                  <a:gd name="connsiteY3" fmla="*/ 578420 h 578420"/>
                  <a:gd name="connsiteX4" fmla="*/ 510423 w 3180366"/>
                  <a:gd name="connsiteY4" fmla="*/ 578420 h 578420"/>
                  <a:gd name="connsiteX5" fmla="*/ 0 w 3180366"/>
                  <a:gd name="connsiteY5" fmla="*/ 67997 h 578420"/>
                  <a:gd name="connsiteX6" fmla="*/ 0 w 3180366"/>
                  <a:gd name="connsiteY6" fmla="*/ 0 h 57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80366" h="578420">
                    <a:moveTo>
                      <a:pt x="0" y="0"/>
                    </a:moveTo>
                    <a:lnTo>
                      <a:pt x="3180366" y="0"/>
                    </a:lnTo>
                    <a:lnTo>
                      <a:pt x="3180366" y="67997"/>
                    </a:lnTo>
                    <a:cubicBezTo>
                      <a:pt x="3180366" y="349896"/>
                      <a:pt x="2951842" y="578420"/>
                      <a:pt x="2669943" y="578420"/>
                    </a:cubicBezTo>
                    <a:lnTo>
                      <a:pt x="510423" y="578420"/>
                    </a:lnTo>
                    <a:cubicBezTo>
                      <a:pt x="228524" y="578420"/>
                      <a:pt x="0" y="349896"/>
                      <a:pt x="0" y="6799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ECB8E9F-0D4A-4C34-A595-37370C83DD3B}"/>
                </a:ext>
              </a:extLst>
            </p:cNvPr>
            <p:cNvGrpSpPr/>
            <p:nvPr userDrawn="1"/>
          </p:nvGrpSpPr>
          <p:grpSpPr>
            <a:xfrm>
              <a:off x="6736785" y="4329649"/>
              <a:ext cx="815063" cy="171970"/>
              <a:chOff x="6747015" y="4329649"/>
              <a:chExt cx="815063" cy="171970"/>
            </a:xfrm>
          </p:grpSpPr>
          <p:sp>
            <p:nvSpPr>
              <p:cNvPr id="46" name="Google Shape;2947;p110">
                <a:extLst>
                  <a:ext uri="{FF2B5EF4-FFF2-40B4-BE49-F238E27FC236}">
                    <a16:creationId xmlns:a16="http://schemas.microsoft.com/office/drawing/2014/main" id="{FBDF078F-0AC7-4403-9E2A-9C0ED88CCA60}"/>
                  </a:ext>
                </a:extLst>
              </p:cNvPr>
              <p:cNvSpPr/>
              <p:nvPr userDrawn="1"/>
            </p:nvSpPr>
            <p:spPr>
              <a:xfrm>
                <a:off x="7069168" y="4330012"/>
                <a:ext cx="170758" cy="17160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4566" extrusionOk="0">
                    <a:moveTo>
                      <a:pt x="2260" y="1"/>
                    </a:moveTo>
                    <a:cubicBezTo>
                      <a:pt x="1005" y="1"/>
                      <a:pt x="1" y="1028"/>
                      <a:pt x="1" y="2283"/>
                    </a:cubicBezTo>
                    <a:cubicBezTo>
                      <a:pt x="1" y="3539"/>
                      <a:pt x="1005" y="4566"/>
                      <a:pt x="2260" y="4566"/>
                    </a:cubicBezTo>
                    <a:cubicBezTo>
                      <a:pt x="3516" y="4566"/>
                      <a:pt x="4543" y="3539"/>
                      <a:pt x="4543" y="2283"/>
                    </a:cubicBezTo>
                    <a:cubicBezTo>
                      <a:pt x="4543" y="1028"/>
                      <a:pt x="3516" y="1"/>
                      <a:pt x="22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47" name="Google Shape;2947;p110">
                <a:extLst>
                  <a:ext uri="{FF2B5EF4-FFF2-40B4-BE49-F238E27FC236}">
                    <a16:creationId xmlns:a16="http://schemas.microsoft.com/office/drawing/2014/main" id="{364C3895-A527-412E-A75B-3E48C90DA87C}"/>
                  </a:ext>
                </a:extLst>
              </p:cNvPr>
              <p:cNvSpPr/>
              <p:nvPr userDrawn="1"/>
            </p:nvSpPr>
            <p:spPr>
              <a:xfrm>
                <a:off x="7391320" y="4329650"/>
                <a:ext cx="170758" cy="17160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4566" extrusionOk="0">
                    <a:moveTo>
                      <a:pt x="2260" y="1"/>
                    </a:moveTo>
                    <a:cubicBezTo>
                      <a:pt x="1005" y="1"/>
                      <a:pt x="1" y="1028"/>
                      <a:pt x="1" y="2283"/>
                    </a:cubicBezTo>
                    <a:cubicBezTo>
                      <a:pt x="1" y="3539"/>
                      <a:pt x="1005" y="4566"/>
                      <a:pt x="2260" y="4566"/>
                    </a:cubicBezTo>
                    <a:cubicBezTo>
                      <a:pt x="3516" y="4566"/>
                      <a:pt x="4543" y="3539"/>
                      <a:pt x="4543" y="2283"/>
                    </a:cubicBezTo>
                    <a:cubicBezTo>
                      <a:pt x="4543" y="1028"/>
                      <a:pt x="3516" y="1"/>
                      <a:pt x="22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48" name="Google Shape;2947;p110">
                <a:extLst>
                  <a:ext uri="{FF2B5EF4-FFF2-40B4-BE49-F238E27FC236}">
                    <a16:creationId xmlns:a16="http://schemas.microsoft.com/office/drawing/2014/main" id="{D1FB293B-266A-423C-9EF8-922845B2005D}"/>
                  </a:ext>
                </a:extLst>
              </p:cNvPr>
              <p:cNvSpPr/>
              <p:nvPr userDrawn="1"/>
            </p:nvSpPr>
            <p:spPr>
              <a:xfrm>
                <a:off x="6747015" y="4329649"/>
                <a:ext cx="170758" cy="17160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4566" extrusionOk="0">
                    <a:moveTo>
                      <a:pt x="2260" y="1"/>
                    </a:moveTo>
                    <a:cubicBezTo>
                      <a:pt x="1005" y="1"/>
                      <a:pt x="1" y="1028"/>
                      <a:pt x="1" y="2283"/>
                    </a:cubicBezTo>
                    <a:cubicBezTo>
                      <a:pt x="1" y="3539"/>
                      <a:pt x="1005" y="4566"/>
                      <a:pt x="2260" y="4566"/>
                    </a:cubicBezTo>
                    <a:cubicBezTo>
                      <a:pt x="3516" y="4566"/>
                      <a:pt x="4543" y="3539"/>
                      <a:pt x="4543" y="2283"/>
                    </a:cubicBezTo>
                    <a:cubicBezTo>
                      <a:pt x="4543" y="1028"/>
                      <a:pt x="3516" y="1"/>
                      <a:pt x="22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A13DD6-7D49-4058-B86C-FBC29BF8267A}"/>
              </a:ext>
            </a:extLst>
          </p:cNvPr>
          <p:cNvGrpSpPr/>
          <p:nvPr/>
        </p:nvGrpSpPr>
        <p:grpSpPr>
          <a:xfrm>
            <a:off x="559818" y="506059"/>
            <a:ext cx="4379747" cy="3585849"/>
            <a:chOff x="634017" y="961176"/>
            <a:chExt cx="4379747" cy="358584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8558A51-21F8-4361-8E6A-85CF0123A4A7}"/>
                </a:ext>
              </a:extLst>
            </p:cNvPr>
            <p:cNvSpPr/>
            <p:nvPr/>
          </p:nvSpPr>
          <p:spPr>
            <a:xfrm>
              <a:off x="1873748" y="3833274"/>
              <a:ext cx="1899457" cy="713751"/>
            </a:xfrm>
            <a:custGeom>
              <a:avLst/>
              <a:gdLst>
                <a:gd name="connsiteX0" fmla="*/ 477654 w 1899457"/>
                <a:gd name="connsiteY0" fmla="*/ 0 h 713751"/>
                <a:gd name="connsiteX1" fmla="*/ 1398234 w 1899457"/>
                <a:gd name="connsiteY1" fmla="*/ 0 h 713751"/>
                <a:gd name="connsiteX2" fmla="*/ 1504605 w 1899457"/>
                <a:gd name="connsiteY2" fmla="*/ 572212 h 713751"/>
                <a:gd name="connsiteX3" fmla="*/ 1510808 w 1899457"/>
                <a:gd name="connsiteY3" fmla="*/ 572212 h 713751"/>
                <a:gd name="connsiteX4" fmla="*/ 1899455 w 1899457"/>
                <a:gd name="connsiteY4" fmla="*/ 666584 h 713751"/>
                <a:gd name="connsiteX5" fmla="*/ 1899457 w 1899457"/>
                <a:gd name="connsiteY5" fmla="*/ 666584 h 713751"/>
                <a:gd name="connsiteX6" fmla="*/ 1899457 w 1899457"/>
                <a:gd name="connsiteY6" fmla="*/ 666584 h 713751"/>
                <a:gd name="connsiteX7" fmla="*/ 1899457 w 1899457"/>
                <a:gd name="connsiteY7" fmla="*/ 713751 h 713751"/>
                <a:gd name="connsiteX8" fmla="*/ 0 w 1899457"/>
                <a:gd name="connsiteY8" fmla="*/ 713751 h 713751"/>
                <a:gd name="connsiteX9" fmla="*/ 0 w 1899457"/>
                <a:gd name="connsiteY9" fmla="*/ 666584 h 713751"/>
                <a:gd name="connsiteX10" fmla="*/ 0 w 1899457"/>
                <a:gd name="connsiteY10" fmla="*/ 666584 h 713751"/>
                <a:gd name="connsiteX11" fmla="*/ 2 w 1899457"/>
                <a:gd name="connsiteY11" fmla="*/ 666584 h 713751"/>
                <a:gd name="connsiteX12" fmla="*/ 389470 w 1899457"/>
                <a:gd name="connsiteY12" fmla="*/ 572213 h 713751"/>
                <a:gd name="connsiteX13" fmla="*/ 383273 w 1899457"/>
                <a:gd name="connsiteY13" fmla="*/ 572213 h 71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9457" h="713751">
                  <a:moveTo>
                    <a:pt x="477654" y="0"/>
                  </a:moveTo>
                  <a:lnTo>
                    <a:pt x="1398234" y="0"/>
                  </a:lnTo>
                  <a:lnTo>
                    <a:pt x="1504605" y="572212"/>
                  </a:lnTo>
                  <a:lnTo>
                    <a:pt x="1510808" y="572212"/>
                  </a:lnTo>
                  <a:lnTo>
                    <a:pt x="1899455" y="666584"/>
                  </a:lnTo>
                  <a:lnTo>
                    <a:pt x="1899457" y="666584"/>
                  </a:lnTo>
                  <a:lnTo>
                    <a:pt x="1899457" y="666584"/>
                  </a:lnTo>
                  <a:lnTo>
                    <a:pt x="1899457" y="713751"/>
                  </a:lnTo>
                  <a:lnTo>
                    <a:pt x="0" y="713751"/>
                  </a:lnTo>
                  <a:lnTo>
                    <a:pt x="0" y="666584"/>
                  </a:lnTo>
                  <a:lnTo>
                    <a:pt x="0" y="666584"/>
                  </a:lnTo>
                  <a:lnTo>
                    <a:pt x="2" y="666584"/>
                  </a:lnTo>
                  <a:lnTo>
                    <a:pt x="389470" y="572213"/>
                  </a:lnTo>
                  <a:lnTo>
                    <a:pt x="383273" y="57221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34925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544F002-5E1F-41DE-AC74-F395052A7ABA}"/>
                </a:ext>
              </a:extLst>
            </p:cNvPr>
            <p:cNvSpPr/>
            <p:nvPr/>
          </p:nvSpPr>
          <p:spPr>
            <a:xfrm>
              <a:off x="634017" y="961176"/>
              <a:ext cx="4379747" cy="2872099"/>
            </a:xfrm>
            <a:custGeom>
              <a:avLst/>
              <a:gdLst>
                <a:gd name="connsiteX0" fmla="*/ 181883 w 4379747"/>
                <a:gd name="connsiteY0" fmla="*/ 0 h 2872099"/>
                <a:gd name="connsiteX1" fmla="*/ 4197863 w 4379747"/>
                <a:gd name="connsiteY1" fmla="*/ 0 h 2872099"/>
                <a:gd name="connsiteX2" fmla="*/ 4379747 w 4379747"/>
                <a:gd name="connsiteY2" fmla="*/ 181867 h 2872099"/>
                <a:gd name="connsiteX3" fmla="*/ 4379747 w 4379747"/>
                <a:gd name="connsiteY3" fmla="*/ 2452629 h 2872099"/>
                <a:gd name="connsiteX4" fmla="*/ 4379747 w 4379747"/>
                <a:gd name="connsiteY4" fmla="*/ 2452629 h 2872099"/>
                <a:gd name="connsiteX5" fmla="*/ 4379747 w 4379747"/>
                <a:gd name="connsiteY5" fmla="*/ 2691961 h 2872099"/>
                <a:gd name="connsiteX6" fmla="*/ 4198728 w 4379747"/>
                <a:gd name="connsiteY6" fmla="*/ 2872099 h 2872099"/>
                <a:gd name="connsiteX7" fmla="*/ 181019 w 4379747"/>
                <a:gd name="connsiteY7" fmla="*/ 2872099 h 2872099"/>
                <a:gd name="connsiteX8" fmla="*/ 0 w 4379747"/>
                <a:gd name="connsiteY8" fmla="*/ 2691961 h 2872099"/>
                <a:gd name="connsiteX9" fmla="*/ 0 w 4379747"/>
                <a:gd name="connsiteY9" fmla="*/ 2452629 h 2872099"/>
                <a:gd name="connsiteX10" fmla="*/ 0 w 4379747"/>
                <a:gd name="connsiteY10" fmla="*/ 2452629 h 2872099"/>
                <a:gd name="connsiteX11" fmla="*/ 0 w 4379747"/>
                <a:gd name="connsiteY11" fmla="*/ 181867 h 2872099"/>
                <a:gd name="connsiteX12" fmla="*/ 181883 w 4379747"/>
                <a:gd name="connsiteY12" fmla="*/ 0 h 287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79747" h="2872099">
                  <a:moveTo>
                    <a:pt x="181883" y="0"/>
                  </a:moveTo>
                  <a:lnTo>
                    <a:pt x="4197863" y="0"/>
                  </a:lnTo>
                  <a:cubicBezTo>
                    <a:pt x="4298258" y="0"/>
                    <a:pt x="4379747" y="81519"/>
                    <a:pt x="4379747" y="181867"/>
                  </a:cubicBezTo>
                  <a:lnTo>
                    <a:pt x="4379747" y="2452629"/>
                  </a:lnTo>
                  <a:lnTo>
                    <a:pt x="4379747" y="2452629"/>
                  </a:lnTo>
                  <a:lnTo>
                    <a:pt x="4379747" y="2691961"/>
                  </a:lnTo>
                  <a:cubicBezTo>
                    <a:pt x="4379747" y="2791482"/>
                    <a:pt x="4298258" y="2872099"/>
                    <a:pt x="4198728" y="2872099"/>
                  </a:cubicBezTo>
                  <a:lnTo>
                    <a:pt x="181019" y="2872099"/>
                  </a:lnTo>
                  <a:cubicBezTo>
                    <a:pt x="81526" y="2872099"/>
                    <a:pt x="0" y="2791482"/>
                    <a:pt x="0" y="2691961"/>
                  </a:cubicBezTo>
                  <a:lnTo>
                    <a:pt x="0" y="2452629"/>
                  </a:lnTo>
                  <a:lnTo>
                    <a:pt x="0" y="2452629"/>
                  </a:lnTo>
                  <a:lnTo>
                    <a:pt x="0" y="181867"/>
                  </a:lnTo>
                  <a:cubicBezTo>
                    <a:pt x="0" y="81519"/>
                    <a:pt x="81526" y="0"/>
                    <a:pt x="181883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4925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Google Shape;2947;p110">
              <a:extLst>
                <a:ext uri="{FF2B5EF4-FFF2-40B4-BE49-F238E27FC236}">
                  <a16:creationId xmlns:a16="http://schemas.microsoft.com/office/drawing/2014/main" id="{14EC0BDC-5D7A-4CFD-854F-A6F4F1F5538A}"/>
                </a:ext>
              </a:extLst>
            </p:cNvPr>
            <p:cNvSpPr/>
            <p:nvPr/>
          </p:nvSpPr>
          <p:spPr>
            <a:xfrm>
              <a:off x="2738511" y="3520993"/>
              <a:ext cx="170758" cy="171607"/>
            </a:xfrm>
            <a:custGeom>
              <a:avLst/>
              <a:gdLst/>
              <a:ahLst/>
              <a:cxnLst/>
              <a:rect l="l" t="t" r="r" b="b"/>
              <a:pathLst>
                <a:path w="4543" h="4566" extrusionOk="0">
                  <a:moveTo>
                    <a:pt x="2260" y="1"/>
                  </a:moveTo>
                  <a:cubicBezTo>
                    <a:pt x="1005" y="1"/>
                    <a:pt x="1" y="1028"/>
                    <a:pt x="1" y="2283"/>
                  </a:cubicBezTo>
                  <a:cubicBezTo>
                    <a:pt x="1" y="3539"/>
                    <a:pt x="1005" y="4566"/>
                    <a:pt x="2260" y="4566"/>
                  </a:cubicBezTo>
                  <a:cubicBezTo>
                    <a:pt x="3516" y="4566"/>
                    <a:pt x="4543" y="3539"/>
                    <a:pt x="4543" y="2283"/>
                  </a:cubicBezTo>
                  <a:cubicBezTo>
                    <a:pt x="4543" y="1028"/>
                    <a:pt x="3516" y="1"/>
                    <a:pt x="2260" y="1"/>
                  </a:cubicBezTo>
                  <a:close/>
                </a:path>
              </a:pathLst>
            </a:custGeom>
            <a:solidFill>
              <a:schemeClr val="accent1"/>
            </a:solidFill>
            <a:ln w="34925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>
                <a:solidFill>
                  <a:schemeClr val="lt1"/>
                </a:solidFill>
              </a:endParaRPr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9FE15E-7EB2-4585-B570-22415F5673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0C684FD-3250-4E21-B4AA-8EC6D8C86D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D0C8E03-0FE6-45DC-AC90-167DBEF356B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406B7CB-4674-4953-AF39-DA40DA4D7E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grpSp>
        <p:nvGrpSpPr>
          <p:cNvPr id="22" name="Graphic 5">
            <a:extLst>
              <a:ext uri="{FF2B5EF4-FFF2-40B4-BE49-F238E27FC236}">
                <a16:creationId xmlns:a16="http://schemas.microsoft.com/office/drawing/2014/main" id="{BC0278A3-D4C2-4DED-A9AE-7BC49022A400}"/>
              </a:ext>
            </a:extLst>
          </p:cNvPr>
          <p:cNvGrpSpPr/>
          <p:nvPr/>
        </p:nvGrpSpPr>
        <p:grpSpPr>
          <a:xfrm>
            <a:off x="8198319" y="265919"/>
            <a:ext cx="623449" cy="604584"/>
            <a:chOff x="490506" y="438447"/>
            <a:chExt cx="932296" cy="904085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4A7BFC8-26E6-4456-94AA-168B29B6E6B7}"/>
                </a:ext>
              </a:extLst>
            </p:cNvPr>
            <p:cNvSpPr/>
            <p:nvPr/>
          </p:nvSpPr>
          <p:spPr>
            <a:xfrm>
              <a:off x="490506" y="438447"/>
              <a:ext cx="932296" cy="904085"/>
            </a:xfrm>
            <a:custGeom>
              <a:avLst/>
              <a:gdLst>
                <a:gd name="connsiteX0" fmla="*/ 632782 w 932296"/>
                <a:gd name="connsiteY0" fmla="*/ 103640 h 904085"/>
                <a:gd name="connsiteX1" fmla="*/ 632782 w 932296"/>
                <a:gd name="connsiteY1" fmla="*/ 103640 h 904085"/>
                <a:gd name="connsiteX2" fmla="*/ 772798 w 932296"/>
                <a:gd name="connsiteY2" fmla="*/ 205220 h 904085"/>
                <a:gd name="connsiteX3" fmla="*/ 772798 w 932296"/>
                <a:gd name="connsiteY3" fmla="*/ 205220 h 904085"/>
                <a:gd name="connsiteX4" fmla="*/ 876209 w 932296"/>
                <a:gd name="connsiteY4" fmla="*/ 521858 h 904085"/>
                <a:gd name="connsiteX5" fmla="*/ 876209 w 932296"/>
                <a:gd name="connsiteY5" fmla="*/ 521858 h 904085"/>
                <a:gd name="connsiteX6" fmla="*/ 823130 w 932296"/>
                <a:gd name="connsiteY6" fmla="*/ 686583 h 904085"/>
                <a:gd name="connsiteX7" fmla="*/ 823130 w 932296"/>
                <a:gd name="connsiteY7" fmla="*/ 686583 h 904085"/>
                <a:gd name="connsiteX8" fmla="*/ 553165 w 932296"/>
                <a:gd name="connsiteY8" fmla="*/ 882423 h 904085"/>
                <a:gd name="connsiteX9" fmla="*/ 553165 w 932296"/>
                <a:gd name="connsiteY9" fmla="*/ 882423 h 904085"/>
                <a:gd name="connsiteX10" fmla="*/ 380203 w 932296"/>
                <a:gd name="connsiteY10" fmla="*/ 882423 h 904085"/>
                <a:gd name="connsiteX11" fmla="*/ 380203 w 932296"/>
                <a:gd name="connsiteY11" fmla="*/ 882423 h 904085"/>
                <a:gd name="connsiteX12" fmla="*/ 110238 w 932296"/>
                <a:gd name="connsiteY12" fmla="*/ 686583 h 904085"/>
                <a:gd name="connsiteX13" fmla="*/ 110238 w 932296"/>
                <a:gd name="connsiteY13" fmla="*/ 686583 h 904085"/>
                <a:gd name="connsiteX14" fmla="*/ 57160 w 932296"/>
                <a:gd name="connsiteY14" fmla="*/ 521858 h 904085"/>
                <a:gd name="connsiteX15" fmla="*/ 57160 w 932296"/>
                <a:gd name="connsiteY15" fmla="*/ 521858 h 904085"/>
                <a:gd name="connsiteX16" fmla="*/ 159655 w 932296"/>
                <a:gd name="connsiteY16" fmla="*/ 205220 h 904085"/>
                <a:gd name="connsiteX17" fmla="*/ 159655 w 932296"/>
                <a:gd name="connsiteY17" fmla="*/ 205220 h 904085"/>
                <a:gd name="connsiteX18" fmla="*/ 299671 w 932296"/>
                <a:gd name="connsiteY18" fmla="*/ 103640 h 904085"/>
                <a:gd name="connsiteX19" fmla="*/ 299671 w 932296"/>
                <a:gd name="connsiteY19" fmla="*/ 103640 h 904085"/>
                <a:gd name="connsiteX20" fmla="*/ 632782 w 932296"/>
                <a:gd name="connsiteY20" fmla="*/ 103640 h 904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2296" h="904085">
                  <a:moveTo>
                    <a:pt x="632782" y="103640"/>
                  </a:moveTo>
                  <a:lnTo>
                    <a:pt x="632782" y="103640"/>
                  </a:lnTo>
                  <a:cubicBezTo>
                    <a:pt x="660236" y="158548"/>
                    <a:pt x="712399" y="196069"/>
                    <a:pt x="772798" y="205220"/>
                  </a:cubicBezTo>
                  <a:lnTo>
                    <a:pt x="772798" y="205220"/>
                  </a:lnTo>
                  <a:cubicBezTo>
                    <a:pt x="925626" y="227183"/>
                    <a:pt x="986025" y="414787"/>
                    <a:pt x="876209" y="521858"/>
                  </a:cubicBezTo>
                  <a:lnTo>
                    <a:pt x="876209" y="521858"/>
                  </a:lnTo>
                  <a:cubicBezTo>
                    <a:pt x="832282" y="564870"/>
                    <a:pt x="812149" y="626184"/>
                    <a:pt x="823130" y="686583"/>
                  </a:cubicBezTo>
                  <a:lnTo>
                    <a:pt x="823130" y="686583"/>
                  </a:lnTo>
                  <a:cubicBezTo>
                    <a:pt x="848754" y="838497"/>
                    <a:pt x="689520" y="953804"/>
                    <a:pt x="553165" y="882423"/>
                  </a:cubicBezTo>
                  <a:lnTo>
                    <a:pt x="553165" y="882423"/>
                  </a:lnTo>
                  <a:cubicBezTo>
                    <a:pt x="499171" y="854054"/>
                    <a:pt x="434197" y="854054"/>
                    <a:pt x="380203" y="882423"/>
                  </a:cubicBezTo>
                  <a:lnTo>
                    <a:pt x="380203" y="882423"/>
                  </a:lnTo>
                  <a:cubicBezTo>
                    <a:pt x="243848" y="953804"/>
                    <a:pt x="84614" y="838497"/>
                    <a:pt x="110238" y="686583"/>
                  </a:cubicBezTo>
                  <a:lnTo>
                    <a:pt x="110238" y="686583"/>
                  </a:lnTo>
                  <a:cubicBezTo>
                    <a:pt x="120304" y="626184"/>
                    <a:pt x="100171" y="564870"/>
                    <a:pt x="57160" y="521858"/>
                  </a:cubicBezTo>
                  <a:lnTo>
                    <a:pt x="57160" y="521858"/>
                  </a:lnTo>
                  <a:cubicBezTo>
                    <a:pt x="-54487" y="414787"/>
                    <a:pt x="6827" y="227183"/>
                    <a:pt x="159655" y="205220"/>
                  </a:cubicBezTo>
                  <a:lnTo>
                    <a:pt x="159655" y="205220"/>
                  </a:lnTo>
                  <a:cubicBezTo>
                    <a:pt x="220054" y="196069"/>
                    <a:pt x="272217" y="158548"/>
                    <a:pt x="299671" y="103640"/>
                  </a:cubicBezTo>
                  <a:lnTo>
                    <a:pt x="299671" y="103640"/>
                  </a:lnTo>
                  <a:cubicBezTo>
                    <a:pt x="367392" y="-34547"/>
                    <a:pt x="564146" y="-34547"/>
                    <a:pt x="632782" y="103640"/>
                  </a:cubicBezTo>
                  <a:close/>
                </a:path>
              </a:pathLst>
            </a:custGeom>
            <a:solidFill>
              <a:srgbClr val="FDE41B"/>
            </a:solidFill>
            <a:ln w="317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A78CCD3-BEB0-43DF-AB44-3BC4E15CDFDE}"/>
                </a:ext>
              </a:extLst>
            </p:cNvPr>
            <p:cNvSpPr/>
            <p:nvPr/>
          </p:nvSpPr>
          <p:spPr>
            <a:xfrm>
              <a:off x="903554" y="560289"/>
              <a:ext cx="289752" cy="309417"/>
            </a:xfrm>
            <a:custGeom>
              <a:avLst/>
              <a:gdLst>
                <a:gd name="connsiteX0" fmla="*/ 241697 w 289752"/>
                <a:gd name="connsiteY0" fmla="*/ 309417 h 309417"/>
                <a:gd name="connsiteX1" fmla="*/ 227970 w 289752"/>
                <a:gd name="connsiteY1" fmla="*/ 307587 h 309417"/>
                <a:gd name="connsiteX2" fmla="*/ 1015 w 289752"/>
                <a:gd name="connsiteY2" fmla="*/ 57754 h 309417"/>
                <a:gd name="connsiteX3" fmla="*/ 38536 w 289752"/>
                <a:gd name="connsiteY3" fmla="*/ 1015 h 309417"/>
                <a:gd name="connsiteX4" fmla="*/ 95274 w 289752"/>
                <a:gd name="connsiteY4" fmla="*/ 38536 h 309417"/>
                <a:gd name="connsiteX5" fmla="*/ 255424 w 289752"/>
                <a:gd name="connsiteY5" fmla="*/ 214243 h 309417"/>
                <a:gd name="connsiteX6" fmla="*/ 287454 w 289752"/>
                <a:gd name="connsiteY6" fmla="*/ 273727 h 309417"/>
                <a:gd name="connsiteX7" fmla="*/ 241697 w 289752"/>
                <a:gd name="connsiteY7" fmla="*/ 309417 h 30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752" h="309417">
                  <a:moveTo>
                    <a:pt x="241697" y="309417"/>
                  </a:moveTo>
                  <a:cubicBezTo>
                    <a:pt x="237121" y="309417"/>
                    <a:pt x="232545" y="308502"/>
                    <a:pt x="227970" y="307587"/>
                  </a:cubicBezTo>
                  <a:cubicBezTo>
                    <a:pt x="115408" y="273727"/>
                    <a:pt x="23894" y="173977"/>
                    <a:pt x="1015" y="57754"/>
                  </a:cubicBezTo>
                  <a:cubicBezTo>
                    <a:pt x="-4476" y="32130"/>
                    <a:pt x="12912" y="6506"/>
                    <a:pt x="38536" y="1015"/>
                  </a:cubicBezTo>
                  <a:cubicBezTo>
                    <a:pt x="64160" y="-4476"/>
                    <a:pt x="89784" y="12912"/>
                    <a:pt x="95274" y="38536"/>
                  </a:cubicBezTo>
                  <a:cubicBezTo>
                    <a:pt x="111747" y="119983"/>
                    <a:pt x="175807" y="190449"/>
                    <a:pt x="255424" y="214243"/>
                  </a:cubicBezTo>
                  <a:cubicBezTo>
                    <a:pt x="281048" y="221564"/>
                    <a:pt x="295690" y="248103"/>
                    <a:pt x="287454" y="273727"/>
                  </a:cubicBezTo>
                  <a:cubicBezTo>
                    <a:pt x="281963" y="295690"/>
                    <a:pt x="262745" y="309417"/>
                    <a:pt x="241697" y="309417"/>
                  </a:cubicBezTo>
                  <a:close/>
                </a:path>
              </a:pathLst>
            </a:custGeom>
            <a:solidFill>
              <a:srgbClr val="FFFFFF"/>
            </a:solidFill>
            <a:ln w="9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E278DB6-15F1-4432-B232-6B393DFAA1C1}"/>
              </a:ext>
            </a:extLst>
          </p:cNvPr>
          <p:cNvGrpSpPr/>
          <p:nvPr/>
        </p:nvGrpSpPr>
        <p:grpSpPr>
          <a:xfrm>
            <a:off x="453259" y="4301772"/>
            <a:ext cx="4706569" cy="390306"/>
            <a:chOff x="453259" y="4301772"/>
            <a:chExt cx="4706569" cy="39030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061ACAB-B07F-4986-898A-7C4F42D849D3}"/>
                </a:ext>
              </a:extLst>
            </p:cNvPr>
            <p:cNvSpPr/>
            <p:nvPr/>
          </p:nvSpPr>
          <p:spPr>
            <a:xfrm>
              <a:off x="453259" y="4411810"/>
              <a:ext cx="4706569" cy="206813"/>
            </a:xfrm>
            <a:custGeom>
              <a:avLst/>
              <a:gdLst>
                <a:gd name="connsiteX0" fmla="*/ 0 w 4898572"/>
                <a:gd name="connsiteY0" fmla="*/ 0 h 206813"/>
                <a:gd name="connsiteX1" fmla="*/ 685800 w 4898572"/>
                <a:gd name="connsiteY1" fmla="*/ 204108 h 206813"/>
                <a:gd name="connsiteX2" fmla="*/ 1396093 w 4898572"/>
                <a:gd name="connsiteY2" fmla="*/ 48986 h 206813"/>
                <a:gd name="connsiteX3" fmla="*/ 2139043 w 4898572"/>
                <a:gd name="connsiteY3" fmla="*/ 106136 h 206813"/>
                <a:gd name="connsiteX4" fmla="*/ 2792186 w 4898572"/>
                <a:gd name="connsiteY4" fmla="*/ 32658 h 206813"/>
                <a:gd name="connsiteX5" fmla="*/ 3502479 w 4898572"/>
                <a:gd name="connsiteY5" fmla="*/ 171450 h 206813"/>
                <a:gd name="connsiteX6" fmla="*/ 4073979 w 4898572"/>
                <a:gd name="connsiteY6" fmla="*/ 40822 h 206813"/>
                <a:gd name="connsiteX7" fmla="*/ 4653643 w 4898572"/>
                <a:gd name="connsiteY7" fmla="*/ 204108 h 206813"/>
                <a:gd name="connsiteX8" fmla="*/ 4898572 w 4898572"/>
                <a:gd name="connsiteY8" fmla="*/ 146958 h 206813"/>
                <a:gd name="connsiteX9" fmla="*/ 4898572 w 4898572"/>
                <a:gd name="connsiteY9" fmla="*/ 146958 h 20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2" h="206813">
                  <a:moveTo>
                    <a:pt x="0" y="0"/>
                  </a:moveTo>
                  <a:cubicBezTo>
                    <a:pt x="226559" y="97972"/>
                    <a:pt x="453118" y="195944"/>
                    <a:pt x="685800" y="204108"/>
                  </a:cubicBezTo>
                  <a:cubicBezTo>
                    <a:pt x="918482" y="212272"/>
                    <a:pt x="1153886" y="65315"/>
                    <a:pt x="1396093" y="48986"/>
                  </a:cubicBezTo>
                  <a:cubicBezTo>
                    <a:pt x="1638300" y="32657"/>
                    <a:pt x="1906361" y="108857"/>
                    <a:pt x="2139043" y="106136"/>
                  </a:cubicBezTo>
                  <a:cubicBezTo>
                    <a:pt x="2371725" y="103415"/>
                    <a:pt x="2564947" y="21772"/>
                    <a:pt x="2792186" y="32658"/>
                  </a:cubicBezTo>
                  <a:cubicBezTo>
                    <a:pt x="3019425" y="43544"/>
                    <a:pt x="3288847" y="170089"/>
                    <a:pt x="3502479" y="171450"/>
                  </a:cubicBezTo>
                  <a:cubicBezTo>
                    <a:pt x="3716111" y="172811"/>
                    <a:pt x="3882118" y="35379"/>
                    <a:pt x="4073979" y="40822"/>
                  </a:cubicBezTo>
                  <a:cubicBezTo>
                    <a:pt x="4265840" y="46265"/>
                    <a:pt x="4516211" y="186419"/>
                    <a:pt x="4653643" y="204108"/>
                  </a:cubicBezTo>
                  <a:cubicBezTo>
                    <a:pt x="4791075" y="221797"/>
                    <a:pt x="4898572" y="146958"/>
                    <a:pt x="4898572" y="146958"/>
                  </a:cubicBezTo>
                  <a:lnTo>
                    <a:pt x="4898572" y="146958"/>
                  </a:lnTo>
                </a:path>
              </a:pathLst>
            </a:cu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2" name="Graphic 5">
              <a:extLst>
                <a:ext uri="{FF2B5EF4-FFF2-40B4-BE49-F238E27FC236}">
                  <a16:creationId xmlns:a16="http://schemas.microsoft.com/office/drawing/2014/main" id="{9436751A-71AB-4A63-A3CB-E6066CE16653}"/>
                </a:ext>
              </a:extLst>
            </p:cNvPr>
            <p:cNvGrpSpPr/>
            <p:nvPr/>
          </p:nvGrpSpPr>
          <p:grpSpPr>
            <a:xfrm rot="20886805">
              <a:off x="657488" y="4404487"/>
              <a:ext cx="288410" cy="279683"/>
              <a:chOff x="490506" y="438447"/>
              <a:chExt cx="932296" cy="904085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597DC39-A14B-41D5-B808-3A18DCC8B1FD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38F5286-81A7-492B-8320-513599A8A915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Graphic 5">
              <a:extLst>
                <a:ext uri="{FF2B5EF4-FFF2-40B4-BE49-F238E27FC236}">
                  <a16:creationId xmlns:a16="http://schemas.microsoft.com/office/drawing/2014/main" id="{753B7105-768F-4761-AB77-124ABDE348C5}"/>
                </a:ext>
              </a:extLst>
            </p:cNvPr>
            <p:cNvGrpSpPr/>
            <p:nvPr/>
          </p:nvGrpSpPr>
          <p:grpSpPr>
            <a:xfrm rot="483519">
              <a:off x="1470868" y="4301772"/>
              <a:ext cx="288410" cy="279683"/>
              <a:chOff x="490506" y="438447"/>
              <a:chExt cx="932296" cy="904085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CEF75DC3-EFAA-4FB1-BB52-A3D01DCEBD18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12C925-3D3E-489D-A846-7F1F0D23EE8C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8" name="Graphic 5">
              <a:extLst>
                <a:ext uri="{FF2B5EF4-FFF2-40B4-BE49-F238E27FC236}">
                  <a16:creationId xmlns:a16="http://schemas.microsoft.com/office/drawing/2014/main" id="{93FCBB65-E2DD-4C0A-A32C-DAA1F76DBC0A}"/>
                </a:ext>
              </a:extLst>
            </p:cNvPr>
            <p:cNvGrpSpPr/>
            <p:nvPr/>
          </p:nvGrpSpPr>
          <p:grpSpPr>
            <a:xfrm rot="20886805">
              <a:off x="2177171" y="4404488"/>
              <a:ext cx="288410" cy="279683"/>
              <a:chOff x="490506" y="438447"/>
              <a:chExt cx="932296" cy="904085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29718AFE-0866-4A32-80AE-65898694357D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58B63EE-3794-496D-892B-EB6F8B163DB0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1" name="Graphic 5">
              <a:extLst>
                <a:ext uri="{FF2B5EF4-FFF2-40B4-BE49-F238E27FC236}">
                  <a16:creationId xmlns:a16="http://schemas.microsoft.com/office/drawing/2014/main" id="{3ECCD218-A42A-472A-BD0E-C79A1E9D4433}"/>
                </a:ext>
              </a:extLst>
            </p:cNvPr>
            <p:cNvGrpSpPr/>
            <p:nvPr/>
          </p:nvGrpSpPr>
          <p:grpSpPr>
            <a:xfrm rot="883841">
              <a:off x="2904056" y="4311762"/>
              <a:ext cx="288410" cy="279683"/>
              <a:chOff x="490506" y="438447"/>
              <a:chExt cx="932296" cy="904085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990D722-CDEC-48C7-9EB9-5B2CEAC490E6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1274E9A3-12A9-43D4-AB09-AEADC33C708C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4" name="Graphic 5">
              <a:extLst>
                <a:ext uri="{FF2B5EF4-FFF2-40B4-BE49-F238E27FC236}">
                  <a16:creationId xmlns:a16="http://schemas.microsoft.com/office/drawing/2014/main" id="{F26FCBE3-BFEA-4F3C-BB79-E97F4017557E}"/>
                </a:ext>
              </a:extLst>
            </p:cNvPr>
            <p:cNvGrpSpPr/>
            <p:nvPr/>
          </p:nvGrpSpPr>
          <p:grpSpPr>
            <a:xfrm rot="20886805">
              <a:off x="3621179" y="4412395"/>
              <a:ext cx="288410" cy="279683"/>
              <a:chOff x="490506" y="438447"/>
              <a:chExt cx="932296" cy="904085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101D39B-0A94-4E32-9F62-5C1D51131878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D66F410-4828-46C8-B2A0-9514D9A02B45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7" name="Graphic 5">
              <a:extLst>
                <a:ext uri="{FF2B5EF4-FFF2-40B4-BE49-F238E27FC236}">
                  <a16:creationId xmlns:a16="http://schemas.microsoft.com/office/drawing/2014/main" id="{5DD8532B-15FD-4FD6-A317-B51D34251605}"/>
                </a:ext>
              </a:extLst>
            </p:cNvPr>
            <p:cNvGrpSpPr/>
            <p:nvPr/>
          </p:nvGrpSpPr>
          <p:grpSpPr>
            <a:xfrm rot="714014">
              <a:off x="4364689" y="4331028"/>
              <a:ext cx="288410" cy="279683"/>
              <a:chOff x="490506" y="438447"/>
              <a:chExt cx="932296" cy="90408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1EED2B3F-67D7-4A6F-87F6-225C707AB9B6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5F204BE-0259-40B2-B64E-276E94527530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78" name="Picture Placeholder 77">
            <a:extLst>
              <a:ext uri="{FF2B5EF4-FFF2-40B4-BE49-F238E27FC236}">
                <a16:creationId xmlns:a16="http://schemas.microsoft.com/office/drawing/2014/main" id="{D3CF05B0-8533-41F5-BF0C-E0184D89E51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873" r="873"/>
          <a:stretch/>
        </p:blipFill>
        <p:spPr/>
      </p:pic>
      <p:grpSp>
        <p:nvGrpSpPr>
          <p:cNvPr id="81" name="Graphic 79">
            <a:extLst>
              <a:ext uri="{FF2B5EF4-FFF2-40B4-BE49-F238E27FC236}">
                <a16:creationId xmlns:a16="http://schemas.microsoft.com/office/drawing/2014/main" id="{60E8CC78-FE7B-4745-8674-EABAC45A040F}"/>
              </a:ext>
            </a:extLst>
          </p:cNvPr>
          <p:cNvGrpSpPr/>
          <p:nvPr/>
        </p:nvGrpSpPr>
        <p:grpSpPr>
          <a:xfrm>
            <a:off x="5893815" y="1213858"/>
            <a:ext cx="499630" cy="469300"/>
            <a:chOff x="5814861" y="1133382"/>
            <a:chExt cx="660354" cy="632409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D026AE5-2388-40E2-B9C6-6F7D880960E3}"/>
                </a:ext>
              </a:extLst>
            </p:cNvPr>
            <p:cNvSpPr/>
            <p:nvPr/>
          </p:nvSpPr>
          <p:spPr>
            <a:xfrm>
              <a:off x="6298795" y="1275430"/>
              <a:ext cx="65723" cy="432114"/>
            </a:xfrm>
            <a:custGeom>
              <a:avLst/>
              <a:gdLst>
                <a:gd name="connsiteX0" fmla="*/ 64910 w 65723"/>
                <a:gd name="connsiteY0" fmla="*/ 11989 h 432114"/>
                <a:gd name="connsiteX1" fmla="*/ 55073 w 65723"/>
                <a:gd name="connsiteY1" fmla="*/ 512 h 432114"/>
                <a:gd name="connsiteX2" fmla="*/ 41137 w 65723"/>
                <a:gd name="connsiteY2" fmla="*/ 512 h 432114"/>
                <a:gd name="connsiteX3" fmla="*/ 8755 w 65723"/>
                <a:gd name="connsiteY3" fmla="*/ 102 h 432114"/>
                <a:gd name="connsiteX4" fmla="*/ 3427 w 65723"/>
                <a:gd name="connsiteY4" fmla="*/ 2562 h 432114"/>
                <a:gd name="connsiteX5" fmla="*/ 3427 w 65723"/>
                <a:gd name="connsiteY5" fmla="*/ 25106 h 432114"/>
                <a:gd name="connsiteX6" fmla="*/ 5066 w 65723"/>
                <a:gd name="connsiteY6" fmla="*/ 56258 h 432114"/>
                <a:gd name="connsiteX7" fmla="*/ 4246 w 65723"/>
                <a:gd name="connsiteY7" fmla="*/ 78392 h 432114"/>
                <a:gd name="connsiteX8" fmla="*/ 5066 w 65723"/>
                <a:gd name="connsiteY8" fmla="*/ 123480 h 432114"/>
                <a:gd name="connsiteX9" fmla="*/ 3427 w 65723"/>
                <a:gd name="connsiteY9" fmla="*/ 147254 h 432114"/>
                <a:gd name="connsiteX10" fmla="*/ 1377 w 65723"/>
                <a:gd name="connsiteY10" fmla="*/ 165699 h 432114"/>
                <a:gd name="connsiteX11" fmla="*/ 1787 w 65723"/>
                <a:gd name="connsiteY11" fmla="*/ 180455 h 432114"/>
                <a:gd name="connsiteX12" fmla="*/ 2607 w 65723"/>
                <a:gd name="connsiteY12" fmla="*/ 215705 h 432114"/>
                <a:gd name="connsiteX13" fmla="*/ 2197 w 65723"/>
                <a:gd name="connsiteY13" fmla="*/ 246857 h 432114"/>
                <a:gd name="connsiteX14" fmla="*/ 967 w 65723"/>
                <a:gd name="connsiteY14" fmla="*/ 287027 h 432114"/>
                <a:gd name="connsiteX15" fmla="*/ 967 w 65723"/>
                <a:gd name="connsiteY15" fmla="*/ 316129 h 432114"/>
                <a:gd name="connsiteX16" fmla="*/ 1377 w 65723"/>
                <a:gd name="connsiteY16" fmla="*/ 342362 h 432114"/>
                <a:gd name="connsiteX17" fmla="*/ 2607 w 65723"/>
                <a:gd name="connsiteY17" fmla="*/ 355888 h 432114"/>
                <a:gd name="connsiteX18" fmla="*/ 557 w 65723"/>
                <a:gd name="connsiteY18" fmla="*/ 390729 h 432114"/>
                <a:gd name="connsiteX19" fmla="*/ 1787 w 65723"/>
                <a:gd name="connsiteY19" fmla="*/ 424340 h 432114"/>
                <a:gd name="connsiteX20" fmla="*/ 8345 w 65723"/>
                <a:gd name="connsiteY20" fmla="*/ 429259 h 432114"/>
                <a:gd name="connsiteX21" fmla="*/ 25971 w 65723"/>
                <a:gd name="connsiteY21" fmla="*/ 430079 h 432114"/>
                <a:gd name="connsiteX22" fmla="*/ 49744 w 65723"/>
                <a:gd name="connsiteY22" fmla="*/ 430489 h 432114"/>
                <a:gd name="connsiteX23" fmla="*/ 58762 w 65723"/>
                <a:gd name="connsiteY23" fmla="*/ 431718 h 432114"/>
                <a:gd name="connsiteX24" fmla="*/ 62041 w 65723"/>
                <a:gd name="connsiteY24" fmla="*/ 430079 h 432114"/>
                <a:gd name="connsiteX25" fmla="*/ 62451 w 65723"/>
                <a:gd name="connsiteY25" fmla="*/ 414913 h 432114"/>
                <a:gd name="connsiteX26" fmla="*/ 62861 w 65723"/>
                <a:gd name="connsiteY26" fmla="*/ 377203 h 432114"/>
                <a:gd name="connsiteX27" fmla="*/ 63271 w 65723"/>
                <a:gd name="connsiteY27" fmla="*/ 341542 h 432114"/>
                <a:gd name="connsiteX28" fmla="*/ 63271 w 65723"/>
                <a:gd name="connsiteY28" fmla="*/ 305062 h 432114"/>
                <a:gd name="connsiteX29" fmla="*/ 63681 w 65723"/>
                <a:gd name="connsiteY29" fmla="*/ 269811 h 432114"/>
                <a:gd name="connsiteX30" fmla="*/ 63271 w 65723"/>
                <a:gd name="connsiteY30" fmla="*/ 261203 h 432114"/>
                <a:gd name="connsiteX31" fmla="*/ 63681 w 65723"/>
                <a:gd name="connsiteY31" fmla="*/ 241119 h 432114"/>
                <a:gd name="connsiteX32" fmla="*/ 64500 w 65723"/>
                <a:gd name="connsiteY32" fmla="*/ 216935 h 432114"/>
                <a:gd name="connsiteX33" fmla="*/ 65320 w 65723"/>
                <a:gd name="connsiteY33" fmla="*/ 194801 h 432114"/>
                <a:gd name="connsiteX34" fmla="*/ 64910 w 65723"/>
                <a:gd name="connsiteY34" fmla="*/ 174716 h 432114"/>
                <a:gd name="connsiteX35" fmla="*/ 64910 w 65723"/>
                <a:gd name="connsiteY35" fmla="*/ 141105 h 432114"/>
                <a:gd name="connsiteX36" fmla="*/ 63681 w 65723"/>
                <a:gd name="connsiteY36" fmla="*/ 128399 h 432114"/>
                <a:gd name="connsiteX37" fmla="*/ 65320 w 65723"/>
                <a:gd name="connsiteY37" fmla="*/ 88639 h 432114"/>
                <a:gd name="connsiteX38" fmla="*/ 65320 w 65723"/>
                <a:gd name="connsiteY38" fmla="*/ 55848 h 432114"/>
                <a:gd name="connsiteX39" fmla="*/ 64910 w 65723"/>
                <a:gd name="connsiteY39" fmla="*/ 11989 h 43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5723" h="432114">
                  <a:moveTo>
                    <a:pt x="64910" y="11989"/>
                  </a:moveTo>
                  <a:cubicBezTo>
                    <a:pt x="64910" y="2562"/>
                    <a:pt x="63681" y="922"/>
                    <a:pt x="55073" y="512"/>
                  </a:cubicBezTo>
                  <a:cubicBezTo>
                    <a:pt x="50564" y="102"/>
                    <a:pt x="46055" y="922"/>
                    <a:pt x="41137" y="512"/>
                  </a:cubicBezTo>
                  <a:cubicBezTo>
                    <a:pt x="30479" y="-307"/>
                    <a:pt x="19412" y="102"/>
                    <a:pt x="8755" y="102"/>
                  </a:cubicBezTo>
                  <a:cubicBezTo>
                    <a:pt x="6706" y="102"/>
                    <a:pt x="3837" y="102"/>
                    <a:pt x="3427" y="2562"/>
                  </a:cubicBezTo>
                  <a:cubicBezTo>
                    <a:pt x="1787" y="9940"/>
                    <a:pt x="3837" y="17318"/>
                    <a:pt x="3427" y="25106"/>
                  </a:cubicBezTo>
                  <a:cubicBezTo>
                    <a:pt x="3017" y="35353"/>
                    <a:pt x="5066" y="46010"/>
                    <a:pt x="5066" y="56258"/>
                  </a:cubicBezTo>
                  <a:cubicBezTo>
                    <a:pt x="5066" y="63636"/>
                    <a:pt x="5066" y="71014"/>
                    <a:pt x="4246" y="78392"/>
                  </a:cubicBezTo>
                  <a:cubicBezTo>
                    <a:pt x="2197" y="93558"/>
                    <a:pt x="3427" y="108314"/>
                    <a:pt x="5066" y="123480"/>
                  </a:cubicBezTo>
                  <a:cubicBezTo>
                    <a:pt x="5886" y="131268"/>
                    <a:pt x="3837" y="139466"/>
                    <a:pt x="3427" y="147254"/>
                  </a:cubicBezTo>
                  <a:cubicBezTo>
                    <a:pt x="3017" y="153402"/>
                    <a:pt x="1787" y="159550"/>
                    <a:pt x="1377" y="165699"/>
                  </a:cubicBezTo>
                  <a:cubicBezTo>
                    <a:pt x="967" y="170617"/>
                    <a:pt x="2607" y="175946"/>
                    <a:pt x="1787" y="180455"/>
                  </a:cubicBezTo>
                  <a:cubicBezTo>
                    <a:pt x="147" y="192342"/>
                    <a:pt x="2197" y="204228"/>
                    <a:pt x="2607" y="215705"/>
                  </a:cubicBezTo>
                  <a:cubicBezTo>
                    <a:pt x="3017" y="225953"/>
                    <a:pt x="2197" y="236610"/>
                    <a:pt x="2197" y="246857"/>
                  </a:cubicBezTo>
                  <a:cubicBezTo>
                    <a:pt x="1787" y="260384"/>
                    <a:pt x="147" y="273910"/>
                    <a:pt x="967" y="287027"/>
                  </a:cubicBezTo>
                  <a:cubicBezTo>
                    <a:pt x="1787" y="296864"/>
                    <a:pt x="-262" y="306701"/>
                    <a:pt x="967" y="316129"/>
                  </a:cubicBezTo>
                  <a:cubicBezTo>
                    <a:pt x="1787" y="325146"/>
                    <a:pt x="147" y="333754"/>
                    <a:pt x="1377" y="342362"/>
                  </a:cubicBezTo>
                  <a:cubicBezTo>
                    <a:pt x="2197" y="346871"/>
                    <a:pt x="2607" y="351789"/>
                    <a:pt x="2607" y="355888"/>
                  </a:cubicBezTo>
                  <a:cubicBezTo>
                    <a:pt x="1787" y="367365"/>
                    <a:pt x="2197" y="379252"/>
                    <a:pt x="557" y="390729"/>
                  </a:cubicBezTo>
                  <a:cubicBezTo>
                    <a:pt x="-1082" y="401796"/>
                    <a:pt x="1377" y="413273"/>
                    <a:pt x="1787" y="424340"/>
                  </a:cubicBezTo>
                  <a:cubicBezTo>
                    <a:pt x="1787" y="430079"/>
                    <a:pt x="5476" y="430079"/>
                    <a:pt x="8345" y="429259"/>
                  </a:cubicBezTo>
                  <a:cubicBezTo>
                    <a:pt x="14494" y="427619"/>
                    <a:pt x="19822" y="430489"/>
                    <a:pt x="25971" y="430079"/>
                  </a:cubicBezTo>
                  <a:cubicBezTo>
                    <a:pt x="33759" y="429669"/>
                    <a:pt x="41547" y="432128"/>
                    <a:pt x="49744" y="430489"/>
                  </a:cubicBezTo>
                  <a:cubicBezTo>
                    <a:pt x="52204" y="430079"/>
                    <a:pt x="55893" y="430079"/>
                    <a:pt x="58762" y="431718"/>
                  </a:cubicBezTo>
                  <a:cubicBezTo>
                    <a:pt x="60402" y="432538"/>
                    <a:pt x="60811" y="432128"/>
                    <a:pt x="62041" y="430079"/>
                  </a:cubicBezTo>
                  <a:cubicBezTo>
                    <a:pt x="64500" y="425160"/>
                    <a:pt x="62861" y="419831"/>
                    <a:pt x="62451" y="414913"/>
                  </a:cubicBezTo>
                  <a:cubicBezTo>
                    <a:pt x="61631" y="402206"/>
                    <a:pt x="63271" y="389909"/>
                    <a:pt x="62861" y="377203"/>
                  </a:cubicBezTo>
                  <a:cubicBezTo>
                    <a:pt x="62451" y="365316"/>
                    <a:pt x="62861" y="353429"/>
                    <a:pt x="63271" y="341542"/>
                  </a:cubicBezTo>
                  <a:cubicBezTo>
                    <a:pt x="63681" y="329655"/>
                    <a:pt x="64500" y="316949"/>
                    <a:pt x="63271" y="305062"/>
                  </a:cubicBezTo>
                  <a:cubicBezTo>
                    <a:pt x="62041" y="293175"/>
                    <a:pt x="65730" y="281698"/>
                    <a:pt x="63681" y="269811"/>
                  </a:cubicBezTo>
                  <a:cubicBezTo>
                    <a:pt x="63271" y="266942"/>
                    <a:pt x="62861" y="262843"/>
                    <a:pt x="63271" y="261203"/>
                  </a:cubicBezTo>
                  <a:cubicBezTo>
                    <a:pt x="64910" y="254235"/>
                    <a:pt x="63271" y="247677"/>
                    <a:pt x="63681" y="241119"/>
                  </a:cubicBezTo>
                  <a:cubicBezTo>
                    <a:pt x="63681" y="232921"/>
                    <a:pt x="65320" y="225133"/>
                    <a:pt x="64500" y="216935"/>
                  </a:cubicBezTo>
                  <a:cubicBezTo>
                    <a:pt x="64091" y="209557"/>
                    <a:pt x="65730" y="202179"/>
                    <a:pt x="65320" y="194801"/>
                  </a:cubicBezTo>
                  <a:cubicBezTo>
                    <a:pt x="64910" y="188243"/>
                    <a:pt x="64910" y="181684"/>
                    <a:pt x="64910" y="174716"/>
                  </a:cubicBezTo>
                  <a:cubicBezTo>
                    <a:pt x="64500" y="163649"/>
                    <a:pt x="66550" y="152172"/>
                    <a:pt x="64910" y="141105"/>
                  </a:cubicBezTo>
                  <a:cubicBezTo>
                    <a:pt x="64500" y="137006"/>
                    <a:pt x="62861" y="132497"/>
                    <a:pt x="63681" y="128399"/>
                  </a:cubicBezTo>
                  <a:cubicBezTo>
                    <a:pt x="66550" y="115282"/>
                    <a:pt x="63271" y="101756"/>
                    <a:pt x="65320" y="88639"/>
                  </a:cubicBezTo>
                  <a:cubicBezTo>
                    <a:pt x="66550" y="77982"/>
                    <a:pt x="64500" y="66915"/>
                    <a:pt x="65320" y="55848"/>
                  </a:cubicBezTo>
                  <a:cubicBezTo>
                    <a:pt x="64910" y="41502"/>
                    <a:pt x="64500" y="26745"/>
                    <a:pt x="64910" y="11989"/>
                  </a:cubicBezTo>
                  <a:close/>
                </a:path>
              </a:pathLst>
            </a:custGeom>
            <a:solidFill>
              <a:schemeClr val="accent4"/>
            </a:solidFill>
            <a:ln w="40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E2E89FF-CD46-4609-BA96-1B1837743533}"/>
                </a:ext>
              </a:extLst>
            </p:cNvPr>
            <p:cNvSpPr/>
            <p:nvPr/>
          </p:nvSpPr>
          <p:spPr>
            <a:xfrm>
              <a:off x="6126261" y="1393467"/>
              <a:ext cx="65881" cy="313348"/>
            </a:xfrm>
            <a:custGeom>
              <a:avLst/>
              <a:gdLst>
                <a:gd name="connsiteX0" fmla="*/ 65289 w 65881"/>
                <a:gd name="connsiteY0" fmla="*/ 11592 h 313348"/>
                <a:gd name="connsiteX1" fmla="*/ 55862 w 65881"/>
                <a:gd name="connsiteY1" fmla="*/ 115 h 313348"/>
                <a:gd name="connsiteX2" fmla="*/ 41515 w 65881"/>
                <a:gd name="connsiteY2" fmla="*/ 525 h 313348"/>
                <a:gd name="connsiteX3" fmla="*/ 9544 w 65881"/>
                <a:gd name="connsiteY3" fmla="*/ 115 h 313348"/>
                <a:gd name="connsiteX4" fmla="*/ 3805 w 65881"/>
                <a:gd name="connsiteY4" fmla="*/ 2574 h 313348"/>
                <a:gd name="connsiteX5" fmla="*/ 3805 w 65881"/>
                <a:gd name="connsiteY5" fmla="*/ 25118 h 313348"/>
                <a:gd name="connsiteX6" fmla="*/ 5035 w 65881"/>
                <a:gd name="connsiteY6" fmla="*/ 55860 h 313348"/>
                <a:gd name="connsiteX7" fmla="*/ 4215 w 65881"/>
                <a:gd name="connsiteY7" fmla="*/ 78814 h 313348"/>
                <a:gd name="connsiteX8" fmla="*/ 5035 w 65881"/>
                <a:gd name="connsiteY8" fmla="*/ 123902 h 313348"/>
                <a:gd name="connsiteX9" fmla="*/ 3396 w 65881"/>
                <a:gd name="connsiteY9" fmla="*/ 146856 h 313348"/>
                <a:gd name="connsiteX10" fmla="*/ 1346 w 65881"/>
                <a:gd name="connsiteY10" fmla="*/ 166121 h 313348"/>
                <a:gd name="connsiteX11" fmla="*/ 1756 w 65881"/>
                <a:gd name="connsiteY11" fmla="*/ 180877 h 313348"/>
                <a:gd name="connsiteX12" fmla="*/ 2166 w 65881"/>
                <a:gd name="connsiteY12" fmla="*/ 214488 h 313348"/>
                <a:gd name="connsiteX13" fmla="*/ 1756 w 65881"/>
                <a:gd name="connsiteY13" fmla="*/ 247279 h 313348"/>
                <a:gd name="connsiteX14" fmla="*/ 936 w 65881"/>
                <a:gd name="connsiteY14" fmla="*/ 291548 h 313348"/>
                <a:gd name="connsiteX15" fmla="*/ 526 w 65881"/>
                <a:gd name="connsiteY15" fmla="*/ 305894 h 313348"/>
                <a:gd name="connsiteX16" fmla="*/ 4215 w 65881"/>
                <a:gd name="connsiteY16" fmla="*/ 311222 h 313348"/>
                <a:gd name="connsiteX17" fmla="*/ 21841 w 65881"/>
                <a:gd name="connsiteY17" fmla="*/ 312452 h 313348"/>
                <a:gd name="connsiteX18" fmla="*/ 57501 w 65881"/>
                <a:gd name="connsiteY18" fmla="*/ 313272 h 313348"/>
                <a:gd name="connsiteX19" fmla="*/ 62010 w 65881"/>
                <a:gd name="connsiteY19" fmla="*/ 309583 h 313348"/>
                <a:gd name="connsiteX20" fmla="*/ 62420 w 65881"/>
                <a:gd name="connsiteY20" fmla="*/ 270643 h 313348"/>
                <a:gd name="connsiteX21" fmla="*/ 62420 w 65881"/>
                <a:gd name="connsiteY21" fmla="*/ 261216 h 313348"/>
                <a:gd name="connsiteX22" fmla="*/ 62830 w 65881"/>
                <a:gd name="connsiteY22" fmla="*/ 241131 h 313348"/>
                <a:gd name="connsiteX23" fmla="*/ 63650 w 65881"/>
                <a:gd name="connsiteY23" fmla="*/ 216947 h 313348"/>
                <a:gd name="connsiteX24" fmla="*/ 64059 w 65881"/>
                <a:gd name="connsiteY24" fmla="*/ 194813 h 313348"/>
                <a:gd name="connsiteX25" fmla="*/ 63650 w 65881"/>
                <a:gd name="connsiteY25" fmla="*/ 175548 h 313348"/>
                <a:gd name="connsiteX26" fmla="*/ 63650 w 65881"/>
                <a:gd name="connsiteY26" fmla="*/ 141937 h 313348"/>
                <a:gd name="connsiteX27" fmla="*/ 62830 w 65881"/>
                <a:gd name="connsiteY27" fmla="*/ 128411 h 313348"/>
                <a:gd name="connsiteX28" fmla="*/ 64059 w 65881"/>
                <a:gd name="connsiteY28" fmla="*/ 88651 h 313348"/>
                <a:gd name="connsiteX29" fmla="*/ 64059 w 65881"/>
                <a:gd name="connsiteY29" fmla="*/ 56680 h 313348"/>
                <a:gd name="connsiteX30" fmla="*/ 65289 w 65881"/>
                <a:gd name="connsiteY30" fmla="*/ 11592 h 31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81" h="313348">
                  <a:moveTo>
                    <a:pt x="65289" y="11592"/>
                  </a:moveTo>
                  <a:cubicBezTo>
                    <a:pt x="65699" y="2164"/>
                    <a:pt x="64879" y="935"/>
                    <a:pt x="55862" y="115"/>
                  </a:cubicBezTo>
                  <a:cubicBezTo>
                    <a:pt x="50943" y="-295"/>
                    <a:pt x="46434" y="525"/>
                    <a:pt x="41515" y="525"/>
                  </a:cubicBezTo>
                  <a:cubicBezTo>
                    <a:pt x="30858" y="-295"/>
                    <a:pt x="20201" y="115"/>
                    <a:pt x="9544" y="115"/>
                  </a:cubicBezTo>
                  <a:cubicBezTo>
                    <a:pt x="7085" y="115"/>
                    <a:pt x="4215" y="115"/>
                    <a:pt x="3805" y="2574"/>
                  </a:cubicBezTo>
                  <a:cubicBezTo>
                    <a:pt x="2166" y="9952"/>
                    <a:pt x="4215" y="17330"/>
                    <a:pt x="3805" y="25118"/>
                  </a:cubicBezTo>
                  <a:cubicBezTo>
                    <a:pt x="3396" y="35365"/>
                    <a:pt x="5445" y="45613"/>
                    <a:pt x="5035" y="55860"/>
                  </a:cubicBezTo>
                  <a:cubicBezTo>
                    <a:pt x="4625" y="63648"/>
                    <a:pt x="5035" y="71436"/>
                    <a:pt x="4215" y="78814"/>
                  </a:cubicBezTo>
                  <a:cubicBezTo>
                    <a:pt x="2166" y="93980"/>
                    <a:pt x="3396" y="108736"/>
                    <a:pt x="5035" y="123902"/>
                  </a:cubicBezTo>
                  <a:cubicBezTo>
                    <a:pt x="5855" y="131690"/>
                    <a:pt x="4215" y="139478"/>
                    <a:pt x="3396" y="146856"/>
                  </a:cubicBezTo>
                  <a:cubicBezTo>
                    <a:pt x="2986" y="153004"/>
                    <a:pt x="1756" y="159563"/>
                    <a:pt x="1346" y="166121"/>
                  </a:cubicBezTo>
                  <a:cubicBezTo>
                    <a:pt x="936" y="171040"/>
                    <a:pt x="2576" y="175958"/>
                    <a:pt x="1756" y="180877"/>
                  </a:cubicBezTo>
                  <a:cubicBezTo>
                    <a:pt x="-293" y="192354"/>
                    <a:pt x="1756" y="203421"/>
                    <a:pt x="2166" y="214488"/>
                  </a:cubicBezTo>
                  <a:cubicBezTo>
                    <a:pt x="2576" y="225555"/>
                    <a:pt x="1756" y="236212"/>
                    <a:pt x="1756" y="247279"/>
                  </a:cubicBezTo>
                  <a:cubicBezTo>
                    <a:pt x="1756" y="262035"/>
                    <a:pt x="116" y="276792"/>
                    <a:pt x="936" y="291548"/>
                  </a:cubicBezTo>
                  <a:cubicBezTo>
                    <a:pt x="1346" y="296057"/>
                    <a:pt x="3396" y="300975"/>
                    <a:pt x="526" y="305894"/>
                  </a:cubicBezTo>
                  <a:cubicBezTo>
                    <a:pt x="-1113" y="309173"/>
                    <a:pt x="1346" y="311632"/>
                    <a:pt x="4215" y="311222"/>
                  </a:cubicBezTo>
                  <a:cubicBezTo>
                    <a:pt x="10364" y="310403"/>
                    <a:pt x="16102" y="311632"/>
                    <a:pt x="21841" y="312452"/>
                  </a:cubicBezTo>
                  <a:cubicBezTo>
                    <a:pt x="33727" y="314092"/>
                    <a:pt x="45614" y="310813"/>
                    <a:pt x="57501" y="313272"/>
                  </a:cubicBezTo>
                  <a:cubicBezTo>
                    <a:pt x="60370" y="313682"/>
                    <a:pt x="62420" y="312452"/>
                    <a:pt x="62010" y="309583"/>
                  </a:cubicBezTo>
                  <a:cubicBezTo>
                    <a:pt x="61190" y="296466"/>
                    <a:pt x="64059" y="283760"/>
                    <a:pt x="62420" y="270643"/>
                  </a:cubicBezTo>
                  <a:cubicBezTo>
                    <a:pt x="62010" y="267364"/>
                    <a:pt x="62010" y="263675"/>
                    <a:pt x="62420" y="261216"/>
                  </a:cubicBezTo>
                  <a:cubicBezTo>
                    <a:pt x="63650" y="254248"/>
                    <a:pt x="62420" y="247689"/>
                    <a:pt x="62830" y="241131"/>
                  </a:cubicBezTo>
                  <a:cubicBezTo>
                    <a:pt x="63240" y="232933"/>
                    <a:pt x="64059" y="225145"/>
                    <a:pt x="63650" y="216947"/>
                  </a:cubicBezTo>
                  <a:cubicBezTo>
                    <a:pt x="63240" y="209569"/>
                    <a:pt x="64879" y="202191"/>
                    <a:pt x="64059" y="194813"/>
                  </a:cubicBezTo>
                  <a:cubicBezTo>
                    <a:pt x="63650" y="188255"/>
                    <a:pt x="63650" y="182107"/>
                    <a:pt x="63650" y="175548"/>
                  </a:cubicBezTo>
                  <a:cubicBezTo>
                    <a:pt x="63240" y="164481"/>
                    <a:pt x="65289" y="153004"/>
                    <a:pt x="63650" y="141937"/>
                  </a:cubicBezTo>
                  <a:cubicBezTo>
                    <a:pt x="62830" y="137428"/>
                    <a:pt x="62010" y="132920"/>
                    <a:pt x="62830" y="128411"/>
                  </a:cubicBezTo>
                  <a:cubicBezTo>
                    <a:pt x="65289" y="115294"/>
                    <a:pt x="62420" y="101768"/>
                    <a:pt x="64059" y="88651"/>
                  </a:cubicBezTo>
                  <a:cubicBezTo>
                    <a:pt x="65699" y="77994"/>
                    <a:pt x="63650" y="67337"/>
                    <a:pt x="64059" y="56680"/>
                  </a:cubicBezTo>
                  <a:cubicBezTo>
                    <a:pt x="65699" y="41104"/>
                    <a:pt x="66519" y="25938"/>
                    <a:pt x="65289" y="11592"/>
                  </a:cubicBezTo>
                  <a:close/>
                </a:path>
              </a:pathLst>
            </a:custGeom>
            <a:solidFill>
              <a:schemeClr val="accent4"/>
            </a:solidFill>
            <a:ln w="40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05726A4-C120-46CD-8B7B-654265BA4B15}"/>
                </a:ext>
              </a:extLst>
            </p:cNvPr>
            <p:cNvSpPr/>
            <p:nvPr/>
          </p:nvSpPr>
          <p:spPr>
            <a:xfrm>
              <a:off x="5967589" y="1471399"/>
              <a:ext cx="64923" cy="234989"/>
            </a:xfrm>
            <a:custGeom>
              <a:avLst/>
              <a:gdLst>
                <a:gd name="connsiteX0" fmla="*/ 64924 w 64923"/>
                <a:gd name="connsiteY0" fmla="*/ 11539 h 234989"/>
                <a:gd name="connsiteX1" fmla="*/ 52627 w 64923"/>
                <a:gd name="connsiteY1" fmla="*/ 62 h 234989"/>
                <a:gd name="connsiteX2" fmla="*/ 45659 w 64923"/>
                <a:gd name="connsiteY2" fmla="*/ 882 h 234989"/>
                <a:gd name="connsiteX3" fmla="*/ 7539 w 64923"/>
                <a:gd name="connsiteY3" fmla="*/ 62 h 234989"/>
                <a:gd name="connsiteX4" fmla="*/ 3030 w 64923"/>
                <a:gd name="connsiteY4" fmla="*/ 1702 h 234989"/>
                <a:gd name="connsiteX5" fmla="*/ 3440 w 64923"/>
                <a:gd name="connsiteY5" fmla="*/ 15638 h 234989"/>
                <a:gd name="connsiteX6" fmla="*/ 4260 w 64923"/>
                <a:gd name="connsiteY6" fmla="*/ 20147 h 234989"/>
                <a:gd name="connsiteX7" fmla="*/ 3850 w 64923"/>
                <a:gd name="connsiteY7" fmla="*/ 39002 h 234989"/>
                <a:gd name="connsiteX8" fmla="*/ 3440 w 64923"/>
                <a:gd name="connsiteY8" fmla="*/ 78351 h 234989"/>
                <a:gd name="connsiteX9" fmla="*/ 3030 w 64923"/>
                <a:gd name="connsiteY9" fmla="*/ 110323 h 234989"/>
                <a:gd name="connsiteX10" fmla="*/ 3850 w 64923"/>
                <a:gd name="connsiteY10" fmla="*/ 129998 h 234989"/>
                <a:gd name="connsiteX11" fmla="*/ 1390 w 64923"/>
                <a:gd name="connsiteY11" fmla="*/ 150902 h 234989"/>
                <a:gd name="connsiteX12" fmla="*/ 161 w 64923"/>
                <a:gd name="connsiteY12" fmla="*/ 186973 h 234989"/>
                <a:gd name="connsiteX13" fmla="*/ 981 w 64923"/>
                <a:gd name="connsiteY13" fmla="*/ 228372 h 234989"/>
                <a:gd name="connsiteX14" fmla="*/ 7949 w 64923"/>
                <a:gd name="connsiteY14" fmla="*/ 233700 h 234989"/>
                <a:gd name="connsiteX15" fmla="*/ 55086 w 64923"/>
                <a:gd name="connsiteY15" fmla="*/ 234930 h 234989"/>
                <a:gd name="connsiteX16" fmla="*/ 62464 w 64923"/>
                <a:gd name="connsiteY16" fmla="*/ 228372 h 234989"/>
                <a:gd name="connsiteX17" fmla="*/ 62464 w 64923"/>
                <a:gd name="connsiteY17" fmla="*/ 217305 h 234989"/>
                <a:gd name="connsiteX18" fmla="*/ 62874 w 64923"/>
                <a:gd name="connsiteY18" fmla="*/ 192301 h 234989"/>
                <a:gd name="connsiteX19" fmla="*/ 62874 w 64923"/>
                <a:gd name="connsiteY19" fmla="*/ 159920 h 234989"/>
                <a:gd name="connsiteX20" fmla="*/ 62874 w 64923"/>
                <a:gd name="connsiteY20" fmla="*/ 143114 h 234989"/>
                <a:gd name="connsiteX21" fmla="*/ 62054 w 64923"/>
                <a:gd name="connsiteY21" fmla="*/ 128358 h 234989"/>
                <a:gd name="connsiteX22" fmla="*/ 63284 w 64923"/>
                <a:gd name="connsiteY22" fmla="*/ 88599 h 234989"/>
                <a:gd name="connsiteX23" fmla="*/ 63284 w 64923"/>
                <a:gd name="connsiteY23" fmla="*/ 56627 h 234989"/>
                <a:gd name="connsiteX24" fmla="*/ 64924 w 64923"/>
                <a:gd name="connsiteY24" fmla="*/ 11539 h 23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923" h="234989">
                  <a:moveTo>
                    <a:pt x="64924" y="11539"/>
                  </a:moveTo>
                  <a:cubicBezTo>
                    <a:pt x="64924" y="-758"/>
                    <a:pt x="62874" y="882"/>
                    <a:pt x="52627" y="62"/>
                  </a:cubicBezTo>
                  <a:cubicBezTo>
                    <a:pt x="50168" y="62"/>
                    <a:pt x="47708" y="1292"/>
                    <a:pt x="45659" y="882"/>
                  </a:cubicBezTo>
                  <a:cubicBezTo>
                    <a:pt x="32952" y="-758"/>
                    <a:pt x="20245" y="472"/>
                    <a:pt x="7539" y="62"/>
                  </a:cubicBezTo>
                  <a:cubicBezTo>
                    <a:pt x="5899" y="62"/>
                    <a:pt x="4670" y="882"/>
                    <a:pt x="3030" y="1702"/>
                  </a:cubicBezTo>
                  <a:cubicBezTo>
                    <a:pt x="5899" y="6211"/>
                    <a:pt x="161" y="11129"/>
                    <a:pt x="3440" y="15638"/>
                  </a:cubicBezTo>
                  <a:cubicBezTo>
                    <a:pt x="4260" y="16868"/>
                    <a:pt x="5079" y="18507"/>
                    <a:pt x="4260" y="20147"/>
                  </a:cubicBezTo>
                  <a:cubicBezTo>
                    <a:pt x="1800" y="26295"/>
                    <a:pt x="3440" y="33263"/>
                    <a:pt x="3850" y="39002"/>
                  </a:cubicBezTo>
                  <a:cubicBezTo>
                    <a:pt x="5489" y="52118"/>
                    <a:pt x="3850" y="65235"/>
                    <a:pt x="3440" y="78351"/>
                  </a:cubicBezTo>
                  <a:cubicBezTo>
                    <a:pt x="3440" y="89009"/>
                    <a:pt x="981" y="99666"/>
                    <a:pt x="3030" y="110323"/>
                  </a:cubicBezTo>
                  <a:cubicBezTo>
                    <a:pt x="4260" y="116471"/>
                    <a:pt x="4260" y="123440"/>
                    <a:pt x="3850" y="129998"/>
                  </a:cubicBezTo>
                  <a:cubicBezTo>
                    <a:pt x="3440" y="136966"/>
                    <a:pt x="2620" y="143934"/>
                    <a:pt x="1390" y="150902"/>
                  </a:cubicBezTo>
                  <a:cubicBezTo>
                    <a:pt x="-1069" y="162789"/>
                    <a:pt x="571" y="175086"/>
                    <a:pt x="161" y="186973"/>
                  </a:cubicBezTo>
                  <a:cubicBezTo>
                    <a:pt x="-249" y="200909"/>
                    <a:pt x="1800" y="214435"/>
                    <a:pt x="981" y="228372"/>
                  </a:cubicBezTo>
                  <a:cubicBezTo>
                    <a:pt x="571" y="233291"/>
                    <a:pt x="4260" y="234110"/>
                    <a:pt x="7949" y="233700"/>
                  </a:cubicBezTo>
                  <a:cubicBezTo>
                    <a:pt x="23525" y="231651"/>
                    <a:pt x="39510" y="233291"/>
                    <a:pt x="55086" y="234930"/>
                  </a:cubicBezTo>
                  <a:cubicBezTo>
                    <a:pt x="60415" y="235340"/>
                    <a:pt x="62874" y="233700"/>
                    <a:pt x="62464" y="228372"/>
                  </a:cubicBezTo>
                  <a:cubicBezTo>
                    <a:pt x="62464" y="224683"/>
                    <a:pt x="62464" y="220994"/>
                    <a:pt x="62464" y="217305"/>
                  </a:cubicBezTo>
                  <a:cubicBezTo>
                    <a:pt x="62464" y="209107"/>
                    <a:pt x="64104" y="200499"/>
                    <a:pt x="62874" y="192301"/>
                  </a:cubicBezTo>
                  <a:cubicBezTo>
                    <a:pt x="61644" y="181644"/>
                    <a:pt x="63284" y="170577"/>
                    <a:pt x="62874" y="159920"/>
                  </a:cubicBezTo>
                  <a:cubicBezTo>
                    <a:pt x="62874" y="154591"/>
                    <a:pt x="63694" y="148853"/>
                    <a:pt x="62874" y="143114"/>
                  </a:cubicBezTo>
                  <a:cubicBezTo>
                    <a:pt x="62054" y="138196"/>
                    <a:pt x="61235" y="133277"/>
                    <a:pt x="62054" y="128358"/>
                  </a:cubicBezTo>
                  <a:cubicBezTo>
                    <a:pt x="64514" y="115242"/>
                    <a:pt x="61644" y="101715"/>
                    <a:pt x="63284" y="88599"/>
                  </a:cubicBezTo>
                  <a:cubicBezTo>
                    <a:pt x="64514" y="77942"/>
                    <a:pt x="62464" y="67284"/>
                    <a:pt x="63284" y="56627"/>
                  </a:cubicBezTo>
                  <a:cubicBezTo>
                    <a:pt x="65333" y="41051"/>
                    <a:pt x="64514" y="26295"/>
                    <a:pt x="64924" y="11539"/>
                  </a:cubicBezTo>
                  <a:close/>
                </a:path>
              </a:pathLst>
            </a:custGeom>
            <a:solidFill>
              <a:schemeClr val="accent4"/>
            </a:solidFill>
            <a:ln w="40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8457110-D12B-4B67-80CA-B9FF29B818EC}"/>
                </a:ext>
              </a:extLst>
            </p:cNvPr>
            <p:cNvSpPr/>
            <p:nvPr/>
          </p:nvSpPr>
          <p:spPr>
            <a:xfrm>
              <a:off x="5814861" y="1133382"/>
              <a:ext cx="660354" cy="632409"/>
            </a:xfrm>
            <a:custGeom>
              <a:avLst/>
              <a:gdLst>
                <a:gd name="connsiteX0" fmla="*/ 634512 w 660354"/>
                <a:gd name="connsiteY0" fmla="*/ 557371 h 632409"/>
                <a:gd name="connsiteX1" fmla="*/ 617296 w 660354"/>
                <a:gd name="connsiteY1" fmla="*/ 540976 h 632409"/>
                <a:gd name="connsiteX2" fmla="*/ 602130 w 660354"/>
                <a:gd name="connsiteY2" fmla="*/ 532368 h 632409"/>
                <a:gd name="connsiteX3" fmla="*/ 580816 w 660354"/>
                <a:gd name="connsiteY3" fmla="*/ 549583 h 632409"/>
                <a:gd name="connsiteX4" fmla="*/ 580406 w 660354"/>
                <a:gd name="connsiteY4" fmla="*/ 567209 h 632409"/>
                <a:gd name="connsiteX5" fmla="*/ 573848 w 660354"/>
                <a:gd name="connsiteY5" fmla="*/ 573357 h 632409"/>
                <a:gd name="connsiteX6" fmla="*/ 564830 w 660354"/>
                <a:gd name="connsiteY6" fmla="*/ 572947 h 632409"/>
                <a:gd name="connsiteX7" fmla="*/ 557862 w 660354"/>
                <a:gd name="connsiteY7" fmla="*/ 565159 h 632409"/>
                <a:gd name="connsiteX8" fmla="*/ 557862 w 660354"/>
                <a:gd name="connsiteY8" fmla="*/ 562290 h 632409"/>
                <a:gd name="connsiteX9" fmla="*/ 558682 w 660354"/>
                <a:gd name="connsiteY9" fmla="*/ 522121 h 632409"/>
                <a:gd name="connsiteX10" fmla="*/ 559092 w 660354"/>
                <a:gd name="connsiteY10" fmla="*/ 497117 h 632409"/>
                <a:gd name="connsiteX11" fmla="*/ 557452 w 660354"/>
                <a:gd name="connsiteY11" fmla="*/ 480722 h 632409"/>
                <a:gd name="connsiteX12" fmla="*/ 557452 w 660354"/>
                <a:gd name="connsiteY12" fmla="*/ 459407 h 632409"/>
                <a:gd name="connsiteX13" fmla="*/ 558682 w 660354"/>
                <a:gd name="connsiteY13" fmla="*/ 444651 h 632409"/>
                <a:gd name="connsiteX14" fmla="*/ 558272 w 660354"/>
                <a:gd name="connsiteY14" fmla="*/ 395464 h 632409"/>
                <a:gd name="connsiteX15" fmla="*/ 557452 w 660354"/>
                <a:gd name="connsiteY15" fmla="*/ 383987 h 632409"/>
                <a:gd name="connsiteX16" fmla="*/ 557862 w 660354"/>
                <a:gd name="connsiteY16" fmla="*/ 349556 h 632409"/>
                <a:gd name="connsiteX17" fmla="*/ 557042 w 660354"/>
                <a:gd name="connsiteY17" fmla="*/ 315535 h 632409"/>
                <a:gd name="connsiteX18" fmla="*/ 559912 w 660354"/>
                <a:gd name="connsiteY18" fmla="*/ 285203 h 632409"/>
                <a:gd name="connsiteX19" fmla="*/ 561141 w 660354"/>
                <a:gd name="connsiteY19" fmla="*/ 267578 h 632409"/>
                <a:gd name="connsiteX20" fmla="*/ 559092 w 660354"/>
                <a:gd name="connsiteY20" fmla="*/ 240115 h 632409"/>
                <a:gd name="connsiteX21" fmla="*/ 560731 w 660354"/>
                <a:gd name="connsiteY21" fmla="*/ 220031 h 632409"/>
                <a:gd name="connsiteX22" fmla="*/ 559912 w 660354"/>
                <a:gd name="connsiteY22" fmla="*/ 182320 h 632409"/>
                <a:gd name="connsiteX23" fmla="*/ 558682 w 660354"/>
                <a:gd name="connsiteY23" fmla="*/ 157727 h 632409"/>
                <a:gd name="connsiteX24" fmla="*/ 558682 w 660354"/>
                <a:gd name="connsiteY24" fmla="*/ 154858 h 632409"/>
                <a:gd name="connsiteX25" fmla="*/ 559502 w 660354"/>
                <a:gd name="connsiteY25" fmla="*/ 133133 h 632409"/>
                <a:gd name="connsiteX26" fmla="*/ 543106 w 660354"/>
                <a:gd name="connsiteY26" fmla="*/ 114688 h 632409"/>
                <a:gd name="connsiteX27" fmla="*/ 531629 w 660354"/>
                <a:gd name="connsiteY27" fmla="*/ 115508 h 632409"/>
                <a:gd name="connsiteX28" fmla="*/ 500887 w 660354"/>
                <a:gd name="connsiteY28" fmla="*/ 113459 h 632409"/>
                <a:gd name="connsiteX29" fmla="*/ 482442 w 660354"/>
                <a:gd name="connsiteY29" fmla="*/ 115508 h 632409"/>
                <a:gd name="connsiteX30" fmla="*/ 456619 w 660354"/>
                <a:gd name="connsiteY30" fmla="*/ 115098 h 632409"/>
                <a:gd name="connsiteX31" fmla="*/ 443502 w 660354"/>
                <a:gd name="connsiteY31" fmla="*/ 126575 h 632409"/>
                <a:gd name="connsiteX32" fmla="*/ 442683 w 660354"/>
                <a:gd name="connsiteY32" fmla="*/ 145020 h 632409"/>
                <a:gd name="connsiteX33" fmla="*/ 443093 w 660354"/>
                <a:gd name="connsiteY33" fmla="*/ 165515 h 632409"/>
                <a:gd name="connsiteX34" fmla="*/ 442683 w 660354"/>
                <a:gd name="connsiteY34" fmla="*/ 193388 h 632409"/>
                <a:gd name="connsiteX35" fmla="*/ 442273 w 660354"/>
                <a:gd name="connsiteY35" fmla="*/ 235606 h 632409"/>
                <a:gd name="connsiteX36" fmla="*/ 442273 w 660354"/>
                <a:gd name="connsiteY36" fmla="*/ 248313 h 632409"/>
                <a:gd name="connsiteX37" fmla="*/ 441453 w 660354"/>
                <a:gd name="connsiteY37" fmla="*/ 272497 h 632409"/>
                <a:gd name="connsiteX38" fmla="*/ 442273 w 660354"/>
                <a:gd name="connsiteY38" fmla="*/ 312666 h 632409"/>
                <a:gd name="connsiteX39" fmla="*/ 442683 w 660354"/>
                <a:gd name="connsiteY39" fmla="*/ 352425 h 632409"/>
                <a:gd name="connsiteX40" fmla="*/ 441043 w 660354"/>
                <a:gd name="connsiteY40" fmla="*/ 385217 h 632409"/>
                <a:gd name="connsiteX41" fmla="*/ 441043 w 660354"/>
                <a:gd name="connsiteY41" fmla="*/ 401612 h 632409"/>
                <a:gd name="connsiteX42" fmla="*/ 441863 w 660354"/>
                <a:gd name="connsiteY42" fmla="*/ 418828 h 632409"/>
                <a:gd name="connsiteX43" fmla="*/ 440633 w 660354"/>
                <a:gd name="connsiteY43" fmla="*/ 471294 h 632409"/>
                <a:gd name="connsiteX44" fmla="*/ 440223 w 660354"/>
                <a:gd name="connsiteY44" fmla="*/ 506545 h 632409"/>
                <a:gd name="connsiteX45" fmla="*/ 439813 w 660354"/>
                <a:gd name="connsiteY45" fmla="*/ 542615 h 632409"/>
                <a:gd name="connsiteX46" fmla="*/ 439813 w 660354"/>
                <a:gd name="connsiteY46" fmla="*/ 571718 h 632409"/>
                <a:gd name="connsiteX47" fmla="*/ 438584 w 660354"/>
                <a:gd name="connsiteY47" fmla="*/ 573767 h 632409"/>
                <a:gd name="connsiteX48" fmla="*/ 424238 w 660354"/>
                <a:gd name="connsiteY48" fmla="*/ 574177 h 632409"/>
                <a:gd name="connsiteX49" fmla="*/ 412761 w 660354"/>
                <a:gd name="connsiteY49" fmla="*/ 573767 h 632409"/>
                <a:gd name="connsiteX50" fmla="*/ 403743 w 660354"/>
                <a:gd name="connsiteY50" fmla="*/ 573767 h 632409"/>
                <a:gd name="connsiteX51" fmla="*/ 395135 w 660354"/>
                <a:gd name="connsiteY51" fmla="*/ 572537 h 632409"/>
                <a:gd name="connsiteX52" fmla="*/ 386118 w 660354"/>
                <a:gd name="connsiteY52" fmla="*/ 571308 h 632409"/>
                <a:gd name="connsiteX53" fmla="*/ 387347 w 660354"/>
                <a:gd name="connsiteY53" fmla="*/ 564339 h 632409"/>
                <a:gd name="connsiteX54" fmla="*/ 387347 w 660354"/>
                <a:gd name="connsiteY54" fmla="*/ 562700 h 632409"/>
                <a:gd name="connsiteX55" fmla="*/ 386528 w 660354"/>
                <a:gd name="connsiteY55" fmla="*/ 513513 h 632409"/>
                <a:gd name="connsiteX56" fmla="*/ 385708 w 660354"/>
                <a:gd name="connsiteY56" fmla="*/ 502036 h 632409"/>
                <a:gd name="connsiteX57" fmla="*/ 386528 w 660354"/>
                <a:gd name="connsiteY57" fmla="*/ 467605 h 632409"/>
                <a:gd name="connsiteX58" fmla="*/ 385708 w 660354"/>
                <a:gd name="connsiteY58" fmla="*/ 433174 h 632409"/>
                <a:gd name="connsiteX59" fmla="*/ 388577 w 660354"/>
                <a:gd name="connsiteY59" fmla="*/ 402432 h 632409"/>
                <a:gd name="connsiteX60" fmla="*/ 389397 w 660354"/>
                <a:gd name="connsiteY60" fmla="*/ 383577 h 632409"/>
                <a:gd name="connsiteX61" fmla="*/ 387757 w 660354"/>
                <a:gd name="connsiteY61" fmla="*/ 358164 h 632409"/>
                <a:gd name="connsiteX62" fmla="*/ 389397 w 660354"/>
                <a:gd name="connsiteY62" fmla="*/ 324963 h 632409"/>
                <a:gd name="connsiteX63" fmla="*/ 388987 w 660354"/>
                <a:gd name="connsiteY63" fmla="*/ 297090 h 632409"/>
                <a:gd name="connsiteX64" fmla="*/ 388987 w 660354"/>
                <a:gd name="connsiteY64" fmla="*/ 279875 h 632409"/>
                <a:gd name="connsiteX65" fmla="*/ 388577 w 660354"/>
                <a:gd name="connsiteY65" fmla="*/ 260610 h 632409"/>
                <a:gd name="connsiteX66" fmla="*/ 386118 w 660354"/>
                <a:gd name="connsiteY66" fmla="*/ 240935 h 632409"/>
                <a:gd name="connsiteX67" fmla="*/ 370542 w 660354"/>
                <a:gd name="connsiteY67" fmla="*/ 231917 h 632409"/>
                <a:gd name="connsiteX68" fmla="*/ 342669 w 660354"/>
                <a:gd name="connsiteY68" fmla="*/ 231507 h 632409"/>
                <a:gd name="connsiteX69" fmla="*/ 327093 w 660354"/>
                <a:gd name="connsiteY69" fmla="*/ 231098 h 632409"/>
                <a:gd name="connsiteX70" fmla="*/ 311517 w 660354"/>
                <a:gd name="connsiteY70" fmla="*/ 233147 h 632409"/>
                <a:gd name="connsiteX71" fmla="*/ 288564 w 660354"/>
                <a:gd name="connsiteY71" fmla="*/ 232737 h 632409"/>
                <a:gd name="connsiteX72" fmla="*/ 272578 w 660354"/>
                <a:gd name="connsiteY72" fmla="*/ 246673 h 632409"/>
                <a:gd name="connsiteX73" fmla="*/ 272578 w 660354"/>
                <a:gd name="connsiteY73" fmla="*/ 288073 h 632409"/>
                <a:gd name="connsiteX74" fmla="*/ 272168 w 660354"/>
                <a:gd name="connsiteY74" fmla="*/ 313486 h 632409"/>
                <a:gd name="connsiteX75" fmla="*/ 271758 w 660354"/>
                <a:gd name="connsiteY75" fmla="*/ 353655 h 632409"/>
                <a:gd name="connsiteX76" fmla="*/ 271758 w 660354"/>
                <a:gd name="connsiteY76" fmla="*/ 366362 h 632409"/>
                <a:gd name="connsiteX77" fmla="*/ 270938 w 660354"/>
                <a:gd name="connsiteY77" fmla="*/ 390545 h 632409"/>
                <a:gd name="connsiteX78" fmla="*/ 271758 w 660354"/>
                <a:gd name="connsiteY78" fmla="*/ 429485 h 632409"/>
                <a:gd name="connsiteX79" fmla="*/ 271348 w 660354"/>
                <a:gd name="connsiteY79" fmla="*/ 485640 h 632409"/>
                <a:gd name="connsiteX80" fmla="*/ 270528 w 660354"/>
                <a:gd name="connsiteY80" fmla="*/ 518841 h 632409"/>
                <a:gd name="connsiteX81" fmla="*/ 271348 w 660354"/>
                <a:gd name="connsiteY81" fmla="*/ 535647 h 632409"/>
                <a:gd name="connsiteX82" fmla="*/ 270528 w 660354"/>
                <a:gd name="connsiteY82" fmla="*/ 567619 h 632409"/>
                <a:gd name="connsiteX83" fmla="*/ 266019 w 660354"/>
                <a:gd name="connsiteY83" fmla="*/ 572127 h 632409"/>
                <a:gd name="connsiteX84" fmla="*/ 233228 w 660354"/>
                <a:gd name="connsiteY84" fmla="*/ 572127 h 632409"/>
                <a:gd name="connsiteX85" fmla="*/ 228309 w 660354"/>
                <a:gd name="connsiteY85" fmla="*/ 566799 h 632409"/>
                <a:gd name="connsiteX86" fmla="*/ 227900 w 660354"/>
                <a:gd name="connsiteY86" fmla="*/ 544255 h 632409"/>
                <a:gd name="connsiteX87" fmla="*/ 227080 w 660354"/>
                <a:gd name="connsiteY87" fmla="*/ 511054 h 632409"/>
                <a:gd name="connsiteX88" fmla="*/ 229949 w 660354"/>
                <a:gd name="connsiteY88" fmla="*/ 480722 h 632409"/>
                <a:gd name="connsiteX89" fmla="*/ 230769 w 660354"/>
                <a:gd name="connsiteY89" fmla="*/ 461457 h 632409"/>
                <a:gd name="connsiteX90" fmla="*/ 229129 w 660354"/>
                <a:gd name="connsiteY90" fmla="*/ 436043 h 632409"/>
                <a:gd name="connsiteX91" fmla="*/ 231179 w 660354"/>
                <a:gd name="connsiteY91" fmla="*/ 402842 h 632409"/>
                <a:gd name="connsiteX92" fmla="*/ 230769 w 660354"/>
                <a:gd name="connsiteY92" fmla="*/ 374970 h 632409"/>
                <a:gd name="connsiteX93" fmla="*/ 230769 w 660354"/>
                <a:gd name="connsiteY93" fmla="*/ 357754 h 632409"/>
                <a:gd name="connsiteX94" fmla="*/ 230359 w 660354"/>
                <a:gd name="connsiteY94" fmla="*/ 338489 h 632409"/>
                <a:gd name="connsiteX95" fmla="*/ 227900 w 660354"/>
                <a:gd name="connsiteY95" fmla="*/ 318814 h 632409"/>
                <a:gd name="connsiteX96" fmla="*/ 212324 w 660354"/>
                <a:gd name="connsiteY96" fmla="*/ 309797 h 632409"/>
                <a:gd name="connsiteX97" fmla="*/ 184451 w 660354"/>
                <a:gd name="connsiteY97" fmla="*/ 309387 h 632409"/>
                <a:gd name="connsiteX98" fmla="*/ 168465 w 660354"/>
                <a:gd name="connsiteY98" fmla="*/ 308977 h 632409"/>
                <a:gd name="connsiteX99" fmla="*/ 154119 w 660354"/>
                <a:gd name="connsiteY99" fmla="*/ 311026 h 632409"/>
                <a:gd name="connsiteX100" fmla="*/ 130755 w 660354"/>
                <a:gd name="connsiteY100" fmla="*/ 310207 h 632409"/>
                <a:gd name="connsiteX101" fmla="*/ 114360 w 660354"/>
                <a:gd name="connsiteY101" fmla="*/ 324143 h 632409"/>
                <a:gd name="connsiteX102" fmla="*/ 114360 w 660354"/>
                <a:gd name="connsiteY102" fmla="*/ 366362 h 632409"/>
                <a:gd name="connsiteX103" fmla="*/ 113950 w 660354"/>
                <a:gd name="connsiteY103" fmla="*/ 389316 h 632409"/>
                <a:gd name="connsiteX104" fmla="*/ 113130 w 660354"/>
                <a:gd name="connsiteY104" fmla="*/ 428665 h 632409"/>
                <a:gd name="connsiteX105" fmla="*/ 112310 w 660354"/>
                <a:gd name="connsiteY105" fmla="*/ 463096 h 632409"/>
                <a:gd name="connsiteX106" fmla="*/ 112310 w 660354"/>
                <a:gd name="connsiteY106" fmla="*/ 469654 h 632409"/>
                <a:gd name="connsiteX107" fmla="*/ 113540 w 660354"/>
                <a:gd name="connsiteY107" fmla="*/ 502036 h 632409"/>
                <a:gd name="connsiteX108" fmla="*/ 113130 w 660354"/>
                <a:gd name="connsiteY108" fmla="*/ 543845 h 632409"/>
                <a:gd name="connsiteX109" fmla="*/ 112720 w 660354"/>
                <a:gd name="connsiteY109" fmla="*/ 566799 h 632409"/>
                <a:gd name="connsiteX110" fmla="*/ 109031 w 660354"/>
                <a:gd name="connsiteY110" fmla="*/ 572537 h 632409"/>
                <a:gd name="connsiteX111" fmla="*/ 94275 w 660354"/>
                <a:gd name="connsiteY111" fmla="*/ 571718 h 632409"/>
                <a:gd name="connsiteX112" fmla="*/ 73780 w 660354"/>
                <a:gd name="connsiteY112" fmla="*/ 571718 h 632409"/>
                <a:gd name="connsiteX113" fmla="*/ 62303 w 660354"/>
                <a:gd name="connsiteY113" fmla="*/ 563110 h 632409"/>
                <a:gd name="connsiteX114" fmla="*/ 63533 w 660354"/>
                <a:gd name="connsiteY114" fmla="*/ 527449 h 632409"/>
                <a:gd name="connsiteX115" fmla="*/ 64353 w 660354"/>
                <a:gd name="connsiteY115" fmla="*/ 485230 h 632409"/>
                <a:gd name="connsiteX116" fmla="*/ 63533 w 660354"/>
                <a:gd name="connsiteY116" fmla="*/ 421697 h 632409"/>
                <a:gd name="connsiteX117" fmla="*/ 63943 w 660354"/>
                <a:gd name="connsiteY117" fmla="*/ 412270 h 632409"/>
                <a:gd name="connsiteX118" fmla="*/ 63943 w 660354"/>
                <a:gd name="connsiteY118" fmla="*/ 372920 h 632409"/>
                <a:gd name="connsiteX119" fmla="*/ 63123 w 660354"/>
                <a:gd name="connsiteY119" fmla="*/ 348327 h 632409"/>
                <a:gd name="connsiteX120" fmla="*/ 63533 w 660354"/>
                <a:gd name="connsiteY120" fmla="*/ 319224 h 632409"/>
                <a:gd name="connsiteX121" fmla="*/ 65993 w 660354"/>
                <a:gd name="connsiteY121" fmla="*/ 290122 h 632409"/>
                <a:gd name="connsiteX122" fmla="*/ 65993 w 660354"/>
                <a:gd name="connsiteY122" fmla="*/ 244624 h 632409"/>
                <a:gd name="connsiteX123" fmla="*/ 65993 w 660354"/>
                <a:gd name="connsiteY123" fmla="*/ 215932 h 632409"/>
                <a:gd name="connsiteX124" fmla="*/ 67632 w 660354"/>
                <a:gd name="connsiteY124" fmla="*/ 199946 h 632409"/>
                <a:gd name="connsiteX125" fmla="*/ 66402 w 660354"/>
                <a:gd name="connsiteY125" fmla="*/ 142561 h 632409"/>
                <a:gd name="connsiteX126" fmla="*/ 66402 w 660354"/>
                <a:gd name="connsiteY126" fmla="*/ 136413 h 632409"/>
                <a:gd name="connsiteX127" fmla="*/ 66402 w 660354"/>
                <a:gd name="connsiteY127" fmla="*/ 108130 h 632409"/>
                <a:gd name="connsiteX128" fmla="*/ 65993 w 660354"/>
                <a:gd name="connsiteY128" fmla="*/ 90095 h 632409"/>
                <a:gd name="connsiteX129" fmla="*/ 71321 w 660354"/>
                <a:gd name="connsiteY129" fmla="*/ 85586 h 632409"/>
                <a:gd name="connsiteX130" fmla="*/ 82388 w 660354"/>
                <a:gd name="connsiteY130" fmla="*/ 86406 h 632409"/>
                <a:gd name="connsiteX131" fmla="*/ 97964 w 660354"/>
                <a:gd name="connsiteY131" fmla="*/ 83127 h 632409"/>
                <a:gd name="connsiteX132" fmla="*/ 100423 w 660354"/>
                <a:gd name="connsiteY132" fmla="*/ 62632 h 632409"/>
                <a:gd name="connsiteX133" fmla="*/ 67632 w 660354"/>
                <a:gd name="connsiteY133" fmla="*/ 8117 h 632409"/>
                <a:gd name="connsiteX134" fmla="*/ 42629 w 660354"/>
                <a:gd name="connsiteY134" fmla="*/ 5247 h 632409"/>
                <a:gd name="connsiteX135" fmla="*/ 22544 w 660354"/>
                <a:gd name="connsiteY135" fmla="*/ 32710 h 632409"/>
                <a:gd name="connsiteX136" fmla="*/ 1230 w 660354"/>
                <a:gd name="connsiteY136" fmla="*/ 67141 h 632409"/>
                <a:gd name="connsiteX137" fmla="*/ 0 w 660354"/>
                <a:gd name="connsiteY137" fmla="*/ 71650 h 632409"/>
                <a:gd name="connsiteX138" fmla="*/ 9018 w 660354"/>
                <a:gd name="connsiteY138" fmla="*/ 85176 h 632409"/>
                <a:gd name="connsiteX139" fmla="*/ 28283 w 660354"/>
                <a:gd name="connsiteY139" fmla="*/ 86406 h 632409"/>
                <a:gd name="connsiteX140" fmla="*/ 38530 w 660354"/>
                <a:gd name="connsiteY140" fmla="*/ 93374 h 632409"/>
                <a:gd name="connsiteX141" fmla="*/ 37300 w 660354"/>
                <a:gd name="connsiteY141" fmla="*/ 98293 h 632409"/>
                <a:gd name="connsiteX142" fmla="*/ 38120 w 660354"/>
                <a:gd name="connsiteY142" fmla="*/ 138052 h 632409"/>
                <a:gd name="connsiteX143" fmla="*/ 36890 w 660354"/>
                <a:gd name="connsiteY143" fmla="*/ 169204 h 632409"/>
                <a:gd name="connsiteX144" fmla="*/ 36070 w 660354"/>
                <a:gd name="connsiteY144" fmla="*/ 206504 h 632409"/>
                <a:gd name="connsiteX145" fmla="*/ 35251 w 660354"/>
                <a:gd name="connsiteY145" fmla="*/ 236016 h 632409"/>
                <a:gd name="connsiteX146" fmla="*/ 35661 w 660354"/>
                <a:gd name="connsiteY146" fmla="*/ 281924 h 632409"/>
                <a:gd name="connsiteX147" fmla="*/ 35661 w 660354"/>
                <a:gd name="connsiteY147" fmla="*/ 314306 h 632409"/>
                <a:gd name="connsiteX148" fmla="*/ 35661 w 660354"/>
                <a:gd name="connsiteY148" fmla="*/ 353245 h 632409"/>
                <a:gd name="connsiteX149" fmla="*/ 34431 w 660354"/>
                <a:gd name="connsiteY149" fmla="*/ 397514 h 632409"/>
                <a:gd name="connsiteX150" fmla="*/ 35251 w 660354"/>
                <a:gd name="connsiteY150" fmla="*/ 432354 h 632409"/>
                <a:gd name="connsiteX151" fmla="*/ 36070 w 660354"/>
                <a:gd name="connsiteY151" fmla="*/ 443421 h 632409"/>
                <a:gd name="connsiteX152" fmla="*/ 34021 w 660354"/>
                <a:gd name="connsiteY152" fmla="*/ 474573 h 632409"/>
                <a:gd name="connsiteX153" fmla="*/ 32791 w 660354"/>
                <a:gd name="connsiteY153" fmla="*/ 506955 h 632409"/>
                <a:gd name="connsiteX154" fmla="*/ 32381 w 660354"/>
                <a:gd name="connsiteY154" fmla="*/ 549583 h 632409"/>
                <a:gd name="connsiteX155" fmla="*/ 33201 w 660354"/>
                <a:gd name="connsiteY155" fmla="*/ 584834 h 632409"/>
                <a:gd name="connsiteX156" fmla="*/ 47957 w 660354"/>
                <a:gd name="connsiteY156" fmla="*/ 598770 h 632409"/>
                <a:gd name="connsiteX157" fmla="*/ 76650 w 660354"/>
                <a:gd name="connsiteY157" fmla="*/ 599590 h 632409"/>
                <a:gd name="connsiteX158" fmla="*/ 100833 w 660354"/>
                <a:gd name="connsiteY158" fmla="*/ 600820 h 632409"/>
                <a:gd name="connsiteX159" fmla="*/ 167236 w 660354"/>
                <a:gd name="connsiteY159" fmla="*/ 600820 h 632409"/>
                <a:gd name="connsiteX160" fmla="*/ 177073 w 660354"/>
                <a:gd name="connsiteY160" fmla="*/ 600000 h 632409"/>
                <a:gd name="connsiteX161" fmla="*/ 198797 w 660354"/>
                <a:gd name="connsiteY161" fmla="*/ 601230 h 632409"/>
                <a:gd name="connsiteX162" fmla="*/ 204126 w 660354"/>
                <a:gd name="connsiteY162" fmla="*/ 598360 h 632409"/>
                <a:gd name="connsiteX163" fmla="*/ 227900 w 660354"/>
                <a:gd name="connsiteY163" fmla="*/ 599180 h 632409"/>
                <a:gd name="connsiteX164" fmla="*/ 270528 w 660354"/>
                <a:gd name="connsiteY164" fmla="*/ 601230 h 632409"/>
                <a:gd name="connsiteX165" fmla="*/ 281595 w 660354"/>
                <a:gd name="connsiteY165" fmla="*/ 599180 h 632409"/>
                <a:gd name="connsiteX166" fmla="*/ 305369 w 660354"/>
                <a:gd name="connsiteY166" fmla="*/ 601230 h 632409"/>
                <a:gd name="connsiteX167" fmla="*/ 325454 w 660354"/>
                <a:gd name="connsiteY167" fmla="*/ 600410 h 632409"/>
                <a:gd name="connsiteX168" fmla="*/ 341439 w 660354"/>
                <a:gd name="connsiteY168" fmla="*/ 601640 h 632409"/>
                <a:gd name="connsiteX169" fmla="*/ 376280 w 660354"/>
                <a:gd name="connsiteY169" fmla="*/ 600410 h 632409"/>
                <a:gd name="connsiteX170" fmla="*/ 411531 w 660354"/>
                <a:gd name="connsiteY170" fmla="*/ 601230 h 632409"/>
                <a:gd name="connsiteX171" fmla="*/ 443912 w 660354"/>
                <a:gd name="connsiteY171" fmla="*/ 599590 h 632409"/>
                <a:gd name="connsiteX172" fmla="*/ 458668 w 660354"/>
                <a:gd name="connsiteY172" fmla="*/ 600000 h 632409"/>
                <a:gd name="connsiteX173" fmla="*/ 496378 w 660354"/>
                <a:gd name="connsiteY173" fmla="*/ 602869 h 632409"/>
                <a:gd name="connsiteX174" fmla="*/ 499248 w 660354"/>
                <a:gd name="connsiteY174" fmla="*/ 602049 h 632409"/>
                <a:gd name="connsiteX175" fmla="*/ 511544 w 660354"/>
                <a:gd name="connsiteY175" fmla="*/ 600000 h 632409"/>
                <a:gd name="connsiteX176" fmla="*/ 521382 w 660354"/>
                <a:gd name="connsiteY176" fmla="*/ 600820 h 632409"/>
                <a:gd name="connsiteX177" fmla="*/ 551714 w 660354"/>
                <a:gd name="connsiteY177" fmla="*/ 600820 h 632409"/>
                <a:gd name="connsiteX178" fmla="*/ 575897 w 660354"/>
                <a:gd name="connsiteY178" fmla="*/ 602049 h 632409"/>
                <a:gd name="connsiteX179" fmla="*/ 580406 w 660354"/>
                <a:gd name="connsiteY179" fmla="*/ 606968 h 632409"/>
                <a:gd name="connsiteX180" fmla="*/ 581226 w 660354"/>
                <a:gd name="connsiteY180" fmla="*/ 622134 h 632409"/>
                <a:gd name="connsiteX181" fmla="*/ 594342 w 660354"/>
                <a:gd name="connsiteY181" fmla="*/ 632381 h 632409"/>
                <a:gd name="connsiteX182" fmla="*/ 615657 w 660354"/>
                <a:gd name="connsiteY182" fmla="*/ 623774 h 632409"/>
                <a:gd name="connsiteX183" fmla="*/ 654596 w 660354"/>
                <a:gd name="connsiteY183" fmla="*/ 595491 h 632409"/>
                <a:gd name="connsiteX184" fmla="*/ 656236 w 660354"/>
                <a:gd name="connsiteY184" fmla="*/ 578276 h 632409"/>
                <a:gd name="connsiteX185" fmla="*/ 634512 w 660354"/>
                <a:gd name="connsiteY185" fmla="*/ 557371 h 632409"/>
                <a:gd name="connsiteX186" fmla="*/ 201667 w 660354"/>
                <a:gd name="connsiteY186" fmla="*/ 425796 h 632409"/>
                <a:gd name="connsiteX187" fmla="*/ 200437 w 660354"/>
                <a:gd name="connsiteY187" fmla="*/ 465556 h 632409"/>
                <a:gd name="connsiteX188" fmla="*/ 201257 w 660354"/>
                <a:gd name="connsiteY188" fmla="*/ 480312 h 632409"/>
                <a:gd name="connsiteX189" fmla="*/ 201257 w 660354"/>
                <a:gd name="connsiteY189" fmla="*/ 497117 h 632409"/>
                <a:gd name="connsiteX190" fmla="*/ 201257 w 660354"/>
                <a:gd name="connsiteY190" fmla="*/ 529499 h 632409"/>
                <a:gd name="connsiteX191" fmla="*/ 200847 w 660354"/>
                <a:gd name="connsiteY191" fmla="*/ 554502 h 632409"/>
                <a:gd name="connsiteX192" fmla="*/ 200847 w 660354"/>
                <a:gd name="connsiteY192" fmla="*/ 565569 h 632409"/>
                <a:gd name="connsiteX193" fmla="*/ 193469 w 660354"/>
                <a:gd name="connsiteY193" fmla="*/ 572127 h 632409"/>
                <a:gd name="connsiteX194" fmla="*/ 146331 w 660354"/>
                <a:gd name="connsiteY194" fmla="*/ 570898 h 632409"/>
                <a:gd name="connsiteX195" fmla="*/ 139363 w 660354"/>
                <a:gd name="connsiteY195" fmla="*/ 565569 h 632409"/>
                <a:gd name="connsiteX196" fmla="*/ 138543 w 660354"/>
                <a:gd name="connsiteY196" fmla="*/ 524170 h 632409"/>
                <a:gd name="connsiteX197" fmla="*/ 139773 w 660354"/>
                <a:gd name="connsiteY197" fmla="*/ 488100 h 632409"/>
                <a:gd name="connsiteX198" fmla="*/ 142232 w 660354"/>
                <a:gd name="connsiteY198" fmla="*/ 467195 h 632409"/>
                <a:gd name="connsiteX199" fmla="*/ 141413 w 660354"/>
                <a:gd name="connsiteY199" fmla="*/ 447520 h 632409"/>
                <a:gd name="connsiteX200" fmla="*/ 141822 w 660354"/>
                <a:gd name="connsiteY200" fmla="*/ 415549 h 632409"/>
                <a:gd name="connsiteX201" fmla="*/ 142232 w 660354"/>
                <a:gd name="connsiteY201" fmla="*/ 376199 h 632409"/>
                <a:gd name="connsiteX202" fmla="*/ 142642 w 660354"/>
                <a:gd name="connsiteY202" fmla="*/ 357344 h 632409"/>
                <a:gd name="connsiteX203" fmla="*/ 141822 w 660354"/>
                <a:gd name="connsiteY203" fmla="*/ 352835 h 632409"/>
                <a:gd name="connsiteX204" fmla="*/ 141413 w 660354"/>
                <a:gd name="connsiteY204" fmla="*/ 338899 h 632409"/>
                <a:gd name="connsiteX205" fmla="*/ 145921 w 660354"/>
                <a:gd name="connsiteY205" fmla="*/ 337260 h 632409"/>
                <a:gd name="connsiteX206" fmla="*/ 184041 w 660354"/>
                <a:gd name="connsiteY206" fmla="*/ 338079 h 632409"/>
                <a:gd name="connsiteX207" fmla="*/ 191009 w 660354"/>
                <a:gd name="connsiteY207" fmla="*/ 337260 h 632409"/>
                <a:gd name="connsiteX208" fmla="*/ 203306 w 660354"/>
                <a:gd name="connsiteY208" fmla="*/ 348736 h 632409"/>
                <a:gd name="connsiteX209" fmla="*/ 202486 w 660354"/>
                <a:gd name="connsiteY209" fmla="*/ 393005 h 632409"/>
                <a:gd name="connsiteX210" fmla="*/ 201667 w 660354"/>
                <a:gd name="connsiteY210" fmla="*/ 425796 h 632409"/>
                <a:gd name="connsiteX211" fmla="*/ 361114 w 660354"/>
                <a:gd name="connsiteY211" fmla="*/ 347917 h 632409"/>
                <a:gd name="connsiteX212" fmla="*/ 359885 w 660354"/>
                <a:gd name="connsiteY212" fmla="*/ 387676 h 632409"/>
                <a:gd name="connsiteX213" fmla="*/ 360704 w 660354"/>
                <a:gd name="connsiteY213" fmla="*/ 401203 h 632409"/>
                <a:gd name="connsiteX214" fmla="*/ 360704 w 660354"/>
                <a:gd name="connsiteY214" fmla="*/ 434814 h 632409"/>
                <a:gd name="connsiteX215" fmla="*/ 361114 w 660354"/>
                <a:gd name="connsiteY215" fmla="*/ 454079 h 632409"/>
                <a:gd name="connsiteX216" fmla="*/ 360704 w 660354"/>
                <a:gd name="connsiteY216" fmla="*/ 476213 h 632409"/>
                <a:gd name="connsiteX217" fmla="*/ 359885 w 660354"/>
                <a:gd name="connsiteY217" fmla="*/ 500396 h 632409"/>
                <a:gd name="connsiteX218" fmla="*/ 359475 w 660354"/>
                <a:gd name="connsiteY218" fmla="*/ 520481 h 632409"/>
                <a:gd name="connsiteX219" fmla="*/ 359475 w 660354"/>
                <a:gd name="connsiteY219" fmla="*/ 529909 h 632409"/>
                <a:gd name="connsiteX220" fmla="*/ 359065 w 660354"/>
                <a:gd name="connsiteY220" fmla="*/ 568848 h 632409"/>
                <a:gd name="connsiteX221" fmla="*/ 354556 w 660354"/>
                <a:gd name="connsiteY221" fmla="*/ 572537 h 632409"/>
                <a:gd name="connsiteX222" fmla="*/ 318895 w 660354"/>
                <a:gd name="connsiteY222" fmla="*/ 571718 h 632409"/>
                <a:gd name="connsiteX223" fmla="*/ 301270 w 660354"/>
                <a:gd name="connsiteY223" fmla="*/ 570488 h 632409"/>
                <a:gd name="connsiteX224" fmla="*/ 297581 w 660354"/>
                <a:gd name="connsiteY224" fmla="*/ 565159 h 632409"/>
                <a:gd name="connsiteX225" fmla="*/ 297991 w 660354"/>
                <a:gd name="connsiteY225" fmla="*/ 550813 h 632409"/>
                <a:gd name="connsiteX226" fmla="*/ 298811 w 660354"/>
                <a:gd name="connsiteY226" fmla="*/ 506545 h 632409"/>
                <a:gd name="connsiteX227" fmla="*/ 299221 w 660354"/>
                <a:gd name="connsiteY227" fmla="*/ 473753 h 632409"/>
                <a:gd name="connsiteX228" fmla="*/ 298811 w 660354"/>
                <a:gd name="connsiteY228" fmla="*/ 440142 h 632409"/>
                <a:gd name="connsiteX229" fmla="*/ 298401 w 660354"/>
                <a:gd name="connsiteY229" fmla="*/ 425386 h 632409"/>
                <a:gd name="connsiteX230" fmla="*/ 300450 w 660354"/>
                <a:gd name="connsiteY230" fmla="*/ 406121 h 632409"/>
                <a:gd name="connsiteX231" fmla="*/ 302090 w 660354"/>
                <a:gd name="connsiteY231" fmla="*/ 383167 h 632409"/>
                <a:gd name="connsiteX232" fmla="*/ 301270 w 660354"/>
                <a:gd name="connsiteY232" fmla="*/ 338079 h 632409"/>
                <a:gd name="connsiteX233" fmla="*/ 302090 w 660354"/>
                <a:gd name="connsiteY233" fmla="*/ 315125 h 632409"/>
                <a:gd name="connsiteX234" fmla="*/ 300860 w 660354"/>
                <a:gd name="connsiteY234" fmla="*/ 284383 h 632409"/>
                <a:gd name="connsiteX235" fmla="*/ 300860 w 660354"/>
                <a:gd name="connsiteY235" fmla="*/ 261839 h 632409"/>
                <a:gd name="connsiteX236" fmla="*/ 306599 w 660354"/>
                <a:gd name="connsiteY236" fmla="*/ 259380 h 632409"/>
                <a:gd name="connsiteX237" fmla="*/ 338570 w 660354"/>
                <a:gd name="connsiteY237" fmla="*/ 259790 h 632409"/>
                <a:gd name="connsiteX238" fmla="*/ 352916 w 660354"/>
                <a:gd name="connsiteY238" fmla="*/ 259380 h 632409"/>
                <a:gd name="connsiteX239" fmla="*/ 362344 w 660354"/>
                <a:gd name="connsiteY239" fmla="*/ 270857 h 632409"/>
                <a:gd name="connsiteX240" fmla="*/ 361934 w 660354"/>
                <a:gd name="connsiteY240" fmla="*/ 315125 h 632409"/>
                <a:gd name="connsiteX241" fmla="*/ 361114 w 660354"/>
                <a:gd name="connsiteY241" fmla="*/ 347917 h 632409"/>
                <a:gd name="connsiteX242" fmla="*/ 532859 w 660354"/>
                <a:gd name="connsiteY242" fmla="*/ 230688 h 632409"/>
                <a:gd name="connsiteX243" fmla="*/ 531219 w 660354"/>
                <a:gd name="connsiteY243" fmla="*/ 270447 h 632409"/>
                <a:gd name="connsiteX244" fmla="*/ 532449 w 660354"/>
                <a:gd name="connsiteY244" fmla="*/ 283154 h 632409"/>
                <a:gd name="connsiteX245" fmla="*/ 532449 w 660354"/>
                <a:gd name="connsiteY245" fmla="*/ 316765 h 632409"/>
                <a:gd name="connsiteX246" fmla="*/ 532859 w 660354"/>
                <a:gd name="connsiteY246" fmla="*/ 336850 h 632409"/>
                <a:gd name="connsiteX247" fmla="*/ 532039 w 660354"/>
                <a:gd name="connsiteY247" fmla="*/ 358984 h 632409"/>
                <a:gd name="connsiteX248" fmla="*/ 531219 w 660354"/>
                <a:gd name="connsiteY248" fmla="*/ 383167 h 632409"/>
                <a:gd name="connsiteX249" fmla="*/ 530809 w 660354"/>
                <a:gd name="connsiteY249" fmla="*/ 403252 h 632409"/>
                <a:gd name="connsiteX250" fmla="*/ 531219 w 660354"/>
                <a:gd name="connsiteY250" fmla="*/ 411860 h 632409"/>
                <a:gd name="connsiteX251" fmla="*/ 530809 w 660354"/>
                <a:gd name="connsiteY251" fmla="*/ 447110 h 632409"/>
                <a:gd name="connsiteX252" fmla="*/ 530809 w 660354"/>
                <a:gd name="connsiteY252" fmla="*/ 483591 h 632409"/>
                <a:gd name="connsiteX253" fmla="*/ 530399 w 660354"/>
                <a:gd name="connsiteY253" fmla="*/ 519251 h 632409"/>
                <a:gd name="connsiteX254" fmla="*/ 529990 w 660354"/>
                <a:gd name="connsiteY254" fmla="*/ 556961 h 632409"/>
                <a:gd name="connsiteX255" fmla="*/ 529580 w 660354"/>
                <a:gd name="connsiteY255" fmla="*/ 572127 h 632409"/>
                <a:gd name="connsiteX256" fmla="*/ 526300 w 660354"/>
                <a:gd name="connsiteY256" fmla="*/ 573767 h 632409"/>
                <a:gd name="connsiteX257" fmla="*/ 517283 w 660354"/>
                <a:gd name="connsiteY257" fmla="*/ 572537 h 632409"/>
                <a:gd name="connsiteX258" fmla="*/ 493509 w 660354"/>
                <a:gd name="connsiteY258" fmla="*/ 572127 h 632409"/>
                <a:gd name="connsiteX259" fmla="*/ 475884 w 660354"/>
                <a:gd name="connsiteY259" fmla="*/ 571308 h 632409"/>
                <a:gd name="connsiteX260" fmla="*/ 469326 w 660354"/>
                <a:gd name="connsiteY260" fmla="*/ 566389 h 632409"/>
                <a:gd name="connsiteX261" fmla="*/ 468096 w 660354"/>
                <a:gd name="connsiteY261" fmla="*/ 532778 h 632409"/>
                <a:gd name="connsiteX262" fmla="*/ 470145 w 660354"/>
                <a:gd name="connsiteY262" fmla="*/ 497937 h 632409"/>
                <a:gd name="connsiteX263" fmla="*/ 468916 w 660354"/>
                <a:gd name="connsiteY263" fmla="*/ 484411 h 632409"/>
                <a:gd name="connsiteX264" fmla="*/ 468506 w 660354"/>
                <a:gd name="connsiteY264" fmla="*/ 458178 h 632409"/>
                <a:gd name="connsiteX265" fmla="*/ 468506 w 660354"/>
                <a:gd name="connsiteY265" fmla="*/ 429075 h 632409"/>
                <a:gd name="connsiteX266" fmla="*/ 469735 w 660354"/>
                <a:gd name="connsiteY266" fmla="*/ 388906 h 632409"/>
                <a:gd name="connsiteX267" fmla="*/ 470145 w 660354"/>
                <a:gd name="connsiteY267" fmla="*/ 357754 h 632409"/>
                <a:gd name="connsiteX268" fmla="*/ 469326 w 660354"/>
                <a:gd name="connsiteY268" fmla="*/ 322503 h 632409"/>
                <a:gd name="connsiteX269" fmla="*/ 468916 w 660354"/>
                <a:gd name="connsiteY269" fmla="*/ 307747 h 632409"/>
                <a:gd name="connsiteX270" fmla="*/ 470965 w 660354"/>
                <a:gd name="connsiteY270" fmla="*/ 289302 h 632409"/>
                <a:gd name="connsiteX271" fmla="*/ 472605 w 660354"/>
                <a:gd name="connsiteY271" fmla="*/ 265528 h 632409"/>
                <a:gd name="connsiteX272" fmla="*/ 471785 w 660354"/>
                <a:gd name="connsiteY272" fmla="*/ 220440 h 632409"/>
                <a:gd name="connsiteX273" fmla="*/ 472605 w 660354"/>
                <a:gd name="connsiteY273" fmla="*/ 198306 h 632409"/>
                <a:gd name="connsiteX274" fmla="*/ 470965 w 660354"/>
                <a:gd name="connsiteY274" fmla="*/ 167155 h 632409"/>
                <a:gd name="connsiteX275" fmla="*/ 470965 w 660354"/>
                <a:gd name="connsiteY275" fmla="*/ 144610 h 632409"/>
                <a:gd name="connsiteX276" fmla="*/ 476294 w 660354"/>
                <a:gd name="connsiteY276" fmla="*/ 142151 h 632409"/>
                <a:gd name="connsiteX277" fmla="*/ 508675 w 660354"/>
                <a:gd name="connsiteY277" fmla="*/ 142561 h 632409"/>
                <a:gd name="connsiteX278" fmla="*/ 522611 w 660354"/>
                <a:gd name="connsiteY278" fmla="*/ 142561 h 632409"/>
                <a:gd name="connsiteX279" fmla="*/ 532449 w 660354"/>
                <a:gd name="connsiteY279" fmla="*/ 154038 h 632409"/>
                <a:gd name="connsiteX280" fmla="*/ 531629 w 660354"/>
                <a:gd name="connsiteY280" fmla="*/ 198306 h 632409"/>
                <a:gd name="connsiteX281" fmla="*/ 532859 w 660354"/>
                <a:gd name="connsiteY281" fmla="*/ 230688 h 63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</a:cxnLst>
              <a:rect l="l" t="t" r="r" b="b"/>
              <a:pathLst>
                <a:path w="660354" h="632409">
                  <a:moveTo>
                    <a:pt x="634512" y="557371"/>
                  </a:moveTo>
                  <a:cubicBezTo>
                    <a:pt x="629183" y="551633"/>
                    <a:pt x="622625" y="547124"/>
                    <a:pt x="617296" y="540976"/>
                  </a:cubicBezTo>
                  <a:cubicBezTo>
                    <a:pt x="612788" y="535647"/>
                    <a:pt x="607869" y="533598"/>
                    <a:pt x="602130" y="532368"/>
                  </a:cubicBezTo>
                  <a:cubicBezTo>
                    <a:pt x="593933" y="530728"/>
                    <a:pt x="579996" y="541386"/>
                    <a:pt x="580816" y="549583"/>
                  </a:cubicBezTo>
                  <a:cubicBezTo>
                    <a:pt x="581226" y="555322"/>
                    <a:pt x="579996" y="561060"/>
                    <a:pt x="580406" y="567209"/>
                  </a:cubicBezTo>
                  <a:cubicBezTo>
                    <a:pt x="580816" y="573767"/>
                    <a:pt x="580406" y="573767"/>
                    <a:pt x="573848" y="573357"/>
                  </a:cubicBezTo>
                  <a:cubicBezTo>
                    <a:pt x="570979" y="573357"/>
                    <a:pt x="567699" y="572537"/>
                    <a:pt x="564830" y="572947"/>
                  </a:cubicBezTo>
                  <a:cubicBezTo>
                    <a:pt x="558272" y="573767"/>
                    <a:pt x="557452" y="570078"/>
                    <a:pt x="557862" y="565159"/>
                  </a:cubicBezTo>
                  <a:cubicBezTo>
                    <a:pt x="557862" y="564339"/>
                    <a:pt x="558272" y="563110"/>
                    <a:pt x="557862" y="562290"/>
                  </a:cubicBezTo>
                  <a:cubicBezTo>
                    <a:pt x="556223" y="548764"/>
                    <a:pt x="557042" y="535647"/>
                    <a:pt x="558682" y="522121"/>
                  </a:cubicBezTo>
                  <a:cubicBezTo>
                    <a:pt x="559502" y="513923"/>
                    <a:pt x="558682" y="505725"/>
                    <a:pt x="559092" y="497117"/>
                  </a:cubicBezTo>
                  <a:cubicBezTo>
                    <a:pt x="559092" y="491379"/>
                    <a:pt x="556632" y="485640"/>
                    <a:pt x="557452" y="480722"/>
                  </a:cubicBezTo>
                  <a:cubicBezTo>
                    <a:pt x="558682" y="473343"/>
                    <a:pt x="557452" y="466375"/>
                    <a:pt x="557452" y="459407"/>
                  </a:cubicBezTo>
                  <a:cubicBezTo>
                    <a:pt x="557452" y="454488"/>
                    <a:pt x="559502" y="449570"/>
                    <a:pt x="558682" y="444651"/>
                  </a:cubicBezTo>
                  <a:cubicBezTo>
                    <a:pt x="556223" y="428255"/>
                    <a:pt x="557042" y="411860"/>
                    <a:pt x="558272" y="395464"/>
                  </a:cubicBezTo>
                  <a:cubicBezTo>
                    <a:pt x="558682" y="391365"/>
                    <a:pt x="556632" y="387676"/>
                    <a:pt x="557452" y="383987"/>
                  </a:cubicBezTo>
                  <a:cubicBezTo>
                    <a:pt x="560321" y="372510"/>
                    <a:pt x="558682" y="361033"/>
                    <a:pt x="557862" y="349556"/>
                  </a:cubicBezTo>
                  <a:cubicBezTo>
                    <a:pt x="557042" y="338079"/>
                    <a:pt x="557862" y="327012"/>
                    <a:pt x="557042" y="315535"/>
                  </a:cubicBezTo>
                  <a:cubicBezTo>
                    <a:pt x="556223" y="305698"/>
                    <a:pt x="559502" y="295451"/>
                    <a:pt x="559912" y="285203"/>
                  </a:cubicBezTo>
                  <a:cubicBezTo>
                    <a:pt x="560321" y="279465"/>
                    <a:pt x="561961" y="273316"/>
                    <a:pt x="561141" y="267578"/>
                  </a:cubicBezTo>
                  <a:cubicBezTo>
                    <a:pt x="560321" y="258560"/>
                    <a:pt x="559092" y="249133"/>
                    <a:pt x="559092" y="240115"/>
                  </a:cubicBezTo>
                  <a:cubicBezTo>
                    <a:pt x="559092" y="233147"/>
                    <a:pt x="561551" y="226589"/>
                    <a:pt x="560731" y="220031"/>
                  </a:cubicBezTo>
                  <a:cubicBezTo>
                    <a:pt x="559502" y="207324"/>
                    <a:pt x="562781" y="195027"/>
                    <a:pt x="559912" y="182320"/>
                  </a:cubicBezTo>
                  <a:cubicBezTo>
                    <a:pt x="558272" y="174533"/>
                    <a:pt x="561551" y="165925"/>
                    <a:pt x="558682" y="157727"/>
                  </a:cubicBezTo>
                  <a:cubicBezTo>
                    <a:pt x="558272" y="156907"/>
                    <a:pt x="558682" y="155678"/>
                    <a:pt x="558682" y="154858"/>
                  </a:cubicBezTo>
                  <a:cubicBezTo>
                    <a:pt x="560321" y="147480"/>
                    <a:pt x="560321" y="140102"/>
                    <a:pt x="559502" y="133133"/>
                  </a:cubicBezTo>
                  <a:cubicBezTo>
                    <a:pt x="558272" y="121657"/>
                    <a:pt x="554173" y="116738"/>
                    <a:pt x="543106" y="114688"/>
                  </a:cubicBezTo>
                  <a:cubicBezTo>
                    <a:pt x="539417" y="113869"/>
                    <a:pt x="535728" y="116328"/>
                    <a:pt x="531629" y="115508"/>
                  </a:cubicBezTo>
                  <a:cubicBezTo>
                    <a:pt x="521382" y="114278"/>
                    <a:pt x="511134" y="113459"/>
                    <a:pt x="500887" y="113459"/>
                  </a:cubicBezTo>
                  <a:cubicBezTo>
                    <a:pt x="494739" y="113459"/>
                    <a:pt x="488590" y="115098"/>
                    <a:pt x="482442" y="115508"/>
                  </a:cubicBezTo>
                  <a:cubicBezTo>
                    <a:pt x="473834" y="116328"/>
                    <a:pt x="465637" y="113869"/>
                    <a:pt x="456619" y="115098"/>
                  </a:cubicBezTo>
                  <a:cubicBezTo>
                    <a:pt x="449651" y="116328"/>
                    <a:pt x="444732" y="119607"/>
                    <a:pt x="443502" y="126575"/>
                  </a:cubicBezTo>
                  <a:cubicBezTo>
                    <a:pt x="442683" y="132724"/>
                    <a:pt x="443093" y="138872"/>
                    <a:pt x="442683" y="145020"/>
                  </a:cubicBezTo>
                  <a:cubicBezTo>
                    <a:pt x="442273" y="151989"/>
                    <a:pt x="443912" y="158547"/>
                    <a:pt x="443093" y="165515"/>
                  </a:cubicBezTo>
                  <a:cubicBezTo>
                    <a:pt x="441863" y="174533"/>
                    <a:pt x="443502" y="183960"/>
                    <a:pt x="442683" y="193388"/>
                  </a:cubicBezTo>
                  <a:cubicBezTo>
                    <a:pt x="441453" y="207324"/>
                    <a:pt x="443502" y="221260"/>
                    <a:pt x="442273" y="235606"/>
                  </a:cubicBezTo>
                  <a:cubicBezTo>
                    <a:pt x="441863" y="240115"/>
                    <a:pt x="442683" y="244214"/>
                    <a:pt x="442273" y="248313"/>
                  </a:cubicBezTo>
                  <a:cubicBezTo>
                    <a:pt x="441863" y="256511"/>
                    <a:pt x="440633" y="264709"/>
                    <a:pt x="441453" y="272497"/>
                  </a:cubicBezTo>
                  <a:cubicBezTo>
                    <a:pt x="443093" y="286023"/>
                    <a:pt x="442273" y="299140"/>
                    <a:pt x="442273" y="312666"/>
                  </a:cubicBezTo>
                  <a:cubicBezTo>
                    <a:pt x="442273" y="325783"/>
                    <a:pt x="443093" y="339309"/>
                    <a:pt x="442683" y="352425"/>
                  </a:cubicBezTo>
                  <a:cubicBezTo>
                    <a:pt x="442683" y="363493"/>
                    <a:pt x="441863" y="374560"/>
                    <a:pt x="441043" y="385217"/>
                  </a:cubicBezTo>
                  <a:cubicBezTo>
                    <a:pt x="440633" y="390545"/>
                    <a:pt x="441043" y="396284"/>
                    <a:pt x="441043" y="401612"/>
                  </a:cubicBezTo>
                  <a:cubicBezTo>
                    <a:pt x="441043" y="406941"/>
                    <a:pt x="442683" y="413499"/>
                    <a:pt x="441863" y="418828"/>
                  </a:cubicBezTo>
                  <a:cubicBezTo>
                    <a:pt x="438994" y="436453"/>
                    <a:pt x="441453" y="453669"/>
                    <a:pt x="440633" y="471294"/>
                  </a:cubicBezTo>
                  <a:cubicBezTo>
                    <a:pt x="439813" y="482771"/>
                    <a:pt x="439403" y="494658"/>
                    <a:pt x="440223" y="506545"/>
                  </a:cubicBezTo>
                  <a:cubicBezTo>
                    <a:pt x="441043" y="518432"/>
                    <a:pt x="440223" y="530728"/>
                    <a:pt x="439813" y="542615"/>
                  </a:cubicBezTo>
                  <a:cubicBezTo>
                    <a:pt x="439403" y="552453"/>
                    <a:pt x="441043" y="561880"/>
                    <a:pt x="439813" y="571718"/>
                  </a:cubicBezTo>
                  <a:cubicBezTo>
                    <a:pt x="439813" y="572537"/>
                    <a:pt x="439813" y="573767"/>
                    <a:pt x="438584" y="573767"/>
                  </a:cubicBezTo>
                  <a:cubicBezTo>
                    <a:pt x="433665" y="573767"/>
                    <a:pt x="428746" y="574997"/>
                    <a:pt x="424238" y="574177"/>
                  </a:cubicBezTo>
                  <a:cubicBezTo>
                    <a:pt x="420139" y="573357"/>
                    <a:pt x="416450" y="572537"/>
                    <a:pt x="412761" y="573767"/>
                  </a:cubicBezTo>
                  <a:cubicBezTo>
                    <a:pt x="409481" y="574587"/>
                    <a:pt x="405792" y="574997"/>
                    <a:pt x="403743" y="573767"/>
                  </a:cubicBezTo>
                  <a:cubicBezTo>
                    <a:pt x="400464" y="572127"/>
                    <a:pt x="398004" y="572537"/>
                    <a:pt x="395135" y="572537"/>
                  </a:cubicBezTo>
                  <a:cubicBezTo>
                    <a:pt x="392266" y="572947"/>
                    <a:pt x="388167" y="573357"/>
                    <a:pt x="386118" y="571308"/>
                  </a:cubicBezTo>
                  <a:cubicBezTo>
                    <a:pt x="384068" y="569668"/>
                    <a:pt x="386528" y="566389"/>
                    <a:pt x="387347" y="564339"/>
                  </a:cubicBezTo>
                  <a:cubicBezTo>
                    <a:pt x="387347" y="563930"/>
                    <a:pt x="387347" y="563110"/>
                    <a:pt x="387347" y="562700"/>
                  </a:cubicBezTo>
                  <a:cubicBezTo>
                    <a:pt x="384068" y="546304"/>
                    <a:pt x="385708" y="529909"/>
                    <a:pt x="386528" y="513513"/>
                  </a:cubicBezTo>
                  <a:cubicBezTo>
                    <a:pt x="386937" y="509414"/>
                    <a:pt x="384888" y="505725"/>
                    <a:pt x="385708" y="502036"/>
                  </a:cubicBezTo>
                  <a:cubicBezTo>
                    <a:pt x="388577" y="490559"/>
                    <a:pt x="387347" y="478672"/>
                    <a:pt x="386528" y="467605"/>
                  </a:cubicBezTo>
                  <a:cubicBezTo>
                    <a:pt x="385708" y="456128"/>
                    <a:pt x="386528" y="444651"/>
                    <a:pt x="385708" y="433174"/>
                  </a:cubicBezTo>
                  <a:cubicBezTo>
                    <a:pt x="384888" y="422927"/>
                    <a:pt x="388167" y="412680"/>
                    <a:pt x="388577" y="402432"/>
                  </a:cubicBezTo>
                  <a:cubicBezTo>
                    <a:pt x="388987" y="396284"/>
                    <a:pt x="389807" y="390136"/>
                    <a:pt x="389397" y="383577"/>
                  </a:cubicBezTo>
                  <a:cubicBezTo>
                    <a:pt x="388987" y="375379"/>
                    <a:pt x="387347" y="366772"/>
                    <a:pt x="387757" y="358164"/>
                  </a:cubicBezTo>
                  <a:cubicBezTo>
                    <a:pt x="388577" y="347097"/>
                    <a:pt x="389807" y="336440"/>
                    <a:pt x="389397" y="324963"/>
                  </a:cubicBezTo>
                  <a:cubicBezTo>
                    <a:pt x="389397" y="315535"/>
                    <a:pt x="389807" y="306518"/>
                    <a:pt x="388987" y="297090"/>
                  </a:cubicBezTo>
                  <a:cubicBezTo>
                    <a:pt x="388577" y="291352"/>
                    <a:pt x="390217" y="284793"/>
                    <a:pt x="388987" y="279875"/>
                  </a:cubicBezTo>
                  <a:cubicBezTo>
                    <a:pt x="386937" y="272907"/>
                    <a:pt x="388577" y="266758"/>
                    <a:pt x="388577" y="260610"/>
                  </a:cubicBezTo>
                  <a:cubicBezTo>
                    <a:pt x="388577" y="253642"/>
                    <a:pt x="388167" y="247083"/>
                    <a:pt x="386118" y="240935"/>
                  </a:cubicBezTo>
                  <a:cubicBezTo>
                    <a:pt x="384478" y="236426"/>
                    <a:pt x="374641" y="231098"/>
                    <a:pt x="370542" y="231917"/>
                  </a:cubicBezTo>
                  <a:cubicBezTo>
                    <a:pt x="361114" y="234377"/>
                    <a:pt x="351687" y="231917"/>
                    <a:pt x="342669" y="231507"/>
                  </a:cubicBezTo>
                  <a:cubicBezTo>
                    <a:pt x="337750" y="231507"/>
                    <a:pt x="332422" y="230278"/>
                    <a:pt x="327093" y="231098"/>
                  </a:cubicBezTo>
                  <a:cubicBezTo>
                    <a:pt x="321765" y="231917"/>
                    <a:pt x="316436" y="232737"/>
                    <a:pt x="311517" y="233147"/>
                  </a:cubicBezTo>
                  <a:cubicBezTo>
                    <a:pt x="303729" y="233147"/>
                    <a:pt x="296351" y="232737"/>
                    <a:pt x="288564" y="232737"/>
                  </a:cubicBezTo>
                  <a:cubicBezTo>
                    <a:pt x="279956" y="232737"/>
                    <a:pt x="272988" y="238886"/>
                    <a:pt x="272578" y="246673"/>
                  </a:cubicBezTo>
                  <a:cubicBezTo>
                    <a:pt x="271758" y="260610"/>
                    <a:pt x="273398" y="274136"/>
                    <a:pt x="272578" y="288073"/>
                  </a:cubicBezTo>
                  <a:cubicBezTo>
                    <a:pt x="272168" y="296270"/>
                    <a:pt x="272988" y="304878"/>
                    <a:pt x="272168" y="313486"/>
                  </a:cubicBezTo>
                  <a:cubicBezTo>
                    <a:pt x="270938" y="327012"/>
                    <a:pt x="273398" y="340539"/>
                    <a:pt x="271758" y="353655"/>
                  </a:cubicBezTo>
                  <a:cubicBezTo>
                    <a:pt x="271348" y="358164"/>
                    <a:pt x="271758" y="362263"/>
                    <a:pt x="271758" y="366362"/>
                  </a:cubicBezTo>
                  <a:cubicBezTo>
                    <a:pt x="271758" y="374560"/>
                    <a:pt x="269709" y="382757"/>
                    <a:pt x="270938" y="390545"/>
                  </a:cubicBezTo>
                  <a:cubicBezTo>
                    <a:pt x="272578" y="403662"/>
                    <a:pt x="271758" y="416369"/>
                    <a:pt x="271758" y="429485"/>
                  </a:cubicBezTo>
                  <a:cubicBezTo>
                    <a:pt x="271758" y="448340"/>
                    <a:pt x="272988" y="467195"/>
                    <a:pt x="271348" y="485640"/>
                  </a:cubicBezTo>
                  <a:cubicBezTo>
                    <a:pt x="270118" y="496707"/>
                    <a:pt x="271348" y="507774"/>
                    <a:pt x="270528" y="518841"/>
                  </a:cubicBezTo>
                  <a:cubicBezTo>
                    <a:pt x="270118" y="524170"/>
                    <a:pt x="271758" y="530318"/>
                    <a:pt x="271348" y="535647"/>
                  </a:cubicBezTo>
                  <a:cubicBezTo>
                    <a:pt x="270528" y="546304"/>
                    <a:pt x="270528" y="556961"/>
                    <a:pt x="270528" y="567619"/>
                  </a:cubicBezTo>
                  <a:cubicBezTo>
                    <a:pt x="270528" y="571308"/>
                    <a:pt x="268889" y="572127"/>
                    <a:pt x="266019" y="572127"/>
                  </a:cubicBezTo>
                  <a:cubicBezTo>
                    <a:pt x="254952" y="570898"/>
                    <a:pt x="244295" y="572947"/>
                    <a:pt x="233228" y="572127"/>
                  </a:cubicBezTo>
                  <a:cubicBezTo>
                    <a:pt x="229129" y="571718"/>
                    <a:pt x="228309" y="570898"/>
                    <a:pt x="228309" y="566799"/>
                  </a:cubicBezTo>
                  <a:cubicBezTo>
                    <a:pt x="228719" y="559421"/>
                    <a:pt x="228719" y="551633"/>
                    <a:pt x="227900" y="544255"/>
                  </a:cubicBezTo>
                  <a:cubicBezTo>
                    <a:pt x="226670" y="533188"/>
                    <a:pt x="227900" y="522121"/>
                    <a:pt x="227080" y="511054"/>
                  </a:cubicBezTo>
                  <a:cubicBezTo>
                    <a:pt x="226260" y="501216"/>
                    <a:pt x="229539" y="490969"/>
                    <a:pt x="229949" y="480722"/>
                  </a:cubicBezTo>
                  <a:cubicBezTo>
                    <a:pt x="229949" y="474163"/>
                    <a:pt x="231179" y="468015"/>
                    <a:pt x="230769" y="461457"/>
                  </a:cubicBezTo>
                  <a:cubicBezTo>
                    <a:pt x="230359" y="453259"/>
                    <a:pt x="228309" y="444651"/>
                    <a:pt x="229129" y="436043"/>
                  </a:cubicBezTo>
                  <a:cubicBezTo>
                    <a:pt x="229949" y="424976"/>
                    <a:pt x="231179" y="414319"/>
                    <a:pt x="231179" y="402842"/>
                  </a:cubicBezTo>
                  <a:cubicBezTo>
                    <a:pt x="231179" y="393415"/>
                    <a:pt x="231589" y="384397"/>
                    <a:pt x="230769" y="374970"/>
                  </a:cubicBezTo>
                  <a:cubicBezTo>
                    <a:pt x="230359" y="369231"/>
                    <a:pt x="231998" y="362673"/>
                    <a:pt x="230769" y="357754"/>
                  </a:cubicBezTo>
                  <a:cubicBezTo>
                    <a:pt x="228719" y="350786"/>
                    <a:pt x="230359" y="344638"/>
                    <a:pt x="230359" y="338489"/>
                  </a:cubicBezTo>
                  <a:cubicBezTo>
                    <a:pt x="230359" y="331521"/>
                    <a:pt x="229949" y="324963"/>
                    <a:pt x="227900" y="318814"/>
                  </a:cubicBezTo>
                  <a:cubicBezTo>
                    <a:pt x="226260" y="314306"/>
                    <a:pt x="216423" y="308567"/>
                    <a:pt x="212324" y="309797"/>
                  </a:cubicBezTo>
                  <a:cubicBezTo>
                    <a:pt x="202896" y="312256"/>
                    <a:pt x="193469" y="309797"/>
                    <a:pt x="184451" y="309387"/>
                  </a:cubicBezTo>
                  <a:cubicBezTo>
                    <a:pt x="179123" y="309387"/>
                    <a:pt x="173794" y="308157"/>
                    <a:pt x="168465" y="308977"/>
                  </a:cubicBezTo>
                  <a:cubicBezTo>
                    <a:pt x="163547" y="309797"/>
                    <a:pt x="158628" y="310207"/>
                    <a:pt x="154119" y="311026"/>
                  </a:cubicBezTo>
                  <a:cubicBezTo>
                    <a:pt x="146331" y="311846"/>
                    <a:pt x="138543" y="309797"/>
                    <a:pt x="130755" y="310207"/>
                  </a:cubicBezTo>
                  <a:cubicBezTo>
                    <a:pt x="122148" y="310617"/>
                    <a:pt x="115179" y="315945"/>
                    <a:pt x="114360" y="324143"/>
                  </a:cubicBezTo>
                  <a:cubicBezTo>
                    <a:pt x="113540" y="338079"/>
                    <a:pt x="115179" y="352016"/>
                    <a:pt x="114360" y="366362"/>
                  </a:cubicBezTo>
                  <a:cubicBezTo>
                    <a:pt x="113950" y="374150"/>
                    <a:pt x="114770" y="381938"/>
                    <a:pt x="113950" y="389316"/>
                  </a:cubicBezTo>
                  <a:cubicBezTo>
                    <a:pt x="112310" y="402432"/>
                    <a:pt x="115179" y="415549"/>
                    <a:pt x="113130" y="428665"/>
                  </a:cubicBezTo>
                  <a:cubicBezTo>
                    <a:pt x="111490" y="440142"/>
                    <a:pt x="114770" y="451619"/>
                    <a:pt x="112310" y="463096"/>
                  </a:cubicBezTo>
                  <a:cubicBezTo>
                    <a:pt x="111900" y="465146"/>
                    <a:pt x="111900" y="467605"/>
                    <a:pt x="112310" y="469654"/>
                  </a:cubicBezTo>
                  <a:cubicBezTo>
                    <a:pt x="115179" y="480312"/>
                    <a:pt x="114770" y="491379"/>
                    <a:pt x="113540" y="502036"/>
                  </a:cubicBezTo>
                  <a:cubicBezTo>
                    <a:pt x="112310" y="515972"/>
                    <a:pt x="114360" y="529909"/>
                    <a:pt x="113130" y="543845"/>
                  </a:cubicBezTo>
                  <a:cubicBezTo>
                    <a:pt x="112720" y="551223"/>
                    <a:pt x="112310" y="559011"/>
                    <a:pt x="112720" y="566799"/>
                  </a:cubicBezTo>
                  <a:cubicBezTo>
                    <a:pt x="112720" y="568848"/>
                    <a:pt x="112720" y="573357"/>
                    <a:pt x="109031" y="572537"/>
                  </a:cubicBezTo>
                  <a:cubicBezTo>
                    <a:pt x="104112" y="571718"/>
                    <a:pt x="99194" y="572537"/>
                    <a:pt x="94275" y="571718"/>
                  </a:cubicBezTo>
                  <a:cubicBezTo>
                    <a:pt x="87307" y="570898"/>
                    <a:pt x="80339" y="570898"/>
                    <a:pt x="73780" y="571718"/>
                  </a:cubicBezTo>
                  <a:cubicBezTo>
                    <a:pt x="67632" y="572537"/>
                    <a:pt x="61894" y="568438"/>
                    <a:pt x="62303" y="563110"/>
                  </a:cubicBezTo>
                  <a:cubicBezTo>
                    <a:pt x="63123" y="551223"/>
                    <a:pt x="63123" y="539336"/>
                    <a:pt x="63533" y="527449"/>
                  </a:cubicBezTo>
                  <a:cubicBezTo>
                    <a:pt x="63533" y="513513"/>
                    <a:pt x="65173" y="499167"/>
                    <a:pt x="64353" y="485230"/>
                  </a:cubicBezTo>
                  <a:cubicBezTo>
                    <a:pt x="62713" y="463916"/>
                    <a:pt x="64763" y="443012"/>
                    <a:pt x="63533" y="421697"/>
                  </a:cubicBezTo>
                  <a:cubicBezTo>
                    <a:pt x="63533" y="418418"/>
                    <a:pt x="64353" y="415139"/>
                    <a:pt x="63943" y="412270"/>
                  </a:cubicBezTo>
                  <a:cubicBezTo>
                    <a:pt x="61074" y="399153"/>
                    <a:pt x="64763" y="386037"/>
                    <a:pt x="63943" y="372920"/>
                  </a:cubicBezTo>
                  <a:cubicBezTo>
                    <a:pt x="63533" y="364722"/>
                    <a:pt x="63943" y="356524"/>
                    <a:pt x="63123" y="348327"/>
                  </a:cubicBezTo>
                  <a:cubicBezTo>
                    <a:pt x="62303" y="338489"/>
                    <a:pt x="63123" y="328652"/>
                    <a:pt x="63533" y="319224"/>
                  </a:cubicBezTo>
                  <a:cubicBezTo>
                    <a:pt x="63943" y="309797"/>
                    <a:pt x="65583" y="299959"/>
                    <a:pt x="65993" y="290122"/>
                  </a:cubicBezTo>
                  <a:cubicBezTo>
                    <a:pt x="66812" y="274956"/>
                    <a:pt x="65173" y="259790"/>
                    <a:pt x="65993" y="244624"/>
                  </a:cubicBezTo>
                  <a:cubicBezTo>
                    <a:pt x="66402" y="235196"/>
                    <a:pt x="64763" y="225359"/>
                    <a:pt x="65993" y="215932"/>
                  </a:cubicBezTo>
                  <a:cubicBezTo>
                    <a:pt x="66812" y="210603"/>
                    <a:pt x="67632" y="205274"/>
                    <a:pt x="67632" y="199946"/>
                  </a:cubicBezTo>
                  <a:cubicBezTo>
                    <a:pt x="67222" y="180681"/>
                    <a:pt x="66812" y="161826"/>
                    <a:pt x="66402" y="142561"/>
                  </a:cubicBezTo>
                  <a:cubicBezTo>
                    <a:pt x="66402" y="140512"/>
                    <a:pt x="65583" y="138052"/>
                    <a:pt x="66402" y="136413"/>
                  </a:cubicBezTo>
                  <a:cubicBezTo>
                    <a:pt x="70091" y="126985"/>
                    <a:pt x="65173" y="117558"/>
                    <a:pt x="66402" y="108130"/>
                  </a:cubicBezTo>
                  <a:cubicBezTo>
                    <a:pt x="67222" y="102392"/>
                    <a:pt x="66402" y="95833"/>
                    <a:pt x="65993" y="90095"/>
                  </a:cubicBezTo>
                  <a:cubicBezTo>
                    <a:pt x="65993" y="84766"/>
                    <a:pt x="69682" y="85176"/>
                    <a:pt x="71321" y="85586"/>
                  </a:cubicBezTo>
                  <a:cubicBezTo>
                    <a:pt x="75420" y="87226"/>
                    <a:pt x="79109" y="84766"/>
                    <a:pt x="82388" y="86406"/>
                  </a:cubicBezTo>
                  <a:cubicBezTo>
                    <a:pt x="87717" y="85176"/>
                    <a:pt x="93455" y="87636"/>
                    <a:pt x="97964" y="83127"/>
                  </a:cubicBezTo>
                  <a:cubicBezTo>
                    <a:pt x="103703" y="77388"/>
                    <a:pt x="104522" y="70010"/>
                    <a:pt x="100423" y="62632"/>
                  </a:cubicBezTo>
                  <a:cubicBezTo>
                    <a:pt x="90176" y="44187"/>
                    <a:pt x="77469" y="26972"/>
                    <a:pt x="67632" y="8117"/>
                  </a:cubicBezTo>
                  <a:cubicBezTo>
                    <a:pt x="62303" y="-1721"/>
                    <a:pt x="50417" y="-2541"/>
                    <a:pt x="42629" y="5247"/>
                  </a:cubicBezTo>
                  <a:cubicBezTo>
                    <a:pt x="34021" y="13035"/>
                    <a:pt x="29922" y="24102"/>
                    <a:pt x="22544" y="32710"/>
                  </a:cubicBezTo>
                  <a:cubicBezTo>
                    <a:pt x="13936" y="42957"/>
                    <a:pt x="9837" y="56484"/>
                    <a:pt x="1230" y="67141"/>
                  </a:cubicBezTo>
                  <a:cubicBezTo>
                    <a:pt x="410" y="67961"/>
                    <a:pt x="0" y="69600"/>
                    <a:pt x="0" y="71650"/>
                  </a:cubicBezTo>
                  <a:cubicBezTo>
                    <a:pt x="0" y="76978"/>
                    <a:pt x="4509" y="83127"/>
                    <a:pt x="9018" y="85176"/>
                  </a:cubicBezTo>
                  <a:cubicBezTo>
                    <a:pt x="15166" y="88045"/>
                    <a:pt x="21724" y="87636"/>
                    <a:pt x="28283" y="86406"/>
                  </a:cubicBezTo>
                  <a:cubicBezTo>
                    <a:pt x="36480" y="85176"/>
                    <a:pt x="38530" y="85996"/>
                    <a:pt x="38530" y="93374"/>
                  </a:cubicBezTo>
                  <a:cubicBezTo>
                    <a:pt x="38530" y="95014"/>
                    <a:pt x="37300" y="96243"/>
                    <a:pt x="37300" y="98293"/>
                  </a:cubicBezTo>
                  <a:cubicBezTo>
                    <a:pt x="38530" y="111409"/>
                    <a:pt x="37710" y="124526"/>
                    <a:pt x="38120" y="138052"/>
                  </a:cubicBezTo>
                  <a:cubicBezTo>
                    <a:pt x="38530" y="148299"/>
                    <a:pt x="36480" y="158547"/>
                    <a:pt x="36890" y="169204"/>
                  </a:cubicBezTo>
                  <a:cubicBezTo>
                    <a:pt x="37300" y="181501"/>
                    <a:pt x="35661" y="193797"/>
                    <a:pt x="36070" y="206504"/>
                  </a:cubicBezTo>
                  <a:cubicBezTo>
                    <a:pt x="36480" y="216341"/>
                    <a:pt x="34021" y="226179"/>
                    <a:pt x="35251" y="236016"/>
                  </a:cubicBezTo>
                  <a:cubicBezTo>
                    <a:pt x="36890" y="251592"/>
                    <a:pt x="36890" y="266758"/>
                    <a:pt x="35661" y="281924"/>
                  </a:cubicBezTo>
                  <a:cubicBezTo>
                    <a:pt x="34841" y="292991"/>
                    <a:pt x="34431" y="303648"/>
                    <a:pt x="35661" y="314306"/>
                  </a:cubicBezTo>
                  <a:cubicBezTo>
                    <a:pt x="37300" y="327422"/>
                    <a:pt x="36070" y="340129"/>
                    <a:pt x="35661" y="353245"/>
                  </a:cubicBezTo>
                  <a:cubicBezTo>
                    <a:pt x="35251" y="368001"/>
                    <a:pt x="36070" y="382757"/>
                    <a:pt x="34431" y="397514"/>
                  </a:cubicBezTo>
                  <a:cubicBezTo>
                    <a:pt x="33201" y="408991"/>
                    <a:pt x="33611" y="420877"/>
                    <a:pt x="35251" y="432354"/>
                  </a:cubicBezTo>
                  <a:cubicBezTo>
                    <a:pt x="35661" y="436043"/>
                    <a:pt x="36890" y="439732"/>
                    <a:pt x="36070" y="443421"/>
                  </a:cubicBezTo>
                  <a:cubicBezTo>
                    <a:pt x="33611" y="453669"/>
                    <a:pt x="35661" y="463916"/>
                    <a:pt x="34021" y="474573"/>
                  </a:cubicBezTo>
                  <a:cubicBezTo>
                    <a:pt x="32381" y="485230"/>
                    <a:pt x="34021" y="495888"/>
                    <a:pt x="32791" y="506955"/>
                  </a:cubicBezTo>
                  <a:cubicBezTo>
                    <a:pt x="31152" y="521301"/>
                    <a:pt x="31972" y="535237"/>
                    <a:pt x="32381" y="549583"/>
                  </a:cubicBezTo>
                  <a:cubicBezTo>
                    <a:pt x="32791" y="561470"/>
                    <a:pt x="33201" y="573357"/>
                    <a:pt x="33201" y="584834"/>
                  </a:cubicBezTo>
                  <a:cubicBezTo>
                    <a:pt x="33611" y="594262"/>
                    <a:pt x="38530" y="597951"/>
                    <a:pt x="47957" y="598770"/>
                  </a:cubicBezTo>
                  <a:cubicBezTo>
                    <a:pt x="57385" y="599590"/>
                    <a:pt x="66812" y="599590"/>
                    <a:pt x="76650" y="599590"/>
                  </a:cubicBezTo>
                  <a:cubicBezTo>
                    <a:pt x="84848" y="599590"/>
                    <a:pt x="92635" y="602049"/>
                    <a:pt x="100833" y="600820"/>
                  </a:cubicBezTo>
                  <a:cubicBezTo>
                    <a:pt x="122967" y="597131"/>
                    <a:pt x="145102" y="598770"/>
                    <a:pt x="167236" y="600820"/>
                  </a:cubicBezTo>
                  <a:cubicBezTo>
                    <a:pt x="170925" y="601230"/>
                    <a:pt x="173794" y="599180"/>
                    <a:pt x="177073" y="600000"/>
                  </a:cubicBezTo>
                  <a:cubicBezTo>
                    <a:pt x="184041" y="601640"/>
                    <a:pt x="191419" y="601640"/>
                    <a:pt x="198797" y="601230"/>
                  </a:cubicBezTo>
                  <a:cubicBezTo>
                    <a:pt x="201257" y="601230"/>
                    <a:pt x="201667" y="597541"/>
                    <a:pt x="204126" y="598360"/>
                  </a:cubicBezTo>
                  <a:cubicBezTo>
                    <a:pt x="211914" y="600410"/>
                    <a:pt x="220112" y="599180"/>
                    <a:pt x="227900" y="599180"/>
                  </a:cubicBezTo>
                  <a:cubicBezTo>
                    <a:pt x="242246" y="599590"/>
                    <a:pt x="256182" y="600000"/>
                    <a:pt x="270528" y="601230"/>
                  </a:cubicBezTo>
                  <a:cubicBezTo>
                    <a:pt x="274627" y="601640"/>
                    <a:pt x="277087" y="598360"/>
                    <a:pt x="281595" y="599180"/>
                  </a:cubicBezTo>
                  <a:cubicBezTo>
                    <a:pt x="289383" y="601230"/>
                    <a:pt x="297581" y="601230"/>
                    <a:pt x="305369" y="601230"/>
                  </a:cubicBezTo>
                  <a:cubicBezTo>
                    <a:pt x="311927" y="601230"/>
                    <a:pt x="318486" y="599180"/>
                    <a:pt x="325454" y="600410"/>
                  </a:cubicBezTo>
                  <a:cubicBezTo>
                    <a:pt x="330782" y="601230"/>
                    <a:pt x="336931" y="602869"/>
                    <a:pt x="341439" y="601640"/>
                  </a:cubicBezTo>
                  <a:cubicBezTo>
                    <a:pt x="353326" y="598770"/>
                    <a:pt x="364803" y="601230"/>
                    <a:pt x="376280" y="600410"/>
                  </a:cubicBezTo>
                  <a:cubicBezTo>
                    <a:pt x="387757" y="599590"/>
                    <a:pt x="399644" y="602869"/>
                    <a:pt x="411531" y="601230"/>
                  </a:cubicBezTo>
                  <a:cubicBezTo>
                    <a:pt x="422188" y="599590"/>
                    <a:pt x="433255" y="599180"/>
                    <a:pt x="443912" y="599590"/>
                  </a:cubicBezTo>
                  <a:cubicBezTo>
                    <a:pt x="448831" y="599590"/>
                    <a:pt x="454160" y="599180"/>
                    <a:pt x="458668" y="600000"/>
                  </a:cubicBezTo>
                  <a:cubicBezTo>
                    <a:pt x="470965" y="602869"/>
                    <a:pt x="484082" y="599180"/>
                    <a:pt x="496378" y="602869"/>
                  </a:cubicBezTo>
                  <a:cubicBezTo>
                    <a:pt x="497198" y="603279"/>
                    <a:pt x="498018" y="602049"/>
                    <a:pt x="499248" y="602049"/>
                  </a:cubicBezTo>
                  <a:cubicBezTo>
                    <a:pt x="503347" y="601230"/>
                    <a:pt x="507855" y="599590"/>
                    <a:pt x="511544" y="600000"/>
                  </a:cubicBezTo>
                  <a:cubicBezTo>
                    <a:pt x="514823" y="600410"/>
                    <a:pt x="518103" y="600820"/>
                    <a:pt x="521382" y="600820"/>
                  </a:cubicBezTo>
                  <a:cubicBezTo>
                    <a:pt x="531629" y="600820"/>
                    <a:pt x="541466" y="599180"/>
                    <a:pt x="551714" y="600820"/>
                  </a:cubicBezTo>
                  <a:cubicBezTo>
                    <a:pt x="559502" y="602049"/>
                    <a:pt x="568109" y="601230"/>
                    <a:pt x="575897" y="602049"/>
                  </a:cubicBezTo>
                  <a:cubicBezTo>
                    <a:pt x="579586" y="602459"/>
                    <a:pt x="580816" y="605738"/>
                    <a:pt x="580406" y="606968"/>
                  </a:cubicBezTo>
                  <a:cubicBezTo>
                    <a:pt x="577537" y="612297"/>
                    <a:pt x="580816" y="617215"/>
                    <a:pt x="581226" y="622134"/>
                  </a:cubicBezTo>
                  <a:cubicBezTo>
                    <a:pt x="581636" y="628692"/>
                    <a:pt x="587784" y="632381"/>
                    <a:pt x="594342" y="632381"/>
                  </a:cubicBezTo>
                  <a:cubicBezTo>
                    <a:pt x="602950" y="632791"/>
                    <a:pt x="609099" y="628692"/>
                    <a:pt x="615657" y="623774"/>
                  </a:cubicBezTo>
                  <a:cubicBezTo>
                    <a:pt x="628363" y="614346"/>
                    <a:pt x="641890" y="605329"/>
                    <a:pt x="654596" y="595491"/>
                  </a:cubicBezTo>
                  <a:cubicBezTo>
                    <a:pt x="661974" y="590163"/>
                    <a:pt x="661974" y="585244"/>
                    <a:pt x="656236" y="578276"/>
                  </a:cubicBezTo>
                  <a:cubicBezTo>
                    <a:pt x="650498" y="570488"/>
                    <a:pt x="641480" y="564749"/>
                    <a:pt x="634512" y="557371"/>
                  </a:cubicBezTo>
                  <a:close/>
                  <a:moveTo>
                    <a:pt x="201667" y="425796"/>
                  </a:moveTo>
                  <a:cubicBezTo>
                    <a:pt x="200027" y="439323"/>
                    <a:pt x="202896" y="452439"/>
                    <a:pt x="200437" y="465556"/>
                  </a:cubicBezTo>
                  <a:cubicBezTo>
                    <a:pt x="199617" y="470064"/>
                    <a:pt x="200847" y="475393"/>
                    <a:pt x="201257" y="480312"/>
                  </a:cubicBezTo>
                  <a:cubicBezTo>
                    <a:pt x="202076" y="486050"/>
                    <a:pt x="201257" y="491789"/>
                    <a:pt x="201257" y="497117"/>
                  </a:cubicBezTo>
                  <a:cubicBezTo>
                    <a:pt x="201667" y="508184"/>
                    <a:pt x="200027" y="518841"/>
                    <a:pt x="201257" y="529499"/>
                  </a:cubicBezTo>
                  <a:cubicBezTo>
                    <a:pt x="202486" y="538106"/>
                    <a:pt x="200847" y="546304"/>
                    <a:pt x="200847" y="554502"/>
                  </a:cubicBezTo>
                  <a:cubicBezTo>
                    <a:pt x="200847" y="558191"/>
                    <a:pt x="200847" y="561880"/>
                    <a:pt x="200847" y="565569"/>
                  </a:cubicBezTo>
                  <a:cubicBezTo>
                    <a:pt x="200847" y="570898"/>
                    <a:pt x="198797" y="572947"/>
                    <a:pt x="193469" y="572127"/>
                  </a:cubicBezTo>
                  <a:cubicBezTo>
                    <a:pt x="177893" y="570488"/>
                    <a:pt x="162317" y="568848"/>
                    <a:pt x="146331" y="570898"/>
                  </a:cubicBezTo>
                  <a:cubicBezTo>
                    <a:pt x="142232" y="571308"/>
                    <a:pt x="138953" y="570488"/>
                    <a:pt x="139363" y="565569"/>
                  </a:cubicBezTo>
                  <a:cubicBezTo>
                    <a:pt x="140183" y="551633"/>
                    <a:pt x="138133" y="538106"/>
                    <a:pt x="138543" y="524170"/>
                  </a:cubicBezTo>
                  <a:cubicBezTo>
                    <a:pt x="138953" y="512283"/>
                    <a:pt x="137723" y="499986"/>
                    <a:pt x="139773" y="488100"/>
                  </a:cubicBezTo>
                  <a:cubicBezTo>
                    <a:pt x="141003" y="481131"/>
                    <a:pt x="141822" y="474163"/>
                    <a:pt x="142232" y="467195"/>
                  </a:cubicBezTo>
                  <a:cubicBezTo>
                    <a:pt x="142642" y="460637"/>
                    <a:pt x="142642" y="454079"/>
                    <a:pt x="141413" y="447520"/>
                  </a:cubicBezTo>
                  <a:cubicBezTo>
                    <a:pt x="139363" y="436863"/>
                    <a:pt x="141413" y="426206"/>
                    <a:pt x="141822" y="415549"/>
                  </a:cubicBezTo>
                  <a:cubicBezTo>
                    <a:pt x="141822" y="402432"/>
                    <a:pt x="143872" y="389316"/>
                    <a:pt x="142232" y="376199"/>
                  </a:cubicBezTo>
                  <a:cubicBezTo>
                    <a:pt x="141413" y="370051"/>
                    <a:pt x="140183" y="363493"/>
                    <a:pt x="142642" y="357344"/>
                  </a:cubicBezTo>
                  <a:cubicBezTo>
                    <a:pt x="143462" y="355705"/>
                    <a:pt x="142642" y="354475"/>
                    <a:pt x="141822" y="352835"/>
                  </a:cubicBezTo>
                  <a:cubicBezTo>
                    <a:pt x="138543" y="348327"/>
                    <a:pt x="144282" y="343408"/>
                    <a:pt x="141413" y="338899"/>
                  </a:cubicBezTo>
                  <a:cubicBezTo>
                    <a:pt x="143052" y="338489"/>
                    <a:pt x="144282" y="337260"/>
                    <a:pt x="145921" y="337260"/>
                  </a:cubicBezTo>
                  <a:cubicBezTo>
                    <a:pt x="158628" y="337669"/>
                    <a:pt x="171335" y="336440"/>
                    <a:pt x="184041" y="338079"/>
                  </a:cubicBezTo>
                  <a:cubicBezTo>
                    <a:pt x="186501" y="338489"/>
                    <a:pt x="188550" y="337260"/>
                    <a:pt x="191009" y="337260"/>
                  </a:cubicBezTo>
                  <a:cubicBezTo>
                    <a:pt x="201257" y="338079"/>
                    <a:pt x="203306" y="336440"/>
                    <a:pt x="203306" y="348736"/>
                  </a:cubicBezTo>
                  <a:cubicBezTo>
                    <a:pt x="202896" y="363493"/>
                    <a:pt x="203716" y="378249"/>
                    <a:pt x="202486" y="393005"/>
                  </a:cubicBezTo>
                  <a:cubicBezTo>
                    <a:pt x="200847" y="404482"/>
                    <a:pt x="203306" y="415139"/>
                    <a:pt x="201667" y="425796"/>
                  </a:cubicBezTo>
                  <a:close/>
                  <a:moveTo>
                    <a:pt x="361114" y="347917"/>
                  </a:moveTo>
                  <a:cubicBezTo>
                    <a:pt x="359475" y="361443"/>
                    <a:pt x="362344" y="374560"/>
                    <a:pt x="359885" y="387676"/>
                  </a:cubicBezTo>
                  <a:cubicBezTo>
                    <a:pt x="359065" y="391775"/>
                    <a:pt x="360294" y="396694"/>
                    <a:pt x="360704" y="401203"/>
                  </a:cubicBezTo>
                  <a:cubicBezTo>
                    <a:pt x="362344" y="412270"/>
                    <a:pt x="360294" y="423747"/>
                    <a:pt x="360704" y="434814"/>
                  </a:cubicBezTo>
                  <a:cubicBezTo>
                    <a:pt x="360704" y="441372"/>
                    <a:pt x="360704" y="447520"/>
                    <a:pt x="361114" y="454079"/>
                  </a:cubicBezTo>
                  <a:cubicBezTo>
                    <a:pt x="361934" y="461457"/>
                    <a:pt x="360294" y="468835"/>
                    <a:pt x="360704" y="476213"/>
                  </a:cubicBezTo>
                  <a:cubicBezTo>
                    <a:pt x="361114" y="484411"/>
                    <a:pt x="359885" y="492608"/>
                    <a:pt x="359885" y="500396"/>
                  </a:cubicBezTo>
                  <a:cubicBezTo>
                    <a:pt x="359885" y="506955"/>
                    <a:pt x="360704" y="513513"/>
                    <a:pt x="359475" y="520481"/>
                  </a:cubicBezTo>
                  <a:cubicBezTo>
                    <a:pt x="359065" y="522940"/>
                    <a:pt x="359065" y="526629"/>
                    <a:pt x="359475" y="529909"/>
                  </a:cubicBezTo>
                  <a:cubicBezTo>
                    <a:pt x="361114" y="543025"/>
                    <a:pt x="357835" y="555732"/>
                    <a:pt x="359065" y="568848"/>
                  </a:cubicBezTo>
                  <a:cubicBezTo>
                    <a:pt x="359475" y="572127"/>
                    <a:pt x="357425" y="573357"/>
                    <a:pt x="354556" y="572537"/>
                  </a:cubicBezTo>
                  <a:cubicBezTo>
                    <a:pt x="342669" y="570488"/>
                    <a:pt x="330782" y="573357"/>
                    <a:pt x="318895" y="571718"/>
                  </a:cubicBezTo>
                  <a:cubicBezTo>
                    <a:pt x="313157" y="570898"/>
                    <a:pt x="307418" y="569668"/>
                    <a:pt x="301270" y="570488"/>
                  </a:cubicBezTo>
                  <a:cubicBezTo>
                    <a:pt x="298811" y="570898"/>
                    <a:pt x="295942" y="568438"/>
                    <a:pt x="297581" y="565159"/>
                  </a:cubicBezTo>
                  <a:cubicBezTo>
                    <a:pt x="300450" y="560241"/>
                    <a:pt x="297991" y="555322"/>
                    <a:pt x="297991" y="550813"/>
                  </a:cubicBezTo>
                  <a:cubicBezTo>
                    <a:pt x="297171" y="536057"/>
                    <a:pt x="298811" y="521301"/>
                    <a:pt x="298811" y="506545"/>
                  </a:cubicBezTo>
                  <a:cubicBezTo>
                    <a:pt x="298811" y="495478"/>
                    <a:pt x="299631" y="484820"/>
                    <a:pt x="299221" y="473753"/>
                  </a:cubicBezTo>
                  <a:cubicBezTo>
                    <a:pt x="298811" y="462686"/>
                    <a:pt x="296351" y="451209"/>
                    <a:pt x="298811" y="440142"/>
                  </a:cubicBezTo>
                  <a:cubicBezTo>
                    <a:pt x="299631" y="435633"/>
                    <a:pt x="297991" y="430715"/>
                    <a:pt x="298401" y="425386"/>
                  </a:cubicBezTo>
                  <a:cubicBezTo>
                    <a:pt x="298811" y="418828"/>
                    <a:pt x="300040" y="412680"/>
                    <a:pt x="300450" y="406121"/>
                  </a:cubicBezTo>
                  <a:cubicBezTo>
                    <a:pt x="300860" y="398333"/>
                    <a:pt x="302910" y="390545"/>
                    <a:pt x="302090" y="383167"/>
                  </a:cubicBezTo>
                  <a:cubicBezTo>
                    <a:pt x="300450" y="368001"/>
                    <a:pt x="299221" y="353245"/>
                    <a:pt x="301270" y="338079"/>
                  </a:cubicBezTo>
                  <a:cubicBezTo>
                    <a:pt x="302090" y="330291"/>
                    <a:pt x="302090" y="322503"/>
                    <a:pt x="302090" y="315125"/>
                  </a:cubicBezTo>
                  <a:cubicBezTo>
                    <a:pt x="302500" y="304878"/>
                    <a:pt x="300450" y="294631"/>
                    <a:pt x="300860" y="284383"/>
                  </a:cubicBezTo>
                  <a:cubicBezTo>
                    <a:pt x="301270" y="277005"/>
                    <a:pt x="299221" y="269218"/>
                    <a:pt x="300860" y="261839"/>
                  </a:cubicBezTo>
                  <a:cubicBezTo>
                    <a:pt x="301270" y="259380"/>
                    <a:pt x="304549" y="259380"/>
                    <a:pt x="306599" y="259380"/>
                  </a:cubicBezTo>
                  <a:cubicBezTo>
                    <a:pt x="317256" y="259380"/>
                    <a:pt x="327913" y="259380"/>
                    <a:pt x="338570" y="259790"/>
                  </a:cubicBezTo>
                  <a:cubicBezTo>
                    <a:pt x="343489" y="260200"/>
                    <a:pt x="348408" y="258970"/>
                    <a:pt x="352916" y="259380"/>
                  </a:cubicBezTo>
                  <a:cubicBezTo>
                    <a:pt x="361524" y="260200"/>
                    <a:pt x="362344" y="261430"/>
                    <a:pt x="362344" y="270857"/>
                  </a:cubicBezTo>
                  <a:cubicBezTo>
                    <a:pt x="363164" y="285613"/>
                    <a:pt x="362344" y="300369"/>
                    <a:pt x="361934" y="315125"/>
                  </a:cubicBezTo>
                  <a:cubicBezTo>
                    <a:pt x="360704" y="326602"/>
                    <a:pt x="362754" y="337669"/>
                    <a:pt x="361114" y="347917"/>
                  </a:cubicBezTo>
                  <a:close/>
                  <a:moveTo>
                    <a:pt x="532859" y="230688"/>
                  </a:moveTo>
                  <a:cubicBezTo>
                    <a:pt x="531219" y="244214"/>
                    <a:pt x="534498" y="257331"/>
                    <a:pt x="531219" y="270447"/>
                  </a:cubicBezTo>
                  <a:cubicBezTo>
                    <a:pt x="530399" y="274956"/>
                    <a:pt x="532039" y="279055"/>
                    <a:pt x="532449" y="283154"/>
                  </a:cubicBezTo>
                  <a:cubicBezTo>
                    <a:pt x="534088" y="294631"/>
                    <a:pt x="532039" y="305698"/>
                    <a:pt x="532449" y="316765"/>
                  </a:cubicBezTo>
                  <a:cubicBezTo>
                    <a:pt x="532449" y="323323"/>
                    <a:pt x="532449" y="329881"/>
                    <a:pt x="532859" y="336850"/>
                  </a:cubicBezTo>
                  <a:cubicBezTo>
                    <a:pt x="533678" y="344228"/>
                    <a:pt x="531629" y="351606"/>
                    <a:pt x="532039" y="358984"/>
                  </a:cubicBezTo>
                  <a:cubicBezTo>
                    <a:pt x="532449" y="367182"/>
                    <a:pt x="531219" y="375379"/>
                    <a:pt x="531219" y="383167"/>
                  </a:cubicBezTo>
                  <a:cubicBezTo>
                    <a:pt x="531219" y="389726"/>
                    <a:pt x="532449" y="396284"/>
                    <a:pt x="530809" y="403252"/>
                  </a:cubicBezTo>
                  <a:cubicBezTo>
                    <a:pt x="530399" y="405302"/>
                    <a:pt x="530399" y="408991"/>
                    <a:pt x="531219" y="411860"/>
                  </a:cubicBezTo>
                  <a:cubicBezTo>
                    <a:pt x="532859" y="423747"/>
                    <a:pt x="529580" y="435224"/>
                    <a:pt x="530809" y="447110"/>
                  </a:cubicBezTo>
                  <a:cubicBezTo>
                    <a:pt x="532039" y="459407"/>
                    <a:pt x="531219" y="471704"/>
                    <a:pt x="530809" y="483591"/>
                  </a:cubicBezTo>
                  <a:cubicBezTo>
                    <a:pt x="530399" y="495478"/>
                    <a:pt x="529990" y="507365"/>
                    <a:pt x="530399" y="519251"/>
                  </a:cubicBezTo>
                  <a:cubicBezTo>
                    <a:pt x="530809" y="531958"/>
                    <a:pt x="529170" y="544255"/>
                    <a:pt x="529990" y="556961"/>
                  </a:cubicBezTo>
                  <a:cubicBezTo>
                    <a:pt x="530399" y="561470"/>
                    <a:pt x="532039" y="566799"/>
                    <a:pt x="529580" y="572127"/>
                  </a:cubicBezTo>
                  <a:cubicBezTo>
                    <a:pt x="528760" y="574177"/>
                    <a:pt x="527940" y="574587"/>
                    <a:pt x="526300" y="573767"/>
                  </a:cubicBezTo>
                  <a:cubicBezTo>
                    <a:pt x="523431" y="572127"/>
                    <a:pt x="520152" y="571718"/>
                    <a:pt x="517283" y="572537"/>
                  </a:cubicBezTo>
                  <a:cubicBezTo>
                    <a:pt x="509085" y="574177"/>
                    <a:pt x="501297" y="571718"/>
                    <a:pt x="493509" y="572127"/>
                  </a:cubicBezTo>
                  <a:cubicBezTo>
                    <a:pt x="487771" y="572537"/>
                    <a:pt x="482032" y="569258"/>
                    <a:pt x="475884" y="571308"/>
                  </a:cubicBezTo>
                  <a:cubicBezTo>
                    <a:pt x="473015" y="572127"/>
                    <a:pt x="469326" y="572127"/>
                    <a:pt x="469326" y="566389"/>
                  </a:cubicBezTo>
                  <a:cubicBezTo>
                    <a:pt x="469326" y="555322"/>
                    <a:pt x="466866" y="543845"/>
                    <a:pt x="468096" y="532778"/>
                  </a:cubicBezTo>
                  <a:cubicBezTo>
                    <a:pt x="469735" y="521301"/>
                    <a:pt x="469735" y="509414"/>
                    <a:pt x="470145" y="497937"/>
                  </a:cubicBezTo>
                  <a:cubicBezTo>
                    <a:pt x="470555" y="493428"/>
                    <a:pt x="470145" y="488919"/>
                    <a:pt x="468916" y="484411"/>
                  </a:cubicBezTo>
                  <a:cubicBezTo>
                    <a:pt x="467276" y="475803"/>
                    <a:pt x="469326" y="466785"/>
                    <a:pt x="468506" y="458178"/>
                  </a:cubicBezTo>
                  <a:cubicBezTo>
                    <a:pt x="467276" y="448340"/>
                    <a:pt x="469326" y="438913"/>
                    <a:pt x="468506" y="429075"/>
                  </a:cubicBezTo>
                  <a:cubicBezTo>
                    <a:pt x="467686" y="415959"/>
                    <a:pt x="469326" y="402022"/>
                    <a:pt x="469735" y="388906"/>
                  </a:cubicBezTo>
                  <a:cubicBezTo>
                    <a:pt x="469735" y="378659"/>
                    <a:pt x="470555" y="368001"/>
                    <a:pt x="470145" y="357754"/>
                  </a:cubicBezTo>
                  <a:cubicBezTo>
                    <a:pt x="469735" y="345867"/>
                    <a:pt x="467686" y="334390"/>
                    <a:pt x="469326" y="322503"/>
                  </a:cubicBezTo>
                  <a:cubicBezTo>
                    <a:pt x="470145" y="317995"/>
                    <a:pt x="468506" y="313076"/>
                    <a:pt x="468916" y="307747"/>
                  </a:cubicBezTo>
                  <a:cubicBezTo>
                    <a:pt x="469326" y="301599"/>
                    <a:pt x="470555" y="295451"/>
                    <a:pt x="470965" y="289302"/>
                  </a:cubicBezTo>
                  <a:cubicBezTo>
                    <a:pt x="471375" y="281514"/>
                    <a:pt x="473424" y="273726"/>
                    <a:pt x="472605" y="265528"/>
                  </a:cubicBezTo>
                  <a:cubicBezTo>
                    <a:pt x="470965" y="250362"/>
                    <a:pt x="469735" y="235606"/>
                    <a:pt x="471785" y="220440"/>
                  </a:cubicBezTo>
                  <a:cubicBezTo>
                    <a:pt x="472605" y="213062"/>
                    <a:pt x="472605" y="205684"/>
                    <a:pt x="472605" y="198306"/>
                  </a:cubicBezTo>
                  <a:cubicBezTo>
                    <a:pt x="473015" y="188059"/>
                    <a:pt x="470965" y="177402"/>
                    <a:pt x="470965" y="167155"/>
                  </a:cubicBezTo>
                  <a:cubicBezTo>
                    <a:pt x="471375" y="159776"/>
                    <a:pt x="469326" y="151989"/>
                    <a:pt x="470965" y="144610"/>
                  </a:cubicBezTo>
                  <a:cubicBezTo>
                    <a:pt x="471375" y="141741"/>
                    <a:pt x="474244" y="141741"/>
                    <a:pt x="476294" y="142151"/>
                  </a:cubicBezTo>
                  <a:cubicBezTo>
                    <a:pt x="486951" y="142151"/>
                    <a:pt x="498018" y="141741"/>
                    <a:pt x="508675" y="142561"/>
                  </a:cubicBezTo>
                  <a:cubicBezTo>
                    <a:pt x="513594" y="142971"/>
                    <a:pt x="518103" y="142151"/>
                    <a:pt x="522611" y="142561"/>
                  </a:cubicBezTo>
                  <a:cubicBezTo>
                    <a:pt x="531219" y="143381"/>
                    <a:pt x="532449" y="144610"/>
                    <a:pt x="532449" y="154038"/>
                  </a:cubicBezTo>
                  <a:cubicBezTo>
                    <a:pt x="532039" y="168794"/>
                    <a:pt x="532449" y="183550"/>
                    <a:pt x="531629" y="198306"/>
                  </a:cubicBezTo>
                  <a:cubicBezTo>
                    <a:pt x="532039" y="208963"/>
                    <a:pt x="534498" y="220031"/>
                    <a:pt x="532859" y="230688"/>
                  </a:cubicBezTo>
                  <a:close/>
                </a:path>
              </a:pathLst>
            </a:custGeom>
            <a:solidFill>
              <a:srgbClr val="3E260D"/>
            </a:solidFill>
            <a:ln w="40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aphic 88">
            <a:extLst>
              <a:ext uri="{FF2B5EF4-FFF2-40B4-BE49-F238E27FC236}">
                <a16:creationId xmlns:a16="http://schemas.microsoft.com/office/drawing/2014/main" id="{683B125A-0557-4466-B0FB-FAD0D85F1C9C}"/>
              </a:ext>
            </a:extLst>
          </p:cNvPr>
          <p:cNvGrpSpPr/>
          <p:nvPr/>
        </p:nvGrpSpPr>
        <p:grpSpPr>
          <a:xfrm>
            <a:off x="5943922" y="2684114"/>
            <a:ext cx="339520" cy="466406"/>
            <a:chOff x="5943922" y="2684114"/>
            <a:chExt cx="339520" cy="46640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F5A965-2E47-490E-A0C2-13A6A304E563}"/>
                </a:ext>
              </a:extLst>
            </p:cNvPr>
            <p:cNvSpPr/>
            <p:nvPr/>
          </p:nvSpPr>
          <p:spPr>
            <a:xfrm>
              <a:off x="5977296" y="2808647"/>
              <a:ext cx="296006" cy="321973"/>
            </a:xfrm>
            <a:custGeom>
              <a:avLst/>
              <a:gdLst>
                <a:gd name="connsiteX0" fmla="*/ 976 w 296006"/>
                <a:gd name="connsiteY0" fmla="*/ 238634 h 321973"/>
                <a:gd name="connsiteX1" fmla="*/ 2183 w 296006"/>
                <a:gd name="connsiteY1" fmla="*/ 255531 h 321973"/>
                <a:gd name="connsiteX2" fmla="*/ 5502 w 296006"/>
                <a:gd name="connsiteY2" fmla="*/ 274238 h 321973"/>
                <a:gd name="connsiteX3" fmla="*/ 12743 w 296006"/>
                <a:gd name="connsiteY3" fmla="*/ 298074 h 321973"/>
                <a:gd name="connsiteX4" fmla="*/ 29338 w 296006"/>
                <a:gd name="connsiteY4" fmla="*/ 316178 h 321973"/>
                <a:gd name="connsiteX5" fmla="*/ 49554 w 296006"/>
                <a:gd name="connsiteY5" fmla="*/ 321005 h 321973"/>
                <a:gd name="connsiteX6" fmla="*/ 61020 w 296006"/>
                <a:gd name="connsiteY6" fmla="*/ 321307 h 321973"/>
                <a:gd name="connsiteX7" fmla="*/ 63132 w 296006"/>
                <a:gd name="connsiteY7" fmla="*/ 321609 h 321973"/>
                <a:gd name="connsiteX8" fmla="*/ 81839 w 296006"/>
                <a:gd name="connsiteY8" fmla="*/ 320100 h 321973"/>
                <a:gd name="connsiteX9" fmla="*/ 101451 w 296006"/>
                <a:gd name="connsiteY9" fmla="*/ 321307 h 321973"/>
                <a:gd name="connsiteX10" fmla="*/ 122572 w 296006"/>
                <a:gd name="connsiteY10" fmla="*/ 321609 h 321973"/>
                <a:gd name="connsiteX11" fmla="*/ 147012 w 296006"/>
                <a:gd name="connsiteY11" fmla="*/ 321911 h 321973"/>
                <a:gd name="connsiteX12" fmla="*/ 159986 w 296006"/>
                <a:gd name="connsiteY12" fmla="*/ 321609 h 321973"/>
                <a:gd name="connsiteX13" fmla="*/ 179900 w 296006"/>
                <a:gd name="connsiteY13" fmla="*/ 321307 h 321973"/>
                <a:gd name="connsiteX14" fmla="*/ 218220 w 296006"/>
                <a:gd name="connsiteY14" fmla="*/ 320704 h 321973"/>
                <a:gd name="connsiteX15" fmla="*/ 240246 w 296006"/>
                <a:gd name="connsiteY15" fmla="*/ 320100 h 321973"/>
                <a:gd name="connsiteX16" fmla="*/ 243866 w 296006"/>
                <a:gd name="connsiteY16" fmla="*/ 320100 h 321973"/>
                <a:gd name="connsiteX17" fmla="*/ 265289 w 296006"/>
                <a:gd name="connsiteY17" fmla="*/ 316178 h 321973"/>
                <a:gd name="connsiteX18" fmla="*/ 285505 w 296006"/>
                <a:gd name="connsiteY18" fmla="*/ 291738 h 321973"/>
                <a:gd name="connsiteX19" fmla="*/ 288824 w 296006"/>
                <a:gd name="connsiteY19" fmla="*/ 284798 h 321973"/>
                <a:gd name="connsiteX20" fmla="*/ 290936 w 296006"/>
                <a:gd name="connsiteY20" fmla="*/ 266393 h 321973"/>
                <a:gd name="connsiteX21" fmla="*/ 293953 w 296006"/>
                <a:gd name="connsiteY21" fmla="*/ 247987 h 321973"/>
                <a:gd name="connsiteX22" fmla="*/ 295764 w 296006"/>
                <a:gd name="connsiteY22" fmla="*/ 217513 h 321973"/>
                <a:gd name="connsiteX23" fmla="*/ 294858 w 296006"/>
                <a:gd name="connsiteY23" fmla="*/ 201521 h 321973"/>
                <a:gd name="connsiteX24" fmla="*/ 291841 w 296006"/>
                <a:gd name="connsiteY24" fmla="*/ 188245 h 321973"/>
                <a:gd name="connsiteX25" fmla="*/ 286410 w 296006"/>
                <a:gd name="connsiteY25" fmla="*/ 162297 h 321973"/>
                <a:gd name="connsiteX26" fmla="*/ 277358 w 296006"/>
                <a:gd name="connsiteY26" fmla="*/ 138460 h 321973"/>
                <a:gd name="connsiteX27" fmla="*/ 271927 w 296006"/>
                <a:gd name="connsiteY27" fmla="*/ 129107 h 321973"/>
                <a:gd name="connsiteX28" fmla="*/ 263780 w 296006"/>
                <a:gd name="connsiteY28" fmla="*/ 111305 h 321973"/>
                <a:gd name="connsiteX29" fmla="*/ 255332 w 296006"/>
                <a:gd name="connsiteY29" fmla="*/ 96520 h 321973"/>
                <a:gd name="connsiteX30" fmla="*/ 246280 w 296006"/>
                <a:gd name="connsiteY30" fmla="*/ 81434 h 321973"/>
                <a:gd name="connsiteX31" fmla="*/ 231496 w 296006"/>
                <a:gd name="connsiteY31" fmla="*/ 63934 h 321973"/>
                <a:gd name="connsiteX32" fmla="*/ 212788 w 296006"/>
                <a:gd name="connsiteY32" fmla="*/ 44322 h 321973"/>
                <a:gd name="connsiteX33" fmla="*/ 188047 w 296006"/>
                <a:gd name="connsiteY33" fmla="*/ 22597 h 321973"/>
                <a:gd name="connsiteX34" fmla="*/ 172055 w 296006"/>
                <a:gd name="connsiteY34" fmla="*/ 8114 h 321973"/>
                <a:gd name="connsiteX35" fmla="*/ 154857 w 296006"/>
                <a:gd name="connsiteY35" fmla="*/ 269 h 321973"/>
                <a:gd name="connsiteX36" fmla="*/ 147917 w 296006"/>
                <a:gd name="connsiteY36" fmla="*/ 269 h 321973"/>
                <a:gd name="connsiteX37" fmla="*/ 147917 w 296006"/>
                <a:gd name="connsiteY37" fmla="*/ 873 h 321973"/>
                <a:gd name="connsiteX38" fmla="*/ 134339 w 296006"/>
                <a:gd name="connsiteY38" fmla="*/ 873 h 321973"/>
                <a:gd name="connsiteX39" fmla="*/ 130719 w 296006"/>
                <a:gd name="connsiteY39" fmla="*/ 2080 h 321973"/>
                <a:gd name="connsiteX40" fmla="*/ 114425 w 296006"/>
                <a:gd name="connsiteY40" fmla="*/ 15658 h 321973"/>
                <a:gd name="connsiteX41" fmla="*/ 94210 w 296006"/>
                <a:gd name="connsiteY41" fmla="*/ 33761 h 321973"/>
                <a:gd name="connsiteX42" fmla="*/ 77615 w 296006"/>
                <a:gd name="connsiteY42" fmla="*/ 49753 h 321973"/>
                <a:gd name="connsiteX43" fmla="*/ 67658 w 296006"/>
                <a:gd name="connsiteY43" fmla="*/ 60011 h 321973"/>
                <a:gd name="connsiteX44" fmla="*/ 62226 w 296006"/>
                <a:gd name="connsiteY44" fmla="*/ 66348 h 321973"/>
                <a:gd name="connsiteX45" fmla="*/ 58002 w 296006"/>
                <a:gd name="connsiteY45" fmla="*/ 70572 h 321973"/>
                <a:gd name="connsiteX46" fmla="*/ 50157 w 296006"/>
                <a:gd name="connsiteY46" fmla="*/ 80831 h 321973"/>
                <a:gd name="connsiteX47" fmla="*/ 42011 w 296006"/>
                <a:gd name="connsiteY47" fmla="*/ 92598 h 321973"/>
                <a:gd name="connsiteX48" fmla="*/ 33261 w 296006"/>
                <a:gd name="connsiteY48" fmla="*/ 108288 h 321973"/>
                <a:gd name="connsiteX49" fmla="*/ 27528 w 296006"/>
                <a:gd name="connsiteY49" fmla="*/ 119452 h 321973"/>
                <a:gd name="connsiteX50" fmla="*/ 20890 w 296006"/>
                <a:gd name="connsiteY50" fmla="*/ 134236 h 321973"/>
                <a:gd name="connsiteX51" fmla="*/ 11536 w 296006"/>
                <a:gd name="connsiteY51" fmla="*/ 153245 h 321973"/>
                <a:gd name="connsiteX52" fmla="*/ 3993 w 296006"/>
                <a:gd name="connsiteY52" fmla="*/ 187039 h 321973"/>
                <a:gd name="connsiteX53" fmla="*/ 3088 w 296006"/>
                <a:gd name="connsiteY53" fmla="*/ 193677 h 321973"/>
                <a:gd name="connsiteX54" fmla="*/ 71 w 296006"/>
                <a:gd name="connsiteY54" fmla="*/ 217815 h 321973"/>
                <a:gd name="connsiteX55" fmla="*/ 976 w 296006"/>
                <a:gd name="connsiteY55" fmla="*/ 238634 h 321973"/>
                <a:gd name="connsiteX56" fmla="*/ 109598 w 296006"/>
                <a:gd name="connsiteY56" fmla="*/ 222039 h 321973"/>
                <a:gd name="connsiteX57" fmla="*/ 124382 w 296006"/>
                <a:gd name="connsiteY57" fmla="*/ 224453 h 321973"/>
                <a:gd name="connsiteX58" fmla="*/ 141279 w 296006"/>
                <a:gd name="connsiteY58" fmla="*/ 234108 h 321973"/>
                <a:gd name="connsiteX59" fmla="*/ 143391 w 296006"/>
                <a:gd name="connsiteY59" fmla="*/ 232298 h 321973"/>
                <a:gd name="connsiteX60" fmla="*/ 143391 w 296006"/>
                <a:gd name="connsiteY60" fmla="*/ 218116 h 321973"/>
                <a:gd name="connsiteX61" fmla="*/ 143995 w 296006"/>
                <a:gd name="connsiteY61" fmla="*/ 203935 h 321973"/>
                <a:gd name="connsiteX62" fmla="*/ 140072 w 296006"/>
                <a:gd name="connsiteY62" fmla="*/ 197599 h 321973"/>
                <a:gd name="connsiteX63" fmla="*/ 124382 w 296006"/>
                <a:gd name="connsiteY63" fmla="*/ 189151 h 321973"/>
                <a:gd name="connsiteX64" fmla="*/ 110503 w 296006"/>
                <a:gd name="connsiteY64" fmla="*/ 162297 h 321973"/>
                <a:gd name="connsiteX65" fmla="*/ 125891 w 296006"/>
                <a:gd name="connsiteY65" fmla="*/ 136348 h 321973"/>
                <a:gd name="connsiteX66" fmla="*/ 138262 w 296006"/>
                <a:gd name="connsiteY66" fmla="*/ 131521 h 321973"/>
                <a:gd name="connsiteX67" fmla="*/ 140977 w 296006"/>
                <a:gd name="connsiteY67" fmla="*/ 128202 h 321973"/>
                <a:gd name="connsiteX68" fmla="*/ 141279 w 296006"/>
                <a:gd name="connsiteY68" fmla="*/ 120055 h 321973"/>
                <a:gd name="connsiteX69" fmla="*/ 150633 w 296006"/>
                <a:gd name="connsiteY69" fmla="*/ 112512 h 321973"/>
                <a:gd name="connsiteX70" fmla="*/ 158176 w 296006"/>
                <a:gd name="connsiteY70" fmla="*/ 120960 h 321973"/>
                <a:gd name="connsiteX71" fmla="*/ 158478 w 296006"/>
                <a:gd name="connsiteY71" fmla="*/ 126693 h 321973"/>
                <a:gd name="connsiteX72" fmla="*/ 163607 w 296006"/>
                <a:gd name="connsiteY72" fmla="*/ 132728 h 321973"/>
                <a:gd name="connsiteX73" fmla="*/ 182012 w 296006"/>
                <a:gd name="connsiteY73" fmla="*/ 140874 h 321973"/>
                <a:gd name="connsiteX74" fmla="*/ 185030 w 296006"/>
                <a:gd name="connsiteY74" fmla="*/ 148116 h 321973"/>
                <a:gd name="connsiteX75" fmla="*/ 178090 w 296006"/>
                <a:gd name="connsiteY75" fmla="*/ 152642 h 321973"/>
                <a:gd name="connsiteX76" fmla="*/ 159986 w 296006"/>
                <a:gd name="connsiteY76" fmla="*/ 150228 h 321973"/>
                <a:gd name="connsiteX77" fmla="*/ 160590 w 296006"/>
                <a:gd name="connsiteY77" fmla="*/ 165918 h 321973"/>
                <a:gd name="connsiteX78" fmla="*/ 161797 w 296006"/>
                <a:gd name="connsiteY78" fmla="*/ 182513 h 321973"/>
                <a:gd name="connsiteX79" fmla="*/ 168435 w 296006"/>
                <a:gd name="connsiteY79" fmla="*/ 189151 h 321973"/>
                <a:gd name="connsiteX80" fmla="*/ 188047 w 296006"/>
                <a:gd name="connsiteY80" fmla="*/ 203935 h 321973"/>
                <a:gd name="connsiteX81" fmla="*/ 192271 w 296006"/>
                <a:gd name="connsiteY81" fmla="*/ 229884 h 321973"/>
                <a:gd name="connsiteX82" fmla="*/ 174469 w 296006"/>
                <a:gd name="connsiteY82" fmla="*/ 248591 h 321973"/>
                <a:gd name="connsiteX83" fmla="*/ 163305 w 296006"/>
                <a:gd name="connsiteY83" fmla="*/ 252212 h 321973"/>
                <a:gd name="connsiteX84" fmla="*/ 160590 w 296006"/>
                <a:gd name="connsiteY84" fmla="*/ 256134 h 321973"/>
                <a:gd name="connsiteX85" fmla="*/ 161495 w 296006"/>
                <a:gd name="connsiteY85" fmla="*/ 264281 h 321973"/>
                <a:gd name="connsiteX86" fmla="*/ 154253 w 296006"/>
                <a:gd name="connsiteY86" fmla="*/ 273936 h 321973"/>
                <a:gd name="connsiteX87" fmla="*/ 145202 w 296006"/>
                <a:gd name="connsiteY87" fmla="*/ 265488 h 321973"/>
                <a:gd name="connsiteX88" fmla="*/ 143995 w 296006"/>
                <a:gd name="connsiteY88" fmla="*/ 256134 h 321973"/>
                <a:gd name="connsiteX89" fmla="*/ 141581 w 296006"/>
                <a:gd name="connsiteY89" fmla="*/ 254022 h 321973"/>
                <a:gd name="connsiteX90" fmla="*/ 115934 w 296006"/>
                <a:gd name="connsiteY90" fmla="*/ 242255 h 321973"/>
                <a:gd name="connsiteX91" fmla="*/ 109598 w 296006"/>
                <a:gd name="connsiteY91" fmla="*/ 236824 h 321973"/>
                <a:gd name="connsiteX92" fmla="*/ 109598 w 296006"/>
                <a:gd name="connsiteY92" fmla="*/ 222039 h 32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96006" h="321973">
                  <a:moveTo>
                    <a:pt x="976" y="238634"/>
                  </a:moveTo>
                  <a:cubicBezTo>
                    <a:pt x="674" y="244367"/>
                    <a:pt x="976" y="250099"/>
                    <a:pt x="2183" y="255531"/>
                  </a:cubicBezTo>
                  <a:cubicBezTo>
                    <a:pt x="3390" y="261867"/>
                    <a:pt x="5200" y="267901"/>
                    <a:pt x="5502" y="274238"/>
                  </a:cubicBezTo>
                  <a:cubicBezTo>
                    <a:pt x="6105" y="282686"/>
                    <a:pt x="7916" y="290833"/>
                    <a:pt x="12743" y="298074"/>
                  </a:cubicBezTo>
                  <a:cubicBezTo>
                    <a:pt x="17269" y="305014"/>
                    <a:pt x="22700" y="311350"/>
                    <a:pt x="29338" y="316178"/>
                  </a:cubicBezTo>
                  <a:cubicBezTo>
                    <a:pt x="35373" y="320704"/>
                    <a:pt x="42614" y="321911"/>
                    <a:pt x="49554" y="321005"/>
                  </a:cubicBezTo>
                  <a:cubicBezTo>
                    <a:pt x="53476" y="320402"/>
                    <a:pt x="57097" y="320704"/>
                    <a:pt x="61020" y="321307"/>
                  </a:cubicBezTo>
                  <a:cubicBezTo>
                    <a:pt x="61623" y="321307"/>
                    <a:pt x="62226" y="321911"/>
                    <a:pt x="63132" y="321609"/>
                  </a:cubicBezTo>
                  <a:cubicBezTo>
                    <a:pt x="69166" y="319798"/>
                    <a:pt x="75502" y="321307"/>
                    <a:pt x="81839" y="320100"/>
                  </a:cubicBezTo>
                  <a:cubicBezTo>
                    <a:pt x="88175" y="319195"/>
                    <a:pt x="94813" y="321005"/>
                    <a:pt x="101451" y="321307"/>
                  </a:cubicBezTo>
                  <a:cubicBezTo>
                    <a:pt x="108391" y="321609"/>
                    <a:pt x="115632" y="321307"/>
                    <a:pt x="122572" y="321609"/>
                  </a:cubicBezTo>
                  <a:cubicBezTo>
                    <a:pt x="130719" y="322212"/>
                    <a:pt x="138865" y="321307"/>
                    <a:pt x="147012" y="321911"/>
                  </a:cubicBezTo>
                  <a:cubicBezTo>
                    <a:pt x="151236" y="322212"/>
                    <a:pt x="155762" y="321307"/>
                    <a:pt x="159986" y="321609"/>
                  </a:cubicBezTo>
                  <a:cubicBezTo>
                    <a:pt x="166624" y="322212"/>
                    <a:pt x="173262" y="321005"/>
                    <a:pt x="179900" y="321307"/>
                  </a:cubicBezTo>
                  <a:cubicBezTo>
                    <a:pt x="192573" y="321911"/>
                    <a:pt x="205245" y="319497"/>
                    <a:pt x="218220" y="320704"/>
                  </a:cubicBezTo>
                  <a:cubicBezTo>
                    <a:pt x="225461" y="321307"/>
                    <a:pt x="233004" y="321911"/>
                    <a:pt x="240246" y="320100"/>
                  </a:cubicBezTo>
                  <a:cubicBezTo>
                    <a:pt x="241754" y="319798"/>
                    <a:pt x="242659" y="319798"/>
                    <a:pt x="243866" y="320100"/>
                  </a:cubicBezTo>
                  <a:cubicBezTo>
                    <a:pt x="251711" y="322212"/>
                    <a:pt x="259556" y="320402"/>
                    <a:pt x="265289" y="316178"/>
                  </a:cubicBezTo>
                  <a:cubicBezTo>
                    <a:pt x="274039" y="310143"/>
                    <a:pt x="281582" y="302298"/>
                    <a:pt x="285505" y="291738"/>
                  </a:cubicBezTo>
                  <a:cubicBezTo>
                    <a:pt x="286410" y="289324"/>
                    <a:pt x="288824" y="287815"/>
                    <a:pt x="288824" y="284798"/>
                  </a:cubicBezTo>
                  <a:cubicBezTo>
                    <a:pt x="289126" y="278462"/>
                    <a:pt x="290031" y="272427"/>
                    <a:pt x="290936" y="266393"/>
                  </a:cubicBezTo>
                  <a:cubicBezTo>
                    <a:pt x="291841" y="260358"/>
                    <a:pt x="293651" y="254324"/>
                    <a:pt x="293953" y="247987"/>
                  </a:cubicBezTo>
                  <a:cubicBezTo>
                    <a:pt x="294255" y="237729"/>
                    <a:pt x="294557" y="227772"/>
                    <a:pt x="295764" y="217513"/>
                  </a:cubicBezTo>
                  <a:cubicBezTo>
                    <a:pt x="296367" y="212384"/>
                    <a:pt x="295764" y="206651"/>
                    <a:pt x="294858" y="201521"/>
                  </a:cubicBezTo>
                  <a:cubicBezTo>
                    <a:pt x="294255" y="196996"/>
                    <a:pt x="292445" y="192771"/>
                    <a:pt x="291841" y="188245"/>
                  </a:cubicBezTo>
                  <a:cubicBezTo>
                    <a:pt x="290634" y="179495"/>
                    <a:pt x="288824" y="170745"/>
                    <a:pt x="286410" y="162297"/>
                  </a:cubicBezTo>
                  <a:cubicBezTo>
                    <a:pt x="283996" y="154150"/>
                    <a:pt x="281582" y="146004"/>
                    <a:pt x="277358" y="138460"/>
                  </a:cubicBezTo>
                  <a:cubicBezTo>
                    <a:pt x="275548" y="135443"/>
                    <a:pt x="273134" y="132728"/>
                    <a:pt x="271927" y="129107"/>
                  </a:cubicBezTo>
                  <a:cubicBezTo>
                    <a:pt x="270418" y="122771"/>
                    <a:pt x="266798" y="117038"/>
                    <a:pt x="263780" y="111305"/>
                  </a:cubicBezTo>
                  <a:cubicBezTo>
                    <a:pt x="261065" y="106176"/>
                    <a:pt x="257142" y="101951"/>
                    <a:pt x="255332" y="96520"/>
                  </a:cubicBezTo>
                  <a:cubicBezTo>
                    <a:pt x="253522" y="90486"/>
                    <a:pt x="250203" y="85356"/>
                    <a:pt x="246280" y="81434"/>
                  </a:cubicBezTo>
                  <a:cubicBezTo>
                    <a:pt x="240849" y="76003"/>
                    <a:pt x="236927" y="69365"/>
                    <a:pt x="231496" y="63934"/>
                  </a:cubicBezTo>
                  <a:cubicBezTo>
                    <a:pt x="225159" y="57598"/>
                    <a:pt x="218521" y="51261"/>
                    <a:pt x="212788" y="44322"/>
                  </a:cubicBezTo>
                  <a:cubicBezTo>
                    <a:pt x="205849" y="35873"/>
                    <a:pt x="195590" y="30442"/>
                    <a:pt x="188047" y="22597"/>
                  </a:cubicBezTo>
                  <a:cubicBezTo>
                    <a:pt x="183219" y="17468"/>
                    <a:pt x="177788" y="12640"/>
                    <a:pt x="172055" y="8114"/>
                  </a:cubicBezTo>
                  <a:cubicBezTo>
                    <a:pt x="166926" y="3890"/>
                    <a:pt x="162702" y="-1239"/>
                    <a:pt x="154857" y="269"/>
                  </a:cubicBezTo>
                  <a:cubicBezTo>
                    <a:pt x="152745" y="873"/>
                    <a:pt x="150029" y="269"/>
                    <a:pt x="147917" y="269"/>
                  </a:cubicBezTo>
                  <a:cubicBezTo>
                    <a:pt x="147917" y="571"/>
                    <a:pt x="147917" y="571"/>
                    <a:pt x="147917" y="873"/>
                  </a:cubicBezTo>
                  <a:cubicBezTo>
                    <a:pt x="143391" y="873"/>
                    <a:pt x="138865" y="873"/>
                    <a:pt x="134339" y="873"/>
                  </a:cubicBezTo>
                  <a:cubicBezTo>
                    <a:pt x="133132" y="873"/>
                    <a:pt x="131926" y="873"/>
                    <a:pt x="130719" y="2080"/>
                  </a:cubicBezTo>
                  <a:cubicBezTo>
                    <a:pt x="125287" y="6606"/>
                    <a:pt x="119856" y="11132"/>
                    <a:pt x="114425" y="15658"/>
                  </a:cubicBezTo>
                  <a:cubicBezTo>
                    <a:pt x="107486" y="21692"/>
                    <a:pt x="101753" y="28632"/>
                    <a:pt x="94210" y="33761"/>
                  </a:cubicBezTo>
                  <a:cubicBezTo>
                    <a:pt x="87873" y="37985"/>
                    <a:pt x="82744" y="44020"/>
                    <a:pt x="77615" y="49753"/>
                  </a:cubicBezTo>
                  <a:cubicBezTo>
                    <a:pt x="74597" y="53373"/>
                    <a:pt x="70977" y="56692"/>
                    <a:pt x="67658" y="60011"/>
                  </a:cubicBezTo>
                  <a:cubicBezTo>
                    <a:pt x="65545" y="61822"/>
                    <a:pt x="64942" y="65443"/>
                    <a:pt x="62226" y="66348"/>
                  </a:cubicBezTo>
                  <a:cubicBezTo>
                    <a:pt x="59813" y="67253"/>
                    <a:pt x="58606" y="68762"/>
                    <a:pt x="58002" y="70572"/>
                  </a:cubicBezTo>
                  <a:cubicBezTo>
                    <a:pt x="56494" y="74796"/>
                    <a:pt x="52571" y="77210"/>
                    <a:pt x="50157" y="80831"/>
                  </a:cubicBezTo>
                  <a:cubicBezTo>
                    <a:pt x="47744" y="84753"/>
                    <a:pt x="43519" y="87770"/>
                    <a:pt x="42011" y="92598"/>
                  </a:cubicBezTo>
                  <a:cubicBezTo>
                    <a:pt x="40200" y="98331"/>
                    <a:pt x="36580" y="103158"/>
                    <a:pt x="33261" y="108288"/>
                  </a:cubicBezTo>
                  <a:cubicBezTo>
                    <a:pt x="31149" y="111908"/>
                    <a:pt x="29338" y="115529"/>
                    <a:pt x="27528" y="119452"/>
                  </a:cubicBezTo>
                  <a:cubicBezTo>
                    <a:pt x="25114" y="124279"/>
                    <a:pt x="24209" y="130012"/>
                    <a:pt x="20890" y="134236"/>
                  </a:cubicBezTo>
                  <a:cubicBezTo>
                    <a:pt x="16364" y="139969"/>
                    <a:pt x="13648" y="146909"/>
                    <a:pt x="11536" y="153245"/>
                  </a:cubicBezTo>
                  <a:cubicBezTo>
                    <a:pt x="7916" y="164107"/>
                    <a:pt x="5200" y="175573"/>
                    <a:pt x="3993" y="187039"/>
                  </a:cubicBezTo>
                  <a:cubicBezTo>
                    <a:pt x="3691" y="189151"/>
                    <a:pt x="3993" y="191263"/>
                    <a:pt x="3088" y="193677"/>
                  </a:cubicBezTo>
                  <a:cubicBezTo>
                    <a:pt x="372" y="201521"/>
                    <a:pt x="-231" y="209668"/>
                    <a:pt x="71" y="217815"/>
                  </a:cubicBezTo>
                  <a:cubicBezTo>
                    <a:pt x="-231" y="225056"/>
                    <a:pt x="1278" y="231694"/>
                    <a:pt x="976" y="238634"/>
                  </a:cubicBezTo>
                  <a:close/>
                  <a:moveTo>
                    <a:pt x="109598" y="222039"/>
                  </a:moveTo>
                  <a:cubicBezTo>
                    <a:pt x="114124" y="218418"/>
                    <a:pt x="121063" y="219323"/>
                    <a:pt x="124382" y="224453"/>
                  </a:cubicBezTo>
                  <a:cubicBezTo>
                    <a:pt x="128607" y="230186"/>
                    <a:pt x="134943" y="232599"/>
                    <a:pt x="141279" y="234108"/>
                  </a:cubicBezTo>
                  <a:cubicBezTo>
                    <a:pt x="142788" y="234410"/>
                    <a:pt x="143391" y="234410"/>
                    <a:pt x="143391" y="232298"/>
                  </a:cubicBezTo>
                  <a:cubicBezTo>
                    <a:pt x="143391" y="227470"/>
                    <a:pt x="142486" y="222642"/>
                    <a:pt x="143391" y="218116"/>
                  </a:cubicBezTo>
                  <a:cubicBezTo>
                    <a:pt x="144296" y="213289"/>
                    <a:pt x="143693" y="208763"/>
                    <a:pt x="143995" y="203935"/>
                  </a:cubicBezTo>
                  <a:cubicBezTo>
                    <a:pt x="144296" y="200616"/>
                    <a:pt x="142788" y="198504"/>
                    <a:pt x="140072" y="197599"/>
                  </a:cubicBezTo>
                  <a:cubicBezTo>
                    <a:pt x="134339" y="195487"/>
                    <a:pt x="129210" y="192771"/>
                    <a:pt x="124382" y="189151"/>
                  </a:cubicBezTo>
                  <a:cubicBezTo>
                    <a:pt x="115330" y="182211"/>
                    <a:pt x="111106" y="173159"/>
                    <a:pt x="110503" y="162297"/>
                  </a:cubicBezTo>
                  <a:cubicBezTo>
                    <a:pt x="109598" y="149926"/>
                    <a:pt x="117141" y="142685"/>
                    <a:pt x="125891" y="136348"/>
                  </a:cubicBezTo>
                  <a:cubicBezTo>
                    <a:pt x="129512" y="133935"/>
                    <a:pt x="133736" y="132124"/>
                    <a:pt x="138262" y="131521"/>
                  </a:cubicBezTo>
                  <a:cubicBezTo>
                    <a:pt x="140374" y="131219"/>
                    <a:pt x="141279" y="130616"/>
                    <a:pt x="140977" y="128202"/>
                  </a:cubicBezTo>
                  <a:cubicBezTo>
                    <a:pt x="140676" y="125486"/>
                    <a:pt x="140676" y="122771"/>
                    <a:pt x="141279" y="120055"/>
                  </a:cubicBezTo>
                  <a:cubicBezTo>
                    <a:pt x="142486" y="115227"/>
                    <a:pt x="145805" y="112210"/>
                    <a:pt x="150633" y="112512"/>
                  </a:cubicBezTo>
                  <a:cubicBezTo>
                    <a:pt x="153952" y="112814"/>
                    <a:pt x="157874" y="116736"/>
                    <a:pt x="158176" y="120960"/>
                  </a:cubicBezTo>
                  <a:cubicBezTo>
                    <a:pt x="158176" y="123072"/>
                    <a:pt x="158779" y="124883"/>
                    <a:pt x="158478" y="126693"/>
                  </a:cubicBezTo>
                  <a:cubicBezTo>
                    <a:pt x="157572" y="131219"/>
                    <a:pt x="160590" y="131521"/>
                    <a:pt x="163607" y="132728"/>
                  </a:cubicBezTo>
                  <a:cubicBezTo>
                    <a:pt x="169943" y="135141"/>
                    <a:pt x="175978" y="137857"/>
                    <a:pt x="182012" y="140874"/>
                  </a:cubicBezTo>
                  <a:cubicBezTo>
                    <a:pt x="184426" y="142081"/>
                    <a:pt x="185935" y="145098"/>
                    <a:pt x="185030" y="148116"/>
                  </a:cubicBezTo>
                  <a:cubicBezTo>
                    <a:pt x="183823" y="151133"/>
                    <a:pt x="181409" y="152340"/>
                    <a:pt x="178090" y="152642"/>
                  </a:cubicBezTo>
                  <a:cubicBezTo>
                    <a:pt x="172055" y="152943"/>
                    <a:pt x="166322" y="151435"/>
                    <a:pt x="159986" y="150228"/>
                  </a:cubicBezTo>
                  <a:cubicBezTo>
                    <a:pt x="161797" y="155961"/>
                    <a:pt x="159986" y="160788"/>
                    <a:pt x="160590" y="165918"/>
                  </a:cubicBezTo>
                  <a:cubicBezTo>
                    <a:pt x="161495" y="171349"/>
                    <a:pt x="161797" y="176780"/>
                    <a:pt x="161797" y="182513"/>
                  </a:cubicBezTo>
                  <a:cubicBezTo>
                    <a:pt x="161797" y="186737"/>
                    <a:pt x="165417" y="187642"/>
                    <a:pt x="168435" y="189151"/>
                  </a:cubicBezTo>
                  <a:cubicBezTo>
                    <a:pt x="175676" y="193073"/>
                    <a:pt x="183521" y="196392"/>
                    <a:pt x="188047" y="203935"/>
                  </a:cubicBezTo>
                  <a:cubicBezTo>
                    <a:pt x="192874" y="212082"/>
                    <a:pt x="195892" y="220530"/>
                    <a:pt x="192271" y="229884"/>
                  </a:cubicBezTo>
                  <a:cubicBezTo>
                    <a:pt x="188952" y="238332"/>
                    <a:pt x="183219" y="244970"/>
                    <a:pt x="174469" y="248591"/>
                  </a:cubicBezTo>
                  <a:cubicBezTo>
                    <a:pt x="170848" y="250099"/>
                    <a:pt x="167228" y="251910"/>
                    <a:pt x="163305" y="252212"/>
                  </a:cubicBezTo>
                  <a:cubicBezTo>
                    <a:pt x="161193" y="252513"/>
                    <a:pt x="159986" y="253419"/>
                    <a:pt x="160590" y="256134"/>
                  </a:cubicBezTo>
                  <a:cubicBezTo>
                    <a:pt x="161193" y="258850"/>
                    <a:pt x="161193" y="261565"/>
                    <a:pt x="161495" y="264281"/>
                  </a:cubicBezTo>
                  <a:cubicBezTo>
                    <a:pt x="161797" y="268807"/>
                    <a:pt x="158176" y="273332"/>
                    <a:pt x="154253" y="273936"/>
                  </a:cubicBezTo>
                  <a:cubicBezTo>
                    <a:pt x="150331" y="274238"/>
                    <a:pt x="145805" y="270014"/>
                    <a:pt x="145202" y="265488"/>
                  </a:cubicBezTo>
                  <a:cubicBezTo>
                    <a:pt x="144900" y="262169"/>
                    <a:pt x="144598" y="259151"/>
                    <a:pt x="143995" y="256134"/>
                  </a:cubicBezTo>
                  <a:cubicBezTo>
                    <a:pt x="143693" y="254022"/>
                    <a:pt x="142788" y="254022"/>
                    <a:pt x="141581" y="254022"/>
                  </a:cubicBezTo>
                  <a:cubicBezTo>
                    <a:pt x="131624" y="253419"/>
                    <a:pt x="123779" y="247987"/>
                    <a:pt x="115934" y="242255"/>
                  </a:cubicBezTo>
                  <a:cubicBezTo>
                    <a:pt x="113822" y="240746"/>
                    <a:pt x="111408" y="238936"/>
                    <a:pt x="109598" y="236824"/>
                  </a:cubicBezTo>
                  <a:cubicBezTo>
                    <a:pt x="105072" y="231996"/>
                    <a:pt x="105373" y="225358"/>
                    <a:pt x="109598" y="22203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29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5610523-ACEC-40E9-90EC-BC00E81EA079}"/>
                </a:ext>
              </a:extLst>
            </p:cNvPr>
            <p:cNvSpPr/>
            <p:nvPr/>
          </p:nvSpPr>
          <p:spPr>
            <a:xfrm>
              <a:off x="6070021" y="2701685"/>
              <a:ext cx="107890" cy="87691"/>
            </a:xfrm>
            <a:custGeom>
              <a:avLst/>
              <a:gdLst>
                <a:gd name="connsiteX0" fmla="*/ 31657 w 107890"/>
                <a:gd name="connsiteY0" fmla="*/ 67706 h 87691"/>
                <a:gd name="connsiteX1" fmla="*/ 37994 w 107890"/>
                <a:gd name="connsiteY1" fmla="*/ 84904 h 87691"/>
                <a:gd name="connsiteX2" fmla="*/ 42218 w 107890"/>
                <a:gd name="connsiteY2" fmla="*/ 87620 h 87691"/>
                <a:gd name="connsiteX3" fmla="*/ 65149 w 107890"/>
                <a:gd name="connsiteY3" fmla="*/ 87318 h 87691"/>
                <a:gd name="connsiteX4" fmla="*/ 70278 w 107890"/>
                <a:gd name="connsiteY4" fmla="*/ 84602 h 87691"/>
                <a:gd name="connsiteX5" fmla="*/ 79029 w 107890"/>
                <a:gd name="connsiteY5" fmla="*/ 62576 h 87691"/>
                <a:gd name="connsiteX6" fmla="*/ 88986 w 107890"/>
                <a:gd name="connsiteY6" fmla="*/ 44473 h 87691"/>
                <a:gd name="connsiteX7" fmla="*/ 93210 w 107890"/>
                <a:gd name="connsiteY7" fmla="*/ 39645 h 87691"/>
                <a:gd name="connsiteX8" fmla="*/ 103770 w 107890"/>
                <a:gd name="connsiteY8" fmla="*/ 23352 h 87691"/>
                <a:gd name="connsiteX9" fmla="*/ 107391 w 107890"/>
                <a:gd name="connsiteY9" fmla="*/ 10981 h 87691"/>
                <a:gd name="connsiteX10" fmla="*/ 103770 w 107890"/>
                <a:gd name="connsiteY10" fmla="*/ 7059 h 87691"/>
                <a:gd name="connsiteX11" fmla="*/ 95624 w 107890"/>
                <a:gd name="connsiteY11" fmla="*/ 9472 h 87691"/>
                <a:gd name="connsiteX12" fmla="*/ 85667 w 107890"/>
                <a:gd name="connsiteY12" fmla="*/ 20335 h 87691"/>
                <a:gd name="connsiteX13" fmla="*/ 59718 w 107890"/>
                <a:gd name="connsiteY13" fmla="*/ 7964 h 87691"/>
                <a:gd name="connsiteX14" fmla="*/ 53985 w 107890"/>
                <a:gd name="connsiteY14" fmla="*/ 119 h 87691"/>
                <a:gd name="connsiteX15" fmla="*/ 49158 w 107890"/>
                <a:gd name="connsiteY15" fmla="*/ 4946 h 87691"/>
                <a:gd name="connsiteX16" fmla="*/ 48252 w 107890"/>
                <a:gd name="connsiteY16" fmla="*/ 7059 h 87691"/>
                <a:gd name="connsiteX17" fmla="*/ 46744 w 107890"/>
                <a:gd name="connsiteY17" fmla="*/ 13093 h 87691"/>
                <a:gd name="connsiteX18" fmla="*/ 34976 w 107890"/>
                <a:gd name="connsiteY18" fmla="*/ 20938 h 87691"/>
                <a:gd name="connsiteX19" fmla="*/ 14157 w 107890"/>
                <a:gd name="connsiteY19" fmla="*/ 12490 h 87691"/>
                <a:gd name="connsiteX20" fmla="*/ 8123 w 107890"/>
                <a:gd name="connsiteY20" fmla="*/ 6455 h 87691"/>
                <a:gd name="connsiteX21" fmla="*/ 579 w 107890"/>
                <a:gd name="connsiteY21" fmla="*/ 17619 h 87691"/>
                <a:gd name="connsiteX22" fmla="*/ 5407 w 107890"/>
                <a:gd name="connsiteY22" fmla="*/ 24559 h 87691"/>
                <a:gd name="connsiteX23" fmla="*/ 24416 w 107890"/>
                <a:gd name="connsiteY23" fmla="*/ 53826 h 87691"/>
                <a:gd name="connsiteX24" fmla="*/ 31657 w 107890"/>
                <a:gd name="connsiteY24" fmla="*/ 67706 h 8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7890" h="87691">
                  <a:moveTo>
                    <a:pt x="31657" y="67706"/>
                  </a:moveTo>
                  <a:cubicBezTo>
                    <a:pt x="33769" y="73438"/>
                    <a:pt x="37390" y="78568"/>
                    <a:pt x="37994" y="84904"/>
                  </a:cubicBezTo>
                  <a:cubicBezTo>
                    <a:pt x="38295" y="87318"/>
                    <a:pt x="39804" y="87921"/>
                    <a:pt x="42218" y="87620"/>
                  </a:cubicBezTo>
                  <a:cubicBezTo>
                    <a:pt x="49459" y="86413"/>
                    <a:pt x="57002" y="87016"/>
                    <a:pt x="65149" y="87318"/>
                  </a:cubicBezTo>
                  <a:cubicBezTo>
                    <a:pt x="66658" y="87016"/>
                    <a:pt x="69373" y="87921"/>
                    <a:pt x="70278" y="84602"/>
                  </a:cubicBezTo>
                  <a:cubicBezTo>
                    <a:pt x="72391" y="76757"/>
                    <a:pt x="75106" y="69516"/>
                    <a:pt x="79029" y="62576"/>
                  </a:cubicBezTo>
                  <a:cubicBezTo>
                    <a:pt x="82649" y="56542"/>
                    <a:pt x="85968" y="50809"/>
                    <a:pt x="88986" y="44473"/>
                  </a:cubicBezTo>
                  <a:cubicBezTo>
                    <a:pt x="89891" y="42662"/>
                    <a:pt x="92003" y="42059"/>
                    <a:pt x="93210" y="39645"/>
                  </a:cubicBezTo>
                  <a:cubicBezTo>
                    <a:pt x="96227" y="33912"/>
                    <a:pt x="99546" y="28481"/>
                    <a:pt x="103770" y="23352"/>
                  </a:cubicBezTo>
                  <a:cubicBezTo>
                    <a:pt x="106787" y="19429"/>
                    <a:pt x="108900" y="16110"/>
                    <a:pt x="107391" y="10981"/>
                  </a:cubicBezTo>
                  <a:cubicBezTo>
                    <a:pt x="106787" y="8567"/>
                    <a:pt x="106184" y="7059"/>
                    <a:pt x="103770" y="7059"/>
                  </a:cubicBezTo>
                  <a:cubicBezTo>
                    <a:pt x="101055" y="7059"/>
                    <a:pt x="98339" y="5550"/>
                    <a:pt x="95624" y="9472"/>
                  </a:cubicBezTo>
                  <a:cubicBezTo>
                    <a:pt x="92908" y="13395"/>
                    <a:pt x="91399" y="18524"/>
                    <a:pt x="85667" y="20335"/>
                  </a:cubicBezTo>
                  <a:cubicBezTo>
                    <a:pt x="76916" y="23352"/>
                    <a:pt x="60925" y="21240"/>
                    <a:pt x="59718" y="7964"/>
                  </a:cubicBezTo>
                  <a:cubicBezTo>
                    <a:pt x="59416" y="4041"/>
                    <a:pt x="56701" y="1627"/>
                    <a:pt x="53985" y="119"/>
                  </a:cubicBezTo>
                  <a:cubicBezTo>
                    <a:pt x="52477" y="-786"/>
                    <a:pt x="51270" y="3740"/>
                    <a:pt x="49158" y="4946"/>
                  </a:cubicBezTo>
                  <a:cubicBezTo>
                    <a:pt x="48554" y="5550"/>
                    <a:pt x="48554" y="6455"/>
                    <a:pt x="48252" y="7059"/>
                  </a:cubicBezTo>
                  <a:cubicBezTo>
                    <a:pt x="47649" y="9171"/>
                    <a:pt x="48252" y="11283"/>
                    <a:pt x="46744" y="13093"/>
                  </a:cubicBezTo>
                  <a:cubicBezTo>
                    <a:pt x="43726" y="17317"/>
                    <a:pt x="40407" y="19731"/>
                    <a:pt x="34976" y="20938"/>
                  </a:cubicBezTo>
                  <a:cubicBezTo>
                    <a:pt x="25623" y="22748"/>
                    <a:pt x="18985" y="20938"/>
                    <a:pt x="14157" y="12490"/>
                  </a:cubicBezTo>
                  <a:cubicBezTo>
                    <a:pt x="12649" y="10076"/>
                    <a:pt x="11743" y="6455"/>
                    <a:pt x="8123" y="6455"/>
                  </a:cubicBezTo>
                  <a:cubicBezTo>
                    <a:pt x="2390" y="6153"/>
                    <a:pt x="-1533" y="11886"/>
                    <a:pt x="579" y="17619"/>
                  </a:cubicBezTo>
                  <a:cubicBezTo>
                    <a:pt x="1485" y="20335"/>
                    <a:pt x="4200" y="22145"/>
                    <a:pt x="5407" y="24559"/>
                  </a:cubicBezTo>
                  <a:cubicBezTo>
                    <a:pt x="10536" y="35119"/>
                    <a:pt x="19287" y="43266"/>
                    <a:pt x="24416" y="53826"/>
                  </a:cubicBezTo>
                  <a:cubicBezTo>
                    <a:pt x="26830" y="58654"/>
                    <a:pt x="29847" y="62878"/>
                    <a:pt x="31657" y="6770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29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2D6C927-BF6F-4460-9082-3DCA9EB20355}"/>
                </a:ext>
              </a:extLst>
            </p:cNvPr>
            <p:cNvSpPr/>
            <p:nvPr/>
          </p:nvSpPr>
          <p:spPr>
            <a:xfrm>
              <a:off x="6105902" y="2959364"/>
              <a:ext cx="15086" cy="25792"/>
            </a:xfrm>
            <a:custGeom>
              <a:avLst/>
              <a:gdLst>
                <a:gd name="connsiteX0" fmla="*/ 14181 w 15086"/>
                <a:gd name="connsiteY0" fmla="*/ 416 h 25792"/>
                <a:gd name="connsiteX1" fmla="*/ 7241 w 15086"/>
                <a:gd name="connsiteY1" fmla="*/ 1925 h 25792"/>
                <a:gd name="connsiteX2" fmla="*/ 6336 w 15086"/>
                <a:gd name="connsiteY2" fmla="*/ 2830 h 25792"/>
                <a:gd name="connsiteX3" fmla="*/ 0 w 15086"/>
                <a:gd name="connsiteY3" fmla="*/ 11278 h 25792"/>
                <a:gd name="connsiteX4" fmla="*/ 10862 w 15086"/>
                <a:gd name="connsiteY4" fmla="*/ 25157 h 25792"/>
                <a:gd name="connsiteX5" fmla="*/ 15086 w 15086"/>
                <a:gd name="connsiteY5" fmla="*/ 21838 h 25792"/>
                <a:gd name="connsiteX6" fmla="*/ 15086 w 15086"/>
                <a:gd name="connsiteY6" fmla="*/ 6149 h 25792"/>
                <a:gd name="connsiteX7" fmla="*/ 14181 w 15086"/>
                <a:gd name="connsiteY7" fmla="*/ 416 h 25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86" h="25792">
                  <a:moveTo>
                    <a:pt x="14181" y="416"/>
                  </a:moveTo>
                  <a:cubicBezTo>
                    <a:pt x="12069" y="-489"/>
                    <a:pt x="9354" y="114"/>
                    <a:pt x="7241" y="1925"/>
                  </a:cubicBezTo>
                  <a:cubicBezTo>
                    <a:pt x="6940" y="2226"/>
                    <a:pt x="6336" y="2528"/>
                    <a:pt x="6336" y="2830"/>
                  </a:cubicBezTo>
                  <a:cubicBezTo>
                    <a:pt x="4224" y="5545"/>
                    <a:pt x="0" y="7054"/>
                    <a:pt x="0" y="11278"/>
                  </a:cubicBezTo>
                  <a:cubicBezTo>
                    <a:pt x="0" y="15804"/>
                    <a:pt x="6638" y="23649"/>
                    <a:pt x="10862" y="25157"/>
                  </a:cubicBezTo>
                  <a:cubicBezTo>
                    <a:pt x="14785" y="26666"/>
                    <a:pt x="14785" y="25459"/>
                    <a:pt x="15086" y="21838"/>
                  </a:cubicBezTo>
                  <a:cubicBezTo>
                    <a:pt x="15086" y="16709"/>
                    <a:pt x="14785" y="11278"/>
                    <a:pt x="15086" y="6149"/>
                  </a:cubicBezTo>
                  <a:cubicBezTo>
                    <a:pt x="14483" y="4338"/>
                    <a:pt x="15086" y="1019"/>
                    <a:pt x="14181" y="416"/>
                  </a:cubicBezTo>
                  <a:close/>
                </a:path>
              </a:pathLst>
            </a:custGeom>
            <a:solidFill>
              <a:srgbClr val="2C5571"/>
            </a:solidFill>
            <a:ln w="29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5DBC5D3-775E-4883-8BD5-0BAC42D221E9}"/>
                </a:ext>
              </a:extLst>
            </p:cNvPr>
            <p:cNvSpPr/>
            <p:nvPr/>
          </p:nvSpPr>
          <p:spPr>
            <a:xfrm>
              <a:off x="6138187" y="3017660"/>
              <a:ext cx="11877" cy="24491"/>
            </a:xfrm>
            <a:custGeom>
              <a:avLst/>
              <a:gdLst>
                <a:gd name="connsiteX0" fmla="*/ 7845 w 11877"/>
                <a:gd name="connsiteY0" fmla="*/ 19664 h 24491"/>
                <a:gd name="connsiteX1" fmla="*/ 10560 w 11877"/>
                <a:gd name="connsiteY1" fmla="*/ 5785 h 24491"/>
                <a:gd name="connsiteX2" fmla="*/ 1810 w 11877"/>
                <a:gd name="connsiteY2" fmla="*/ 52 h 24491"/>
                <a:gd name="connsiteX3" fmla="*/ 1509 w 11877"/>
                <a:gd name="connsiteY3" fmla="*/ 5483 h 24491"/>
                <a:gd name="connsiteX4" fmla="*/ 1207 w 11877"/>
                <a:gd name="connsiteY4" fmla="*/ 5785 h 24491"/>
                <a:gd name="connsiteX5" fmla="*/ 0 w 11877"/>
                <a:gd name="connsiteY5" fmla="*/ 24492 h 24491"/>
                <a:gd name="connsiteX6" fmla="*/ 7845 w 11877"/>
                <a:gd name="connsiteY6" fmla="*/ 19664 h 2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77" h="24491">
                  <a:moveTo>
                    <a:pt x="7845" y="19664"/>
                  </a:moveTo>
                  <a:cubicBezTo>
                    <a:pt x="12069" y="16043"/>
                    <a:pt x="12974" y="11216"/>
                    <a:pt x="10560" y="5785"/>
                  </a:cubicBezTo>
                  <a:cubicBezTo>
                    <a:pt x="9957" y="4276"/>
                    <a:pt x="2716" y="-552"/>
                    <a:pt x="1810" y="52"/>
                  </a:cubicBezTo>
                  <a:cubicBezTo>
                    <a:pt x="-302" y="1561"/>
                    <a:pt x="2112" y="3673"/>
                    <a:pt x="1509" y="5483"/>
                  </a:cubicBezTo>
                  <a:cubicBezTo>
                    <a:pt x="1509" y="5483"/>
                    <a:pt x="1509" y="5785"/>
                    <a:pt x="1207" y="5785"/>
                  </a:cubicBezTo>
                  <a:cubicBezTo>
                    <a:pt x="302" y="11819"/>
                    <a:pt x="302" y="18156"/>
                    <a:pt x="0" y="24492"/>
                  </a:cubicBezTo>
                  <a:cubicBezTo>
                    <a:pt x="3922" y="24492"/>
                    <a:pt x="5733" y="21475"/>
                    <a:pt x="7845" y="19664"/>
                  </a:cubicBezTo>
                  <a:close/>
                </a:path>
              </a:pathLst>
            </a:custGeom>
            <a:solidFill>
              <a:srgbClr val="2C5571"/>
            </a:solidFill>
            <a:ln w="29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CD0F73E-3D32-4E37-BAAA-3F331EB1A0E5}"/>
                </a:ext>
              </a:extLst>
            </p:cNvPr>
            <p:cNvSpPr/>
            <p:nvPr/>
          </p:nvSpPr>
          <p:spPr>
            <a:xfrm>
              <a:off x="5943922" y="2684114"/>
              <a:ext cx="339520" cy="466406"/>
            </a:xfrm>
            <a:custGeom>
              <a:avLst/>
              <a:gdLst>
                <a:gd name="connsiteX0" fmla="*/ 3875 w 339520"/>
                <a:gd name="connsiteY0" fmla="*/ 381874 h 466406"/>
                <a:gd name="connsiteX1" fmla="*/ 9909 w 339520"/>
                <a:gd name="connsiteY1" fmla="*/ 409332 h 466406"/>
                <a:gd name="connsiteX2" fmla="*/ 13832 w 339520"/>
                <a:gd name="connsiteY2" fmla="*/ 424720 h 466406"/>
                <a:gd name="connsiteX3" fmla="*/ 25901 w 339520"/>
                <a:gd name="connsiteY3" fmla="*/ 442823 h 466406"/>
                <a:gd name="connsiteX4" fmla="*/ 42797 w 339520"/>
                <a:gd name="connsiteY4" fmla="*/ 459117 h 466406"/>
                <a:gd name="connsiteX5" fmla="*/ 55772 w 339520"/>
                <a:gd name="connsiteY5" fmla="*/ 463341 h 466406"/>
                <a:gd name="connsiteX6" fmla="*/ 61203 w 339520"/>
                <a:gd name="connsiteY6" fmla="*/ 463944 h 466406"/>
                <a:gd name="connsiteX7" fmla="*/ 77798 w 339520"/>
                <a:gd name="connsiteY7" fmla="*/ 465453 h 466406"/>
                <a:gd name="connsiteX8" fmla="*/ 94393 w 339520"/>
                <a:gd name="connsiteY8" fmla="*/ 464849 h 466406"/>
                <a:gd name="connsiteX9" fmla="*/ 131505 w 339520"/>
                <a:gd name="connsiteY9" fmla="*/ 466056 h 466406"/>
                <a:gd name="connsiteX10" fmla="*/ 141764 w 339520"/>
                <a:gd name="connsiteY10" fmla="*/ 465453 h 466406"/>
                <a:gd name="connsiteX11" fmla="*/ 167411 w 339520"/>
                <a:gd name="connsiteY11" fmla="*/ 466358 h 466406"/>
                <a:gd name="connsiteX12" fmla="*/ 197885 w 339520"/>
                <a:gd name="connsiteY12" fmla="*/ 465453 h 466406"/>
                <a:gd name="connsiteX13" fmla="*/ 212368 w 339520"/>
                <a:gd name="connsiteY13" fmla="*/ 465755 h 466406"/>
                <a:gd name="connsiteX14" fmla="*/ 233791 w 339520"/>
                <a:gd name="connsiteY14" fmla="*/ 466056 h 466406"/>
                <a:gd name="connsiteX15" fmla="*/ 248274 w 339520"/>
                <a:gd name="connsiteY15" fmla="*/ 464548 h 466406"/>
                <a:gd name="connsiteX16" fmla="*/ 271205 w 339520"/>
                <a:gd name="connsiteY16" fmla="*/ 465151 h 466406"/>
                <a:gd name="connsiteX17" fmla="*/ 295042 w 339520"/>
                <a:gd name="connsiteY17" fmla="*/ 460022 h 466406"/>
                <a:gd name="connsiteX18" fmla="*/ 306206 w 339520"/>
                <a:gd name="connsiteY18" fmla="*/ 451272 h 466406"/>
                <a:gd name="connsiteX19" fmla="*/ 314654 w 339520"/>
                <a:gd name="connsiteY19" fmla="*/ 441616 h 466406"/>
                <a:gd name="connsiteX20" fmla="*/ 327025 w 339520"/>
                <a:gd name="connsiteY20" fmla="*/ 420194 h 466406"/>
                <a:gd name="connsiteX21" fmla="*/ 335171 w 339520"/>
                <a:gd name="connsiteY21" fmla="*/ 384288 h 466406"/>
                <a:gd name="connsiteX22" fmla="*/ 336680 w 339520"/>
                <a:gd name="connsiteY22" fmla="*/ 376745 h 466406"/>
                <a:gd name="connsiteX23" fmla="*/ 339396 w 339520"/>
                <a:gd name="connsiteY23" fmla="*/ 356529 h 466406"/>
                <a:gd name="connsiteX24" fmla="*/ 339094 w 339520"/>
                <a:gd name="connsiteY24" fmla="*/ 342952 h 466406"/>
                <a:gd name="connsiteX25" fmla="*/ 337283 w 339520"/>
                <a:gd name="connsiteY25" fmla="*/ 330279 h 466406"/>
                <a:gd name="connsiteX26" fmla="*/ 334870 w 339520"/>
                <a:gd name="connsiteY26" fmla="*/ 310667 h 466406"/>
                <a:gd name="connsiteX27" fmla="*/ 330344 w 339520"/>
                <a:gd name="connsiteY27" fmla="*/ 291960 h 466406"/>
                <a:gd name="connsiteX28" fmla="*/ 324611 w 339520"/>
                <a:gd name="connsiteY28" fmla="*/ 272347 h 466406"/>
                <a:gd name="connsiteX29" fmla="*/ 314654 w 339520"/>
                <a:gd name="connsiteY29" fmla="*/ 248813 h 466406"/>
                <a:gd name="connsiteX30" fmla="*/ 304093 w 339520"/>
                <a:gd name="connsiteY30" fmla="*/ 227994 h 466406"/>
                <a:gd name="connsiteX31" fmla="*/ 299869 w 339520"/>
                <a:gd name="connsiteY31" fmla="*/ 221959 h 466406"/>
                <a:gd name="connsiteX32" fmla="*/ 284481 w 339520"/>
                <a:gd name="connsiteY32" fmla="*/ 196916 h 466406"/>
                <a:gd name="connsiteX33" fmla="*/ 265472 w 339520"/>
                <a:gd name="connsiteY33" fmla="*/ 173683 h 466406"/>
                <a:gd name="connsiteX34" fmla="*/ 242843 w 339520"/>
                <a:gd name="connsiteY34" fmla="*/ 149846 h 466406"/>
                <a:gd name="connsiteX35" fmla="*/ 238619 w 339520"/>
                <a:gd name="connsiteY35" fmla="*/ 146527 h 466406"/>
                <a:gd name="connsiteX36" fmla="*/ 228662 w 339520"/>
                <a:gd name="connsiteY36" fmla="*/ 136269 h 466406"/>
                <a:gd name="connsiteX37" fmla="*/ 223230 w 339520"/>
                <a:gd name="connsiteY37" fmla="*/ 131743 h 466406"/>
                <a:gd name="connsiteX38" fmla="*/ 216894 w 339520"/>
                <a:gd name="connsiteY38" fmla="*/ 125406 h 466406"/>
                <a:gd name="connsiteX39" fmla="*/ 212368 w 339520"/>
                <a:gd name="connsiteY39" fmla="*/ 118768 h 466406"/>
                <a:gd name="connsiteX40" fmla="*/ 204523 w 339520"/>
                <a:gd name="connsiteY40" fmla="*/ 105492 h 466406"/>
                <a:gd name="connsiteX41" fmla="*/ 203618 w 339520"/>
                <a:gd name="connsiteY41" fmla="*/ 102173 h 466406"/>
                <a:gd name="connsiteX42" fmla="*/ 213575 w 339520"/>
                <a:gd name="connsiteY42" fmla="*/ 83165 h 466406"/>
                <a:gd name="connsiteX43" fmla="*/ 237412 w 339520"/>
                <a:gd name="connsiteY43" fmla="*/ 51182 h 466406"/>
                <a:gd name="connsiteX44" fmla="*/ 242843 w 339520"/>
                <a:gd name="connsiteY44" fmla="*/ 32776 h 466406"/>
                <a:gd name="connsiteX45" fmla="*/ 242541 w 339520"/>
                <a:gd name="connsiteY45" fmla="*/ 24630 h 466406"/>
                <a:gd name="connsiteX46" fmla="*/ 240731 w 339520"/>
                <a:gd name="connsiteY46" fmla="*/ 18293 h 466406"/>
                <a:gd name="connsiteX47" fmla="*/ 227455 w 339520"/>
                <a:gd name="connsiteY47" fmla="*/ 7733 h 466406"/>
                <a:gd name="connsiteX48" fmla="*/ 211161 w 339520"/>
                <a:gd name="connsiteY48" fmla="*/ 5621 h 466406"/>
                <a:gd name="connsiteX49" fmla="*/ 194265 w 339520"/>
                <a:gd name="connsiteY49" fmla="*/ 15879 h 466406"/>
                <a:gd name="connsiteX50" fmla="*/ 193058 w 339520"/>
                <a:gd name="connsiteY50" fmla="*/ 17388 h 466406"/>
                <a:gd name="connsiteX51" fmla="*/ 192153 w 339520"/>
                <a:gd name="connsiteY51" fmla="*/ 15879 h 466406"/>
                <a:gd name="connsiteX52" fmla="*/ 178273 w 339520"/>
                <a:gd name="connsiteY52" fmla="*/ 2000 h 466406"/>
                <a:gd name="connsiteX53" fmla="*/ 153833 w 339520"/>
                <a:gd name="connsiteY53" fmla="*/ 4112 h 466406"/>
                <a:gd name="connsiteX54" fmla="*/ 145083 w 339520"/>
                <a:gd name="connsiteY54" fmla="*/ 15578 h 466406"/>
                <a:gd name="connsiteX55" fmla="*/ 144178 w 339520"/>
                <a:gd name="connsiteY55" fmla="*/ 17086 h 466406"/>
                <a:gd name="connsiteX56" fmla="*/ 142971 w 339520"/>
                <a:gd name="connsiteY56" fmla="*/ 16181 h 466406"/>
                <a:gd name="connsiteX57" fmla="*/ 119738 w 339520"/>
                <a:gd name="connsiteY57" fmla="*/ 5319 h 466406"/>
                <a:gd name="connsiteX58" fmla="*/ 105858 w 339520"/>
                <a:gd name="connsiteY58" fmla="*/ 9845 h 466406"/>
                <a:gd name="connsiteX59" fmla="*/ 94695 w 339520"/>
                <a:gd name="connsiteY59" fmla="*/ 27043 h 466406"/>
                <a:gd name="connsiteX60" fmla="*/ 94695 w 339520"/>
                <a:gd name="connsiteY60" fmla="*/ 31268 h 466406"/>
                <a:gd name="connsiteX61" fmla="*/ 96807 w 339520"/>
                <a:gd name="connsiteY61" fmla="*/ 44845 h 466406"/>
                <a:gd name="connsiteX62" fmla="*/ 111893 w 339520"/>
                <a:gd name="connsiteY62" fmla="*/ 65966 h 466406"/>
                <a:gd name="connsiteX63" fmla="*/ 126376 w 339520"/>
                <a:gd name="connsiteY63" fmla="*/ 87389 h 466406"/>
                <a:gd name="connsiteX64" fmla="*/ 134523 w 339520"/>
                <a:gd name="connsiteY64" fmla="*/ 103682 h 466406"/>
                <a:gd name="connsiteX65" fmla="*/ 133316 w 339520"/>
                <a:gd name="connsiteY65" fmla="*/ 107303 h 466406"/>
                <a:gd name="connsiteX66" fmla="*/ 126678 w 339520"/>
                <a:gd name="connsiteY66" fmla="*/ 118467 h 466406"/>
                <a:gd name="connsiteX67" fmla="*/ 124566 w 339520"/>
                <a:gd name="connsiteY67" fmla="*/ 123294 h 466406"/>
                <a:gd name="connsiteX68" fmla="*/ 117324 w 339520"/>
                <a:gd name="connsiteY68" fmla="*/ 129027 h 466406"/>
                <a:gd name="connsiteX69" fmla="*/ 101936 w 339520"/>
                <a:gd name="connsiteY69" fmla="*/ 144415 h 466406"/>
                <a:gd name="connsiteX70" fmla="*/ 92281 w 339520"/>
                <a:gd name="connsiteY70" fmla="*/ 152864 h 466406"/>
                <a:gd name="connsiteX71" fmla="*/ 68143 w 339520"/>
                <a:gd name="connsiteY71" fmla="*/ 179717 h 466406"/>
                <a:gd name="connsiteX72" fmla="*/ 47022 w 339520"/>
                <a:gd name="connsiteY72" fmla="*/ 207476 h 466406"/>
                <a:gd name="connsiteX73" fmla="*/ 30728 w 339520"/>
                <a:gd name="connsiteY73" fmla="*/ 234632 h 466406"/>
                <a:gd name="connsiteX74" fmla="*/ 18056 w 339520"/>
                <a:gd name="connsiteY74" fmla="*/ 262390 h 466406"/>
                <a:gd name="connsiteX75" fmla="*/ 8702 w 339520"/>
                <a:gd name="connsiteY75" fmla="*/ 292563 h 466406"/>
                <a:gd name="connsiteX76" fmla="*/ 3875 w 339520"/>
                <a:gd name="connsiteY76" fmla="*/ 311572 h 466406"/>
                <a:gd name="connsiteX77" fmla="*/ 556 w 339520"/>
                <a:gd name="connsiteY77" fmla="*/ 360150 h 466406"/>
                <a:gd name="connsiteX78" fmla="*/ 3875 w 339520"/>
                <a:gd name="connsiteY78" fmla="*/ 381874 h 466406"/>
                <a:gd name="connsiteX79" fmla="*/ 120341 w 339520"/>
                <a:gd name="connsiteY79" fmla="*/ 42431 h 466406"/>
                <a:gd name="connsiteX80" fmla="*/ 115514 w 339520"/>
                <a:gd name="connsiteY80" fmla="*/ 35492 h 466406"/>
                <a:gd name="connsiteX81" fmla="*/ 123057 w 339520"/>
                <a:gd name="connsiteY81" fmla="*/ 24328 h 466406"/>
                <a:gd name="connsiteX82" fmla="*/ 129092 w 339520"/>
                <a:gd name="connsiteY82" fmla="*/ 30362 h 466406"/>
                <a:gd name="connsiteX83" fmla="*/ 149911 w 339520"/>
                <a:gd name="connsiteY83" fmla="*/ 38811 h 466406"/>
                <a:gd name="connsiteX84" fmla="*/ 161678 w 339520"/>
                <a:gd name="connsiteY84" fmla="*/ 30966 h 466406"/>
                <a:gd name="connsiteX85" fmla="*/ 163187 w 339520"/>
                <a:gd name="connsiteY85" fmla="*/ 24931 h 466406"/>
                <a:gd name="connsiteX86" fmla="*/ 164092 w 339520"/>
                <a:gd name="connsiteY86" fmla="*/ 22819 h 466406"/>
                <a:gd name="connsiteX87" fmla="*/ 168920 w 339520"/>
                <a:gd name="connsiteY87" fmla="*/ 17992 h 466406"/>
                <a:gd name="connsiteX88" fmla="*/ 174652 w 339520"/>
                <a:gd name="connsiteY88" fmla="*/ 25836 h 466406"/>
                <a:gd name="connsiteX89" fmla="*/ 200601 w 339520"/>
                <a:gd name="connsiteY89" fmla="*/ 38207 h 466406"/>
                <a:gd name="connsiteX90" fmla="*/ 210558 w 339520"/>
                <a:gd name="connsiteY90" fmla="*/ 27345 h 466406"/>
                <a:gd name="connsiteX91" fmla="*/ 218705 w 339520"/>
                <a:gd name="connsiteY91" fmla="*/ 24931 h 466406"/>
                <a:gd name="connsiteX92" fmla="*/ 222325 w 339520"/>
                <a:gd name="connsiteY92" fmla="*/ 28854 h 466406"/>
                <a:gd name="connsiteX93" fmla="*/ 218705 w 339520"/>
                <a:gd name="connsiteY93" fmla="*/ 41225 h 466406"/>
                <a:gd name="connsiteX94" fmla="*/ 208144 w 339520"/>
                <a:gd name="connsiteY94" fmla="*/ 57518 h 466406"/>
                <a:gd name="connsiteX95" fmla="*/ 203920 w 339520"/>
                <a:gd name="connsiteY95" fmla="*/ 62345 h 466406"/>
                <a:gd name="connsiteX96" fmla="*/ 193963 w 339520"/>
                <a:gd name="connsiteY96" fmla="*/ 80449 h 466406"/>
                <a:gd name="connsiteX97" fmla="*/ 185213 w 339520"/>
                <a:gd name="connsiteY97" fmla="*/ 102475 h 466406"/>
                <a:gd name="connsiteX98" fmla="*/ 180083 w 339520"/>
                <a:gd name="connsiteY98" fmla="*/ 105191 h 466406"/>
                <a:gd name="connsiteX99" fmla="*/ 157152 w 339520"/>
                <a:gd name="connsiteY99" fmla="*/ 105492 h 466406"/>
                <a:gd name="connsiteX100" fmla="*/ 152928 w 339520"/>
                <a:gd name="connsiteY100" fmla="*/ 102777 h 466406"/>
                <a:gd name="connsiteX101" fmla="*/ 146592 w 339520"/>
                <a:gd name="connsiteY101" fmla="*/ 85578 h 466406"/>
                <a:gd name="connsiteX102" fmla="*/ 139350 w 339520"/>
                <a:gd name="connsiteY102" fmla="*/ 72302 h 466406"/>
                <a:gd name="connsiteX103" fmla="*/ 120341 w 339520"/>
                <a:gd name="connsiteY103" fmla="*/ 42431 h 466406"/>
                <a:gd name="connsiteX104" fmla="*/ 24996 w 339520"/>
                <a:gd name="connsiteY104" fmla="*/ 318813 h 466406"/>
                <a:gd name="connsiteX105" fmla="*/ 25901 w 339520"/>
                <a:gd name="connsiteY105" fmla="*/ 312175 h 466406"/>
                <a:gd name="connsiteX106" fmla="*/ 33444 w 339520"/>
                <a:gd name="connsiteY106" fmla="*/ 278382 h 466406"/>
                <a:gd name="connsiteX107" fmla="*/ 42797 w 339520"/>
                <a:gd name="connsiteY107" fmla="*/ 259373 h 466406"/>
                <a:gd name="connsiteX108" fmla="*/ 49435 w 339520"/>
                <a:gd name="connsiteY108" fmla="*/ 244589 h 466406"/>
                <a:gd name="connsiteX109" fmla="*/ 55168 w 339520"/>
                <a:gd name="connsiteY109" fmla="*/ 233425 h 466406"/>
                <a:gd name="connsiteX110" fmla="*/ 63918 w 339520"/>
                <a:gd name="connsiteY110" fmla="*/ 217735 h 466406"/>
                <a:gd name="connsiteX111" fmla="*/ 72065 w 339520"/>
                <a:gd name="connsiteY111" fmla="*/ 205968 h 466406"/>
                <a:gd name="connsiteX112" fmla="*/ 79910 w 339520"/>
                <a:gd name="connsiteY112" fmla="*/ 195709 h 466406"/>
                <a:gd name="connsiteX113" fmla="*/ 84134 w 339520"/>
                <a:gd name="connsiteY113" fmla="*/ 191485 h 466406"/>
                <a:gd name="connsiteX114" fmla="*/ 89565 w 339520"/>
                <a:gd name="connsiteY114" fmla="*/ 185148 h 466406"/>
                <a:gd name="connsiteX115" fmla="*/ 99522 w 339520"/>
                <a:gd name="connsiteY115" fmla="*/ 174890 h 466406"/>
                <a:gd name="connsiteX116" fmla="*/ 116117 w 339520"/>
                <a:gd name="connsiteY116" fmla="*/ 158898 h 466406"/>
                <a:gd name="connsiteX117" fmla="*/ 136333 w 339520"/>
                <a:gd name="connsiteY117" fmla="*/ 140794 h 466406"/>
                <a:gd name="connsiteX118" fmla="*/ 152626 w 339520"/>
                <a:gd name="connsiteY118" fmla="*/ 127217 h 466406"/>
                <a:gd name="connsiteX119" fmla="*/ 156247 w 339520"/>
                <a:gd name="connsiteY119" fmla="*/ 126010 h 466406"/>
                <a:gd name="connsiteX120" fmla="*/ 169825 w 339520"/>
                <a:gd name="connsiteY120" fmla="*/ 126010 h 466406"/>
                <a:gd name="connsiteX121" fmla="*/ 169825 w 339520"/>
                <a:gd name="connsiteY121" fmla="*/ 125406 h 466406"/>
                <a:gd name="connsiteX122" fmla="*/ 176764 w 339520"/>
                <a:gd name="connsiteY122" fmla="*/ 125406 h 466406"/>
                <a:gd name="connsiteX123" fmla="*/ 193963 w 339520"/>
                <a:gd name="connsiteY123" fmla="*/ 133251 h 466406"/>
                <a:gd name="connsiteX124" fmla="*/ 209954 w 339520"/>
                <a:gd name="connsiteY124" fmla="*/ 147734 h 466406"/>
                <a:gd name="connsiteX125" fmla="*/ 234696 w 339520"/>
                <a:gd name="connsiteY125" fmla="*/ 169459 h 466406"/>
                <a:gd name="connsiteX126" fmla="*/ 253403 w 339520"/>
                <a:gd name="connsiteY126" fmla="*/ 189071 h 466406"/>
                <a:gd name="connsiteX127" fmla="*/ 268188 w 339520"/>
                <a:gd name="connsiteY127" fmla="*/ 206571 h 466406"/>
                <a:gd name="connsiteX128" fmla="*/ 277240 w 339520"/>
                <a:gd name="connsiteY128" fmla="*/ 221657 h 466406"/>
                <a:gd name="connsiteX129" fmla="*/ 285688 w 339520"/>
                <a:gd name="connsiteY129" fmla="*/ 236442 h 466406"/>
                <a:gd name="connsiteX130" fmla="*/ 293835 w 339520"/>
                <a:gd name="connsiteY130" fmla="*/ 254244 h 466406"/>
                <a:gd name="connsiteX131" fmla="*/ 299266 w 339520"/>
                <a:gd name="connsiteY131" fmla="*/ 263597 h 466406"/>
                <a:gd name="connsiteX132" fmla="*/ 308318 w 339520"/>
                <a:gd name="connsiteY132" fmla="*/ 287434 h 466406"/>
                <a:gd name="connsiteX133" fmla="*/ 313749 w 339520"/>
                <a:gd name="connsiteY133" fmla="*/ 313382 h 466406"/>
                <a:gd name="connsiteX134" fmla="*/ 316766 w 339520"/>
                <a:gd name="connsiteY134" fmla="*/ 326658 h 466406"/>
                <a:gd name="connsiteX135" fmla="*/ 317671 w 339520"/>
                <a:gd name="connsiteY135" fmla="*/ 342650 h 466406"/>
                <a:gd name="connsiteX136" fmla="*/ 315861 w 339520"/>
                <a:gd name="connsiteY136" fmla="*/ 373124 h 466406"/>
                <a:gd name="connsiteX137" fmla="*/ 312844 w 339520"/>
                <a:gd name="connsiteY137" fmla="*/ 391530 h 466406"/>
                <a:gd name="connsiteX138" fmla="*/ 310731 w 339520"/>
                <a:gd name="connsiteY138" fmla="*/ 409935 h 466406"/>
                <a:gd name="connsiteX139" fmla="*/ 307412 w 339520"/>
                <a:gd name="connsiteY139" fmla="*/ 416875 h 466406"/>
                <a:gd name="connsiteX140" fmla="*/ 287197 w 339520"/>
                <a:gd name="connsiteY140" fmla="*/ 441315 h 466406"/>
                <a:gd name="connsiteX141" fmla="*/ 265774 w 339520"/>
                <a:gd name="connsiteY141" fmla="*/ 445237 h 466406"/>
                <a:gd name="connsiteX142" fmla="*/ 262153 w 339520"/>
                <a:gd name="connsiteY142" fmla="*/ 445237 h 466406"/>
                <a:gd name="connsiteX143" fmla="*/ 240127 w 339520"/>
                <a:gd name="connsiteY143" fmla="*/ 445841 h 466406"/>
                <a:gd name="connsiteX144" fmla="*/ 201808 w 339520"/>
                <a:gd name="connsiteY144" fmla="*/ 446444 h 466406"/>
                <a:gd name="connsiteX145" fmla="*/ 181894 w 339520"/>
                <a:gd name="connsiteY145" fmla="*/ 446746 h 466406"/>
                <a:gd name="connsiteX146" fmla="*/ 168920 w 339520"/>
                <a:gd name="connsiteY146" fmla="*/ 447047 h 466406"/>
                <a:gd name="connsiteX147" fmla="*/ 144480 w 339520"/>
                <a:gd name="connsiteY147" fmla="*/ 446746 h 466406"/>
                <a:gd name="connsiteX148" fmla="*/ 123359 w 339520"/>
                <a:gd name="connsiteY148" fmla="*/ 446444 h 466406"/>
                <a:gd name="connsiteX149" fmla="*/ 103746 w 339520"/>
                <a:gd name="connsiteY149" fmla="*/ 445237 h 466406"/>
                <a:gd name="connsiteX150" fmla="*/ 85039 w 339520"/>
                <a:gd name="connsiteY150" fmla="*/ 446746 h 466406"/>
                <a:gd name="connsiteX151" fmla="*/ 82927 w 339520"/>
                <a:gd name="connsiteY151" fmla="*/ 446444 h 466406"/>
                <a:gd name="connsiteX152" fmla="*/ 71462 w 339520"/>
                <a:gd name="connsiteY152" fmla="*/ 446142 h 466406"/>
                <a:gd name="connsiteX153" fmla="*/ 51246 w 339520"/>
                <a:gd name="connsiteY153" fmla="*/ 441315 h 466406"/>
                <a:gd name="connsiteX154" fmla="*/ 34651 w 339520"/>
                <a:gd name="connsiteY154" fmla="*/ 423211 h 466406"/>
                <a:gd name="connsiteX155" fmla="*/ 27409 w 339520"/>
                <a:gd name="connsiteY155" fmla="*/ 399375 h 466406"/>
                <a:gd name="connsiteX156" fmla="*/ 24090 w 339520"/>
                <a:gd name="connsiteY156" fmla="*/ 380668 h 466406"/>
                <a:gd name="connsiteX157" fmla="*/ 22883 w 339520"/>
                <a:gd name="connsiteY157" fmla="*/ 363771 h 466406"/>
                <a:gd name="connsiteX158" fmla="*/ 21375 w 339520"/>
                <a:gd name="connsiteY158" fmla="*/ 343253 h 466406"/>
                <a:gd name="connsiteX159" fmla="*/ 24996 w 339520"/>
                <a:gd name="connsiteY159" fmla="*/ 318813 h 46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339520" h="466406">
                  <a:moveTo>
                    <a:pt x="3875" y="381874"/>
                  </a:moveTo>
                  <a:cubicBezTo>
                    <a:pt x="5685" y="391228"/>
                    <a:pt x="7495" y="400280"/>
                    <a:pt x="9909" y="409332"/>
                  </a:cubicBezTo>
                  <a:cubicBezTo>
                    <a:pt x="11116" y="414461"/>
                    <a:pt x="11720" y="419892"/>
                    <a:pt x="13832" y="424720"/>
                  </a:cubicBezTo>
                  <a:cubicBezTo>
                    <a:pt x="16849" y="431659"/>
                    <a:pt x="20771" y="437694"/>
                    <a:pt x="25901" y="442823"/>
                  </a:cubicBezTo>
                  <a:cubicBezTo>
                    <a:pt x="31332" y="448556"/>
                    <a:pt x="35254" y="455798"/>
                    <a:pt x="42797" y="459117"/>
                  </a:cubicBezTo>
                  <a:cubicBezTo>
                    <a:pt x="47022" y="460927"/>
                    <a:pt x="50944" y="464246"/>
                    <a:pt x="55772" y="463341"/>
                  </a:cubicBezTo>
                  <a:cubicBezTo>
                    <a:pt x="57884" y="463039"/>
                    <a:pt x="59392" y="463341"/>
                    <a:pt x="61203" y="463944"/>
                  </a:cubicBezTo>
                  <a:cubicBezTo>
                    <a:pt x="66634" y="465453"/>
                    <a:pt x="72065" y="466056"/>
                    <a:pt x="77798" y="465453"/>
                  </a:cubicBezTo>
                  <a:cubicBezTo>
                    <a:pt x="83229" y="464849"/>
                    <a:pt x="89263" y="463642"/>
                    <a:pt x="94393" y="464849"/>
                  </a:cubicBezTo>
                  <a:cubicBezTo>
                    <a:pt x="106764" y="467867"/>
                    <a:pt x="119135" y="465453"/>
                    <a:pt x="131505" y="466056"/>
                  </a:cubicBezTo>
                  <a:cubicBezTo>
                    <a:pt x="134824" y="466358"/>
                    <a:pt x="138445" y="465755"/>
                    <a:pt x="141764" y="465453"/>
                  </a:cubicBezTo>
                  <a:cubicBezTo>
                    <a:pt x="150514" y="464849"/>
                    <a:pt x="158963" y="466056"/>
                    <a:pt x="167411" y="466358"/>
                  </a:cubicBezTo>
                  <a:cubicBezTo>
                    <a:pt x="177670" y="466660"/>
                    <a:pt x="187627" y="465453"/>
                    <a:pt x="197885" y="465453"/>
                  </a:cubicBezTo>
                  <a:cubicBezTo>
                    <a:pt x="202713" y="465453"/>
                    <a:pt x="207541" y="466358"/>
                    <a:pt x="212368" y="465755"/>
                  </a:cubicBezTo>
                  <a:cubicBezTo>
                    <a:pt x="219308" y="464849"/>
                    <a:pt x="226549" y="467263"/>
                    <a:pt x="233791" y="466056"/>
                  </a:cubicBezTo>
                  <a:cubicBezTo>
                    <a:pt x="238619" y="465151"/>
                    <a:pt x="243446" y="464246"/>
                    <a:pt x="248274" y="464548"/>
                  </a:cubicBezTo>
                  <a:cubicBezTo>
                    <a:pt x="255817" y="465151"/>
                    <a:pt x="263964" y="467263"/>
                    <a:pt x="271205" y="465151"/>
                  </a:cubicBezTo>
                  <a:cubicBezTo>
                    <a:pt x="279050" y="463039"/>
                    <a:pt x="287800" y="464849"/>
                    <a:pt x="295042" y="460022"/>
                  </a:cubicBezTo>
                  <a:cubicBezTo>
                    <a:pt x="298964" y="457306"/>
                    <a:pt x="303792" y="455496"/>
                    <a:pt x="306206" y="451272"/>
                  </a:cubicBezTo>
                  <a:cubicBezTo>
                    <a:pt x="308619" y="447651"/>
                    <a:pt x="311637" y="444634"/>
                    <a:pt x="314654" y="441616"/>
                  </a:cubicBezTo>
                  <a:cubicBezTo>
                    <a:pt x="320688" y="435280"/>
                    <a:pt x="324913" y="428340"/>
                    <a:pt x="327025" y="420194"/>
                  </a:cubicBezTo>
                  <a:cubicBezTo>
                    <a:pt x="330042" y="408426"/>
                    <a:pt x="332456" y="396357"/>
                    <a:pt x="335171" y="384288"/>
                  </a:cubicBezTo>
                  <a:cubicBezTo>
                    <a:pt x="335775" y="381874"/>
                    <a:pt x="336680" y="379159"/>
                    <a:pt x="336680" y="376745"/>
                  </a:cubicBezTo>
                  <a:cubicBezTo>
                    <a:pt x="336680" y="369805"/>
                    <a:pt x="339094" y="363167"/>
                    <a:pt x="339396" y="356529"/>
                  </a:cubicBezTo>
                  <a:cubicBezTo>
                    <a:pt x="339697" y="352003"/>
                    <a:pt x="339396" y="347478"/>
                    <a:pt x="339094" y="342952"/>
                  </a:cubicBezTo>
                  <a:cubicBezTo>
                    <a:pt x="338792" y="338727"/>
                    <a:pt x="337887" y="334503"/>
                    <a:pt x="337283" y="330279"/>
                  </a:cubicBezTo>
                  <a:cubicBezTo>
                    <a:pt x="336378" y="323641"/>
                    <a:pt x="336077" y="317003"/>
                    <a:pt x="334870" y="310667"/>
                  </a:cubicBezTo>
                  <a:cubicBezTo>
                    <a:pt x="333663" y="304331"/>
                    <a:pt x="331249" y="298296"/>
                    <a:pt x="330344" y="291960"/>
                  </a:cubicBezTo>
                  <a:cubicBezTo>
                    <a:pt x="329137" y="285020"/>
                    <a:pt x="326120" y="278985"/>
                    <a:pt x="324611" y="272347"/>
                  </a:cubicBezTo>
                  <a:cubicBezTo>
                    <a:pt x="322801" y="263899"/>
                    <a:pt x="318275" y="256658"/>
                    <a:pt x="314654" y="248813"/>
                  </a:cubicBezTo>
                  <a:cubicBezTo>
                    <a:pt x="311335" y="241571"/>
                    <a:pt x="308318" y="234632"/>
                    <a:pt x="304093" y="227994"/>
                  </a:cubicBezTo>
                  <a:cubicBezTo>
                    <a:pt x="302887" y="225882"/>
                    <a:pt x="301076" y="224071"/>
                    <a:pt x="299869" y="221959"/>
                  </a:cubicBezTo>
                  <a:cubicBezTo>
                    <a:pt x="295343" y="213209"/>
                    <a:pt x="290214" y="205062"/>
                    <a:pt x="284481" y="196916"/>
                  </a:cubicBezTo>
                  <a:cubicBezTo>
                    <a:pt x="278447" y="188769"/>
                    <a:pt x="272412" y="181226"/>
                    <a:pt x="265472" y="173683"/>
                  </a:cubicBezTo>
                  <a:cubicBezTo>
                    <a:pt x="257929" y="165536"/>
                    <a:pt x="251291" y="156786"/>
                    <a:pt x="242843" y="149846"/>
                  </a:cubicBezTo>
                  <a:cubicBezTo>
                    <a:pt x="241636" y="148639"/>
                    <a:pt x="240127" y="148036"/>
                    <a:pt x="238619" y="146527"/>
                  </a:cubicBezTo>
                  <a:cubicBezTo>
                    <a:pt x="235601" y="142907"/>
                    <a:pt x="231679" y="140191"/>
                    <a:pt x="228662" y="136269"/>
                  </a:cubicBezTo>
                  <a:cubicBezTo>
                    <a:pt x="227153" y="134458"/>
                    <a:pt x="224437" y="134156"/>
                    <a:pt x="223230" y="131743"/>
                  </a:cubicBezTo>
                  <a:cubicBezTo>
                    <a:pt x="221722" y="129027"/>
                    <a:pt x="219610" y="126915"/>
                    <a:pt x="216894" y="125406"/>
                  </a:cubicBezTo>
                  <a:cubicBezTo>
                    <a:pt x="214480" y="123898"/>
                    <a:pt x="211765" y="122087"/>
                    <a:pt x="212368" y="118768"/>
                  </a:cubicBezTo>
                  <a:cubicBezTo>
                    <a:pt x="213575" y="112130"/>
                    <a:pt x="209954" y="108208"/>
                    <a:pt x="204523" y="105492"/>
                  </a:cubicBezTo>
                  <a:cubicBezTo>
                    <a:pt x="202713" y="104587"/>
                    <a:pt x="202713" y="103984"/>
                    <a:pt x="203618" y="102173"/>
                  </a:cubicBezTo>
                  <a:cubicBezTo>
                    <a:pt x="206937" y="95837"/>
                    <a:pt x="209351" y="89199"/>
                    <a:pt x="213575" y="83165"/>
                  </a:cubicBezTo>
                  <a:cubicBezTo>
                    <a:pt x="221118" y="72302"/>
                    <a:pt x="228360" y="61139"/>
                    <a:pt x="237412" y="51182"/>
                  </a:cubicBezTo>
                  <a:cubicBezTo>
                    <a:pt x="241938" y="46052"/>
                    <a:pt x="242843" y="39112"/>
                    <a:pt x="242843" y="32776"/>
                  </a:cubicBezTo>
                  <a:cubicBezTo>
                    <a:pt x="242843" y="30061"/>
                    <a:pt x="242541" y="27345"/>
                    <a:pt x="242541" y="24630"/>
                  </a:cubicBezTo>
                  <a:cubicBezTo>
                    <a:pt x="242541" y="22216"/>
                    <a:pt x="241938" y="20405"/>
                    <a:pt x="240731" y="18293"/>
                  </a:cubicBezTo>
                  <a:cubicBezTo>
                    <a:pt x="237412" y="12862"/>
                    <a:pt x="232282" y="10750"/>
                    <a:pt x="227455" y="7733"/>
                  </a:cubicBezTo>
                  <a:cubicBezTo>
                    <a:pt x="222325" y="4716"/>
                    <a:pt x="216894" y="5621"/>
                    <a:pt x="211161" y="5621"/>
                  </a:cubicBezTo>
                  <a:cubicBezTo>
                    <a:pt x="203015" y="5621"/>
                    <a:pt x="197584" y="8638"/>
                    <a:pt x="194265" y="15879"/>
                  </a:cubicBezTo>
                  <a:cubicBezTo>
                    <a:pt x="193963" y="16483"/>
                    <a:pt x="193963" y="17388"/>
                    <a:pt x="193058" y="17388"/>
                  </a:cubicBezTo>
                  <a:cubicBezTo>
                    <a:pt x="192153" y="17388"/>
                    <a:pt x="192454" y="16483"/>
                    <a:pt x="192153" y="15879"/>
                  </a:cubicBezTo>
                  <a:cubicBezTo>
                    <a:pt x="189437" y="9241"/>
                    <a:pt x="185213" y="3207"/>
                    <a:pt x="178273" y="2000"/>
                  </a:cubicBezTo>
                  <a:cubicBezTo>
                    <a:pt x="170730" y="-112"/>
                    <a:pt x="161980" y="-1922"/>
                    <a:pt x="153833" y="4112"/>
                  </a:cubicBezTo>
                  <a:cubicBezTo>
                    <a:pt x="149609" y="7129"/>
                    <a:pt x="147497" y="11354"/>
                    <a:pt x="145083" y="15578"/>
                  </a:cubicBezTo>
                  <a:cubicBezTo>
                    <a:pt x="144781" y="16181"/>
                    <a:pt x="145083" y="16785"/>
                    <a:pt x="144178" y="17086"/>
                  </a:cubicBezTo>
                  <a:cubicBezTo>
                    <a:pt x="143574" y="17086"/>
                    <a:pt x="142971" y="16785"/>
                    <a:pt x="142971" y="16181"/>
                  </a:cubicBezTo>
                  <a:cubicBezTo>
                    <a:pt x="138747" y="5017"/>
                    <a:pt x="129393" y="5319"/>
                    <a:pt x="119738" y="5319"/>
                  </a:cubicBezTo>
                  <a:cubicBezTo>
                    <a:pt x="114307" y="5319"/>
                    <a:pt x="110384" y="7733"/>
                    <a:pt x="105858" y="9845"/>
                  </a:cubicBezTo>
                  <a:cubicBezTo>
                    <a:pt x="98617" y="13767"/>
                    <a:pt x="94393" y="18897"/>
                    <a:pt x="94695" y="27043"/>
                  </a:cubicBezTo>
                  <a:cubicBezTo>
                    <a:pt x="94695" y="28552"/>
                    <a:pt x="94996" y="30061"/>
                    <a:pt x="94695" y="31268"/>
                  </a:cubicBezTo>
                  <a:cubicBezTo>
                    <a:pt x="92884" y="36095"/>
                    <a:pt x="95600" y="40621"/>
                    <a:pt x="96807" y="44845"/>
                  </a:cubicBezTo>
                  <a:cubicBezTo>
                    <a:pt x="99522" y="53595"/>
                    <a:pt x="107367" y="58725"/>
                    <a:pt x="111893" y="65966"/>
                  </a:cubicBezTo>
                  <a:cubicBezTo>
                    <a:pt x="116419" y="73208"/>
                    <a:pt x="121850" y="80147"/>
                    <a:pt x="126376" y="87389"/>
                  </a:cubicBezTo>
                  <a:cubicBezTo>
                    <a:pt x="129695" y="92518"/>
                    <a:pt x="131807" y="98251"/>
                    <a:pt x="134523" y="103682"/>
                  </a:cubicBezTo>
                  <a:cubicBezTo>
                    <a:pt x="135428" y="105492"/>
                    <a:pt x="135428" y="106398"/>
                    <a:pt x="133316" y="107303"/>
                  </a:cubicBezTo>
                  <a:cubicBezTo>
                    <a:pt x="129092" y="109113"/>
                    <a:pt x="125773" y="112432"/>
                    <a:pt x="126678" y="118467"/>
                  </a:cubicBezTo>
                  <a:cubicBezTo>
                    <a:pt x="127281" y="120277"/>
                    <a:pt x="126074" y="121786"/>
                    <a:pt x="124566" y="123294"/>
                  </a:cubicBezTo>
                  <a:cubicBezTo>
                    <a:pt x="122453" y="125708"/>
                    <a:pt x="119135" y="126312"/>
                    <a:pt x="117324" y="129027"/>
                  </a:cubicBezTo>
                  <a:cubicBezTo>
                    <a:pt x="113100" y="135062"/>
                    <a:pt x="107065" y="139286"/>
                    <a:pt x="101936" y="144415"/>
                  </a:cubicBezTo>
                  <a:cubicBezTo>
                    <a:pt x="98919" y="147432"/>
                    <a:pt x="94695" y="149545"/>
                    <a:pt x="92281" y="152864"/>
                  </a:cubicBezTo>
                  <a:cubicBezTo>
                    <a:pt x="84436" y="162217"/>
                    <a:pt x="75686" y="170364"/>
                    <a:pt x="68143" y="179717"/>
                  </a:cubicBezTo>
                  <a:cubicBezTo>
                    <a:pt x="60901" y="188769"/>
                    <a:pt x="53056" y="197519"/>
                    <a:pt x="47022" y="207476"/>
                  </a:cubicBezTo>
                  <a:cubicBezTo>
                    <a:pt x="41591" y="216528"/>
                    <a:pt x="35858" y="225278"/>
                    <a:pt x="30728" y="234632"/>
                  </a:cubicBezTo>
                  <a:cubicBezTo>
                    <a:pt x="25901" y="243683"/>
                    <a:pt x="22280" y="253037"/>
                    <a:pt x="18056" y="262390"/>
                  </a:cubicBezTo>
                  <a:cubicBezTo>
                    <a:pt x="13832" y="272046"/>
                    <a:pt x="11116" y="282304"/>
                    <a:pt x="8702" y="292563"/>
                  </a:cubicBezTo>
                  <a:cubicBezTo>
                    <a:pt x="7194" y="298899"/>
                    <a:pt x="4478" y="305236"/>
                    <a:pt x="3875" y="311572"/>
                  </a:cubicBezTo>
                  <a:cubicBezTo>
                    <a:pt x="2969" y="328167"/>
                    <a:pt x="-1556" y="343857"/>
                    <a:pt x="556" y="360150"/>
                  </a:cubicBezTo>
                  <a:cubicBezTo>
                    <a:pt x="1461" y="367392"/>
                    <a:pt x="2366" y="374633"/>
                    <a:pt x="3875" y="381874"/>
                  </a:cubicBezTo>
                  <a:close/>
                  <a:moveTo>
                    <a:pt x="120341" y="42431"/>
                  </a:moveTo>
                  <a:cubicBezTo>
                    <a:pt x="119135" y="40018"/>
                    <a:pt x="116419" y="38207"/>
                    <a:pt x="115514" y="35492"/>
                  </a:cubicBezTo>
                  <a:cubicBezTo>
                    <a:pt x="113402" y="29759"/>
                    <a:pt x="117324" y="24026"/>
                    <a:pt x="123057" y="24328"/>
                  </a:cubicBezTo>
                  <a:cubicBezTo>
                    <a:pt x="126678" y="24630"/>
                    <a:pt x="127885" y="27949"/>
                    <a:pt x="129092" y="30362"/>
                  </a:cubicBezTo>
                  <a:cubicBezTo>
                    <a:pt x="133919" y="38811"/>
                    <a:pt x="140557" y="40621"/>
                    <a:pt x="149911" y="38811"/>
                  </a:cubicBezTo>
                  <a:cubicBezTo>
                    <a:pt x="155342" y="37604"/>
                    <a:pt x="158963" y="35190"/>
                    <a:pt x="161678" y="30966"/>
                  </a:cubicBezTo>
                  <a:cubicBezTo>
                    <a:pt x="162885" y="29155"/>
                    <a:pt x="162282" y="26742"/>
                    <a:pt x="163187" y="24931"/>
                  </a:cubicBezTo>
                  <a:cubicBezTo>
                    <a:pt x="163488" y="24328"/>
                    <a:pt x="163488" y="23121"/>
                    <a:pt x="164092" y="22819"/>
                  </a:cubicBezTo>
                  <a:cubicBezTo>
                    <a:pt x="166204" y="21612"/>
                    <a:pt x="167411" y="17086"/>
                    <a:pt x="168920" y="17992"/>
                  </a:cubicBezTo>
                  <a:cubicBezTo>
                    <a:pt x="171333" y="19500"/>
                    <a:pt x="174049" y="21914"/>
                    <a:pt x="174652" y="25836"/>
                  </a:cubicBezTo>
                  <a:cubicBezTo>
                    <a:pt x="175859" y="39112"/>
                    <a:pt x="191851" y="41225"/>
                    <a:pt x="200601" y="38207"/>
                  </a:cubicBezTo>
                  <a:cubicBezTo>
                    <a:pt x="206334" y="36095"/>
                    <a:pt x="208144" y="31268"/>
                    <a:pt x="210558" y="27345"/>
                  </a:cubicBezTo>
                  <a:cubicBezTo>
                    <a:pt x="213273" y="23423"/>
                    <a:pt x="215687" y="24931"/>
                    <a:pt x="218705" y="24931"/>
                  </a:cubicBezTo>
                  <a:cubicBezTo>
                    <a:pt x="221118" y="24931"/>
                    <a:pt x="221420" y="26440"/>
                    <a:pt x="222325" y="28854"/>
                  </a:cubicBezTo>
                  <a:cubicBezTo>
                    <a:pt x="224136" y="33983"/>
                    <a:pt x="221722" y="37604"/>
                    <a:pt x="218705" y="41225"/>
                  </a:cubicBezTo>
                  <a:cubicBezTo>
                    <a:pt x="214782" y="46354"/>
                    <a:pt x="211161" y="51785"/>
                    <a:pt x="208144" y="57518"/>
                  </a:cubicBezTo>
                  <a:cubicBezTo>
                    <a:pt x="206937" y="59630"/>
                    <a:pt x="204825" y="60233"/>
                    <a:pt x="203920" y="62345"/>
                  </a:cubicBezTo>
                  <a:cubicBezTo>
                    <a:pt x="200601" y="68380"/>
                    <a:pt x="197282" y="74415"/>
                    <a:pt x="193963" y="80449"/>
                  </a:cubicBezTo>
                  <a:cubicBezTo>
                    <a:pt x="190040" y="87389"/>
                    <a:pt x="187023" y="94630"/>
                    <a:pt x="185213" y="102475"/>
                  </a:cubicBezTo>
                  <a:cubicBezTo>
                    <a:pt x="184308" y="106096"/>
                    <a:pt x="181592" y="104889"/>
                    <a:pt x="180083" y="105191"/>
                  </a:cubicBezTo>
                  <a:cubicBezTo>
                    <a:pt x="171937" y="104889"/>
                    <a:pt x="164394" y="104285"/>
                    <a:pt x="157152" y="105492"/>
                  </a:cubicBezTo>
                  <a:cubicBezTo>
                    <a:pt x="155040" y="105794"/>
                    <a:pt x="153230" y="105191"/>
                    <a:pt x="152928" y="102777"/>
                  </a:cubicBezTo>
                  <a:cubicBezTo>
                    <a:pt x="152325" y="96441"/>
                    <a:pt x="148402" y="91311"/>
                    <a:pt x="146592" y="85578"/>
                  </a:cubicBezTo>
                  <a:cubicBezTo>
                    <a:pt x="145083" y="80751"/>
                    <a:pt x="141764" y="76828"/>
                    <a:pt x="139350" y="72302"/>
                  </a:cubicBezTo>
                  <a:cubicBezTo>
                    <a:pt x="134221" y="61440"/>
                    <a:pt x="125471" y="52992"/>
                    <a:pt x="120341" y="42431"/>
                  </a:cubicBezTo>
                  <a:close/>
                  <a:moveTo>
                    <a:pt x="24996" y="318813"/>
                  </a:moveTo>
                  <a:cubicBezTo>
                    <a:pt x="25901" y="316701"/>
                    <a:pt x="25599" y="314288"/>
                    <a:pt x="25901" y="312175"/>
                  </a:cubicBezTo>
                  <a:cubicBezTo>
                    <a:pt x="27409" y="300710"/>
                    <a:pt x="30125" y="289244"/>
                    <a:pt x="33444" y="278382"/>
                  </a:cubicBezTo>
                  <a:cubicBezTo>
                    <a:pt x="35556" y="271744"/>
                    <a:pt x="38272" y="265106"/>
                    <a:pt x="42797" y="259373"/>
                  </a:cubicBezTo>
                  <a:cubicBezTo>
                    <a:pt x="45815" y="255149"/>
                    <a:pt x="47022" y="249416"/>
                    <a:pt x="49435" y="244589"/>
                  </a:cubicBezTo>
                  <a:cubicBezTo>
                    <a:pt x="51246" y="240968"/>
                    <a:pt x="53056" y="237045"/>
                    <a:pt x="55168" y="233425"/>
                  </a:cubicBezTo>
                  <a:cubicBezTo>
                    <a:pt x="58186" y="228295"/>
                    <a:pt x="62108" y="223468"/>
                    <a:pt x="63918" y="217735"/>
                  </a:cubicBezTo>
                  <a:cubicBezTo>
                    <a:pt x="65427" y="212907"/>
                    <a:pt x="69651" y="210192"/>
                    <a:pt x="72065" y="205968"/>
                  </a:cubicBezTo>
                  <a:cubicBezTo>
                    <a:pt x="74177" y="202347"/>
                    <a:pt x="78100" y="199933"/>
                    <a:pt x="79910" y="195709"/>
                  </a:cubicBezTo>
                  <a:cubicBezTo>
                    <a:pt x="80513" y="193898"/>
                    <a:pt x="81720" y="192088"/>
                    <a:pt x="84134" y="191485"/>
                  </a:cubicBezTo>
                  <a:cubicBezTo>
                    <a:pt x="86850" y="190579"/>
                    <a:pt x="87453" y="187260"/>
                    <a:pt x="89565" y="185148"/>
                  </a:cubicBezTo>
                  <a:cubicBezTo>
                    <a:pt x="92884" y="181829"/>
                    <a:pt x="96505" y="178510"/>
                    <a:pt x="99522" y="174890"/>
                  </a:cubicBezTo>
                  <a:cubicBezTo>
                    <a:pt x="104652" y="168855"/>
                    <a:pt x="109781" y="163122"/>
                    <a:pt x="116117" y="158898"/>
                  </a:cubicBezTo>
                  <a:cubicBezTo>
                    <a:pt x="123660" y="153769"/>
                    <a:pt x="129695" y="146829"/>
                    <a:pt x="136333" y="140794"/>
                  </a:cubicBezTo>
                  <a:cubicBezTo>
                    <a:pt x="141764" y="136269"/>
                    <a:pt x="147195" y="131743"/>
                    <a:pt x="152626" y="127217"/>
                  </a:cubicBezTo>
                  <a:cubicBezTo>
                    <a:pt x="153833" y="126312"/>
                    <a:pt x="155040" y="126010"/>
                    <a:pt x="156247" y="126010"/>
                  </a:cubicBezTo>
                  <a:cubicBezTo>
                    <a:pt x="160773" y="126010"/>
                    <a:pt x="165299" y="126010"/>
                    <a:pt x="169825" y="126010"/>
                  </a:cubicBezTo>
                  <a:cubicBezTo>
                    <a:pt x="169825" y="125708"/>
                    <a:pt x="169825" y="125708"/>
                    <a:pt x="169825" y="125406"/>
                  </a:cubicBezTo>
                  <a:cubicBezTo>
                    <a:pt x="172239" y="125406"/>
                    <a:pt x="174652" y="125708"/>
                    <a:pt x="176764" y="125406"/>
                  </a:cubicBezTo>
                  <a:cubicBezTo>
                    <a:pt x="184609" y="123898"/>
                    <a:pt x="188834" y="129027"/>
                    <a:pt x="193963" y="133251"/>
                  </a:cubicBezTo>
                  <a:cubicBezTo>
                    <a:pt x="199394" y="137777"/>
                    <a:pt x="204825" y="142605"/>
                    <a:pt x="209954" y="147734"/>
                  </a:cubicBezTo>
                  <a:cubicBezTo>
                    <a:pt x="217498" y="155881"/>
                    <a:pt x="227756" y="161010"/>
                    <a:pt x="234696" y="169459"/>
                  </a:cubicBezTo>
                  <a:cubicBezTo>
                    <a:pt x="240429" y="176398"/>
                    <a:pt x="247067" y="182735"/>
                    <a:pt x="253403" y="189071"/>
                  </a:cubicBezTo>
                  <a:cubicBezTo>
                    <a:pt x="258834" y="194502"/>
                    <a:pt x="262757" y="201140"/>
                    <a:pt x="268188" y="206571"/>
                  </a:cubicBezTo>
                  <a:cubicBezTo>
                    <a:pt x="272110" y="210493"/>
                    <a:pt x="275429" y="215623"/>
                    <a:pt x="277240" y="221657"/>
                  </a:cubicBezTo>
                  <a:cubicBezTo>
                    <a:pt x="278748" y="226787"/>
                    <a:pt x="282973" y="231313"/>
                    <a:pt x="285688" y="236442"/>
                  </a:cubicBezTo>
                  <a:cubicBezTo>
                    <a:pt x="288705" y="242175"/>
                    <a:pt x="292024" y="247908"/>
                    <a:pt x="293835" y="254244"/>
                  </a:cubicBezTo>
                  <a:cubicBezTo>
                    <a:pt x="294740" y="257865"/>
                    <a:pt x="297455" y="260580"/>
                    <a:pt x="299266" y="263597"/>
                  </a:cubicBezTo>
                  <a:cubicBezTo>
                    <a:pt x="303490" y="271141"/>
                    <a:pt x="305904" y="279287"/>
                    <a:pt x="308318" y="287434"/>
                  </a:cubicBezTo>
                  <a:cubicBezTo>
                    <a:pt x="310731" y="295882"/>
                    <a:pt x="312240" y="304632"/>
                    <a:pt x="313749" y="313382"/>
                  </a:cubicBezTo>
                  <a:cubicBezTo>
                    <a:pt x="314352" y="317908"/>
                    <a:pt x="316163" y="322132"/>
                    <a:pt x="316766" y="326658"/>
                  </a:cubicBezTo>
                  <a:cubicBezTo>
                    <a:pt x="317369" y="332089"/>
                    <a:pt x="318275" y="337521"/>
                    <a:pt x="317671" y="342650"/>
                  </a:cubicBezTo>
                  <a:cubicBezTo>
                    <a:pt x="316766" y="352909"/>
                    <a:pt x="316163" y="362866"/>
                    <a:pt x="315861" y="373124"/>
                  </a:cubicBezTo>
                  <a:cubicBezTo>
                    <a:pt x="315861" y="379461"/>
                    <a:pt x="313749" y="385193"/>
                    <a:pt x="312844" y="391530"/>
                  </a:cubicBezTo>
                  <a:cubicBezTo>
                    <a:pt x="311938" y="397564"/>
                    <a:pt x="310731" y="403900"/>
                    <a:pt x="310731" y="409935"/>
                  </a:cubicBezTo>
                  <a:cubicBezTo>
                    <a:pt x="310731" y="412651"/>
                    <a:pt x="308318" y="414461"/>
                    <a:pt x="307412" y="416875"/>
                  </a:cubicBezTo>
                  <a:cubicBezTo>
                    <a:pt x="303490" y="427134"/>
                    <a:pt x="295947" y="434978"/>
                    <a:pt x="287197" y="441315"/>
                  </a:cubicBezTo>
                  <a:cubicBezTo>
                    <a:pt x="281162" y="445539"/>
                    <a:pt x="273619" y="447349"/>
                    <a:pt x="265774" y="445237"/>
                  </a:cubicBezTo>
                  <a:cubicBezTo>
                    <a:pt x="264567" y="444935"/>
                    <a:pt x="263360" y="444935"/>
                    <a:pt x="262153" y="445237"/>
                  </a:cubicBezTo>
                  <a:cubicBezTo>
                    <a:pt x="254912" y="447047"/>
                    <a:pt x="247369" y="446444"/>
                    <a:pt x="240127" y="445841"/>
                  </a:cubicBezTo>
                  <a:cubicBezTo>
                    <a:pt x="227153" y="444634"/>
                    <a:pt x="214480" y="447047"/>
                    <a:pt x="201808" y="446444"/>
                  </a:cubicBezTo>
                  <a:cubicBezTo>
                    <a:pt x="195170" y="446142"/>
                    <a:pt x="188532" y="447047"/>
                    <a:pt x="181894" y="446746"/>
                  </a:cubicBezTo>
                  <a:cubicBezTo>
                    <a:pt x="177670" y="446444"/>
                    <a:pt x="173144" y="447047"/>
                    <a:pt x="168920" y="447047"/>
                  </a:cubicBezTo>
                  <a:cubicBezTo>
                    <a:pt x="160773" y="446746"/>
                    <a:pt x="152626" y="447651"/>
                    <a:pt x="144480" y="446746"/>
                  </a:cubicBezTo>
                  <a:cubicBezTo>
                    <a:pt x="137540" y="446142"/>
                    <a:pt x="130298" y="446444"/>
                    <a:pt x="123359" y="446444"/>
                  </a:cubicBezTo>
                  <a:cubicBezTo>
                    <a:pt x="116721" y="446142"/>
                    <a:pt x="109781" y="444332"/>
                    <a:pt x="103746" y="445237"/>
                  </a:cubicBezTo>
                  <a:cubicBezTo>
                    <a:pt x="97410" y="446142"/>
                    <a:pt x="91074" y="444935"/>
                    <a:pt x="85039" y="446746"/>
                  </a:cubicBezTo>
                  <a:cubicBezTo>
                    <a:pt x="84134" y="447047"/>
                    <a:pt x="83832" y="446746"/>
                    <a:pt x="82927" y="446444"/>
                  </a:cubicBezTo>
                  <a:cubicBezTo>
                    <a:pt x="79306" y="445841"/>
                    <a:pt x="75686" y="445539"/>
                    <a:pt x="71462" y="446142"/>
                  </a:cubicBezTo>
                  <a:cubicBezTo>
                    <a:pt x="64522" y="447047"/>
                    <a:pt x="57280" y="445841"/>
                    <a:pt x="51246" y="441315"/>
                  </a:cubicBezTo>
                  <a:cubicBezTo>
                    <a:pt x="44608" y="436487"/>
                    <a:pt x="39177" y="430151"/>
                    <a:pt x="34651" y="423211"/>
                  </a:cubicBezTo>
                  <a:cubicBezTo>
                    <a:pt x="30125" y="415970"/>
                    <a:pt x="28315" y="407823"/>
                    <a:pt x="27409" y="399375"/>
                  </a:cubicBezTo>
                  <a:cubicBezTo>
                    <a:pt x="26806" y="393038"/>
                    <a:pt x="25297" y="387004"/>
                    <a:pt x="24090" y="380668"/>
                  </a:cubicBezTo>
                  <a:cubicBezTo>
                    <a:pt x="23185" y="375236"/>
                    <a:pt x="22582" y="369504"/>
                    <a:pt x="22883" y="363771"/>
                  </a:cubicBezTo>
                  <a:cubicBezTo>
                    <a:pt x="23185" y="356831"/>
                    <a:pt x="21677" y="350193"/>
                    <a:pt x="21375" y="343253"/>
                  </a:cubicBezTo>
                  <a:cubicBezTo>
                    <a:pt x="21677" y="334805"/>
                    <a:pt x="22280" y="326658"/>
                    <a:pt x="24996" y="318813"/>
                  </a:cubicBezTo>
                  <a:close/>
                </a:path>
              </a:pathLst>
            </a:custGeom>
            <a:solidFill>
              <a:srgbClr val="3E260D"/>
            </a:solidFill>
            <a:ln w="29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54DF1FA-2EEC-4F25-95A4-EB1D71AA048C}"/>
                </a:ext>
              </a:extLst>
            </p:cNvPr>
            <p:cNvSpPr/>
            <p:nvPr/>
          </p:nvSpPr>
          <p:spPr>
            <a:xfrm>
              <a:off x="6072105" y="2920535"/>
              <a:ext cx="87593" cy="161502"/>
            </a:xfrm>
            <a:custGeom>
              <a:avLst/>
              <a:gdLst>
                <a:gd name="connsiteX0" fmla="*/ 9659 w 87593"/>
                <a:gd name="connsiteY0" fmla="*/ 129763 h 161502"/>
                <a:gd name="connsiteX1" fmla="*/ 35306 w 87593"/>
                <a:gd name="connsiteY1" fmla="*/ 141531 h 161502"/>
                <a:gd name="connsiteX2" fmla="*/ 37720 w 87593"/>
                <a:gd name="connsiteY2" fmla="*/ 143643 h 161502"/>
                <a:gd name="connsiteX3" fmla="*/ 38927 w 87593"/>
                <a:gd name="connsiteY3" fmla="*/ 152996 h 161502"/>
                <a:gd name="connsiteX4" fmla="*/ 47979 w 87593"/>
                <a:gd name="connsiteY4" fmla="*/ 161445 h 161502"/>
                <a:gd name="connsiteX5" fmla="*/ 55220 w 87593"/>
                <a:gd name="connsiteY5" fmla="*/ 151789 h 161502"/>
                <a:gd name="connsiteX6" fmla="*/ 54315 w 87593"/>
                <a:gd name="connsiteY6" fmla="*/ 143643 h 161502"/>
                <a:gd name="connsiteX7" fmla="*/ 57031 w 87593"/>
                <a:gd name="connsiteY7" fmla="*/ 139720 h 161502"/>
                <a:gd name="connsiteX8" fmla="*/ 68194 w 87593"/>
                <a:gd name="connsiteY8" fmla="*/ 136100 h 161502"/>
                <a:gd name="connsiteX9" fmla="*/ 85996 w 87593"/>
                <a:gd name="connsiteY9" fmla="*/ 117393 h 161502"/>
                <a:gd name="connsiteX10" fmla="*/ 81772 w 87593"/>
                <a:gd name="connsiteY10" fmla="*/ 91444 h 161502"/>
                <a:gd name="connsiteX11" fmla="*/ 62160 w 87593"/>
                <a:gd name="connsiteY11" fmla="*/ 76659 h 161502"/>
                <a:gd name="connsiteX12" fmla="*/ 55522 w 87593"/>
                <a:gd name="connsiteY12" fmla="*/ 70021 h 161502"/>
                <a:gd name="connsiteX13" fmla="*/ 54315 w 87593"/>
                <a:gd name="connsiteY13" fmla="*/ 53426 h 161502"/>
                <a:gd name="connsiteX14" fmla="*/ 53712 w 87593"/>
                <a:gd name="connsiteY14" fmla="*/ 37737 h 161502"/>
                <a:gd name="connsiteX15" fmla="*/ 71815 w 87593"/>
                <a:gd name="connsiteY15" fmla="*/ 40150 h 161502"/>
                <a:gd name="connsiteX16" fmla="*/ 78755 w 87593"/>
                <a:gd name="connsiteY16" fmla="*/ 35625 h 161502"/>
                <a:gd name="connsiteX17" fmla="*/ 75738 w 87593"/>
                <a:gd name="connsiteY17" fmla="*/ 28383 h 161502"/>
                <a:gd name="connsiteX18" fmla="*/ 57332 w 87593"/>
                <a:gd name="connsiteY18" fmla="*/ 20236 h 161502"/>
                <a:gd name="connsiteX19" fmla="*/ 52203 w 87593"/>
                <a:gd name="connsiteY19" fmla="*/ 14202 h 161502"/>
                <a:gd name="connsiteX20" fmla="*/ 51901 w 87593"/>
                <a:gd name="connsiteY20" fmla="*/ 8469 h 161502"/>
                <a:gd name="connsiteX21" fmla="*/ 44358 w 87593"/>
                <a:gd name="connsiteY21" fmla="*/ 21 h 161502"/>
                <a:gd name="connsiteX22" fmla="*/ 35004 w 87593"/>
                <a:gd name="connsiteY22" fmla="*/ 7564 h 161502"/>
                <a:gd name="connsiteX23" fmla="*/ 34703 w 87593"/>
                <a:gd name="connsiteY23" fmla="*/ 15711 h 161502"/>
                <a:gd name="connsiteX24" fmla="*/ 31987 w 87593"/>
                <a:gd name="connsiteY24" fmla="*/ 19030 h 161502"/>
                <a:gd name="connsiteX25" fmla="*/ 19616 w 87593"/>
                <a:gd name="connsiteY25" fmla="*/ 23857 h 161502"/>
                <a:gd name="connsiteX26" fmla="*/ 4228 w 87593"/>
                <a:gd name="connsiteY26" fmla="*/ 49806 h 161502"/>
                <a:gd name="connsiteX27" fmla="*/ 18108 w 87593"/>
                <a:gd name="connsiteY27" fmla="*/ 76659 h 161502"/>
                <a:gd name="connsiteX28" fmla="*/ 33798 w 87593"/>
                <a:gd name="connsiteY28" fmla="*/ 85108 h 161502"/>
                <a:gd name="connsiteX29" fmla="*/ 37720 w 87593"/>
                <a:gd name="connsiteY29" fmla="*/ 91444 h 161502"/>
                <a:gd name="connsiteX30" fmla="*/ 37117 w 87593"/>
                <a:gd name="connsiteY30" fmla="*/ 105625 h 161502"/>
                <a:gd name="connsiteX31" fmla="*/ 37117 w 87593"/>
                <a:gd name="connsiteY31" fmla="*/ 119806 h 161502"/>
                <a:gd name="connsiteX32" fmla="*/ 35004 w 87593"/>
                <a:gd name="connsiteY32" fmla="*/ 121617 h 161502"/>
                <a:gd name="connsiteX33" fmla="*/ 18108 w 87593"/>
                <a:gd name="connsiteY33" fmla="*/ 111961 h 161502"/>
                <a:gd name="connsiteX34" fmla="*/ 3323 w 87593"/>
                <a:gd name="connsiteY34" fmla="*/ 109548 h 161502"/>
                <a:gd name="connsiteX35" fmla="*/ 3021 w 87593"/>
                <a:gd name="connsiteY35" fmla="*/ 124031 h 161502"/>
                <a:gd name="connsiteX36" fmla="*/ 9659 w 87593"/>
                <a:gd name="connsiteY36" fmla="*/ 129763 h 161502"/>
                <a:gd name="connsiteX37" fmla="*/ 56427 w 87593"/>
                <a:gd name="connsiteY37" fmla="*/ 103211 h 161502"/>
                <a:gd name="connsiteX38" fmla="*/ 56729 w 87593"/>
                <a:gd name="connsiteY38" fmla="*/ 102910 h 161502"/>
                <a:gd name="connsiteX39" fmla="*/ 57031 w 87593"/>
                <a:gd name="connsiteY39" fmla="*/ 97479 h 161502"/>
                <a:gd name="connsiteX40" fmla="*/ 65781 w 87593"/>
                <a:gd name="connsiteY40" fmla="*/ 103211 h 161502"/>
                <a:gd name="connsiteX41" fmla="*/ 63065 w 87593"/>
                <a:gd name="connsiteY41" fmla="*/ 117091 h 161502"/>
                <a:gd name="connsiteX42" fmla="*/ 55522 w 87593"/>
                <a:gd name="connsiteY42" fmla="*/ 122220 h 161502"/>
                <a:gd name="connsiteX43" fmla="*/ 56427 w 87593"/>
                <a:gd name="connsiteY43" fmla="*/ 103211 h 161502"/>
                <a:gd name="connsiteX44" fmla="*/ 37418 w 87593"/>
                <a:gd name="connsiteY44" fmla="*/ 60668 h 161502"/>
                <a:gd name="connsiteX45" fmla="*/ 33194 w 87593"/>
                <a:gd name="connsiteY45" fmla="*/ 63987 h 161502"/>
                <a:gd name="connsiteX46" fmla="*/ 22332 w 87593"/>
                <a:gd name="connsiteY46" fmla="*/ 50107 h 161502"/>
                <a:gd name="connsiteX47" fmla="*/ 28668 w 87593"/>
                <a:gd name="connsiteY47" fmla="*/ 41659 h 161502"/>
                <a:gd name="connsiteX48" fmla="*/ 29573 w 87593"/>
                <a:gd name="connsiteY48" fmla="*/ 40754 h 161502"/>
                <a:gd name="connsiteX49" fmla="*/ 36513 w 87593"/>
                <a:gd name="connsiteY49" fmla="*/ 39245 h 161502"/>
                <a:gd name="connsiteX50" fmla="*/ 37117 w 87593"/>
                <a:gd name="connsiteY50" fmla="*/ 44978 h 161502"/>
                <a:gd name="connsiteX51" fmla="*/ 37418 w 87593"/>
                <a:gd name="connsiteY51" fmla="*/ 60668 h 16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7593" h="161502">
                  <a:moveTo>
                    <a:pt x="9659" y="129763"/>
                  </a:moveTo>
                  <a:cubicBezTo>
                    <a:pt x="17203" y="135496"/>
                    <a:pt x="25047" y="140927"/>
                    <a:pt x="35306" y="141531"/>
                  </a:cubicBezTo>
                  <a:cubicBezTo>
                    <a:pt x="36815" y="141531"/>
                    <a:pt x="37418" y="141531"/>
                    <a:pt x="37720" y="143643"/>
                  </a:cubicBezTo>
                  <a:cubicBezTo>
                    <a:pt x="38022" y="146660"/>
                    <a:pt x="38625" y="149979"/>
                    <a:pt x="38927" y="152996"/>
                  </a:cubicBezTo>
                  <a:cubicBezTo>
                    <a:pt x="39229" y="157824"/>
                    <a:pt x="43755" y="162048"/>
                    <a:pt x="47979" y="161445"/>
                  </a:cubicBezTo>
                  <a:cubicBezTo>
                    <a:pt x="51901" y="161143"/>
                    <a:pt x="55522" y="156617"/>
                    <a:pt x="55220" y="151789"/>
                  </a:cubicBezTo>
                  <a:cubicBezTo>
                    <a:pt x="55220" y="149074"/>
                    <a:pt x="54918" y="146358"/>
                    <a:pt x="54315" y="143643"/>
                  </a:cubicBezTo>
                  <a:cubicBezTo>
                    <a:pt x="53712" y="141229"/>
                    <a:pt x="54918" y="140022"/>
                    <a:pt x="57031" y="139720"/>
                  </a:cubicBezTo>
                  <a:cubicBezTo>
                    <a:pt x="60953" y="139419"/>
                    <a:pt x="64574" y="137608"/>
                    <a:pt x="68194" y="136100"/>
                  </a:cubicBezTo>
                  <a:cubicBezTo>
                    <a:pt x="76945" y="132479"/>
                    <a:pt x="82677" y="125841"/>
                    <a:pt x="85996" y="117393"/>
                  </a:cubicBezTo>
                  <a:cubicBezTo>
                    <a:pt x="89617" y="108039"/>
                    <a:pt x="86600" y="99591"/>
                    <a:pt x="81772" y="91444"/>
                  </a:cubicBezTo>
                  <a:cubicBezTo>
                    <a:pt x="77246" y="83901"/>
                    <a:pt x="69703" y="80582"/>
                    <a:pt x="62160" y="76659"/>
                  </a:cubicBezTo>
                  <a:cubicBezTo>
                    <a:pt x="59444" y="75151"/>
                    <a:pt x="55522" y="74547"/>
                    <a:pt x="55522" y="70021"/>
                  </a:cubicBezTo>
                  <a:cubicBezTo>
                    <a:pt x="55522" y="64590"/>
                    <a:pt x="55220" y="58858"/>
                    <a:pt x="54315" y="53426"/>
                  </a:cubicBezTo>
                  <a:cubicBezTo>
                    <a:pt x="53712" y="48297"/>
                    <a:pt x="55522" y="43469"/>
                    <a:pt x="53712" y="37737"/>
                  </a:cubicBezTo>
                  <a:cubicBezTo>
                    <a:pt x="60048" y="38944"/>
                    <a:pt x="65781" y="40452"/>
                    <a:pt x="71815" y="40150"/>
                  </a:cubicBezTo>
                  <a:cubicBezTo>
                    <a:pt x="75134" y="39849"/>
                    <a:pt x="77850" y="38642"/>
                    <a:pt x="78755" y="35625"/>
                  </a:cubicBezTo>
                  <a:cubicBezTo>
                    <a:pt x="79962" y="32607"/>
                    <a:pt x="78151" y="29590"/>
                    <a:pt x="75738" y="28383"/>
                  </a:cubicBezTo>
                  <a:cubicBezTo>
                    <a:pt x="70005" y="25366"/>
                    <a:pt x="63669" y="22650"/>
                    <a:pt x="57332" y="20236"/>
                  </a:cubicBezTo>
                  <a:cubicBezTo>
                    <a:pt x="54013" y="19030"/>
                    <a:pt x="50996" y="18728"/>
                    <a:pt x="52203" y="14202"/>
                  </a:cubicBezTo>
                  <a:cubicBezTo>
                    <a:pt x="52505" y="12392"/>
                    <a:pt x="51901" y="10279"/>
                    <a:pt x="51901" y="8469"/>
                  </a:cubicBezTo>
                  <a:cubicBezTo>
                    <a:pt x="51901" y="4245"/>
                    <a:pt x="47979" y="322"/>
                    <a:pt x="44358" y="21"/>
                  </a:cubicBezTo>
                  <a:cubicBezTo>
                    <a:pt x="39530" y="-281"/>
                    <a:pt x="36211" y="2736"/>
                    <a:pt x="35004" y="7564"/>
                  </a:cubicBezTo>
                  <a:cubicBezTo>
                    <a:pt x="34401" y="10279"/>
                    <a:pt x="34401" y="12995"/>
                    <a:pt x="34703" y="15711"/>
                  </a:cubicBezTo>
                  <a:cubicBezTo>
                    <a:pt x="35004" y="18124"/>
                    <a:pt x="34099" y="19030"/>
                    <a:pt x="31987" y="19030"/>
                  </a:cubicBezTo>
                  <a:cubicBezTo>
                    <a:pt x="27461" y="19633"/>
                    <a:pt x="22935" y="21443"/>
                    <a:pt x="19616" y="23857"/>
                  </a:cubicBezTo>
                  <a:cubicBezTo>
                    <a:pt x="10564" y="29892"/>
                    <a:pt x="3323" y="37435"/>
                    <a:pt x="4228" y="49806"/>
                  </a:cubicBezTo>
                  <a:cubicBezTo>
                    <a:pt x="5133" y="60970"/>
                    <a:pt x="9056" y="69720"/>
                    <a:pt x="18108" y="76659"/>
                  </a:cubicBezTo>
                  <a:cubicBezTo>
                    <a:pt x="22935" y="80280"/>
                    <a:pt x="28065" y="83297"/>
                    <a:pt x="33798" y="85108"/>
                  </a:cubicBezTo>
                  <a:cubicBezTo>
                    <a:pt x="36815" y="86013"/>
                    <a:pt x="38022" y="87823"/>
                    <a:pt x="37720" y="91444"/>
                  </a:cubicBezTo>
                  <a:cubicBezTo>
                    <a:pt x="37418" y="96272"/>
                    <a:pt x="38022" y="100798"/>
                    <a:pt x="37117" y="105625"/>
                  </a:cubicBezTo>
                  <a:cubicBezTo>
                    <a:pt x="36211" y="110151"/>
                    <a:pt x="37117" y="114979"/>
                    <a:pt x="37117" y="119806"/>
                  </a:cubicBezTo>
                  <a:cubicBezTo>
                    <a:pt x="37117" y="121918"/>
                    <a:pt x="36513" y="122220"/>
                    <a:pt x="35004" y="121617"/>
                  </a:cubicBezTo>
                  <a:cubicBezTo>
                    <a:pt x="28366" y="119806"/>
                    <a:pt x="22332" y="117694"/>
                    <a:pt x="18108" y="111961"/>
                  </a:cubicBezTo>
                  <a:cubicBezTo>
                    <a:pt x="14487" y="107134"/>
                    <a:pt x="7547" y="106229"/>
                    <a:pt x="3323" y="109548"/>
                  </a:cubicBezTo>
                  <a:cubicBezTo>
                    <a:pt x="-901" y="112867"/>
                    <a:pt x="-1203" y="119505"/>
                    <a:pt x="3021" y="124031"/>
                  </a:cubicBezTo>
                  <a:cubicBezTo>
                    <a:pt x="5133" y="126444"/>
                    <a:pt x="7547" y="128255"/>
                    <a:pt x="9659" y="129763"/>
                  </a:cubicBezTo>
                  <a:close/>
                  <a:moveTo>
                    <a:pt x="56427" y="103211"/>
                  </a:moveTo>
                  <a:cubicBezTo>
                    <a:pt x="56427" y="103211"/>
                    <a:pt x="56427" y="102910"/>
                    <a:pt x="56729" y="102910"/>
                  </a:cubicBezTo>
                  <a:cubicBezTo>
                    <a:pt x="57332" y="101099"/>
                    <a:pt x="54918" y="98987"/>
                    <a:pt x="57031" y="97479"/>
                  </a:cubicBezTo>
                  <a:cubicBezTo>
                    <a:pt x="57936" y="96875"/>
                    <a:pt x="65177" y="101703"/>
                    <a:pt x="65781" y="103211"/>
                  </a:cubicBezTo>
                  <a:cubicBezTo>
                    <a:pt x="68194" y="108642"/>
                    <a:pt x="67289" y="113168"/>
                    <a:pt x="63065" y="117091"/>
                  </a:cubicBezTo>
                  <a:cubicBezTo>
                    <a:pt x="60953" y="118901"/>
                    <a:pt x="59143" y="121918"/>
                    <a:pt x="55522" y="122220"/>
                  </a:cubicBezTo>
                  <a:cubicBezTo>
                    <a:pt x="55522" y="115582"/>
                    <a:pt x="55522" y="109246"/>
                    <a:pt x="56427" y="103211"/>
                  </a:cubicBezTo>
                  <a:close/>
                  <a:moveTo>
                    <a:pt x="37418" y="60668"/>
                  </a:moveTo>
                  <a:cubicBezTo>
                    <a:pt x="37418" y="64289"/>
                    <a:pt x="37117" y="65495"/>
                    <a:pt x="33194" y="63987"/>
                  </a:cubicBezTo>
                  <a:cubicBezTo>
                    <a:pt x="28970" y="62478"/>
                    <a:pt x="22332" y="54633"/>
                    <a:pt x="22332" y="50107"/>
                  </a:cubicBezTo>
                  <a:cubicBezTo>
                    <a:pt x="22332" y="45883"/>
                    <a:pt x="26556" y="44375"/>
                    <a:pt x="28668" y="41659"/>
                  </a:cubicBezTo>
                  <a:cubicBezTo>
                    <a:pt x="28970" y="41357"/>
                    <a:pt x="29272" y="41056"/>
                    <a:pt x="29573" y="40754"/>
                  </a:cubicBezTo>
                  <a:cubicBezTo>
                    <a:pt x="31685" y="38944"/>
                    <a:pt x="34401" y="38340"/>
                    <a:pt x="36513" y="39245"/>
                  </a:cubicBezTo>
                  <a:cubicBezTo>
                    <a:pt x="37418" y="39547"/>
                    <a:pt x="37117" y="42866"/>
                    <a:pt x="37117" y="44978"/>
                  </a:cubicBezTo>
                  <a:cubicBezTo>
                    <a:pt x="37117" y="50409"/>
                    <a:pt x="37418" y="55539"/>
                    <a:pt x="37418" y="60668"/>
                  </a:cubicBezTo>
                  <a:close/>
                </a:path>
              </a:pathLst>
            </a:custGeom>
            <a:solidFill>
              <a:srgbClr val="3E260D"/>
            </a:solidFill>
            <a:ln w="29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760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C3EC81A-98F8-4BDF-BA58-735D804679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6730" r="36730"/>
          <a:stretch/>
        </p:blipFill>
        <p:spPr/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83684FA-E503-4A23-B14D-14BDDA8AC865}"/>
              </a:ext>
            </a:extLst>
          </p:cNvPr>
          <p:cNvGrpSpPr/>
          <p:nvPr/>
        </p:nvGrpSpPr>
        <p:grpSpPr>
          <a:xfrm>
            <a:off x="388463" y="445049"/>
            <a:ext cx="4473311" cy="4320714"/>
            <a:chOff x="410548" y="429051"/>
            <a:chExt cx="8323952" cy="4320714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F2A4439-5E06-40E7-8821-771DBC2653E1}"/>
                </a:ext>
              </a:extLst>
            </p:cNvPr>
            <p:cNvSpPr/>
            <p:nvPr userDrawn="1"/>
          </p:nvSpPr>
          <p:spPr>
            <a:xfrm>
              <a:off x="410548" y="429051"/>
              <a:ext cx="8323952" cy="4285397"/>
            </a:xfrm>
            <a:prstGeom prst="roundRect">
              <a:avLst/>
            </a:prstGeom>
            <a:solidFill>
              <a:schemeClr val="tx2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B87F472-33A7-4B48-BAEE-4BED944BC996}"/>
                </a:ext>
              </a:extLst>
            </p:cNvPr>
            <p:cNvSpPr/>
            <p:nvPr userDrawn="1"/>
          </p:nvSpPr>
          <p:spPr>
            <a:xfrm>
              <a:off x="1147572" y="4615040"/>
              <a:ext cx="6848856" cy="1347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oogle Shape;2949;p110">
            <a:extLst>
              <a:ext uri="{FF2B5EF4-FFF2-40B4-BE49-F238E27FC236}">
                <a16:creationId xmlns:a16="http://schemas.microsoft.com/office/drawing/2014/main" id="{1765F9DA-2513-49FE-9FFC-9251773B0185}"/>
              </a:ext>
            </a:extLst>
          </p:cNvPr>
          <p:cNvGrpSpPr/>
          <p:nvPr/>
        </p:nvGrpSpPr>
        <p:grpSpPr>
          <a:xfrm>
            <a:off x="5347977" y="517372"/>
            <a:ext cx="1912005" cy="3929872"/>
            <a:chOff x="4641925" y="998588"/>
            <a:chExt cx="1716105" cy="3420063"/>
          </a:xfrm>
        </p:grpSpPr>
        <p:sp>
          <p:nvSpPr>
            <p:cNvPr id="18" name="Google Shape;2950;p110">
              <a:extLst>
                <a:ext uri="{FF2B5EF4-FFF2-40B4-BE49-F238E27FC236}">
                  <a16:creationId xmlns:a16="http://schemas.microsoft.com/office/drawing/2014/main" id="{D6E3AC0B-D43E-42EC-AA50-A66B8FCA5FA0}"/>
                </a:ext>
              </a:extLst>
            </p:cNvPr>
            <p:cNvSpPr/>
            <p:nvPr/>
          </p:nvSpPr>
          <p:spPr>
            <a:xfrm>
              <a:off x="4641925" y="998588"/>
              <a:ext cx="1716105" cy="3420063"/>
            </a:xfrm>
            <a:custGeom>
              <a:avLst/>
              <a:gdLst/>
              <a:ahLst/>
              <a:cxnLst/>
              <a:rect l="l" t="t" r="r" b="b"/>
              <a:pathLst>
                <a:path w="80663" h="160755" extrusionOk="0">
                  <a:moveTo>
                    <a:pt x="77342" y="151910"/>
                  </a:moveTo>
                  <a:cubicBezTo>
                    <a:pt x="77342" y="154931"/>
                    <a:pt x="74839" y="157408"/>
                    <a:pt x="71845" y="157408"/>
                  </a:cubicBezTo>
                  <a:lnTo>
                    <a:pt x="8845" y="157408"/>
                  </a:lnTo>
                  <a:cubicBezTo>
                    <a:pt x="5824" y="157408"/>
                    <a:pt x="3347" y="154931"/>
                    <a:pt x="3347" y="151910"/>
                  </a:cubicBezTo>
                  <a:lnTo>
                    <a:pt x="3347" y="8818"/>
                  </a:lnTo>
                  <a:cubicBezTo>
                    <a:pt x="3347" y="5797"/>
                    <a:pt x="5824" y="3320"/>
                    <a:pt x="8845" y="3320"/>
                  </a:cubicBezTo>
                  <a:lnTo>
                    <a:pt x="16791" y="3320"/>
                  </a:lnTo>
                  <a:cubicBezTo>
                    <a:pt x="17852" y="3320"/>
                    <a:pt x="18778" y="4028"/>
                    <a:pt x="19077" y="5008"/>
                  </a:cubicBezTo>
                  <a:lnTo>
                    <a:pt x="19077" y="5933"/>
                  </a:lnTo>
                  <a:cubicBezTo>
                    <a:pt x="19077" y="7239"/>
                    <a:pt x="20166" y="8328"/>
                    <a:pt x="21499" y="8328"/>
                  </a:cubicBezTo>
                  <a:lnTo>
                    <a:pt x="40331" y="8328"/>
                  </a:lnTo>
                  <a:lnTo>
                    <a:pt x="59163" y="8328"/>
                  </a:lnTo>
                  <a:cubicBezTo>
                    <a:pt x="60497" y="8328"/>
                    <a:pt x="61585" y="7239"/>
                    <a:pt x="61585" y="5933"/>
                  </a:cubicBezTo>
                  <a:lnTo>
                    <a:pt x="61585" y="5008"/>
                  </a:lnTo>
                  <a:cubicBezTo>
                    <a:pt x="61912" y="4028"/>
                    <a:pt x="62810" y="3320"/>
                    <a:pt x="63871" y="3320"/>
                  </a:cubicBezTo>
                  <a:lnTo>
                    <a:pt x="71845" y="3320"/>
                  </a:lnTo>
                  <a:cubicBezTo>
                    <a:pt x="74839" y="3320"/>
                    <a:pt x="77342" y="5797"/>
                    <a:pt x="77342" y="8818"/>
                  </a:cubicBezTo>
                  <a:close/>
                  <a:moveTo>
                    <a:pt x="71845" y="0"/>
                  </a:moveTo>
                  <a:lnTo>
                    <a:pt x="8845" y="0"/>
                  </a:lnTo>
                  <a:cubicBezTo>
                    <a:pt x="3973" y="0"/>
                    <a:pt x="0" y="3973"/>
                    <a:pt x="0" y="8818"/>
                  </a:cubicBezTo>
                  <a:lnTo>
                    <a:pt x="0" y="151910"/>
                  </a:lnTo>
                  <a:cubicBezTo>
                    <a:pt x="0" y="156754"/>
                    <a:pt x="3973" y="160755"/>
                    <a:pt x="8845" y="160755"/>
                  </a:cubicBezTo>
                  <a:lnTo>
                    <a:pt x="71845" y="160755"/>
                  </a:lnTo>
                  <a:cubicBezTo>
                    <a:pt x="76689" y="160755"/>
                    <a:pt x="80663" y="156754"/>
                    <a:pt x="80663" y="151910"/>
                  </a:cubicBezTo>
                  <a:lnTo>
                    <a:pt x="80663" y="8818"/>
                  </a:lnTo>
                  <a:cubicBezTo>
                    <a:pt x="80663" y="3973"/>
                    <a:pt x="76689" y="0"/>
                    <a:pt x="71845" y="0"/>
                  </a:cubicBezTo>
                </a:path>
              </a:pathLst>
            </a:custGeom>
            <a:solidFill>
              <a:schemeClr val="accent3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pPr indent="-171450" algn="ctr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19" name="Google Shape;2951;p110">
              <a:extLst>
                <a:ext uri="{FF2B5EF4-FFF2-40B4-BE49-F238E27FC236}">
                  <a16:creationId xmlns:a16="http://schemas.microsoft.com/office/drawing/2014/main" id="{FBD4AFE5-6C05-4B31-AEA6-D830FF01F783}"/>
                </a:ext>
              </a:extLst>
            </p:cNvPr>
            <p:cNvSpPr/>
            <p:nvPr/>
          </p:nvSpPr>
          <p:spPr>
            <a:xfrm>
              <a:off x="5325710" y="1085667"/>
              <a:ext cx="348570" cy="27806"/>
            </a:xfrm>
            <a:custGeom>
              <a:avLst/>
              <a:gdLst/>
              <a:ahLst/>
              <a:cxnLst/>
              <a:rect l="l" t="t" r="r" b="b"/>
              <a:pathLst>
                <a:path w="16384" h="1307" extrusionOk="0">
                  <a:moveTo>
                    <a:pt x="1253" y="0"/>
                  </a:moveTo>
                  <a:cubicBezTo>
                    <a:pt x="1606" y="0"/>
                    <a:pt x="1906" y="300"/>
                    <a:pt x="1906" y="653"/>
                  </a:cubicBezTo>
                  <a:cubicBezTo>
                    <a:pt x="1906" y="1007"/>
                    <a:pt x="1606" y="1307"/>
                    <a:pt x="1253" y="1307"/>
                  </a:cubicBezTo>
                  <a:lnTo>
                    <a:pt x="681" y="1307"/>
                  </a:lnTo>
                  <a:cubicBezTo>
                    <a:pt x="300" y="1307"/>
                    <a:pt x="1" y="1007"/>
                    <a:pt x="1" y="653"/>
                  </a:cubicBezTo>
                  <a:cubicBezTo>
                    <a:pt x="1" y="300"/>
                    <a:pt x="300" y="0"/>
                    <a:pt x="681" y="0"/>
                  </a:cubicBezTo>
                  <a:close/>
                  <a:moveTo>
                    <a:pt x="3457" y="1307"/>
                  </a:moveTo>
                  <a:cubicBezTo>
                    <a:pt x="3076" y="1307"/>
                    <a:pt x="2777" y="1007"/>
                    <a:pt x="2777" y="653"/>
                  </a:cubicBezTo>
                  <a:cubicBezTo>
                    <a:pt x="2777" y="300"/>
                    <a:pt x="3076" y="0"/>
                    <a:pt x="3457" y="0"/>
                  </a:cubicBezTo>
                  <a:lnTo>
                    <a:pt x="15703" y="0"/>
                  </a:lnTo>
                  <a:cubicBezTo>
                    <a:pt x="16084" y="0"/>
                    <a:pt x="16384" y="300"/>
                    <a:pt x="16384" y="653"/>
                  </a:cubicBezTo>
                  <a:cubicBezTo>
                    <a:pt x="16384" y="1007"/>
                    <a:pt x="16084" y="1307"/>
                    <a:pt x="15703" y="1307"/>
                  </a:cubicBezTo>
                  <a:lnTo>
                    <a:pt x="3457" y="1307"/>
                  </a:lnTo>
                  <a:lnTo>
                    <a:pt x="3457" y="1307"/>
                  </a:lnTo>
                  <a:close/>
                </a:path>
              </a:pathLst>
            </a:custGeom>
            <a:solidFill>
              <a:schemeClr val="tx1"/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25000" lnSpcReduction="20000"/>
            </a:bodyPr>
            <a:lstStyle/>
            <a:p>
              <a:pPr indent="-171450" algn="ctr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pPr>
              <a:endParaRPr dirty="0">
                <a:solidFill>
                  <a:schemeClr val="lt1"/>
                </a:solidFill>
              </a:endParaRPr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2F46CE-8E1D-4BB1-AA3D-A49E91F6EC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9AC91E37-2EA8-41A4-8E40-25726D981D7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l="59437" t="272" r="14039" b="-272"/>
          <a:stretch/>
        </p:blipFill>
        <p:spPr>
          <a:xfrm>
            <a:off x="6958775" y="746701"/>
            <a:ext cx="1629740" cy="3456827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D45836-21B5-497F-B393-6A43B69136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Money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2ADC7B-12A6-4ED4-8DF2-5380150CBC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07E15C-DEE6-44C5-9BFE-E0C89624DCC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50%</a:t>
            </a:r>
          </a:p>
        </p:txBody>
      </p:sp>
      <p:grpSp>
        <p:nvGrpSpPr>
          <p:cNvPr id="20" name="Google Shape;2949;p110">
            <a:extLst>
              <a:ext uri="{FF2B5EF4-FFF2-40B4-BE49-F238E27FC236}">
                <a16:creationId xmlns:a16="http://schemas.microsoft.com/office/drawing/2014/main" id="{C4C3DEB0-55F2-44B8-91E1-F4A837268E84}"/>
              </a:ext>
            </a:extLst>
          </p:cNvPr>
          <p:cNvGrpSpPr/>
          <p:nvPr/>
        </p:nvGrpSpPr>
        <p:grpSpPr>
          <a:xfrm>
            <a:off x="6900338" y="696256"/>
            <a:ext cx="1731262" cy="3566100"/>
            <a:chOff x="4641925" y="1006925"/>
            <a:chExt cx="1716105" cy="3420063"/>
          </a:xfrm>
        </p:grpSpPr>
        <p:sp>
          <p:nvSpPr>
            <p:cNvPr id="21" name="Google Shape;2950;p110">
              <a:extLst>
                <a:ext uri="{FF2B5EF4-FFF2-40B4-BE49-F238E27FC236}">
                  <a16:creationId xmlns:a16="http://schemas.microsoft.com/office/drawing/2014/main" id="{7E2245FB-0BBE-413F-BAE5-305C04F54FF5}"/>
                </a:ext>
              </a:extLst>
            </p:cNvPr>
            <p:cNvSpPr/>
            <p:nvPr/>
          </p:nvSpPr>
          <p:spPr>
            <a:xfrm>
              <a:off x="4641925" y="1006925"/>
              <a:ext cx="1716105" cy="3420063"/>
            </a:xfrm>
            <a:custGeom>
              <a:avLst/>
              <a:gdLst/>
              <a:ahLst/>
              <a:cxnLst/>
              <a:rect l="l" t="t" r="r" b="b"/>
              <a:pathLst>
                <a:path w="80663" h="160755" extrusionOk="0">
                  <a:moveTo>
                    <a:pt x="77342" y="151910"/>
                  </a:moveTo>
                  <a:cubicBezTo>
                    <a:pt x="77342" y="154931"/>
                    <a:pt x="74839" y="157408"/>
                    <a:pt x="71845" y="157408"/>
                  </a:cubicBezTo>
                  <a:lnTo>
                    <a:pt x="8845" y="157408"/>
                  </a:lnTo>
                  <a:cubicBezTo>
                    <a:pt x="5824" y="157408"/>
                    <a:pt x="3347" y="154931"/>
                    <a:pt x="3347" y="151910"/>
                  </a:cubicBezTo>
                  <a:lnTo>
                    <a:pt x="3347" y="8818"/>
                  </a:lnTo>
                  <a:cubicBezTo>
                    <a:pt x="3347" y="5797"/>
                    <a:pt x="5824" y="3320"/>
                    <a:pt x="8845" y="3320"/>
                  </a:cubicBezTo>
                  <a:lnTo>
                    <a:pt x="16791" y="3320"/>
                  </a:lnTo>
                  <a:cubicBezTo>
                    <a:pt x="17852" y="3320"/>
                    <a:pt x="18778" y="4028"/>
                    <a:pt x="19077" y="5008"/>
                  </a:cubicBezTo>
                  <a:lnTo>
                    <a:pt x="19077" y="5933"/>
                  </a:lnTo>
                  <a:cubicBezTo>
                    <a:pt x="19077" y="7239"/>
                    <a:pt x="20166" y="8328"/>
                    <a:pt x="21499" y="8328"/>
                  </a:cubicBezTo>
                  <a:lnTo>
                    <a:pt x="40331" y="8328"/>
                  </a:lnTo>
                  <a:lnTo>
                    <a:pt x="59163" y="8328"/>
                  </a:lnTo>
                  <a:cubicBezTo>
                    <a:pt x="60497" y="8328"/>
                    <a:pt x="61585" y="7239"/>
                    <a:pt x="61585" y="5933"/>
                  </a:cubicBezTo>
                  <a:lnTo>
                    <a:pt x="61585" y="5008"/>
                  </a:lnTo>
                  <a:cubicBezTo>
                    <a:pt x="61912" y="4028"/>
                    <a:pt x="62810" y="3320"/>
                    <a:pt x="63871" y="3320"/>
                  </a:cubicBezTo>
                  <a:lnTo>
                    <a:pt x="71845" y="3320"/>
                  </a:lnTo>
                  <a:cubicBezTo>
                    <a:pt x="74839" y="3320"/>
                    <a:pt x="77342" y="5797"/>
                    <a:pt x="77342" y="8818"/>
                  </a:cubicBezTo>
                  <a:close/>
                  <a:moveTo>
                    <a:pt x="71845" y="0"/>
                  </a:moveTo>
                  <a:lnTo>
                    <a:pt x="8845" y="0"/>
                  </a:lnTo>
                  <a:cubicBezTo>
                    <a:pt x="3973" y="0"/>
                    <a:pt x="0" y="3973"/>
                    <a:pt x="0" y="8818"/>
                  </a:cubicBezTo>
                  <a:lnTo>
                    <a:pt x="0" y="151910"/>
                  </a:lnTo>
                  <a:cubicBezTo>
                    <a:pt x="0" y="156754"/>
                    <a:pt x="3973" y="160755"/>
                    <a:pt x="8845" y="160755"/>
                  </a:cubicBezTo>
                  <a:lnTo>
                    <a:pt x="71845" y="160755"/>
                  </a:lnTo>
                  <a:cubicBezTo>
                    <a:pt x="76689" y="160755"/>
                    <a:pt x="80663" y="156754"/>
                    <a:pt x="80663" y="151910"/>
                  </a:cubicBezTo>
                  <a:lnTo>
                    <a:pt x="80663" y="8818"/>
                  </a:lnTo>
                  <a:cubicBezTo>
                    <a:pt x="80663" y="3973"/>
                    <a:pt x="76689" y="0"/>
                    <a:pt x="71845" y="0"/>
                  </a:cubicBezTo>
                </a:path>
              </a:pathLst>
            </a:custGeom>
            <a:solidFill>
              <a:schemeClr val="accent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pPr indent="-171450" algn="ctr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22" name="Google Shape;2951;p110">
              <a:extLst>
                <a:ext uri="{FF2B5EF4-FFF2-40B4-BE49-F238E27FC236}">
                  <a16:creationId xmlns:a16="http://schemas.microsoft.com/office/drawing/2014/main" id="{1D92010B-86A1-4645-B830-EAD94B1A3D8A}"/>
                </a:ext>
              </a:extLst>
            </p:cNvPr>
            <p:cNvSpPr/>
            <p:nvPr/>
          </p:nvSpPr>
          <p:spPr>
            <a:xfrm>
              <a:off x="5325710" y="1085667"/>
              <a:ext cx="348570" cy="27806"/>
            </a:xfrm>
            <a:custGeom>
              <a:avLst/>
              <a:gdLst/>
              <a:ahLst/>
              <a:cxnLst/>
              <a:rect l="l" t="t" r="r" b="b"/>
              <a:pathLst>
                <a:path w="16384" h="1307" extrusionOk="0">
                  <a:moveTo>
                    <a:pt x="1253" y="0"/>
                  </a:moveTo>
                  <a:cubicBezTo>
                    <a:pt x="1606" y="0"/>
                    <a:pt x="1906" y="300"/>
                    <a:pt x="1906" y="653"/>
                  </a:cubicBezTo>
                  <a:cubicBezTo>
                    <a:pt x="1906" y="1007"/>
                    <a:pt x="1606" y="1307"/>
                    <a:pt x="1253" y="1307"/>
                  </a:cubicBezTo>
                  <a:lnTo>
                    <a:pt x="681" y="1307"/>
                  </a:lnTo>
                  <a:cubicBezTo>
                    <a:pt x="300" y="1307"/>
                    <a:pt x="1" y="1007"/>
                    <a:pt x="1" y="653"/>
                  </a:cubicBezTo>
                  <a:cubicBezTo>
                    <a:pt x="1" y="300"/>
                    <a:pt x="300" y="0"/>
                    <a:pt x="681" y="0"/>
                  </a:cubicBezTo>
                  <a:close/>
                  <a:moveTo>
                    <a:pt x="3457" y="1307"/>
                  </a:moveTo>
                  <a:cubicBezTo>
                    <a:pt x="3076" y="1307"/>
                    <a:pt x="2777" y="1007"/>
                    <a:pt x="2777" y="653"/>
                  </a:cubicBezTo>
                  <a:cubicBezTo>
                    <a:pt x="2777" y="300"/>
                    <a:pt x="3076" y="0"/>
                    <a:pt x="3457" y="0"/>
                  </a:cubicBezTo>
                  <a:lnTo>
                    <a:pt x="15703" y="0"/>
                  </a:lnTo>
                  <a:cubicBezTo>
                    <a:pt x="16084" y="0"/>
                    <a:pt x="16384" y="300"/>
                    <a:pt x="16384" y="653"/>
                  </a:cubicBezTo>
                  <a:cubicBezTo>
                    <a:pt x="16384" y="1007"/>
                    <a:pt x="16084" y="1307"/>
                    <a:pt x="15703" y="1307"/>
                  </a:cubicBezTo>
                  <a:lnTo>
                    <a:pt x="3457" y="1307"/>
                  </a:lnTo>
                  <a:lnTo>
                    <a:pt x="3457" y="1307"/>
                  </a:lnTo>
                  <a:close/>
                </a:path>
              </a:pathLst>
            </a:custGeom>
            <a:solidFill>
              <a:schemeClr val="tx1"/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25000" lnSpcReduction="20000"/>
            </a:bodyPr>
            <a:lstStyle/>
            <a:p>
              <a:pPr indent="-171450" algn="ctr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pPr>
              <a:endParaRPr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33" name="Graphic 22">
            <a:extLst>
              <a:ext uri="{FF2B5EF4-FFF2-40B4-BE49-F238E27FC236}">
                <a16:creationId xmlns:a16="http://schemas.microsoft.com/office/drawing/2014/main" id="{6B36EB9D-0784-44AF-8BB6-C4CEDB6662A9}"/>
              </a:ext>
            </a:extLst>
          </p:cNvPr>
          <p:cNvGrpSpPr/>
          <p:nvPr/>
        </p:nvGrpSpPr>
        <p:grpSpPr>
          <a:xfrm>
            <a:off x="4456961" y="3915328"/>
            <a:ext cx="714519" cy="672065"/>
            <a:chOff x="4456961" y="3915328"/>
            <a:chExt cx="714519" cy="672065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C09918-6D04-4FF8-B3DD-605BBD58C669}"/>
                </a:ext>
              </a:extLst>
            </p:cNvPr>
            <p:cNvSpPr/>
            <p:nvPr/>
          </p:nvSpPr>
          <p:spPr>
            <a:xfrm>
              <a:off x="4456961" y="3915328"/>
              <a:ext cx="714519" cy="672065"/>
            </a:xfrm>
            <a:custGeom>
              <a:avLst/>
              <a:gdLst>
                <a:gd name="connsiteX0" fmla="*/ 554220 w 714519"/>
                <a:gd name="connsiteY0" fmla="*/ 103959 h 672065"/>
                <a:gd name="connsiteX1" fmla="*/ 446819 w 714519"/>
                <a:gd name="connsiteY1" fmla="*/ 30669 h 672065"/>
                <a:gd name="connsiteX2" fmla="*/ 369814 w 714519"/>
                <a:gd name="connsiteY2" fmla="*/ 3987 h 672065"/>
                <a:gd name="connsiteX3" fmla="*/ 341443 w 714519"/>
                <a:gd name="connsiteY3" fmla="*/ 23576 h 672065"/>
                <a:gd name="connsiteX4" fmla="*/ 281832 w 714519"/>
                <a:gd name="connsiteY4" fmla="*/ 122534 h 672065"/>
                <a:gd name="connsiteX5" fmla="*/ 106375 w 714519"/>
                <a:gd name="connsiteY5" fmla="*/ 321464 h 672065"/>
                <a:gd name="connsiteX6" fmla="*/ 4884 w 714519"/>
                <a:gd name="connsiteY6" fmla="*/ 438323 h 672065"/>
                <a:gd name="connsiteX7" fmla="*/ 143358 w 714519"/>
                <a:gd name="connsiteY7" fmla="*/ 581356 h 672065"/>
                <a:gd name="connsiteX8" fmla="*/ 311891 w 714519"/>
                <a:gd name="connsiteY8" fmla="*/ 672040 h 672065"/>
                <a:gd name="connsiteX9" fmla="*/ 377413 w 714519"/>
                <a:gd name="connsiteY9" fmla="*/ 651776 h 672065"/>
                <a:gd name="connsiteX10" fmla="*/ 468772 w 714519"/>
                <a:gd name="connsiteY10" fmla="*/ 571393 h 672065"/>
                <a:gd name="connsiteX11" fmla="*/ 591541 w 714519"/>
                <a:gd name="connsiteY11" fmla="*/ 405900 h 672065"/>
                <a:gd name="connsiteX12" fmla="*/ 666688 w 714519"/>
                <a:gd name="connsiteY12" fmla="*/ 294951 h 672065"/>
                <a:gd name="connsiteX13" fmla="*/ 714479 w 714519"/>
                <a:gd name="connsiteY13" fmla="*/ 190927 h 672065"/>
                <a:gd name="connsiteX14" fmla="*/ 554220 w 714519"/>
                <a:gd name="connsiteY14" fmla="*/ 103959 h 67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519" h="672065">
                  <a:moveTo>
                    <a:pt x="554220" y="103959"/>
                  </a:moveTo>
                  <a:cubicBezTo>
                    <a:pt x="510821" y="83525"/>
                    <a:pt x="489712" y="51102"/>
                    <a:pt x="446819" y="30669"/>
                  </a:cubicBezTo>
                  <a:cubicBezTo>
                    <a:pt x="425710" y="20536"/>
                    <a:pt x="391767" y="-11042"/>
                    <a:pt x="369814" y="3987"/>
                  </a:cubicBezTo>
                  <a:cubicBezTo>
                    <a:pt x="358330" y="6013"/>
                    <a:pt x="349718" y="11924"/>
                    <a:pt x="341443" y="23576"/>
                  </a:cubicBezTo>
                  <a:cubicBezTo>
                    <a:pt x="319321" y="54817"/>
                    <a:pt x="305643" y="91462"/>
                    <a:pt x="281832" y="122534"/>
                  </a:cubicBezTo>
                  <a:cubicBezTo>
                    <a:pt x="227624" y="193629"/>
                    <a:pt x="182029" y="270972"/>
                    <a:pt x="106375" y="321464"/>
                  </a:cubicBezTo>
                  <a:cubicBezTo>
                    <a:pt x="63144" y="350510"/>
                    <a:pt x="-21122" y="373645"/>
                    <a:pt x="4884" y="438323"/>
                  </a:cubicBezTo>
                  <a:cubicBezTo>
                    <a:pt x="29370" y="499116"/>
                    <a:pt x="96581" y="540152"/>
                    <a:pt x="143358" y="581356"/>
                  </a:cubicBezTo>
                  <a:cubicBezTo>
                    <a:pt x="189122" y="621548"/>
                    <a:pt x="244343" y="673391"/>
                    <a:pt x="311891" y="672040"/>
                  </a:cubicBezTo>
                  <a:cubicBezTo>
                    <a:pt x="340092" y="671533"/>
                    <a:pt x="355291" y="667143"/>
                    <a:pt x="377413" y="651776"/>
                  </a:cubicBezTo>
                  <a:cubicBezTo>
                    <a:pt x="411187" y="628303"/>
                    <a:pt x="436855" y="597230"/>
                    <a:pt x="468772" y="571393"/>
                  </a:cubicBezTo>
                  <a:cubicBezTo>
                    <a:pt x="526694" y="524616"/>
                    <a:pt x="554896" y="471084"/>
                    <a:pt x="591541" y="405900"/>
                  </a:cubicBezTo>
                  <a:cubicBezTo>
                    <a:pt x="612143" y="369424"/>
                    <a:pt x="647775" y="332441"/>
                    <a:pt x="666688" y="294951"/>
                  </a:cubicBezTo>
                  <a:cubicBezTo>
                    <a:pt x="683744" y="261177"/>
                    <a:pt x="715830" y="230274"/>
                    <a:pt x="714479" y="190927"/>
                  </a:cubicBezTo>
                  <a:cubicBezTo>
                    <a:pt x="712114" y="122365"/>
                    <a:pt x="602180" y="126418"/>
                    <a:pt x="554220" y="103959"/>
                  </a:cubicBezTo>
                  <a:close/>
                </a:path>
              </a:pathLst>
            </a:custGeom>
            <a:solidFill>
              <a:srgbClr val="8FBF5B"/>
            </a:solidFill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A018417-64DB-4C10-9E85-0EFF39AAB95F}"/>
                </a:ext>
              </a:extLst>
            </p:cNvPr>
            <p:cNvSpPr/>
            <p:nvPr/>
          </p:nvSpPr>
          <p:spPr>
            <a:xfrm>
              <a:off x="4514267" y="3970401"/>
              <a:ext cx="591575" cy="570182"/>
            </a:xfrm>
            <a:custGeom>
              <a:avLst/>
              <a:gdLst>
                <a:gd name="connsiteX0" fmla="*/ 583375 w 591575"/>
                <a:gd name="connsiteY0" fmla="*/ 134841 h 570182"/>
                <a:gd name="connsiteX1" fmla="*/ 510592 w 591575"/>
                <a:gd name="connsiteY1" fmla="*/ 92117 h 570182"/>
                <a:gd name="connsiteX2" fmla="*/ 426832 w 591575"/>
                <a:gd name="connsiteY2" fmla="*/ 53445 h 570182"/>
                <a:gd name="connsiteX3" fmla="*/ 388161 w 591575"/>
                <a:gd name="connsiteY3" fmla="*/ 28959 h 570182"/>
                <a:gd name="connsiteX4" fmla="*/ 352360 w 591575"/>
                <a:gd name="connsiteY4" fmla="*/ 3629 h 570182"/>
                <a:gd name="connsiteX5" fmla="*/ 296126 w 591575"/>
                <a:gd name="connsiteY5" fmla="*/ 28453 h 570182"/>
                <a:gd name="connsiteX6" fmla="*/ 196155 w 591575"/>
                <a:gd name="connsiteY6" fmla="*/ 155612 h 570182"/>
                <a:gd name="connsiteX7" fmla="*/ 62241 w 591575"/>
                <a:gd name="connsiteY7" fmla="*/ 285812 h 570182"/>
                <a:gd name="connsiteX8" fmla="*/ 30831 w 591575"/>
                <a:gd name="connsiteY8" fmla="*/ 313675 h 570182"/>
                <a:gd name="connsiteX9" fmla="*/ 3305 w 591575"/>
                <a:gd name="connsiteY9" fmla="*/ 345085 h 570182"/>
                <a:gd name="connsiteX10" fmla="*/ 25764 w 591575"/>
                <a:gd name="connsiteY10" fmla="*/ 412634 h 570182"/>
                <a:gd name="connsiteX11" fmla="*/ 164238 w 591575"/>
                <a:gd name="connsiteY11" fmla="*/ 523582 h 570182"/>
                <a:gd name="connsiteX12" fmla="*/ 238710 w 591575"/>
                <a:gd name="connsiteY12" fmla="*/ 566813 h 570182"/>
                <a:gd name="connsiteX13" fmla="*/ 310818 w 591575"/>
                <a:gd name="connsiteY13" fmla="*/ 551446 h 570182"/>
                <a:gd name="connsiteX14" fmla="*/ 368065 w 591575"/>
                <a:gd name="connsiteY14" fmla="*/ 493523 h 570182"/>
                <a:gd name="connsiteX15" fmla="*/ 425312 w 591575"/>
                <a:gd name="connsiteY15" fmla="*/ 427157 h 570182"/>
                <a:gd name="connsiteX16" fmla="*/ 532714 w 591575"/>
                <a:gd name="connsiteY16" fmla="*/ 284292 h 570182"/>
                <a:gd name="connsiteX17" fmla="*/ 578816 w 591575"/>
                <a:gd name="connsiteY17" fmla="*/ 208976 h 570182"/>
                <a:gd name="connsiteX18" fmla="*/ 583375 w 591575"/>
                <a:gd name="connsiteY18" fmla="*/ 134841 h 570182"/>
                <a:gd name="connsiteX19" fmla="*/ 499447 w 591575"/>
                <a:gd name="connsiteY19" fmla="*/ 280746 h 570182"/>
                <a:gd name="connsiteX20" fmla="*/ 405723 w 591575"/>
                <a:gd name="connsiteY20" fmla="*/ 404697 h 570182"/>
                <a:gd name="connsiteX21" fmla="*/ 304908 w 591575"/>
                <a:gd name="connsiteY21" fmla="*/ 518009 h 570182"/>
                <a:gd name="connsiteX22" fmla="*/ 295958 w 591575"/>
                <a:gd name="connsiteY22" fmla="*/ 525608 h 570182"/>
                <a:gd name="connsiteX23" fmla="*/ 292073 w 591575"/>
                <a:gd name="connsiteY23" fmla="*/ 518347 h 570182"/>
                <a:gd name="connsiteX24" fmla="*/ 217770 w 591575"/>
                <a:gd name="connsiteY24" fmla="*/ 509735 h 570182"/>
                <a:gd name="connsiteX25" fmla="*/ 210847 w 591575"/>
                <a:gd name="connsiteY25" fmla="*/ 519360 h 570182"/>
                <a:gd name="connsiteX26" fmla="*/ 179437 w 591575"/>
                <a:gd name="connsiteY26" fmla="*/ 497914 h 570182"/>
                <a:gd name="connsiteX27" fmla="*/ 60721 w 591575"/>
                <a:gd name="connsiteY27" fmla="*/ 404528 h 570182"/>
                <a:gd name="connsiteX28" fmla="*/ 61227 w 591575"/>
                <a:gd name="connsiteY28" fmla="*/ 404190 h 570182"/>
                <a:gd name="connsiteX29" fmla="*/ 63592 w 591575"/>
                <a:gd name="connsiteY29" fmla="*/ 323977 h 570182"/>
                <a:gd name="connsiteX30" fmla="*/ 97535 w 591575"/>
                <a:gd name="connsiteY30" fmla="*/ 294255 h 570182"/>
                <a:gd name="connsiteX31" fmla="*/ 227227 w 591575"/>
                <a:gd name="connsiteY31" fmla="*/ 166420 h 570182"/>
                <a:gd name="connsiteX32" fmla="*/ 308116 w 591575"/>
                <a:gd name="connsiteY32" fmla="*/ 67293 h 570182"/>
                <a:gd name="connsiteX33" fmla="*/ 308285 w 591575"/>
                <a:gd name="connsiteY33" fmla="*/ 67293 h 570182"/>
                <a:gd name="connsiteX34" fmla="*/ 332265 w 591575"/>
                <a:gd name="connsiteY34" fmla="*/ 69319 h 570182"/>
                <a:gd name="connsiteX35" fmla="*/ 356582 w 591575"/>
                <a:gd name="connsiteY35" fmla="*/ 61382 h 570182"/>
                <a:gd name="connsiteX36" fmla="*/ 366714 w 591575"/>
                <a:gd name="connsiteY36" fmla="*/ 49224 h 570182"/>
                <a:gd name="connsiteX37" fmla="*/ 371780 w 591575"/>
                <a:gd name="connsiteY37" fmla="*/ 53277 h 570182"/>
                <a:gd name="connsiteX38" fmla="*/ 434431 w 591575"/>
                <a:gd name="connsiteY38" fmla="*/ 90428 h 570182"/>
                <a:gd name="connsiteX39" fmla="*/ 499784 w 591575"/>
                <a:gd name="connsiteY39" fmla="*/ 119305 h 570182"/>
                <a:gd name="connsiteX40" fmla="*/ 527817 w 591575"/>
                <a:gd name="connsiteY40" fmla="*/ 131464 h 570182"/>
                <a:gd name="connsiteX41" fmla="*/ 521231 w 591575"/>
                <a:gd name="connsiteY41" fmla="*/ 176890 h 570182"/>
                <a:gd name="connsiteX42" fmla="*/ 546562 w 591575"/>
                <a:gd name="connsiteY42" fmla="*/ 206780 h 570182"/>
                <a:gd name="connsiteX43" fmla="*/ 540820 w 591575"/>
                <a:gd name="connsiteY43" fmla="*/ 216068 h 570182"/>
                <a:gd name="connsiteX44" fmla="*/ 499447 w 591575"/>
                <a:gd name="connsiteY44" fmla="*/ 280746 h 57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1575" h="570182">
                  <a:moveTo>
                    <a:pt x="583375" y="134841"/>
                  </a:moveTo>
                  <a:cubicBezTo>
                    <a:pt x="568346" y="111537"/>
                    <a:pt x="534741" y="102418"/>
                    <a:pt x="510592" y="92117"/>
                  </a:cubicBezTo>
                  <a:cubicBezTo>
                    <a:pt x="482222" y="80127"/>
                    <a:pt x="453852" y="68137"/>
                    <a:pt x="426832" y="53445"/>
                  </a:cubicBezTo>
                  <a:cubicBezTo>
                    <a:pt x="413491" y="46184"/>
                    <a:pt x="400488" y="38078"/>
                    <a:pt x="388161" y="28959"/>
                  </a:cubicBezTo>
                  <a:cubicBezTo>
                    <a:pt x="376509" y="20347"/>
                    <a:pt x="365870" y="9539"/>
                    <a:pt x="352360" y="3629"/>
                  </a:cubicBezTo>
                  <a:cubicBezTo>
                    <a:pt x="330407" y="-5828"/>
                    <a:pt x="300010" y="3460"/>
                    <a:pt x="296126" y="28453"/>
                  </a:cubicBezTo>
                  <a:cubicBezTo>
                    <a:pt x="270289" y="76243"/>
                    <a:pt x="233475" y="116434"/>
                    <a:pt x="196155" y="155612"/>
                  </a:cubicBezTo>
                  <a:cubicBezTo>
                    <a:pt x="153262" y="200701"/>
                    <a:pt x="108511" y="244101"/>
                    <a:pt x="62241" y="285812"/>
                  </a:cubicBezTo>
                  <a:cubicBezTo>
                    <a:pt x="51771" y="295269"/>
                    <a:pt x="41301" y="304388"/>
                    <a:pt x="30831" y="313675"/>
                  </a:cubicBezTo>
                  <a:cubicBezTo>
                    <a:pt x="20192" y="322963"/>
                    <a:pt x="8709" y="331745"/>
                    <a:pt x="3305" y="345085"/>
                  </a:cubicBezTo>
                  <a:cubicBezTo>
                    <a:pt x="-6996" y="370247"/>
                    <a:pt x="8540" y="395071"/>
                    <a:pt x="25764" y="412634"/>
                  </a:cubicBezTo>
                  <a:cubicBezTo>
                    <a:pt x="66631" y="454683"/>
                    <a:pt x="115773" y="490821"/>
                    <a:pt x="164238" y="523582"/>
                  </a:cubicBezTo>
                  <a:cubicBezTo>
                    <a:pt x="187374" y="539118"/>
                    <a:pt x="212029" y="558032"/>
                    <a:pt x="238710" y="566813"/>
                  </a:cubicBezTo>
                  <a:cubicBezTo>
                    <a:pt x="264210" y="575256"/>
                    <a:pt x="289878" y="566982"/>
                    <a:pt x="310818" y="551446"/>
                  </a:cubicBezTo>
                  <a:cubicBezTo>
                    <a:pt x="332602" y="535234"/>
                    <a:pt x="349996" y="513787"/>
                    <a:pt x="368065" y="493523"/>
                  </a:cubicBezTo>
                  <a:cubicBezTo>
                    <a:pt x="387485" y="471739"/>
                    <a:pt x="406568" y="449616"/>
                    <a:pt x="425312" y="427157"/>
                  </a:cubicBezTo>
                  <a:cubicBezTo>
                    <a:pt x="463308" y="381393"/>
                    <a:pt x="499616" y="333940"/>
                    <a:pt x="532714" y="284292"/>
                  </a:cubicBezTo>
                  <a:cubicBezTo>
                    <a:pt x="548926" y="259975"/>
                    <a:pt x="565813" y="235151"/>
                    <a:pt x="578816" y="208976"/>
                  </a:cubicBezTo>
                  <a:cubicBezTo>
                    <a:pt x="590299" y="186347"/>
                    <a:pt x="598405" y="158145"/>
                    <a:pt x="583375" y="134841"/>
                  </a:cubicBezTo>
                  <a:close/>
                  <a:moveTo>
                    <a:pt x="499447" y="280746"/>
                  </a:moveTo>
                  <a:cubicBezTo>
                    <a:pt x="470232" y="323639"/>
                    <a:pt x="438653" y="364674"/>
                    <a:pt x="405723" y="404697"/>
                  </a:cubicBezTo>
                  <a:cubicBezTo>
                    <a:pt x="373807" y="443199"/>
                    <a:pt x="341721" y="483897"/>
                    <a:pt x="304908" y="518009"/>
                  </a:cubicBezTo>
                  <a:cubicBezTo>
                    <a:pt x="302037" y="520711"/>
                    <a:pt x="298997" y="523244"/>
                    <a:pt x="295958" y="525608"/>
                  </a:cubicBezTo>
                  <a:cubicBezTo>
                    <a:pt x="295451" y="522906"/>
                    <a:pt x="294100" y="520373"/>
                    <a:pt x="292073" y="518347"/>
                  </a:cubicBezTo>
                  <a:cubicBezTo>
                    <a:pt x="272485" y="499771"/>
                    <a:pt x="241243" y="495887"/>
                    <a:pt x="217770" y="509735"/>
                  </a:cubicBezTo>
                  <a:cubicBezTo>
                    <a:pt x="214224" y="511761"/>
                    <a:pt x="211860" y="515476"/>
                    <a:pt x="210847" y="519360"/>
                  </a:cubicBezTo>
                  <a:cubicBezTo>
                    <a:pt x="200039" y="512268"/>
                    <a:pt x="189569" y="504668"/>
                    <a:pt x="179437" y="497914"/>
                  </a:cubicBezTo>
                  <a:cubicBezTo>
                    <a:pt x="137557" y="469712"/>
                    <a:pt x="98041" y="438471"/>
                    <a:pt x="60721" y="404528"/>
                  </a:cubicBezTo>
                  <a:cubicBezTo>
                    <a:pt x="60890" y="404359"/>
                    <a:pt x="61058" y="404359"/>
                    <a:pt x="61227" y="404190"/>
                  </a:cubicBezTo>
                  <a:cubicBezTo>
                    <a:pt x="82505" y="382575"/>
                    <a:pt x="83012" y="346774"/>
                    <a:pt x="63592" y="323977"/>
                  </a:cubicBezTo>
                  <a:cubicBezTo>
                    <a:pt x="74906" y="314013"/>
                    <a:pt x="86389" y="304388"/>
                    <a:pt x="97535" y="294255"/>
                  </a:cubicBezTo>
                  <a:cubicBezTo>
                    <a:pt x="142285" y="253220"/>
                    <a:pt x="185516" y="210664"/>
                    <a:pt x="227227" y="166420"/>
                  </a:cubicBezTo>
                  <a:cubicBezTo>
                    <a:pt x="256442" y="135348"/>
                    <a:pt x="285150" y="103094"/>
                    <a:pt x="308116" y="67293"/>
                  </a:cubicBezTo>
                  <a:cubicBezTo>
                    <a:pt x="308116" y="67293"/>
                    <a:pt x="308285" y="67293"/>
                    <a:pt x="308285" y="67293"/>
                  </a:cubicBezTo>
                  <a:cubicBezTo>
                    <a:pt x="315884" y="69488"/>
                    <a:pt x="324328" y="70333"/>
                    <a:pt x="332265" y="69319"/>
                  </a:cubicBezTo>
                  <a:cubicBezTo>
                    <a:pt x="340708" y="68306"/>
                    <a:pt x="349658" y="66449"/>
                    <a:pt x="356582" y="61382"/>
                  </a:cubicBezTo>
                  <a:cubicBezTo>
                    <a:pt x="361142" y="58005"/>
                    <a:pt x="364519" y="54290"/>
                    <a:pt x="366714" y="49224"/>
                  </a:cubicBezTo>
                  <a:cubicBezTo>
                    <a:pt x="368403" y="50575"/>
                    <a:pt x="370092" y="51926"/>
                    <a:pt x="371780" y="53277"/>
                  </a:cubicBezTo>
                  <a:cubicBezTo>
                    <a:pt x="391201" y="67800"/>
                    <a:pt x="412478" y="79789"/>
                    <a:pt x="434431" y="90428"/>
                  </a:cubicBezTo>
                  <a:cubicBezTo>
                    <a:pt x="455878" y="100898"/>
                    <a:pt x="477831" y="110017"/>
                    <a:pt x="499784" y="119305"/>
                  </a:cubicBezTo>
                  <a:cubicBezTo>
                    <a:pt x="509241" y="123358"/>
                    <a:pt x="518529" y="127411"/>
                    <a:pt x="527817" y="131464"/>
                  </a:cubicBezTo>
                  <a:cubicBezTo>
                    <a:pt x="520724" y="145311"/>
                    <a:pt x="516840" y="161523"/>
                    <a:pt x="521231" y="176890"/>
                  </a:cubicBezTo>
                  <a:cubicBezTo>
                    <a:pt x="524946" y="190062"/>
                    <a:pt x="534234" y="201376"/>
                    <a:pt x="546562" y="206780"/>
                  </a:cubicBezTo>
                  <a:cubicBezTo>
                    <a:pt x="544535" y="210158"/>
                    <a:pt x="542509" y="213366"/>
                    <a:pt x="540820" y="216068"/>
                  </a:cubicBezTo>
                  <a:cubicBezTo>
                    <a:pt x="527479" y="238359"/>
                    <a:pt x="513801" y="259806"/>
                    <a:pt x="499447" y="280746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2F9064A-1002-4446-AA0D-07DC210151C5}"/>
                </a:ext>
              </a:extLst>
            </p:cNvPr>
            <p:cNvSpPr/>
            <p:nvPr/>
          </p:nvSpPr>
          <p:spPr>
            <a:xfrm rot="-4846898">
              <a:off x="4725175" y="4175559"/>
              <a:ext cx="177654" cy="177654"/>
            </a:xfrm>
            <a:custGeom>
              <a:avLst/>
              <a:gdLst>
                <a:gd name="connsiteX0" fmla="*/ 177655 w 177654"/>
                <a:gd name="connsiteY0" fmla="*/ 88827 h 177654"/>
                <a:gd name="connsiteX1" fmla="*/ 88827 w 177654"/>
                <a:gd name="connsiteY1" fmla="*/ 177655 h 177654"/>
                <a:gd name="connsiteX2" fmla="*/ 0 w 177654"/>
                <a:gd name="connsiteY2" fmla="*/ 88827 h 177654"/>
                <a:gd name="connsiteX3" fmla="*/ 88827 w 177654"/>
                <a:gd name="connsiteY3" fmla="*/ 0 h 177654"/>
                <a:gd name="connsiteX4" fmla="*/ 177655 w 177654"/>
                <a:gd name="connsiteY4" fmla="*/ 88827 h 17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54" h="177654">
                  <a:moveTo>
                    <a:pt x="177655" y="88827"/>
                  </a:moveTo>
                  <a:cubicBezTo>
                    <a:pt x="177655" y="137885"/>
                    <a:pt x="137885" y="177655"/>
                    <a:pt x="88827" y="177655"/>
                  </a:cubicBezTo>
                  <a:cubicBezTo>
                    <a:pt x="39769" y="177655"/>
                    <a:pt x="0" y="137885"/>
                    <a:pt x="0" y="88827"/>
                  </a:cubicBezTo>
                  <a:cubicBezTo>
                    <a:pt x="0" y="39769"/>
                    <a:pt x="39769" y="0"/>
                    <a:pt x="88827" y="0"/>
                  </a:cubicBezTo>
                  <a:cubicBezTo>
                    <a:pt x="137885" y="0"/>
                    <a:pt x="177655" y="39769"/>
                    <a:pt x="177655" y="88827"/>
                  </a:cubicBezTo>
                  <a:close/>
                </a:path>
              </a:pathLst>
            </a:custGeom>
            <a:solidFill>
              <a:srgbClr val="BCD99D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7EB0935-3FA7-48E7-829A-700D2E3381A7}"/>
                </a:ext>
              </a:extLst>
            </p:cNvPr>
            <p:cNvSpPr/>
            <p:nvPr/>
          </p:nvSpPr>
          <p:spPr>
            <a:xfrm>
              <a:off x="4851767" y="4068090"/>
              <a:ext cx="138811" cy="125977"/>
            </a:xfrm>
            <a:custGeom>
              <a:avLst/>
              <a:gdLst>
                <a:gd name="connsiteX0" fmla="*/ 138812 w 138811"/>
                <a:gd name="connsiteY0" fmla="*/ 62989 h 125977"/>
                <a:gd name="connsiteX1" fmla="*/ 69406 w 138811"/>
                <a:gd name="connsiteY1" fmla="*/ 125978 h 125977"/>
                <a:gd name="connsiteX2" fmla="*/ 0 w 138811"/>
                <a:gd name="connsiteY2" fmla="*/ 62989 h 125977"/>
                <a:gd name="connsiteX3" fmla="*/ 69406 w 138811"/>
                <a:gd name="connsiteY3" fmla="*/ 0 h 125977"/>
                <a:gd name="connsiteX4" fmla="*/ 138812 w 138811"/>
                <a:gd name="connsiteY4" fmla="*/ 62989 h 1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11" h="125977">
                  <a:moveTo>
                    <a:pt x="138812" y="62989"/>
                  </a:moveTo>
                  <a:cubicBezTo>
                    <a:pt x="138812" y="97777"/>
                    <a:pt x="107738" y="125978"/>
                    <a:pt x="69406" y="125978"/>
                  </a:cubicBezTo>
                  <a:cubicBezTo>
                    <a:pt x="31074" y="125978"/>
                    <a:pt x="0" y="97777"/>
                    <a:pt x="0" y="62989"/>
                  </a:cubicBezTo>
                  <a:cubicBezTo>
                    <a:pt x="0" y="28201"/>
                    <a:pt x="31074" y="0"/>
                    <a:pt x="69406" y="0"/>
                  </a:cubicBezTo>
                  <a:cubicBezTo>
                    <a:pt x="107738" y="0"/>
                    <a:pt x="138812" y="28201"/>
                    <a:pt x="138812" y="62989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D6C4052-7C0C-4BE2-941B-DC56B59B029F}"/>
                </a:ext>
              </a:extLst>
            </p:cNvPr>
            <p:cNvSpPr/>
            <p:nvPr/>
          </p:nvSpPr>
          <p:spPr>
            <a:xfrm rot="-4519638">
              <a:off x="4634619" y="4306503"/>
              <a:ext cx="125978" cy="138813"/>
            </a:xfrm>
            <a:custGeom>
              <a:avLst/>
              <a:gdLst>
                <a:gd name="connsiteX0" fmla="*/ 125979 w 125978"/>
                <a:gd name="connsiteY0" fmla="*/ 69407 h 138813"/>
                <a:gd name="connsiteX1" fmla="*/ 62990 w 125978"/>
                <a:gd name="connsiteY1" fmla="*/ 138813 h 138813"/>
                <a:gd name="connsiteX2" fmla="*/ 0 w 125978"/>
                <a:gd name="connsiteY2" fmla="*/ 69407 h 138813"/>
                <a:gd name="connsiteX3" fmla="*/ 62990 w 125978"/>
                <a:gd name="connsiteY3" fmla="*/ 0 h 138813"/>
                <a:gd name="connsiteX4" fmla="*/ 125979 w 125978"/>
                <a:gd name="connsiteY4" fmla="*/ 69407 h 13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78" h="138813">
                  <a:moveTo>
                    <a:pt x="125979" y="69407"/>
                  </a:moveTo>
                  <a:cubicBezTo>
                    <a:pt x="125979" y="107739"/>
                    <a:pt x="97778" y="138813"/>
                    <a:pt x="62990" y="138813"/>
                  </a:cubicBezTo>
                  <a:cubicBezTo>
                    <a:pt x="28201" y="138813"/>
                    <a:pt x="0" y="107739"/>
                    <a:pt x="0" y="69407"/>
                  </a:cubicBezTo>
                  <a:cubicBezTo>
                    <a:pt x="0" y="31074"/>
                    <a:pt x="28201" y="0"/>
                    <a:pt x="62990" y="0"/>
                  </a:cubicBezTo>
                  <a:cubicBezTo>
                    <a:pt x="97778" y="0"/>
                    <a:pt x="125979" y="31074"/>
                    <a:pt x="125979" y="69407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E62B900-F53D-460D-A705-D05ACD670B36}"/>
                </a:ext>
              </a:extLst>
            </p:cNvPr>
            <p:cNvSpPr/>
            <p:nvPr/>
          </p:nvSpPr>
          <p:spPr>
            <a:xfrm>
              <a:off x="4758888" y="4208867"/>
              <a:ext cx="106909" cy="100542"/>
            </a:xfrm>
            <a:custGeom>
              <a:avLst/>
              <a:gdLst>
                <a:gd name="connsiteX0" fmla="*/ 104024 w 106909"/>
                <a:gd name="connsiteY0" fmla="*/ 83314 h 100542"/>
                <a:gd name="connsiteX1" fmla="*/ 96932 w 106909"/>
                <a:gd name="connsiteY1" fmla="*/ 77404 h 100542"/>
                <a:gd name="connsiteX2" fmla="*/ 94736 w 106909"/>
                <a:gd name="connsiteY2" fmla="*/ 76222 h 100542"/>
                <a:gd name="connsiteX3" fmla="*/ 99296 w 106909"/>
                <a:gd name="connsiteY3" fmla="*/ 67441 h 100542"/>
                <a:gd name="connsiteX4" fmla="*/ 85280 w 106909"/>
                <a:gd name="connsiteY4" fmla="*/ 29951 h 100542"/>
                <a:gd name="connsiteX5" fmla="*/ 43737 w 106909"/>
                <a:gd name="connsiteY5" fmla="*/ 42617 h 100542"/>
                <a:gd name="connsiteX6" fmla="*/ 29552 w 106909"/>
                <a:gd name="connsiteY6" fmla="*/ 55282 h 100542"/>
                <a:gd name="connsiteX7" fmla="*/ 28708 w 106909"/>
                <a:gd name="connsiteY7" fmla="*/ 55451 h 100542"/>
                <a:gd name="connsiteX8" fmla="*/ 28708 w 106909"/>
                <a:gd name="connsiteY8" fmla="*/ 55451 h 100542"/>
                <a:gd name="connsiteX9" fmla="*/ 27864 w 106909"/>
                <a:gd name="connsiteY9" fmla="*/ 55113 h 100542"/>
                <a:gd name="connsiteX10" fmla="*/ 25331 w 106909"/>
                <a:gd name="connsiteY10" fmla="*/ 49878 h 100542"/>
                <a:gd name="connsiteX11" fmla="*/ 32592 w 106909"/>
                <a:gd name="connsiteY11" fmla="*/ 30289 h 100542"/>
                <a:gd name="connsiteX12" fmla="*/ 45257 w 106909"/>
                <a:gd name="connsiteY12" fmla="*/ 19481 h 100542"/>
                <a:gd name="connsiteX13" fmla="*/ 40022 w 106909"/>
                <a:gd name="connsiteY13" fmla="*/ 399 h 100542"/>
                <a:gd name="connsiteX14" fmla="*/ 20602 w 106909"/>
                <a:gd name="connsiteY14" fmla="*/ 13571 h 100542"/>
                <a:gd name="connsiteX15" fmla="*/ 16380 w 106909"/>
                <a:gd name="connsiteY15" fmla="*/ 11038 h 100542"/>
                <a:gd name="connsiteX16" fmla="*/ 16549 w 106909"/>
                <a:gd name="connsiteY16" fmla="*/ 11207 h 100542"/>
                <a:gd name="connsiteX17" fmla="*/ 13847 w 106909"/>
                <a:gd name="connsiteY17" fmla="*/ 9518 h 100542"/>
                <a:gd name="connsiteX18" fmla="*/ 9963 w 106909"/>
                <a:gd name="connsiteY18" fmla="*/ 8674 h 100542"/>
                <a:gd name="connsiteX19" fmla="*/ 6079 w 106909"/>
                <a:gd name="connsiteY19" fmla="*/ 9518 h 100542"/>
                <a:gd name="connsiteX20" fmla="*/ 2871 w 106909"/>
                <a:gd name="connsiteY20" fmla="*/ 11544 h 100542"/>
                <a:gd name="connsiteX21" fmla="*/ 1351 w 106909"/>
                <a:gd name="connsiteY21" fmla="*/ 13571 h 100542"/>
                <a:gd name="connsiteX22" fmla="*/ 0 w 106909"/>
                <a:gd name="connsiteY22" fmla="*/ 18637 h 100542"/>
                <a:gd name="connsiteX23" fmla="*/ 338 w 106909"/>
                <a:gd name="connsiteY23" fmla="*/ 21339 h 100542"/>
                <a:gd name="connsiteX24" fmla="*/ 2871 w 106909"/>
                <a:gd name="connsiteY24" fmla="*/ 25730 h 100542"/>
                <a:gd name="connsiteX25" fmla="*/ 6755 w 106909"/>
                <a:gd name="connsiteY25" fmla="*/ 28769 h 100542"/>
                <a:gd name="connsiteX26" fmla="*/ 8950 w 106909"/>
                <a:gd name="connsiteY26" fmla="*/ 30120 h 100542"/>
                <a:gd name="connsiteX27" fmla="*/ 9963 w 106909"/>
                <a:gd name="connsiteY27" fmla="*/ 30627 h 100542"/>
                <a:gd name="connsiteX28" fmla="*/ 5742 w 106909"/>
                <a:gd name="connsiteY28" fmla="*/ 54775 h 100542"/>
                <a:gd name="connsiteX29" fmla="*/ 17731 w 106909"/>
                <a:gd name="connsiteY29" fmla="*/ 72507 h 100542"/>
                <a:gd name="connsiteX30" fmla="*/ 57585 w 106909"/>
                <a:gd name="connsiteY30" fmla="*/ 56971 h 100542"/>
                <a:gd name="connsiteX31" fmla="*/ 72952 w 106909"/>
                <a:gd name="connsiteY31" fmla="*/ 47683 h 100542"/>
                <a:gd name="connsiteX32" fmla="*/ 80720 w 106909"/>
                <a:gd name="connsiteY32" fmla="*/ 53087 h 100542"/>
                <a:gd name="connsiteX33" fmla="*/ 76161 w 106909"/>
                <a:gd name="connsiteY33" fmla="*/ 68285 h 100542"/>
                <a:gd name="connsiteX34" fmla="*/ 56572 w 106909"/>
                <a:gd name="connsiteY34" fmla="*/ 82132 h 100542"/>
                <a:gd name="connsiteX35" fmla="*/ 66535 w 106909"/>
                <a:gd name="connsiteY35" fmla="*/ 99188 h 100542"/>
                <a:gd name="connsiteX36" fmla="*/ 80045 w 106909"/>
                <a:gd name="connsiteY36" fmla="*/ 90745 h 100542"/>
                <a:gd name="connsiteX37" fmla="*/ 80720 w 106909"/>
                <a:gd name="connsiteY37" fmla="*/ 91420 h 100542"/>
                <a:gd name="connsiteX38" fmla="*/ 87137 w 106909"/>
                <a:gd name="connsiteY38" fmla="*/ 95304 h 100542"/>
                <a:gd name="connsiteX39" fmla="*/ 89839 w 106909"/>
                <a:gd name="connsiteY39" fmla="*/ 97669 h 100542"/>
                <a:gd name="connsiteX40" fmla="*/ 93048 w 106909"/>
                <a:gd name="connsiteY40" fmla="*/ 99695 h 100542"/>
                <a:gd name="connsiteX41" fmla="*/ 96932 w 106909"/>
                <a:gd name="connsiteY41" fmla="*/ 100539 h 100542"/>
                <a:gd name="connsiteX42" fmla="*/ 100816 w 106909"/>
                <a:gd name="connsiteY42" fmla="*/ 99695 h 100542"/>
                <a:gd name="connsiteX43" fmla="*/ 104024 w 106909"/>
                <a:gd name="connsiteY43" fmla="*/ 97669 h 100542"/>
                <a:gd name="connsiteX44" fmla="*/ 106895 w 106909"/>
                <a:gd name="connsiteY44" fmla="*/ 90745 h 100542"/>
                <a:gd name="connsiteX45" fmla="*/ 104024 w 106909"/>
                <a:gd name="connsiteY45" fmla="*/ 83314 h 10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6909" h="100542">
                  <a:moveTo>
                    <a:pt x="104024" y="83314"/>
                  </a:moveTo>
                  <a:cubicBezTo>
                    <a:pt x="101829" y="81119"/>
                    <a:pt x="99465" y="79262"/>
                    <a:pt x="96932" y="77404"/>
                  </a:cubicBezTo>
                  <a:cubicBezTo>
                    <a:pt x="96256" y="76897"/>
                    <a:pt x="95412" y="76560"/>
                    <a:pt x="94736" y="76222"/>
                  </a:cubicBezTo>
                  <a:cubicBezTo>
                    <a:pt x="96594" y="73520"/>
                    <a:pt x="98114" y="70649"/>
                    <a:pt x="99296" y="67441"/>
                  </a:cubicBezTo>
                  <a:cubicBezTo>
                    <a:pt x="104362" y="53762"/>
                    <a:pt x="99296" y="36200"/>
                    <a:pt x="85280" y="29951"/>
                  </a:cubicBezTo>
                  <a:cubicBezTo>
                    <a:pt x="69912" y="23196"/>
                    <a:pt x="54714" y="31978"/>
                    <a:pt x="43737" y="42617"/>
                  </a:cubicBezTo>
                  <a:cubicBezTo>
                    <a:pt x="39516" y="46838"/>
                    <a:pt x="35125" y="52918"/>
                    <a:pt x="29552" y="55282"/>
                  </a:cubicBezTo>
                  <a:cubicBezTo>
                    <a:pt x="29552" y="55282"/>
                    <a:pt x="29046" y="55451"/>
                    <a:pt x="28708" y="55451"/>
                  </a:cubicBezTo>
                  <a:cubicBezTo>
                    <a:pt x="28708" y="55451"/>
                    <a:pt x="28708" y="55451"/>
                    <a:pt x="28708" y="55451"/>
                  </a:cubicBezTo>
                  <a:cubicBezTo>
                    <a:pt x="28708" y="55451"/>
                    <a:pt x="27695" y="54944"/>
                    <a:pt x="27864" y="55113"/>
                  </a:cubicBezTo>
                  <a:cubicBezTo>
                    <a:pt x="26006" y="53256"/>
                    <a:pt x="25499" y="52749"/>
                    <a:pt x="25331" y="49878"/>
                  </a:cubicBezTo>
                  <a:cubicBezTo>
                    <a:pt x="24824" y="43123"/>
                    <a:pt x="29215" y="35862"/>
                    <a:pt x="32592" y="30289"/>
                  </a:cubicBezTo>
                  <a:cubicBezTo>
                    <a:pt x="35801" y="25223"/>
                    <a:pt x="39853" y="20832"/>
                    <a:pt x="45257" y="19481"/>
                  </a:cubicBezTo>
                  <a:cubicBezTo>
                    <a:pt x="57585" y="16104"/>
                    <a:pt x="52350" y="-2978"/>
                    <a:pt x="40022" y="399"/>
                  </a:cubicBezTo>
                  <a:cubicBezTo>
                    <a:pt x="32085" y="2594"/>
                    <a:pt x="25668" y="7491"/>
                    <a:pt x="20602" y="13571"/>
                  </a:cubicBezTo>
                  <a:cubicBezTo>
                    <a:pt x="19082" y="12895"/>
                    <a:pt x="17563" y="12051"/>
                    <a:pt x="16380" y="11038"/>
                  </a:cubicBezTo>
                  <a:lnTo>
                    <a:pt x="16549" y="11207"/>
                  </a:lnTo>
                  <a:cubicBezTo>
                    <a:pt x="15705" y="10531"/>
                    <a:pt x="14861" y="9856"/>
                    <a:pt x="13847" y="9518"/>
                  </a:cubicBezTo>
                  <a:cubicBezTo>
                    <a:pt x="12665" y="8842"/>
                    <a:pt x="11314" y="8674"/>
                    <a:pt x="9963" y="8674"/>
                  </a:cubicBezTo>
                  <a:cubicBezTo>
                    <a:pt x="8612" y="8674"/>
                    <a:pt x="7261" y="8842"/>
                    <a:pt x="6079" y="9518"/>
                  </a:cubicBezTo>
                  <a:cubicBezTo>
                    <a:pt x="4897" y="9856"/>
                    <a:pt x="3715" y="10531"/>
                    <a:pt x="2871" y="11544"/>
                  </a:cubicBezTo>
                  <a:cubicBezTo>
                    <a:pt x="2364" y="12220"/>
                    <a:pt x="1858" y="12895"/>
                    <a:pt x="1351" y="13571"/>
                  </a:cubicBezTo>
                  <a:cubicBezTo>
                    <a:pt x="507" y="15091"/>
                    <a:pt x="0" y="16779"/>
                    <a:pt x="0" y="18637"/>
                  </a:cubicBezTo>
                  <a:cubicBezTo>
                    <a:pt x="169" y="19481"/>
                    <a:pt x="169" y="20326"/>
                    <a:pt x="338" y="21339"/>
                  </a:cubicBezTo>
                  <a:cubicBezTo>
                    <a:pt x="844" y="23028"/>
                    <a:pt x="1689" y="24547"/>
                    <a:pt x="2871" y="25730"/>
                  </a:cubicBezTo>
                  <a:cubicBezTo>
                    <a:pt x="4053" y="26912"/>
                    <a:pt x="5404" y="27925"/>
                    <a:pt x="6755" y="28769"/>
                  </a:cubicBezTo>
                  <a:cubicBezTo>
                    <a:pt x="7430" y="29276"/>
                    <a:pt x="8275" y="29782"/>
                    <a:pt x="8950" y="30120"/>
                  </a:cubicBezTo>
                  <a:cubicBezTo>
                    <a:pt x="9288" y="30289"/>
                    <a:pt x="9626" y="30458"/>
                    <a:pt x="9963" y="30627"/>
                  </a:cubicBezTo>
                  <a:cubicBezTo>
                    <a:pt x="6586" y="38226"/>
                    <a:pt x="4391" y="46332"/>
                    <a:pt x="5742" y="54775"/>
                  </a:cubicBezTo>
                  <a:cubicBezTo>
                    <a:pt x="6924" y="62037"/>
                    <a:pt x="11483" y="68792"/>
                    <a:pt x="17731" y="72507"/>
                  </a:cubicBezTo>
                  <a:cubicBezTo>
                    <a:pt x="33605" y="81964"/>
                    <a:pt x="47115" y="67103"/>
                    <a:pt x="57585" y="56971"/>
                  </a:cubicBezTo>
                  <a:cubicBezTo>
                    <a:pt x="61807" y="52918"/>
                    <a:pt x="66873" y="48189"/>
                    <a:pt x="72952" y="47683"/>
                  </a:cubicBezTo>
                  <a:cubicBezTo>
                    <a:pt x="76836" y="47345"/>
                    <a:pt x="79538" y="49709"/>
                    <a:pt x="80720" y="53087"/>
                  </a:cubicBezTo>
                  <a:cubicBezTo>
                    <a:pt x="82240" y="57984"/>
                    <a:pt x="80214" y="63725"/>
                    <a:pt x="76161" y="68285"/>
                  </a:cubicBezTo>
                  <a:cubicBezTo>
                    <a:pt x="70757" y="74364"/>
                    <a:pt x="63495" y="78248"/>
                    <a:pt x="56572" y="82132"/>
                  </a:cubicBezTo>
                  <a:cubicBezTo>
                    <a:pt x="45426" y="88381"/>
                    <a:pt x="55390" y="105437"/>
                    <a:pt x="66535" y="99188"/>
                  </a:cubicBezTo>
                  <a:cubicBezTo>
                    <a:pt x="71263" y="96655"/>
                    <a:pt x="75823" y="93785"/>
                    <a:pt x="80045" y="90745"/>
                  </a:cubicBezTo>
                  <a:cubicBezTo>
                    <a:pt x="80214" y="90914"/>
                    <a:pt x="80382" y="91251"/>
                    <a:pt x="80720" y="91420"/>
                  </a:cubicBezTo>
                  <a:cubicBezTo>
                    <a:pt x="82915" y="92434"/>
                    <a:pt x="85111" y="93785"/>
                    <a:pt x="87137" y="95304"/>
                  </a:cubicBezTo>
                  <a:cubicBezTo>
                    <a:pt x="87982" y="95980"/>
                    <a:pt x="88995" y="96824"/>
                    <a:pt x="89839" y="97669"/>
                  </a:cubicBezTo>
                  <a:cubicBezTo>
                    <a:pt x="90684" y="98682"/>
                    <a:pt x="91866" y="99357"/>
                    <a:pt x="93048" y="99695"/>
                  </a:cubicBezTo>
                  <a:cubicBezTo>
                    <a:pt x="94230" y="100370"/>
                    <a:pt x="95581" y="100539"/>
                    <a:pt x="96932" y="100539"/>
                  </a:cubicBezTo>
                  <a:cubicBezTo>
                    <a:pt x="98283" y="100539"/>
                    <a:pt x="99634" y="100370"/>
                    <a:pt x="100816" y="99695"/>
                  </a:cubicBezTo>
                  <a:cubicBezTo>
                    <a:pt x="101998" y="99357"/>
                    <a:pt x="103180" y="98682"/>
                    <a:pt x="104024" y="97669"/>
                  </a:cubicBezTo>
                  <a:cubicBezTo>
                    <a:pt x="105713" y="95811"/>
                    <a:pt x="107064" y="93278"/>
                    <a:pt x="106895" y="90745"/>
                  </a:cubicBezTo>
                  <a:cubicBezTo>
                    <a:pt x="106726" y="87705"/>
                    <a:pt x="105882" y="85172"/>
                    <a:pt x="104024" y="83314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6708F807-04AC-4113-A745-997452E9F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2929" y="2868630"/>
            <a:ext cx="445139" cy="55039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8FE436D-07DA-48EA-9A37-4A3A69046E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4124" y="671790"/>
            <a:ext cx="329959" cy="40797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B556D00-FE48-490F-8233-562CF58925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875190" flipH="1">
            <a:off x="4968331" y="261504"/>
            <a:ext cx="371475" cy="3048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F5575D2-14C6-4478-A6C8-21D202CD59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3724810">
            <a:off x="4461127" y="1328561"/>
            <a:ext cx="304197" cy="24959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CDCBD8A-1703-4C19-9662-F0BAB5D2BA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546" y="2822167"/>
            <a:ext cx="570892" cy="485742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7A9FC46-22F1-470A-BC18-229F79EA59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V="1">
            <a:off x="8631600" y="4028606"/>
            <a:ext cx="346556" cy="4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27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B4B1BB5-4EF3-4083-BCDA-6B1B551036B3}"/>
              </a:ext>
            </a:extLst>
          </p:cNvPr>
          <p:cNvGrpSpPr/>
          <p:nvPr/>
        </p:nvGrpSpPr>
        <p:grpSpPr>
          <a:xfrm>
            <a:off x="3809548" y="429051"/>
            <a:ext cx="4924951" cy="4285398"/>
            <a:chOff x="3809548" y="429051"/>
            <a:chExt cx="4924951" cy="42853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A848B2-DBA1-4119-BBAB-D9CF84ED493C}"/>
                </a:ext>
              </a:extLst>
            </p:cNvPr>
            <p:cNvGrpSpPr/>
            <p:nvPr/>
          </p:nvGrpSpPr>
          <p:grpSpPr>
            <a:xfrm>
              <a:off x="3809548" y="429051"/>
              <a:ext cx="4924951" cy="4285398"/>
              <a:chOff x="3809548" y="429051"/>
              <a:chExt cx="4924951" cy="428539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FF3210B-74D4-42FE-8DF4-BAC009A2135D}"/>
                  </a:ext>
                </a:extLst>
              </p:cNvPr>
              <p:cNvSpPr/>
              <p:nvPr userDrawn="1"/>
            </p:nvSpPr>
            <p:spPr>
              <a:xfrm>
                <a:off x="3810000" y="429051"/>
                <a:ext cx="4924499" cy="4285397"/>
              </a:xfrm>
              <a:prstGeom prst="roundRect">
                <a:avLst/>
              </a:prstGeom>
              <a:solidFill>
                <a:schemeClr val="tx2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9218598-48F6-464A-AE3E-EB1049FEAF51}"/>
                  </a:ext>
                </a:extLst>
              </p:cNvPr>
              <p:cNvSpPr/>
              <p:nvPr userDrawn="1"/>
            </p:nvSpPr>
            <p:spPr>
              <a:xfrm>
                <a:off x="3809548" y="4022494"/>
                <a:ext cx="4924499" cy="691955"/>
              </a:xfrm>
              <a:custGeom>
                <a:avLst/>
                <a:gdLst>
                  <a:gd name="connsiteX0" fmla="*/ 0 w 4924499"/>
                  <a:gd name="connsiteY0" fmla="*/ 0 h 691955"/>
                  <a:gd name="connsiteX1" fmla="*/ 4924499 w 4924499"/>
                  <a:gd name="connsiteY1" fmla="*/ 0 h 691955"/>
                  <a:gd name="connsiteX2" fmla="*/ 4924499 w 4924499"/>
                  <a:gd name="connsiteY2" fmla="*/ 1605 h 691955"/>
                  <a:gd name="connsiteX3" fmla="*/ 4234149 w 4924499"/>
                  <a:gd name="connsiteY3" fmla="*/ 691955 h 691955"/>
                  <a:gd name="connsiteX4" fmla="*/ 690350 w 4924499"/>
                  <a:gd name="connsiteY4" fmla="*/ 691954 h 691955"/>
                  <a:gd name="connsiteX5" fmla="*/ 0 w 4924499"/>
                  <a:gd name="connsiteY5" fmla="*/ 1604 h 691955"/>
                  <a:gd name="connsiteX6" fmla="*/ 0 w 4924499"/>
                  <a:gd name="connsiteY6" fmla="*/ 0 h 691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24499" h="691955">
                    <a:moveTo>
                      <a:pt x="0" y="0"/>
                    </a:moveTo>
                    <a:lnTo>
                      <a:pt x="4924499" y="0"/>
                    </a:lnTo>
                    <a:lnTo>
                      <a:pt x="4924499" y="1605"/>
                    </a:lnTo>
                    <a:cubicBezTo>
                      <a:pt x="4924499" y="382875"/>
                      <a:pt x="4615419" y="691955"/>
                      <a:pt x="4234149" y="691955"/>
                    </a:cubicBezTo>
                    <a:lnTo>
                      <a:pt x="690350" y="691954"/>
                    </a:lnTo>
                    <a:cubicBezTo>
                      <a:pt x="309080" y="691954"/>
                      <a:pt x="0" y="382874"/>
                      <a:pt x="0" y="16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210E764-A14B-440C-AF60-238742B99C05}"/>
                </a:ext>
              </a:extLst>
            </p:cNvPr>
            <p:cNvGrpSpPr/>
            <p:nvPr/>
          </p:nvGrpSpPr>
          <p:grpSpPr>
            <a:xfrm>
              <a:off x="4660496" y="4182442"/>
              <a:ext cx="3139583" cy="391987"/>
              <a:chOff x="4660496" y="4182442"/>
              <a:chExt cx="3139583" cy="391987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42A1E9BB-E510-4438-BA6C-75547887D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028902" y="4182446"/>
                <a:ext cx="402771" cy="391983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A660AC11-1809-4D34-B1AA-6A84C4D87E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344699" y="4182445"/>
                <a:ext cx="402771" cy="391983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33A1BD27-F2C7-4053-A28D-11E6EBA7F3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60496" y="4182444"/>
                <a:ext cx="402771" cy="391983"/>
              </a:xfrm>
              <a:prstGeom prst="rect">
                <a:avLst/>
              </a:prstGeom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F52C0D29-84D3-41BC-A364-C22EEDAA2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713105" y="4182443"/>
                <a:ext cx="402771" cy="391983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1A1F74AD-E9DB-453F-A8FA-FA18550B1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397308" y="4182442"/>
                <a:ext cx="402771" cy="391983"/>
              </a:xfrm>
              <a:prstGeom prst="rect">
                <a:avLst/>
              </a:prstGeom>
            </p:spPr>
          </p:pic>
        </p:grpSp>
      </p:grp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6CC36A5D-E93D-4B44-A69C-296386EEB6DB}"/>
              </a:ext>
            </a:extLst>
          </p:cNvPr>
          <p:cNvSpPr txBox="1">
            <a:spLocks/>
          </p:cNvSpPr>
          <p:nvPr/>
        </p:nvSpPr>
        <p:spPr>
          <a:xfrm>
            <a:off x="4375652" y="1029178"/>
            <a:ext cx="3801168" cy="8068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None/>
            </a:pPr>
            <a:r>
              <a:rPr lang="en-US" sz="1100" dirty="0"/>
              <a:t>Lorem Ipsum has been the industry's standard dummy text ever since the 1500s, when an unknown printer took a galley of type. Lorem Ipsum is simply dummy text of the printing and typesetting industry.</a:t>
            </a:r>
          </a:p>
          <a:p>
            <a:pPr marL="0" indent="0" algn="thaiDist">
              <a:buNone/>
            </a:pPr>
            <a:endParaRPr lang="en-US" sz="1100" dirty="0"/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15C4D5A4-3ED0-4D74-9EB9-513093FDF453}"/>
              </a:ext>
            </a:extLst>
          </p:cNvPr>
          <p:cNvSpPr txBox="1">
            <a:spLocks/>
          </p:cNvSpPr>
          <p:nvPr/>
        </p:nvSpPr>
        <p:spPr bwMode="auto">
          <a:xfrm>
            <a:off x="4481321" y="1947172"/>
            <a:ext cx="1961206" cy="24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eaLnBrk="1">
              <a:lnSpc>
                <a:spcPct val="120000"/>
              </a:lnSpc>
              <a:defRPr/>
            </a:pPr>
            <a:r>
              <a:rPr lang="en-US" altLang="x-none" sz="1100" b="1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+mj-cs"/>
                <a:sym typeface="Poppins Medium" charset="0"/>
              </a:rPr>
              <a:t>SKILL #1</a:t>
            </a:r>
            <a:endParaRPr lang="x-none" altLang="x-none" sz="1100" b="1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+mj-cs"/>
              <a:sym typeface="Poppins Medium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E761AC-2E82-4315-8408-B6BD5816631E}"/>
              </a:ext>
            </a:extLst>
          </p:cNvPr>
          <p:cNvGrpSpPr/>
          <p:nvPr/>
        </p:nvGrpSpPr>
        <p:grpSpPr>
          <a:xfrm>
            <a:off x="4479321" y="2237199"/>
            <a:ext cx="3589048" cy="85570"/>
            <a:chOff x="915892" y="2326229"/>
            <a:chExt cx="3589048" cy="85570"/>
          </a:xfrm>
        </p:grpSpPr>
        <p:sp>
          <p:nvSpPr>
            <p:cNvPr id="24" name="undefined 15">
              <a:extLst>
                <a:ext uri="{FF2B5EF4-FFF2-40B4-BE49-F238E27FC236}">
                  <a16:creationId xmlns:a16="http://schemas.microsoft.com/office/drawing/2014/main" id="{3E780034-736E-4091-A2F3-6B3D573C8716}"/>
                </a:ext>
              </a:extLst>
            </p:cNvPr>
            <p:cNvSpPr/>
            <p:nvPr/>
          </p:nvSpPr>
          <p:spPr>
            <a:xfrm>
              <a:off x="915892" y="2326229"/>
              <a:ext cx="3589048" cy="8557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tx1"/>
              </a:solidFill>
              <a:miter lim="400000"/>
            </a:ln>
            <a:effectLst/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+mj-lt"/>
                  <a:ea typeface="Calibri Light"/>
                  <a:cs typeface="+mj-cs"/>
                  <a:sym typeface="Calibri Light"/>
                </a:rPr>
                <a:t> </a:t>
              </a:r>
            </a:p>
          </p:txBody>
        </p:sp>
        <p:sp>
          <p:nvSpPr>
            <p:cNvPr id="25" name="undefined 21">
              <a:extLst>
                <a:ext uri="{FF2B5EF4-FFF2-40B4-BE49-F238E27FC236}">
                  <a16:creationId xmlns:a16="http://schemas.microsoft.com/office/drawing/2014/main" id="{CD452236-F78C-4501-A5F2-D19E61AF7A7A}"/>
                </a:ext>
              </a:extLst>
            </p:cNvPr>
            <p:cNvSpPr/>
            <p:nvPr/>
          </p:nvSpPr>
          <p:spPr>
            <a:xfrm>
              <a:off x="915892" y="2326229"/>
              <a:ext cx="1711402" cy="8557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 w="25400">
              <a:solidFill>
                <a:schemeClr val="tx1"/>
              </a:solidFill>
              <a:miter lim="400000"/>
            </a:ln>
            <a:effectLst/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+mj-lt"/>
                  <a:ea typeface="Calibri Light"/>
                  <a:cs typeface="+mj-cs"/>
                  <a:sym typeface="Calibri Light"/>
                </a:rPr>
                <a:t> </a:t>
              </a:r>
            </a:p>
          </p:txBody>
        </p:sp>
      </p:grpSp>
      <p:sp>
        <p:nvSpPr>
          <p:cNvPr id="26" name="Text Box 3">
            <a:extLst>
              <a:ext uri="{FF2B5EF4-FFF2-40B4-BE49-F238E27FC236}">
                <a16:creationId xmlns:a16="http://schemas.microsoft.com/office/drawing/2014/main" id="{336AC349-B7DA-452F-8310-09080C762699}"/>
              </a:ext>
            </a:extLst>
          </p:cNvPr>
          <p:cNvSpPr txBox="1">
            <a:spLocks/>
          </p:cNvSpPr>
          <p:nvPr/>
        </p:nvSpPr>
        <p:spPr bwMode="auto">
          <a:xfrm>
            <a:off x="7184216" y="1947172"/>
            <a:ext cx="884153" cy="24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r" eaLnBrk="1">
              <a:lnSpc>
                <a:spcPct val="120000"/>
              </a:lnSpc>
              <a:defRPr/>
            </a:pPr>
            <a:r>
              <a:rPr lang="en-US" altLang="x-none" sz="1200" b="1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+mj-cs"/>
                <a:sym typeface="Poppins Medium" charset="0"/>
              </a:rPr>
              <a:t>43%</a:t>
            </a:r>
            <a:endParaRPr lang="x-none" altLang="x-none" sz="1200" b="1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+mj-cs"/>
              <a:sym typeface="Poppins Medium" charset="0"/>
            </a:endParaRP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41FF039E-FAF5-47A6-B009-404418FAAC56}"/>
              </a:ext>
            </a:extLst>
          </p:cNvPr>
          <p:cNvSpPr txBox="1">
            <a:spLocks/>
          </p:cNvSpPr>
          <p:nvPr/>
        </p:nvSpPr>
        <p:spPr bwMode="auto">
          <a:xfrm>
            <a:off x="4481321" y="2482654"/>
            <a:ext cx="1961206" cy="24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eaLnBrk="1">
              <a:lnSpc>
                <a:spcPct val="120000"/>
              </a:lnSpc>
              <a:defRPr/>
            </a:pPr>
            <a:r>
              <a:rPr lang="en-US" altLang="x-none" sz="1100" b="1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+mj-cs"/>
                <a:sym typeface="Poppins Medium" charset="0"/>
              </a:rPr>
              <a:t>SKILL #2</a:t>
            </a:r>
            <a:endParaRPr lang="x-none" altLang="x-none" sz="1100" b="1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+mj-cs"/>
              <a:sym typeface="Poppins Medium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2B50FC8-73C1-4D07-A6AD-776C6D55C288}"/>
              </a:ext>
            </a:extLst>
          </p:cNvPr>
          <p:cNvGrpSpPr/>
          <p:nvPr/>
        </p:nvGrpSpPr>
        <p:grpSpPr>
          <a:xfrm>
            <a:off x="4479321" y="2772681"/>
            <a:ext cx="3589048" cy="85570"/>
            <a:chOff x="915892" y="2861711"/>
            <a:chExt cx="3589048" cy="85570"/>
          </a:xfrm>
        </p:grpSpPr>
        <p:sp>
          <p:nvSpPr>
            <p:cNvPr id="29" name="undefined 24">
              <a:extLst>
                <a:ext uri="{FF2B5EF4-FFF2-40B4-BE49-F238E27FC236}">
                  <a16:creationId xmlns:a16="http://schemas.microsoft.com/office/drawing/2014/main" id="{604D58FA-5C86-4FA2-B488-E1330D43F354}"/>
                </a:ext>
              </a:extLst>
            </p:cNvPr>
            <p:cNvSpPr/>
            <p:nvPr/>
          </p:nvSpPr>
          <p:spPr>
            <a:xfrm>
              <a:off x="915892" y="2861711"/>
              <a:ext cx="3589048" cy="8557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tx1"/>
              </a:solidFill>
              <a:miter lim="400000"/>
            </a:ln>
            <a:effectLst/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+mj-lt"/>
                  <a:ea typeface="Calibri Light"/>
                  <a:cs typeface="+mj-cs"/>
                  <a:sym typeface="Calibri Light"/>
                </a:rPr>
                <a:t> </a:t>
              </a:r>
            </a:p>
          </p:txBody>
        </p:sp>
        <p:sp>
          <p:nvSpPr>
            <p:cNvPr id="30" name="undefined 26">
              <a:extLst>
                <a:ext uri="{FF2B5EF4-FFF2-40B4-BE49-F238E27FC236}">
                  <a16:creationId xmlns:a16="http://schemas.microsoft.com/office/drawing/2014/main" id="{48F1788D-846C-44E4-90AB-D3DF0FC9B66A}"/>
                </a:ext>
              </a:extLst>
            </p:cNvPr>
            <p:cNvSpPr/>
            <p:nvPr/>
          </p:nvSpPr>
          <p:spPr>
            <a:xfrm>
              <a:off x="915892" y="2861711"/>
              <a:ext cx="713084" cy="8557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 w="25400">
              <a:solidFill>
                <a:schemeClr val="tx1"/>
              </a:solidFill>
              <a:miter lim="400000"/>
            </a:ln>
            <a:effectLst/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+mj-lt"/>
                  <a:ea typeface="Calibri Light"/>
                  <a:cs typeface="+mj-cs"/>
                  <a:sym typeface="Calibri Light"/>
                </a:rPr>
                <a:t> </a:t>
              </a:r>
            </a:p>
          </p:txBody>
        </p:sp>
      </p:grpSp>
      <p:sp>
        <p:nvSpPr>
          <p:cNvPr id="31" name="Text Box 3">
            <a:extLst>
              <a:ext uri="{FF2B5EF4-FFF2-40B4-BE49-F238E27FC236}">
                <a16:creationId xmlns:a16="http://schemas.microsoft.com/office/drawing/2014/main" id="{C3A5DBA8-FA8A-4370-9B4E-690582D8F730}"/>
              </a:ext>
            </a:extLst>
          </p:cNvPr>
          <p:cNvSpPr txBox="1">
            <a:spLocks/>
          </p:cNvSpPr>
          <p:nvPr/>
        </p:nvSpPr>
        <p:spPr bwMode="auto">
          <a:xfrm>
            <a:off x="7184216" y="2482654"/>
            <a:ext cx="884153" cy="24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r" eaLnBrk="1">
              <a:lnSpc>
                <a:spcPct val="120000"/>
              </a:lnSpc>
              <a:defRPr/>
            </a:pPr>
            <a:r>
              <a:rPr lang="en-US" altLang="x-none" sz="1200" b="1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+mj-cs"/>
                <a:sym typeface="Poppins Medium" charset="0"/>
              </a:rPr>
              <a:t>18%</a:t>
            </a:r>
            <a:endParaRPr lang="x-none" altLang="x-none" sz="1200" b="1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+mj-cs"/>
              <a:sym typeface="Poppins Medium" charset="0"/>
            </a:endParaRP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id="{F0B33F1E-A065-465C-B0DE-01EE9BCCDF05}"/>
              </a:ext>
            </a:extLst>
          </p:cNvPr>
          <p:cNvSpPr txBox="1">
            <a:spLocks/>
          </p:cNvSpPr>
          <p:nvPr/>
        </p:nvSpPr>
        <p:spPr bwMode="auto">
          <a:xfrm>
            <a:off x="4486104" y="3105580"/>
            <a:ext cx="1961206" cy="24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eaLnBrk="1">
              <a:lnSpc>
                <a:spcPct val="120000"/>
              </a:lnSpc>
              <a:defRPr/>
            </a:pPr>
            <a:r>
              <a:rPr lang="en-US" altLang="x-none" sz="1100" b="1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+mj-cs"/>
                <a:sym typeface="Poppins Medium" charset="0"/>
              </a:rPr>
              <a:t>SKILL #3</a:t>
            </a:r>
            <a:endParaRPr lang="x-none" altLang="x-none" sz="1100" b="1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+mj-cs"/>
              <a:sym typeface="Poppins Medium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5376E8-46E6-4278-B3FD-21CCF0E6921C}"/>
              </a:ext>
            </a:extLst>
          </p:cNvPr>
          <p:cNvGrpSpPr/>
          <p:nvPr/>
        </p:nvGrpSpPr>
        <p:grpSpPr>
          <a:xfrm>
            <a:off x="4484104" y="3395607"/>
            <a:ext cx="3591048" cy="85570"/>
            <a:chOff x="920675" y="3484637"/>
            <a:chExt cx="3591048" cy="85570"/>
          </a:xfrm>
        </p:grpSpPr>
        <p:sp>
          <p:nvSpPr>
            <p:cNvPr id="34" name="undefined 29">
              <a:extLst>
                <a:ext uri="{FF2B5EF4-FFF2-40B4-BE49-F238E27FC236}">
                  <a16:creationId xmlns:a16="http://schemas.microsoft.com/office/drawing/2014/main" id="{19D0FE99-2DC4-45EF-A3F1-78310FA2FCEA}"/>
                </a:ext>
              </a:extLst>
            </p:cNvPr>
            <p:cNvSpPr/>
            <p:nvPr/>
          </p:nvSpPr>
          <p:spPr>
            <a:xfrm>
              <a:off x="922675" y="3484637"/>
              <a:ext cx="3589048" cy="8557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tx1"/>
              </a:solidFill>
              <a:miter lim="400000"/>
            </a:ln>
            <a:effectLst/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+mj-lt"/>
                  <a:ea typeface="Calibri Light"/>
                  <a:cs typeface="+mj-cs"/>
                  <a:sym typeface="Calibri Light"/>
                </a:rPr>
                <a:t> </a:t>
              </a:r>
            </a:p>
          </p:txBody>
        </p:sp>
        <p:sp>
          <p:nvSpPr>
            <p:cNvPr id="35" name="undefined 31">
              <a:extLst>
                <a:ext uri="{FF2B5EF4-FFF2-40B4-BE49-F238E27FC236}">
                  <a16:creationId xmlns:a16="http://schemas.microsoft.com/office/drawing/2014/main" id="{3A18EDF6-187F-408F-8803-8660F1AF6DC1}"/>
                </a:ext>
              </a:extLst>
            </p:cNvPr>
            <p:cNvSpPr/>
            <p:nvPr/>
          </p:nvSpPr>
          <p:spPr>
            <a:xfrm>
              <a:off x="920675" y="3484637"/>
              <a:ext cx="2852337" cy="8557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 w="25400">
              <a:solidFill>
                <a:schemeClr val="tx1"/>
              </a:solidFill>
              <a:miter lim="400000"/>
            </a:ln>
            <a:effectLst/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+mj-lt"/>
                  <a:ea typeface="Calibri Light"/>
                  <a:cs typeface="+mj-cs"/>
                  <a:sym typeface="Calibri Light"/>
                </a:rPr>
                <a:t> </a:t>
              </a:r>
            </a:p>
          </p:txBody>
        </p:sp>
      </p:grpSp>
      <p:sp>
        <p:nvSpPr>
          <p:cNvPr id="36" name="Text Box 3">
            <a:extLst>
              <a:ext uri="{FF2B5EF4-FFF2-40B4-BE49-F238E27FC236}">
                <a16:creationId xmlns:a16="http://schemas.microsoft.com/office/drawing/2014/main" id="{61576674-267E-4F7B-B822-1C78F08AFDB2}"/>
              </a:ext>
            </a:extLst>
          </p:cNvPr>
          <p:cNvSpPr txBox="1">
            <a:spLocks/>
          </p:cNvSpPr>
          <p:nvPr/>
        </p:nvSpPr>
        <p:spPr bwMode="auto">
          <a:xfrm>
            <a:off x="7188999" y="3105580"/>
            <a:ext cx="884153" cy="24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r" eaLnBrk="1">
              <a:lnSpc>
                <a:spcPct val="120000"/>
              </a:lnSpc>
              <a:defRPr/>
            </a:pPr>
            <a:r>
              <a:rPr lang="en-US" altLang="x-none" sz="1200" b="1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+mj-cs"/>
                <a:sym typeface="Poppins Medium" charset="0"/>
              </a:rPr>
              <a:t>76%</a:t>
            </a:r>
            <a:endParaRPr lang="x-none" altLang="x-none" sz="1200" b="1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+mj-cs"/>
              <a:sym typeface="Poppins Medium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371DD38-81F3-4344-9C77-0D641878919C}"/>
              </a:ext>
            </a:extLst>
          </p:cNvPr>
          <p:cNvGrpSpPr/>
          <p:nvPr/>
        </p:nvGrpSpPr>
        <p:grpSpPr>
          <a:xfrm>
            <a:off x="345188" y="935316"/>
            <a:ext cx="3096496" cy="3768663"/>
            <a:chOff x="345188" y="935316"/>
            <a:chExt cx="3096496" cy="3768663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B57C43C-4894-45CF-B718-33E08ADCB2BA}"/>
                </a:ext>
              </a:extLst>
            </p:cNvPr>
            <p:cNvSpPr/>
            <p:nvPr/>
          </p:nvSpPr>
          <p:spPr>
            <a:xfrm>
              <a:off x="490194" y="4389835"/>
              <a:ext cx="2881009" cy="3141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E50B8E3-643F-4C99-89E2-5983FB09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5188" y="935316"/>
              <a:ext cx="3096496" cy="3649942"/>
            </a:xfrm>
            <a:prstGeom prst="rect">
              <a:avLst/>
            </a:prstGeom>
          </p:spPr>
        </p:pic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866B9CB1-17DC-412B-AFC5-4AAA2A1D1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114420" y="445120"/>
            <a:ext cx="4381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94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45FF82-0939-4C90-BADF-C4241B07615F}"/>
              </a:ext>
            </a:extLst>
          </p:cNvPr>
          <p:cNvSpPr/>
          <p:nvPr/>
        </p:nvSpPr>
        <p:spPr>
          <a:xfrm>
            <a:off x="409501" y="429051"/>
            <a:ext cx="6920099" cy="4285397"/>
          </a:xfrm>
          <a:prstGeom prst="roundRect">
            <a:avLst/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58C2E6-FADC-4B18-8965-C936F50A99BE}"/>
              </a:ext>
            </a:extLst>
          </p:cNvPr>
          <p:cNvSpPr/>
          <p:nvPr/>
        </p:nvSpPr>
        <p:spPr>
          <a:xfrm>
            <a:off x="1725527" y="3834686"/>
            <a:ext cx="3596640" cy="404855"/>
          </a:xfrm>
          <a:prstGeom prst="roundRect">
            <a:avLst>
              <a:gd name="adj" fmla="val 31724"/>
            </a:avLst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EDAD52-8BE0-4F3C-81C9-4A87F0E789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21420000">
            <a:off x="498401" y="999231"/>
            <a:ext cx="4465946" cy="11144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Thank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B30EED-A5B8-4A0C-A612-6711C37661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52413">
            <a:off x="1401955" y="2155987"/>
            <a:ext cx="5638126" cy="11144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CD2430D-5569-40C7-9934-62C8EE36A5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3798" y="3867521"/>
            <a:ext cx="4223981" cy="305484"/>
          </a:xfrm>
        </p:spPr>
        <p:txBody>
          <a:bodyPr/>
          <a:lstStyle/>
          <a:p>
            <a:r>
              <a:rPr lang="en-US" dirty="0"/>
              <a:t>POWERPOINTHUB.COM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DADB0CE-417F-4F25-BE83-B2883E79F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0615" y="1150681"/>
            <a:ext cx="3024749" cy="375036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8DB92D8-82A0-400C-B176-38E6436D7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55440" flipH="1">
            <a:off x="5314198" y="1828799"/>
            <a:ext cx="438150" cy="7429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1D5A846-B79F-4AE6-A15D-904986F7F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76427" flipH="1">
            <a:off x="567719" y="1056532"/>
            <a:ext cx="445139" cy="5503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57B4B8B-CD7C-4AF7-917D-D912EC13F8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80123">
            <a:off x="4595038" y="820361"/>
            <a:ext cx="570892" cy="485742"/>
          </a:xfrm>
          <a:prstGeom prst="rect">
            <a:avLst/>
          </a:prstGeom>
        </p:spPr>
      </p:pic>
      <p:grpSp>
        <p:nvGrpSpPr>
          <p:cNvPr id="21" name="Graphic 41">
            <a:extLst>
              <a:ext uri="{FF2B5EF4-FFF2-40B4-BE49-F238E27FC236}">
                <a16:creationId xmlns:a16="http://schemas.microsoft.com/office/drawing/2014/main" id="{942DDB46-E9DE-494D-B71C-8D5E02F09E17}"/>
              </a:ext>
            </a:extLst>
          </p:cNvPr>
          <p:cNvGrpSpPr/>
          <p:nvPr/>
        </p:nvGrpSpPr>
        <p:grpSpPr>
          <a:xfrm>
            <a:off x="455627" y="4105151"/>
            <a:ext cx="714519" cy="672065"/>
            <a:chOff x="179338" y="1078781"/>
            <a:chExt cx="714519" cy="67206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DCCC128-1F63-4899-8C69-216972AB358A}"/>
                </a:ext>
              </a:extLst>
            </p:cNvPr>
            <p:cNvSpPr/>
            <p:nvPr/>
          </p:nvSpPr>
          <p:spPr>
            <a:xfrm>
              <a:off x="179338" y="1078781"/>
              <a:ext cx="714519" cy="672065"/>
            </a:xfrm>
            <a:custGeom>
              <a:avLst/>
              <a:gdLst>
                <a:gd name="connsiteX0" fmla="*/ 554220 w 714519"/>
                <a:gd name="connsiteY0" fmla="*/ 103959 h 672065"/>
                <a:gd name="connsiteX1" fmla="*/ 446819 w 714519"/>
                <a:gd name="connsiteY1" fmla="*/ 30669 h 672065"/>
                <a:gd name="connsiteX2" fmla="*/ 369814 w 714519"/>
                <a:gd name="connsiteY2" fmla="*/ 3987 h 672065"/>
                <a:gd name="connsiteX3" fmla="*/ 341443 w 714519"/>
                <a:gd name="connsiteY3" fmla="*/ 23576 h 672065"/>
                <a:gd name="connsiteX4" fmla="*/ 281832 w 714519"/>
                <a:gd name="connsiteY4" fmla="*/ 122534 h 672065"/>
                <a:gd name="connsiteX5" fmla="*/ 106375 w 714519"/>
                <a:gd name="connsiteY5" fmla="*/ 321464 h 672065"/>
                <a:gd name="connsiteX6" fmla="*/ 4884 w 714519"/>
                <a:gd name="connsiteY6" fmla="*/ 438323 h 672065"/>
                <a:gd name="connsiteX7" fmla="*/ 143358 w 714519"/>
                <a:gd name="connsiteY7" fmla="*/ 581356 h 672065"/>
                <a:gd name="connsiteX8" fmla="*/ 311891 w 714519"/>
                <a:gd name="connsiteY8" fmla="*/ 672040 h 672065"/>
                <a:gd name="connsiteX9" fmla="*/ 377413 w 714519"/>
                <a:gd name="connsiteY9" fmla="*/ 651776 h 672065"/>
                <a:gd name="connsiteX10" fmla="*/ 468772 w 714519"/>
                <a:gd name="connsiteY10" fmla="*/ 571393 h 672065"/>
                <a:gd name="connsiteX11" fmla="*/ 591541 w 714519"/>
                <a:gd name="connsiteY11" fmla="*/ 405900 h 672065"/>
                <a:gd name="connsiteX12" fmla="*/ 666688 w 714519"/>
                <a:gd name="connsiteY12" fmla="*/ 294951 h 672065"/>
                <a:gd name="connsiteX13" fmla="*/ 714479 w 714519"/>
                <a:gd name="connsiteY13" fmla="*/ 190927 h 672065"/>
                <a:gd name="connsiteX14" fmla="*/ 554220 w 714519"/>
                <a:gd name="connsiteY14" fmla="*/ 103959 h 67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519" h="672065">
                  <a:moveTo>
                    <a:pt x="554220" y="103959"/>
                  </a:moveTo>
                  <a:cubicBezTo>
                    <a:pt x="510821" y="83525"/>
                    <a:pt x="489712" y="51102"/>
                    <a:pt x="446819" y="30669"/>
                  </a:cubicBezTo>
                  <a:cubicBezTo>
                    <a:pt x="425710" y="20536"/>
                    <a:pt x="391767" y="-11042"/>
                    <a:pt x="369814" y="3987"/>
                  </a:cubicBezTo>
                  <a:cubicBezTo>
                    <a:pt x="358330" y="6013"/>
                    <a:pt x="349718" y="11924"/>
                    <a:pt x="341443" y="23576"/>
                  </a:cubicBezTo>
                  <a:cubicBezTo>
                    <a:pt x="319321" y="54817"/>
                    <a:pt x="305643" y="91462"/>
                    <a:pt x="281832" y="122534"/>
                  </a:cubicBezTo>
                  <a:cubicBezTo>
                    <a:pt x="227624" y="193629"/>
                    <a:pt x="182029" y="270972"/>
                    <a:pt x="106375" y="321464"/>
                  </a:cubicBezTo>
                  <a:cubicBezTo>
                    <a:pt x="63144" y="350510"/>
                    <a:pt x="-21122" y="373645"/>
                    <a:pt x="4884" y="438323"/>
                  </a:cubicBezTo>
                  <a:cubicBezTo>
                    <a:pt x="29370" y="499116"/>
                    <a:pt x="96581" y="540152"/>
                    <a:pt x="143358" y="581356"/>
                  </a:cubicBezTo>
                  <a:cubicBezTo>
                    <a:pt x="189122" y="621548"/>
                    <a:pt x="244343" y="673391"/>
                    <a:pt x="311891" y="672040"/>
                  </a:cubicBezTo>
                  <a:cubicBezTo>
                    <a:pt x="340092" y="671533"/>
                    <a:pt x="355291" y="667143"/>
                    <a:pt x="377413" y="651776"/>
                  </a:cubicBezTo>
                  <a:cubicBezTo>
                    <a:pt x="411187" y="628303"/>
                    <a:pt x="436855" y="597230"/>
                    <a:pt x="468772" y="571393"/>
                  </a:cubicBezTo>
                  <a:cubicBezTo>
                    <a:pt x="526694" y="524616"/>
                    <a:pt x="554896" y="471084"/>
                    <a:pt x="591541" y="405900"/>
                  </a:cubicBezTo>
                  <a:cubicBezTo>
                    <a:pt x="612143" y="369424"/>
                    <a:pt x="647775" y="332441"/>
                    <a:pt x="666688" y="294951"/>
                  </a:cubicBezTo>
                  <a:cubicBezTo>
                    <a:pt x="683744" y="261177"/>
                    <a:pt x="715830" y="230274"/>
                    <a:pt x="714479" y="190927"/>
                  </a:cubicBezTo>
                  <a:cubicBezTo>
                    <a:pt x="712114" y="122365"/>
                    <a:pt x="602180" y="126418"/>
                    <a:pt x="554220" y="103959"/>
                  </a:cubicBezTo>
                  <a:close/>
                </a:path>
              </a:pathLst>
            </a:custGeom>
            <a:solidFill>
              <a:srgbClr val="8FBF5B"/>
            </a:solidFill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BEB7EB1-2CA4-45A5-B98C-D9341CB7B940}"/>
                </a:ext>
              </a:extLst>
            </p:cNvPr>
            <p:cNvSpPr/>
            <p:nvPr/>
          </p:nvSpPr>
          <p:spPr>
            <a:xfrm>
              <a:off x="236644" y="1133854"/>
              <a:ext cx="591575" cy="570182"/>
            </a:xfrm>
            <a:custGeom>
              <a:avLst/>
              <a:gdLst>
                <a:gd name="connsiteX0" fmla="*/ 583375 w 591575"/>
                <a:gd name="connsiteY0" fmla="*/ 134841 h 570182"/>
                <a:gd name="connsiteX1" fmla="*/ 510592 w 591575"/>
                <a:gd name="connsiteY1" fmla="*/ 92117 h 570182"/>
                <a:gd name="connsiteX2" fmla="*/ 426832 w 591575"/>
                <a:gd name="connsiteY2" fmla="*/ 53445 h 570182"/>
                <a:gd name="connsiteX3" fmla="*/ 388161 w 591575"/>
                <a:gd name="connsiteY3" fmla="*/ 28959 h 570182"/>
                <a:gd name="connsiteX4" fmla="*/ 352360 w 591575"/>
                <a:gd name="connsiteY4" fmla="*/ 3629 h 570182"/>
                <a:gd name="connsiteX5" fmla="*/ 296126 w 591575"/>
                <a:gd name="connsiteY5" fmla="*/ 28453 h 570182"/>
                <a:gd name="connsiteX6" fmla="*/ 196155 w 591575"/>
                <a:gd name="connsiteY6" fmla="*/ 155612 h 570182"/>
                <a:gd name="connsiteX7" fmla="*/ 62241 w 591575"/>
                <a:gd name="connsiteY7" fmla="*/ 285812 h 570182"/>
                <a:gd name="connsiteX8" fmla="*/ 30831 w 591575"/>
                <a:gd name="connsiteY8" fmla="*/ 313675 h 570182"/>
                <a:gd name="connsiteX9" fmla="*/ 3305 w 591575"/>
                <a:gd name="connsiteY9" fmla="*/ 345085 h 570182"/>
                <a:gd name="connsiteX10" fmla="*/ 25764 w 591575"/>
                <a:gd name="connsiteY10" fmla="*/ 412634 h 570182"/>
                <a:gd name="connsiteX11" fmla="*/ 164238 w 591575"/>
                <a:gd name="connsiteY11" fmla="*/ 523582 h 570182"/>
                <a:gd name="connsiteX12" fmla="*/ 238710 w 591575"/>
                <a:gd name="connsiteY12" fmla="*/ 566813 h 570182"/>
                <a:gd name="connsiteX13" fmla="*/ 310818 w 591575"/>
                <a:gd name="connsiteY13" fmla="*/ 551446 h 570182"/>
                <a:gd name="connsiteX14" fmla="*/ 368065 w 591575"/>
                <a:gd name="connsiteY14" fmla="*/ 493523 h 570182"/>
                <a:gd name="connsiteX15" fmla="*/ 425312 w 591575"/>
                <a:gd name="connsiteY15" fmla="*/ 427157 h 570182"/>
                <a:gd name="connsiteX16" fmla="*/ 532714 w 591575"/>
                <a:gd name="connsiteY16" fmla="*/ 284292 h 570182"/>
                <a:gd name="connsiteX17" fmla="*/ 578816 w 591575"/>
                <a:gd name="connsiteY17" fmla="*/ 208976 h 570182"/>
                <a:gd name="connsiteX18" fmla="*/ 583375 w 591575"/>
                <a:gd name="connsiteY18" fmla="*/ 134841 h 570182"/>
                <a:gd name="connsiteX19" fmla="*/ 499447 w 591575"/>
                <a:gd name="connsiteY19" fmla="*/ 280746 h 570182"/>
                <a:gd name="connsiteX20" fmla="*/ 405723 w 591575"/>
                <a:gd name="connsiteY20" fmla="*/ 404697 h 570182"/>
                <a:gd name="connsiteX21" fmla="*/ 304908 w 591575"/>
                <a:gd name="connsiteY21" fmla="*/ 518009 h 570182"/>
                <a:gd name="connsiteX22" fmla="*/ 295958 w 591575"/>
                <a:gd name="connsiteY22" fmla="*/ 525608 h 570182"/>
                <a:gd name="connsiteX23" fmla="*/ 292073 w 591575"/>
                <a:gd name="connsiteY23" fmla="*/ 518347 h 570182"/>
                <a:gd name="connsiteX24" fmla="*/ 217770 w 591575"/>
                <a:gd name="connsiteY24" fmla="*/ 509735 h 570182"/>
                <a:gd name="connsiteX25" fmla="*/ 210847 w 591575"/>
                <a:gd name="connsiteY25" fmla="*/ 519360 h 570182"/>
                <a:gd name="connsiteX26" fmla="*/ 179437 w 591575"/>
                <a:gd name="connsiteY26" fmla="*/ 497914 h 570182"/>
                <a:gd name="connsiteX27" fmla="*/ 60721 w 591575"/>
                <a:gd name="connsiteY27" fmla="*/ 404528 h 570182"/>
                <a:gd name="connsiteX28" fmla="*/ 61227 w 591575"/>
                <a:gd name="connsiteY28" fmla="*/ 404190 h 570182"/>
                <a:gd name="connsiteX29" fmla="*/ 63592 w 591575"/>
                <a:gd name="connsiteY29" fmla="*/ 323977 h 570182"/>
                <a:gd name="connsiteX30" fmla="*/ 97535 w 591575"/>
                <a:gd name="connsiteY30" fmla="*/ 294255 h 570182"/>
                <a:gd name="connsiteX31" fmla="*/ 227227 w 591575"/>
                <a:gd name="connsiteY31" fmla="*/ 166420 h 570182"/>
                <a:gd name="connsiteX32" fmla="*/ 308116 w 591575"/>
                <a:gd name="connsiteY32" fmla="*/ 67293 h 570182"/>
                <a:gd name="connsiteX33" fmla="*/ 308285 w 591575"/>
                <a:gd name="connsiteY33" fmla="*/ 67293 h 570182"/>
                <a:gd name="connsiteX34" fmla="*/ 332265 w 591575"/>
                <a:gd name="connsiteY34" fmla="*/ 69319 h 570182"/>
                <a:gd name="connsiteX35" fmla="*/ 356582 w 591575"/>
                <a:gd name="connsiteY35" fmla="*/ 61382 h 570182"/>
                <a:gd name="connsiteX36" fmla="*/ 366714 w 591575"/>
                <a:gd name="connsiteY36" fmla="*/ 49224 h 570182"/>
                <a:gd name="connsiteX37" fmla="*/ 371780 w 591575"/>
                <a:gd name="connsiteY37" fmla="*/ 53277 h 570182"/>
                <a:gd name="connsiteX38" fmla="*/ 434431 w 591575"/>
                <a:gd name="connsiteY38" fmla="*/ 90428 h 570182"/>
                <a:gd name="connsiteX39" fmla="*/ 499784 w 591575"/>
                <a:gd name="connsiteY39" fmla="*/ 119305 h 570182"/>
                <a:gd name="connsiteX40" fmla="*/ 527817 w 591575"/>
                <a:gd name="connsiteY40" fmla="*/ 131464 h 570182"/>
                <a:gd name="connsiteX41" fmla="*/ 521231 w 591575"/>
                <a:gd name="connsiteY41" fmla="*/ 176890 h 570182"/>
                <a:gd name="connsiteX42" fmla="*/ 546562 w 591575"/>
                <a:gd name="connsiteY42" fmla="*/ 206780 h 570182"/>
                <a:gd name="connsiteX43" fmla="*/ 540820 w 591575"/>
                <a:gd name="connsiteY43" fmla="*/ 216068 h 570182"/>
                <a:gd name="connsiteX44" fmla="*/ 499447 w 591575"/>
                <a:gd name="connsiteY44" fmla="*/ 280746 h 57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1575" h="570182">
                  <a:moveTo>
                    <a:pt x="583375" y="134841"/>
                  </a:moveTo>
                  <a:cubicBezTo>
                    <a:pt x="568346" y="111537"/>
                    <a:pt x="534741" y="102418"/>
                    <a:pt x="510592" y="92117"/>
                  </a:cubicBezTo>
                  <a:cubicBezTo>
                    <a:pt x="482222" y="80127"/>
                    <a:pt x="453852" y="68137"/>
                    <a:pt x="426832" y="53445"/>
                  </a:cubicBezTo>
                  <a:cubicBezTo>
                    <a:pt x="413491" y="46184"/>
                    <a:pt x="400488" y="38078"/>
                    <a:pt x="388161" y="28959"/>
                  </a:cubicBezTo>
                  <a:cubicBezTo>
                    <a:pt x="376509" y="20347"/>
                    <a:pt x="365870" y="9539"/>
                    <a:pt x="352360" y="3629"/>
                  </a:cubicBezTo>
                  <a:cubicBezTo>
                    <a:pt x="330407" y="-5828"/>
                    <a:pt x="300010" y="3460"/>
                    <a:pt x="296126" y="28453"/>
                  </a:cubicBezTo>
                  <a:cubicBezTo>
                    <a:pt x="270289" y="76243"/>
                    <a:pt x="233475" y="116434"/>
                    <a:pt x="196155" y="155612"/>
                  </a:cubicBezTo>
                  <a:cubicBezTo>
                    <a:pt x="153262" y="200701"/>
                    <a:pt x="108511" y="244101"/>
                    <a:pt x="62241" y="285812"/>
                  </a:cubicBezTo>
                  <a:cubicBezTo>
                    <a:pt x="51771" y="295269"/>
                    <a:pt x="41301" y="304388"/>
                    <a:pt x="30831" y="313675"/>
                  </a:cubicBezTo>
                  <a:cubicBezTo>
                    <a:pt x="20192" y="322963"/>
                    <a:pt x="8709" y="331745"/>
                    <a:pt x="3305" y="345085"/>
                  </a:cubicBezTo>
                  <a:cubicBezTo>
                    <a:pt x="-6996" y="370247"/>
                    <a:pt x="8540" y="395071"/>
                    <a:pt x="25764" y="412634"/>
                  </a:cubicBezTo>
                  <a:cubicBezTo>
                    <a:pt x="66631" y="454683"/>
                    <a:pt x="115773" y="490821"/>
                    <a:pt x="164238" y="523582"/>
                  </a:cubicBezTo>
                  <a:cubicBezTo>
                    <a:pt x="187374" y="539118"/>
                    <a:pt x="212029" y="558032"/>
                    <a:pt x="238710" y="566813"/>
                  </a:cubicBezTo>
                  <a:cubicBezTo>
                    <a:pt x="264210" y="575256"/>
                    <a:pt x="289878" y="566982"/>
                    <a:pt x="310818" y="551446"/>
                  </a:cubicBezTo>
                  <a:cubicBezTo>
                    <a:pt x="332602" y="535234"/>
                    <a:pt x="349996" y="513787"/>
                    <a:pt x="368065" y="493523"/>
                  </a:cubicBezTo>
                  <a:cubicBezTo>
                    <a:pt x="387485" y="471739"/>
                    <a:pt x="406568" y="449616"/>
                    <a:pt x="425312" y="427157"/>
                  </a:cubicBezTo>
                  <a:cubicBezTo>
                    <a:pt x="463308" y="381393"/>
                    <a:pt x="499616" y="333940"/>
                    <a:pt x="532714" y="284292"/>
                  </a:cubicBezTo>
                  <a:cubicBezTo>
                    <a:pt x="548926" y="259975"/>
                    <a:pt x="565813" y="235151"/>
                    <a:pt x="578816" y="208976"/>
                  </a:cubicBezTo>
                  <a:cubicBezTo>
                    <a:pt x="590299" y="186347"/>
                    <a:pt x="598405" y="158145"/>
                    <a:pt x="583375" y="134841"/>
                  </a:cubicBezTo>
                  <a:close/>
                  <a:moveTo>
                    <a:pt x="499447" y="280746"/>
                  </a:moveTo>
                  <a:cubicBezTo>
                    <a:pt x="470232" y="323639"/>
                    <a:pt x="438653" y="364674"/>
                    <a:pt x="405723" y="404697"/>
                  </a:cubicBezTo>
                  <a:cubicBezTo>
                    <a:pt x="373807" y="443199"/>
                    <a:pt x="341721" y="483897"/>
                    <a:pt x="304908" y="518009"/>
                  </a:cubicBezTo>
                  <a:cubicBezTo>
                    <a:pt x="302037" y="520711"/>
                    <a:pt x="298997" y="523244"/>
                    <a:pt x="295958" y="525608"/>
                  </a:cubicBezTo>
                  <a:cubicBezTo>
                    <a:pt x="295451" y="522906"/>
                    <a:pt x="294100" y="520373"/>
                    <a:pt x="292073" y="518347"/>
                  </a:cubicBezTo>
                  <a:cubicBezTo>
                    <a:pt x="272485" y="499771"/>
                    <a:pt x="241243" y="495887"/>
                    <a:pt x="217770" y="509735"/>
                  </a:cubicBezTo>
                  <a:cubicBezTo>
                    <a:pt x="214224" y="511761"/>
                    <a:pt x="211860" y="515476"/>
                    <a:pt x="210847" y="519360"/>
                  </a:cubicBezTo>
                  <a:cubicBezTo>
                    <a:pt x="200039" y="512268"/>
                    <a:pt x="189569" y="504668"/>
                    <a:pt x="179437" y="497914"/>
                  </a:cubicBezTo>
                  <a:cubicBezTo>
                    <a:pt x="137557" y="469712"/>
                    <a:pt x="98041" y="438471"/>
                    <a:pt x="60721" y="404528"/>
                  </a:cubicBezTo>
                  <a:cubicBezTo>
                    <a:pt x="60890" y="404359"/>
                    <a:pt x="61058" y="404359"/>
                    <a:pt x="61227" y="404190"/>
                  </a:cubicBezTo>
                  <a:cubicBezTo>
                    <a:pt x="82505" y="382575"/>
                    <a:pt x="83012" y="346774"/>
                    <a:pt x="63592" y="323977"/>
                  </a:cubicBezTo>
                  <a:cubicBezTo>
                    <a:pt x="74906" y="314013"/>
                    <a:pt x="86389" y="304388"/>
                    <a:pt x="97535" y="294255"/>
                  </a:cubicBezTo>
                  <a:cubicBezTo>
                    <a:pt x="142285" y="253220"/>
                    <a:pt x="185516" y="210664"/>
                    <a:pt x="227227" y="166420"/>
                  </a:cubicBezTo>
                  <a:cubicBezTo>
                    <a:pt x="256442" y="135348"/>
                    <a:pt x="285150" y="103094"/>
                    <a:pt x="308116" y="67293"/>
                  </a:cubicBezTo>
                  <a:cubicBezTo>
                    <a:pt x="308116" y="67293"/>
                    <a:pt x="308285" y="67293"/>
                    <a:pt x="308285" y="67293"/>
                  </a:cubicBezTo>
                  <a:cubicBezTo>
                    <a:pt x="315884" y="69488"/>
                    <a:pt x="324328" y="70333"/>
                    <a:pt x="332265" y="69319"/>
                  </a:cubicBezTo>
                  <a:cubicBezTo>
                    <a:pt x="340708" y="68306"/>
                    <a:pt x="349658" y="66449"/>
                    <a:pt x="356582" y="61382"/>
                  </a:cubicBezTo>
                  <a:cubicBezTo>
                    <a:pt x="361142" y="58005"/>
                    <a:pt x="364519" y="54290"/>
                    <a:pt x="366714" y="49224"/>
                  </a:cubicBezTo>
                  <a:cubicBezTo>
                    <a:pt x="368403" y="50575"/>
                    <a:pt x="370092" y="51926"/>
                    <a:pt x="371780" y="53277"/>
                  </a:cubicBezTo>
                  <a:cubicBezTo>
                    <a:pt x="391201" y="67800"/>
                    <a:pt x="412478" y="79789"/>
                    <a:pt x="434431" y="90428"/>
                  </a:cubicBezTo>
                  <a:cubicBezTo>
                    <a:pt x="455878" y="100898"/>
                    <a:pt x="477831" y="110017"/>
                    <a:pt x="499784" y="119305"/>
                  </a:cubicBezTo>
                  <a:cubicBezTo>
                    <a:pt x="509241" y="123358"/>
                    <a:pt x="518529" y="127411"/>
                    <a:pt x="527817" y="131464"/>
                  </a:cubicBezTo>
                  <a:cubicBezTo>
                    <a:pt x="520724" y="145311"/>
                    <a:pt x="516840" y="161523"/>
                    <a:pt x="521231" y="176890"/>
                  </a:cubicBezTo>
                  <a:cubicBezTo>
                    <a:pt x="524946" y="190062"/>
                    <a:pt x="534234" y="201376"/>
                    <a:pt x="546562" y="206780"/>
                  </a:cubicBezTo>
                  <a:cubicBezTo>
                    <a:pt x="544535" y="210158"/>
                    <a:pt x="542509" y="213366"/>
                    <a:pt x="540820" y="216068"/>
                  </a:cubicBezTo>
                  <a:cubicBezTo>
                    <a:pt x="527479" y="238359"/>
                    <a:pt x="513801" y="259806"/>
                    <a:pt x="499447" y="280746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12DC9C8-C5CE-4873-A837-1C888496697F}"/>
                </a:ext>
              </a:extLst>
            </p:cNvPr>
            <p:cNvSpPr/>
            <p:nvPr/>
          </p:nvSpPr>
          <p:spPr>
            <a:xfrm rot="-4846898">
              <a:off x="447552" y="1339012"/>
              <a:ext cx="177654" cy="177654"/>
            </a:xfrm>
            <a:custGeom>
              <a:avLst/>
              <a:gdLst>
                <a:gd name="connsiteX0" fmla="*/ 177655 w 177654"/>
                <a:gd name="connsiteY0" fmla="*/ 88827 h 177654"/>
                <a:gd name="connsiteX1" fmla="*/ 88827 w 177654"/>
                <a:gd name="connsiteY1" fmla="*/ 177655 h 177654"/>
                <a:gd name="connsiteX2" fmla="*/ 0 w 177654"/>
                <a:gd name="connsiteY2" fmla="*/ 88827 h 177654"/>
                <a:gd name="connsiteX3" fmla="*/ 88827 w 177654"/>
                <a:gd name="connsiteY3" fmla="*/ 0 h 177654"/>
                <a:gd name="connsiteX4" fmla="*/ 177655 w 177654"/>
                <a:gd name="connsiteY4" fmla="*/ 88827 h 17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54" h="177654">
                  <a:moveTo>
                    <a:pt x="177655" y="88827"/>
                  </a:moveTo>
                  <a:cubicBezTo>
                    <a:pt x="177655" y="137885"/>
                    <a:pt x="137885" y="177655"/>
                    <a:pt x="88827" y="177655"/>
                  </a:cubicBezTo>
                  <a:cubicBezTo>
                    <a:pt x="39769" y="177655"/>
                    <a:pt x="0" y="137885"/>
                    <a:pt x="0" y="88827"/>
                  </a:cubicBezTo>
                  <a:cubicBezTo>
                    <a:pt x="0" y="39769"/>
                    <a:pt x="39769" y="0"/>
                    <a:pt x="88827" y="0"/>
                  </a:cubicBezTo>
                  <a:cubicBezTo>
                    <a:pt x="137885" y="0"/>
                    <a:pt x="177655" y="39769"/>
                    <a:pt x="177655" y="88827"/>
                  </a:cubicBezTo>
                  <a:close/>
                </a:path>
              </a:pathLst>
            </a:custGeom>
            <a:solidFill>
              <a:srgbClr val="BCD99D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1651DC0-FFE6-4FF8-8B29-B31866CBE929}"/>
                </a:ext>
              </a:extLst>
            </p:cNvPr>
            <p:cNvSpPr/>
            <p:nvPr/>
          </p:nvSpPr>
          <p:spPr>
            <a:xfrm>
              <a:off x="574144" y="1231543"/>
              <a:ext cx="138811" cy="125977"/>
            </a:xfrm>
            <a:custGeom>
              <a:avLst/>
              <a:gdLst>
                <a:gd name="connsiteX0" fmla="*/ 138812 w 138811"/>
                <a:gd name="connsiteY0" fmla="*/ 62989 h 125977"/>
                <a:gd name="connsiteX1" fmla="*/ 69406 w 138811"/>
                <a:gd name="connsiteY1" fmla="*/ 125978 h 125977"/>
                <a:gd name="connsiteX2" fmla="*/ 0 w 138811"/>
                <a:gd name="connsiteY2" fmla="*/ 62989 h 125977"/>
                <a:gd name="connsiteX3" fmla="*/ 69406 w 138811"/>
                <a:gd name="connsiteY3" fmla="*/ 0 h 125977"/>
                <a:gd name="connsiteX4" fmla="*/ 138812 w 138811"/>
                <a:gd name="connsiteY4" fmla="*/ 62989 h 1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11" h="125977">
                  <a:moveTo>
                    <a:pt x="138812" y="62989"/>
                  </a:moveTo>
                  <a:cubicBezTo>
                    <a:pt x="138812" y="97777"/>
                    <a:pt x="107738" y="125978"/>
                    <a:pt x="69406" y="125978"/>
                  </a:cubicBezTo>
                  <a:cubicBezTo>
                    <a:pt x="31074" y="125978"/>
                    <a:pt x="0" y="97777"/>
                    <a:pt x="0" y="62989"/>
                  </a:cubicBezTo>
                  <a:cubicBezTo>
                    <a:pt x="0" y="28201"/>
                    <a:pt x="31074" y="0"/>
                    <a:pt x="69406" y="0"/>
                  </a:cubicBezTo>
                  <a:cubicBezTo>
                    <a:pt x="107738" y="0"/>
                    <a:pt x="138812" y="28201"/>
                    <a:pt x="138812" y="62989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6B821D2-A800-4514-85E0-E2DD42FE845B}"/>
                </a:ext>
              </a:extLst>
            </p:cNvPr>
            <p:cNvSpPr/>
            <p:nvPr/>
          </p:nvSpPr>
          <p:spPr>
            <a:xfrm rot="-4519638">
              <a:off x="356996" y="1469956"/>
              <a:ext cx="125978" cy="138813"/>
            </a:xfrm>
            <a:custGeom>
              <a:avLst/>
              <a:gdLst>
                <a:gd name="connsiteX0" fmla="*/ 125979 w 125978"/>
                <a:gd name="connsiteY0" fmla="*/ 69407 h 138813"/>
                <a:gd name="connsiteX1" fmla="*/ 62990 w 125978"/>
                <a:gd name="connsiteY1" fmla="*/ 138813 h 138813"/>
                <a:gd name="connsiteX2" fmla="*/ 0 w 125978"/>
                <a:gd name="connsiteY2" fmla="*/ 69407 h 138813"/>
                <a:gd name="connsiteX3" fmla="*/ 62990 w 125978"/>
                <a:gd name="connsiteY3" fmla="*/ 0 h 138813"/>
                <a:gd name="connsiteX4" fmla="*/ 125979 w 125978"/>
                <a:gd name="connsiteY4" fmla="*/ 69407 h 13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78" h="138813">
                  <a:moveTo>
                    <a:pt x="125979" y="69407"/>
                  </a:moveTo>
                  <a:cubicBezTo>
                    <a:pt x="125979" y="107739"/>
                    <a:pt x="97778" y="138813"/>
                    <a:pt x="62990" y="138813"/>
                  </a:cubicBezTo>
                  <a:cubicBezTo>
                    <a:pt x="28201" y="138813"/>
                    <a:pt x="0" y="107739"/>
                    <a:pt x="0" y="69407"/>
                  </a:cubicBezTo>
                  <a:cubicBezTo>
                    <a:pt x="0" y="31074"/>
                    <a:pt x="28201" y="0"/>
                    <a:pt x="62990" y="0"/>
                  </a:cubicBezTo>
                  <a:cubicBezTo>
                    <a:pt x="97778" y="0"/>
                    <a:pt x="125979" y="31074"/>
                    <a:pt x="125979" y="69407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46EF53-62A1-47CA-BCF7-3D39C9B42E95}"/>
                </a:ext>
              </a:extLst>
            </p:cNvPr>
            <p:cNvSpPr/>
            <p:nvPr/>
          </p:nvSpPr>
          <p:spPr>
            <a:xfrm>
              <a:off x="481265" y="1372320"/>
              <a:ext cx="106909" cy="100542"/>
            </a:xfrm>
            <a:custGeom>
              <a:avLst/>
              <a:gdLst>
                <a:gd name="connsiteX0" fmla="*/ 104024 w 106909"/>
                <a:gd name="connsiteY0" fmla="*/ 83314 h 100542"/>
                <a:gd name="connsiteX1" fmla="*/ 96932 w 106909"/>
                <a:gd name="connsiteY1" fmla="*/ 77404 h 100542"/>
                <a:gd name="connsiteX2" fmla="*/ 94736 w 106909"/>
                <a:gd name="connsiteY2" fmla="*/ 76222 h 100542"/>
                <a:gd name="connsiteX3" fmla="*/ 99296 w 106909"/>
                <a:gd name="connsiteY3" fmla="*/ 67441 h 100542"/>
                <a:gd name="connsiteX4" fmla="*/ 85280 w 106909"/>
                <a:gd name="connsiteY4" fmla="*/ 29951 h 100542"/>
                <a:gd name="connsiteX5" fmla="*/ 43737 w 106909"/>
                <a:gd name="connsiteY5" fmla="*/ 42617 h 100542"/>
                <a:gd name="connsiteX6" fmla="*/ 29552 w 106909"/>
                <a:gd name="connsiteY6" fmla="*/ 55282 h 100542"/>
                <a:gd name="connsiteX7" fmla="*/ 28708 w 106909"/>
                <a:gd name="connsiteY7" fmla="*/ 55451 h 100542"/>
                <a:gd name="connsiteX8" fmla="*/ 28708 w 106909"/>
                <a:gd name="connsiteY8" fmla="*/ 55451 h 100542"/>
                <a:gd name="connsiteX9" fmla="*/ 27864 w 106909"/>
                <a:gd name="connsiteY9" fmla="*/ 55113 h 100542"/>
                <a:gd name="connsiteX10" fmla="*/ 25331 w 106909"/>
                <a:gd name="connsiteY10" fmla="*/ 49878 h 100542"/>
                <a:gd name="connsiteX11" fmla="*/ 32592 w 106909"/>
                <a:gd name="connsiteY11" fmla="*/ 30289 h 100542"/>
                <a:gd name="connsiteX12" fmla="*/ 45257 w 106909"/>
                <a:gd name="connsiteY12" fmla="*/ 19481 h 100542"/>
                <a:gd name="connsiteX13" fmla="*/ 40022 w 106909"/>
                <a:gd name="connsiteY13" fmla="*/ 399 h 100542"/>
                <a:gd name="connsiteX14" fmla="*/ 20602 w 106909"/>
                <a:gd name="connsiteY14" fmla="*/ 13571 h 100542"/>
                <a:gd name="connsiteX15" fmla="*/ 16380 w 106909"/>
                <a:gd name="connsiteY15" fmla="*/ 11038 h 100542"/>
                <a:gd name="connsiteX16" fmla="*/ 16549 w 106909"/>
                <a:gd name="connsiteY16" fmla="*/ 11207 h 100542"/>
                <a:gd name="connsiteX17" fmla="*/ 13847 w 106909"/>
                <a:gd name="connsiteY17" fmla="*/ 9518 h 100542"/>
                <a:gd name="connsiteX18" fmla="*/ 9963 w 106909"/>
                <a:gd name="connsiteY18" fmla="*/ 8674 h 100542"/>
                <a:gd name="connsiteX19" fmla="*/ 6079 w 106909"/>
                <a:gd name="connsiteY19" fmla="*/ 9518 h 100542"/>
                <a:gd name="connsiteX20" fmla="*/ 2871 w 106909"/>
                <a:gd name="connsiteY20" fmla="*/ 11544 h 100542"/>
                <a:gd name="connsiteX21" fmla="*/ 1351 w 106909"/>
                <a:gd name="connsiteY21" fmla="*/ 13571 h 100542"/>
                <a:gd name="connsiteX22" fmla="*/ 0 w 106909"/>
                <a:gd name="connsiteY22" fmla="*/ 18637 h 100542"/>
                <a:gd name="connsiteX23" fmla="*/ 338 w 106909"/>
                <a:gd name="connsiteY23" fmla="*/ 21339 h 100542"/>
                <a:gd name="connsiteX24" fmla="*/ 2871 w 106909"/>
                <a:gd name="connsiteY24" fmla="*/ 25730 h 100542"/>
                <a:gd name="connsiteX25" fmla="*/ 6755 w 106909"/>
                <a:gd name="connsiteY25" fmla="*/ 28769 h 100542"/>
                <a:gd name="connsiteX26" fmla="*/ 8950 w 106909"/>
                <a:gd name="connsiteY26" fmla="*/ 30120 h 100542"/>
                <a:gd name="connsiteX27" fmla="*/ 9963 w 106909"/>
                <a:gd name="connsiteY27" fmla="*/ 30627 h 100542"/>
                <a:gd name="connsiteX28" fmla="*/ 5742 w 106909"/>
                <a:gd name="connsiteY28" fmla="*/ 54775 h 100542"/>
                <a:gd name="connsiteX29" fmla="*/ 17731 w 106909"/>
                <a:gd name="connsiteY29" fmla="*/ 72507 h 100542"/>
                <a:gd name="connsiteX30" fmla="*/ 57585 w 106909"/>
                <a:gd name="connsiteY30" fmla="*/ 56971 h 100542"/>
                <a:gd name="connsiteX31" fmla="*/ 72952 w 106909"/>
                <a:gd name="connsiteY31" fmla="*/ 47683 h 100542"/>
                <a:gd name="connsiteX32" fmla="*/ 80720 w 106909"/>
                <a:gd name="connsiteY32" fmla="*/ 53087 h 100542"/>
                <a:gd name="connsiteX33" fmla="*/ 76161 w 106909"/>
                <a:gd name="connsiteY33" fmla="*/ 68285 h 100542"/>
                <a:gd name="connsiteX34" fmla="*/ 56572 w 106909"/>
                <a:gd name="connsiteY34" fmla="*/ 82132 h 100542"/>
                <a:gd name="connsiteX35" fmla="*/ 66535 w 106909"/>
                <a:gd name="connsiteY35" fmla="*/ 99188 h 100542"/>
                <a:gd name="connsiteX36" fmla="*/ 80045 w 106909"/>
                <a:gd name="connsiteY36" fmla="*/ 90745 h 100542"/>
                <a:gd name="connsiteX37" fmla="*/ 80720 w 106909"/>
                <a:gd name="connsiteY37" fmla="*/ 91420 h 100542"/>
                <a:gd name="connsiteX38" fmla="*/ 87137 w 106909"/>
                <a:gd name="connsiteY38" fmla="*/ 95304 h 100542"/>
                <a:gd name="connsiteX39" fmla="*/ 89839 w 106909"/>
                <a:gd name="connsiteY39" fmla="*/ 97669 h 100542"/>
                <a:gd name="connsiteX40" fmla="*/ 93048 w 106909"/>
                <a:gd name="connsiteY40" fmla="*/ 99695 h 100542"/>
                <a:gd name="connsiteX41" fmla="*/ 96932 w 106909"/>
                <a:gd name="connsiteY41" fmla="*/ 100539 h 100542"/>
                <a:gd name="connsiteX42" fmla="*/ 100816 w 106909"/>
                <a:gd name="connsiteY42" fmla="*/ 99695 h 100542"/>
                <a:gd name="connsiteX43" fmla="*/ 104024 w 106909"/>
                <a:gd name="connsiteY43" fmla="*/ 97669 h 100542"/>
                <a:gd name="connsiteX44" fmla="*/ 106895 w 106909"/>
                <a:gd name="connsiteY44" fmla="*/ 90745 h 100542"/>
                <a:gd name="connsiteX45" fmla="*/ 104024 w 106909"/>
                <a:gd name="connsiteY45" fmla="*/ 83314 h 10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6909" h="100542">
                  <a:moveTo>
                    <a:pt x="104024" y="83314"/>
                  </a:moveTo>
                  <a:cubicBezTo>
                    <a:pt x="101829" y="81119"/>
                    <a:pt x="99465" y="79262"/>
                    <a:pt x="96932" y="77404"/>
                  </a:cubicBezTo>
                  <a:cubicBezTo>
                    <a:pt x="96256" y="76897"/>
                    <a:pt x="95412" y="76560"/>
                    <a:pt x="94736" y="76222"/>
                  </a:cubicBezTo>
                  <a:cubicBezTo>
                    <a:pt x="96594" y="73520"/>
                    <a:pt x="98114" y="70649"/>
                    <a:pt x="99296" y="67441"/>
                  </a:cubicBezTo>
                  <a:cubicBezTo>
                    <a:pt x="104362" y="53762"/>
                    <a:pt x="99296" y="36200"/>
                    <a:pt x="85280" y="29951"/>
                  </a:cubicBezTo>
                  <a:cubicBezTo>
                    <a:pt x="69912" y="23196"/>
                    <a:pt x="54714" y="31978"/>
                    <a:pt x="43737" y="42617"/>
                  </a:cubicBezTo>
                  <a:cubicBezTo>
                    <a:pt x="39516" y="46838"/>
                    <a:pt x="35125" y="52918"/>
                    <a:pt x="29552" y="55282"/>
                  </a:cubicBezTo>
                  <a:cubicBezTo>
                    <a:pt x="29552" y="55282"/>
                    <a:pt x="29046" y="55451"/>
                    <a:pt x="28708" y="55451"/>
                  </a:cubicBezTo>
                  <a:cubicBezTo>
                    <a:pt x="28708" y="55451"/>
                    <a:pt x="28708" y="55451"/>
                    <a:pt x="28708" y="55451"/>
                  </a:cubicBezTo>
                  <a:cubicBezTo>
                    <a:pt x="28708" y="55451"/>
                    <a:pt x="27695" y="54944"/>
                    <a:pt x="27864" y="55113"/>
                  </a:cubicBezTo>
                  <a:cubicBezTo>
                    <a:pt x="26006" y="53256"/>
                    <a:pt x="25499" y="52749"/>
                    <a:pt x="25331" y="49878"/>
                  </a:cubicBezTo>
                  <a:cubicBezTo>
                    <a:pt x="24824" y="43123"/>
                    <a:pt x="29215" y="35862"/>
                    <a:pt x="32592" y="30289"/>
                  </a:cubicBezTo>
                  <a:cubicBezTo>
                    <a:pt x="35801" y="25223"/>
                    <a:pt x="39853" y="20832"/>
                    <a:pt x="45257" y="19481"/>
                  </a:cubicBezTo>
                  <a:cubicBezTo>
                    <a:pt x="57585" y="16104"/>
                    <a:pt x="52350" y="-2978"/>
                    <a:pt x="40022" y="399"/>
                  </a:cubicBezTo>
                  <a:cubicBezTo>
                    <a:pt x="32085" y="2594"/>
                    <a:pt x="25668" y="7491"/>
                    <a:pt x="20602" y="13571"/>
                  </a:cubicBezTo>
                  <a:cubicBezTo>
                    <a:pt x="19082" y="12895"/>
                    <a:pt x="17563" y="12051"/>
                    <a:pt x="16380" y="11038"/>
                  </a:cubicBezTo>
                  <a:lnTo>
                    <a:pt x="16549" y="11207"/>
                  </a:lnTo>
                  <a:cubicBezTo>
                    <a:pt x="15705" y="10531"/>
                    <a:pt x="14861" y="9856"/>
                    <a:pt x="13847" y="9518"/>
                  </a:cubicBezTo>
                  <a:cubicBezTo>
                    <a:pt x="12665" y="8842"/>
                    <a:pt x="11314" y="8674"/>
                    <a:pt x="9963" y="8674"/>
                  </a:cubicBezTo>
                  <a:cubicBezTo>
                    <a:pt x="8612" y="8674"/>
                    <a:pt x="7261" y="8842"/>
                    <a:pt x="6079" y="9518"/>
                  </a:cubicBezTo>
                  <a:cubicBezTo>
                    <a:pt x="4897" y="9856"/>
                    <a:pt x="3715" y="10531"/>
                    <a:pt x="2871" y="11544"/>
                  </a:cubicBezTo>
                  <a:cubicBezTo>
                    <a:pt x="2364" y="12220"/>
                    <a:pt x="1858" y="12895"/>
                    <a:pt x="1351" y="13571"/>
                  </a:cubicBezTo>
                  <a:cubicBezTo>
                    <a:pt x="507" y="15091"/>
                    <a:pt x="0" y="16779"/>
                    <a:pt x="0" y="18637"/>
                  </a:cubicBezTo>
                  <a:cubicBezTo>
                    <a:pt x="169" y="19481"/>
                    <a:pt x="169" y="20326"/>
                    <a:pt x="338" y="21339"/>
                  </a:cubicBezTo>
                  <a:cubicBezTo>
                    <a:pt x="844" y="23028"/>
                    <a:pt x="1689" y="24547"/>
                    <a:pt x="2871" y="25730"/>
                  </a:cubicBezTo>
                  <a:cubicBezTo>
                    <a:pt x="4053" y="26912"/>
                    <a:pt x="5404" y="27925"/>
                    <a:pt x="6755" y="28769"/>
                  </a:cubicBezTo>
                  <a:cubicBezTo>
                    <a:pt x="7430" y="29276"/>
                    <a:pt x="8275" y="29782"/>
                    <a:pt x="8950" y="30120"/>
                  </a:cubicBezTo>
                  <a:cubicBezTo>
                    <a:pt x="9288" y="30289"/>
                    <a:pt x="9626" y="30458"/>
                    <a:pt x="9963" y="30627"/>
                  </a:cubicBezTo>
                  <a:cubicBezTo>
                    <a:pt x="6586" y="38226"/>
                    <a:pt x="4391" y="46332"/>
                    <a:pt x="5742" y="54775"/>
                  </a:cubicBezTo>
                  <a:cubicBezTo>
                    <a:pt x="6924" y="62037"/>
                    <a:pt x="11483" y="68792"/>
                    <a:pt x="17731" y="72507"/>
                  </a:cubicBezTo>
                  <a:cubicBezTo>
                    <a:pt x="33605" y="81964"/>
                    <a:pt x="47115" y="67103"/>
                    <a:pt x="57585" y="56971"/>
                  </a:cubicBezTo>
                  <a:cubicBezTo>
                    <a:pt x="61807" y="52918"/>
                    <a:pt x="66873" y="48189"/>
                    <a:pt x="72952" y="47683"/>
                  </a:cubicBezTo>
                  <a:cubicBezTo>
                    <a:pt x="76836" y="47345"/>
                    <a:pt x="79538" y="49709"/>
                    <a:pt x="80720" y="53087"/>
                  </a:cubicBezTo>
                  <a:cubicBezTo>
                    <a:pt x="82240" y="57984"/>
                    <a:pt x="80214" y="63725"/>
                    <a:pt x="76161" y="68285"/>
                  </a:cubicBezTo>
                  <a:cubicBezTo>
                    <a:pt x="70757" y="74364"/>
                    <a:pt x="63495" y="78248"/>
                    <a:pt x="56572" y="82132"/>
                  </a:cubicBezTo>
                  <a:cubicBezTo>
                    <a:pt x="45426" y="88381"/>
                    <a:pt x="55390" y="105437"/>
                    <a:pt x="66535" y="99188"/>
                  </a:cubicBezTo>
                  <a:cubicBezTo>
                    <a:pt x="71263" y="96655"/>
                    <a:pt x="75823" y="93785"/>
                    <a:pt x="80045" y="90745"/>
                  </a:cubicBezTo>
                  <a:cubicBezTo>
                    <a:pt x="80214" y="90914"/>
                    <a:pt x="80382" y="91251"/>
                    <a:pt x="80720" y="91420"/>
                  </a:cubicBezTo>
                  <a:cubicBezTo>
                    <a:pt x="82915" y="92434"/>
                    <a:pt x="85111" y="93785"/>
                    <a:pt x="87137" y="95304"/>
                  </a:cubicBezTo>
                  <a:cubicBezTo>
                    <a:pt x="87982" y="95980"/>
                    <a:pt x="88995" y="96824"/>
                    <a:pt x="89839" y="97669"/>
                  </a:cubicBezTo>
                  <a:cubicBezTo>
                    <a:pt x="90684" y="98682"/>
                    <a:pt x="91866" y="99357"/>
                    <a:pt x="93048" y="99695"/>
                  </a:cubicBezTo>
                  <a:cubicBezTo>
                    <a:pt x="94230" y="100370"/>
                    <a:pt x="95581" y="100539"/>
                    <a:pt x="96932" y="100539"/>
                  </a:cubicBezTo>
                  <a:cubicBezTo>
                    <a:pt x="98283" y="100539"/>
                    <a:pt x="99634" y="100370"/>
                    <a:pt x="100816" y="99695"/>
                  </a:cubicBezTo>
                  <a:cubicBezTo>
                    <a:pt x="101998" y="99357"/>
                    <a:pt x="103180" y="98682"/>
                    <a:pt x="104024" y="97669"/>
                  </a:cubicBezTo>
                  <a:cubicBezTo>
                    <a:pt x="105713" y="95811"/>
                    <a:pt x="107064" y="93278"/>
                    <a:pt x="106895" y="90745"/>
                  </a:cubicBezTo>
                  <a:cubicBezTo>
                    <a:pt x="106726" y="87705"/>
                    <a:pt x="105882" y="85172"/>
                    <a:pt x="104024" y="83314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5C6B2E-E626-4537-AF96-2AD1E17FB27B}"/>
              </a:ext>
            </a:extLst>
          </p:cNvPr>
          <p:cNvGrpSpPr/>
          <p:nvPr/>
        </p:nvGrpSpPr>
        <p:grpSpPr>
          <a:xfrm>
            <a:off x="7918355" y="-491514"/>
            <a:ext cx="279683" cy="1180979"/>
            <a:chOff x="677022" y="-343733"/>
            <a:chExt cx="279683" cy="11809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0278233-C8AB-415F-82B1-EA026F49DA45}"/>
                </a:ext>
              </a:extLst>
            </p:cNvPr>
            <p:cNvCxnSpPr/>
            <p:nvPr/>
          </p:nvCxnSpPr>
          <p:spPr>
            <a:xfrm flipH="1">
              <a:off x="808906" y="-343733"/>
              <a:ext cx="7958" cy="974699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39" name="Graphic 5">
              <a:extLst>
                <a:ext uri="{FF2B5EF4-FFF2-40B4-BE49-F238E27FC236}">
                  <a16:creationId xmlns:a16="http://schemas.microsoft.com/office/drawing/2014/main" id="{8128E074-D8B6-4D97-B2EE-ADC6D5149F90}"/>
                </a:ext>
              </a:extLst>
            </p:cNvPr>
            <p:cNvGrpSpPr/>
            <p:nvPr/>
          </p:nvGrpSpPr>
          <p:grpSpPr>
            <a:xfrm rot="4686805">
              <a:off x="672659" y="553199"/>
              <a:ext cx="288410" cy="279683"/>
              <a:chOff x="490506" y="438447"/>
              <a:chExt cx="932296" cy="904085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0096ADA-1C1F-49A3-8FC2-0DA69EDAE00B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E8DB4CA-7A69-4D24-81D9-24120FF4C879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DEFD9-6479-425C-8E2F-E91C3F0C3DEC}"/>
              </a:ext>
            </a:extLst>
          </p:cNvPr>
          <p:cNvGrpSpPr/>
          <p:nvPr/>
        </p:nvGrpSpPr>
        <p:grpSpPr>
          <a:xfrm>
            <a:off x="8476642" y="-225787"/>
            <a:ext cx="279683" cy="1325166"/>
            <a:chOff x="1235309" y="-78006"/>
            <a:chExt cx="279683" cy="132516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C312A7B-F321-48D6-B4FD-687FEB1E7EC3}"/>
                </a:ext>
              </a:extLst>
            </p:cNvPr>
            <p:cNvCxnSpPr>
              <a:cxnSpLocks/>
            </p:cNvCxnSpPr>
            <p:nvPr/>
          </p:nvCxnSpPr>
          <p:spPr>
            <a:xfrm>
              <a:off x="1388066" y="-78006"/>
              <a:ext cx="0" cy="1162675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4" name="Graphic 5">
              <a:extLst>
                <a:ext uri="{FF2B5EF4-FFF2-40B4-BE49-F238E27FC236}">
                  <a16:creationId xmlns:a16="http://schemas.microsoft.com/office/drawing/2014/main" id="{61C04328-5A07-4375-B18B-B4650535B7D3}"/>
                </a:ext>
              </a:extLst>
            </p:cNvPr>
            <p:cNvGrpSpPr/>
            <p:nvPr/>
          </p:nvGrpSpPr>
          <p:grpSpPr>
            <a:xfrm rot="6114014">
              <a:off x="1230946" y="963113"/>
              <a:ext cx="288410" cy="279683"/>
              <a:chOff x="490506" y="438447"/>
              <a:chExt cx="932296" cy="904085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2093ECE-8476-436A-AA8F-8F9756F40E22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47CF80C-C16E-4EF3-B7B9-0C57D0D0D964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485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9345EC-46FB-4CF7-9A77-B82889093C79}"/>
              </a:ext>
            </a:extLst>
          </p:cNvPr>
          <p:cNvSpPr/>
          <p:nvPr userDrawn="1"/>
        </p:nvSpPr>
        <p:spPr>
          <a:xfrm>
            <a:off x="410548" y="429051"/>
            <a:ext cx="8323952" cy="4285397"/>
          </a:xfrm>
          <a:prstGeom prst="roundRect">
            <a:avLst/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082546D-61EF-415E-8345-73C97FC0A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42936" y="1370058"/>
            <a:ext cx="1213088" cy="140489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30E8A41-6D61-4E0D-BD74-F1D637A4DD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8531" y="1072175"/>
            <a:ext cx="1289898" cy="170277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17E5250-9440-436D-AEDA-7B23C898A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08353" y="1303041"/>
            <a:ext cx="1144248" cy="147190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03EA7B5-587D-44B5-82E4-51AAA63E4B2D}"/>
              </a:ext>
            </a:extLst>
          </p:cNvPr>
          <p:cNvGrpSpPr/>
          <p:nvPr/>
        </p:nvGrpSpPr>
        <p:grpSpPr>
          <a:xfrm>
            <a:off x="5903768" y="1371238"/>
            <a:ext cx="1346779" cy="1403710"/>
            <a:chOff x="6340987" y="1117853"/>
            <a:chExt cx="1394929" cy="1453896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7A23A77-AC3C-4A19-914C-0141766C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40987" y="2096654"/>
              <a:ext cx="428285" cy="425391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767C16D9-24A1-4A16-B247-2A3FC7928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6729" y="1117853"/>
              <a:ext cx="1159187" cy="1453896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15DD599E-C6B2-4587-B209-47E8909768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8550" y="3044794"/>
            <a:ext cx="1201289" cy="1453896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15DEDEB1-38FA-46AB-913A-F9D6CDD35D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09089" y="2886209"/>
            <a:ext cx="1086127" cy="1612481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DA3A156C-E7DD-4F5C-9B6B-E2DE9C7C33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289882" y="2886209"/>
            <a:ext cx="1283710" cy="1623971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582484C-117C-41E8-A803-03C81D8949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677242" y="2910725"/>
            <a:ext cx="1236630" cy="159945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190DE42-93FC-48E2-BF03-4C2613073F9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007238" y="3094497"/>
            <a:ext cx="1104152" cy="1404193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CA680633-1300-4320-BE52-D56F9AA1D9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148340" y="3128455"/>
            <a:ext cx="1399748" cy="1381725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3487CB4D-1B09-4A72-806F-35E83670362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389140" y="1408739"/>
            <a:ext cx="1133075" cy="140489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16795180-F2A4-401B-BEA0-8DCAC7D8CCC6}"/>
              </a:ext>
            </a:extLst>
          </p:cNvPr>
          <p:cNvGrpSpPr/>
          <p:nvPr/>
        </p:nvGrpSpPr>
        <p:grpSpPr>
          <a:xfrm>
            <a:off x="3438531" y="204437"/>
            <a:ext cx="4962556" cy="588843"/>
            <a:chOff x="3438531" y="204437"/>
            <a:chExt cx="4962556" cy="588843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7A5CF14-9F4C-4C42-B572-0E16CDC87DF7}"/>
                </a:ext>
              </a:extLst>
            </p:cNvPr>
            <p:cNvSpPr/>
            <p:nvPr/>
          </p:nvSpPr>
          <p:spPr>
            <a:xfrm>
              <a:off x="3438531" y="204437"/>
              <a:ext cx="4962556" cy="541405"/>
            </a:xfrm>
            <a:prstGeom prst="roundRect">
              <a:avLst>
                <a:gd name="adj" fmla="val 31724"/>
              </a:avLst>
            </a:prstGeom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 Placeholder 14">
              <a:extLst>
                <a:ext uri="{FF2B5EF4-FFF2-40B4-BE49-F238E27FC236}">
                  <a16:creationId xmlns:a16="http://schemas.microsoft.com/office/drawing/2014/main" id="{632A7442-E87D-4195-95DC-7912CFD0EA7B}"/>
                </a:ext>
              </a:extLst>
            </p:cNvPr>
            <p:cNvSpPr txBox="1">
              <a:spLocks/>
            </p:cNvSpPr>
            <p:nvPr/>
          </p:nvSpPr>
          <p:spPr>
            <a:xfrm>
              <a:off x="3555999" y="225259"/>
              <a:ext cx="4750623" cy="5680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200" b="1" spc="0" baseline="0">
                  <a:solidFill>
                    <a:schemeClr val="accent1"/>
                  </a:solidFill>
                  <a:latin typeface="+mj-lt"/>
                  <a:cs typeface="+mj-cs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/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r"/>
              <a:r>
                <a:rPr lang="en-US" dirty="0">
                  <a:solidFill>
                    <a:schemeClr val="tx1"/>
                  </a:solidFill>
                </a:rPr>
                <a:t>Alternative Resources</a:t>
              </a: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73935EEA-13ED-44EB-96FA-FA16BB4613A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49804" y="1355211"/>
            <a:ext cx="1289899" cy="140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01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52DB820-86E6-4213-B817-3D4B7D2B2213}"/>
              </a:ext>
            </a:extLst>
          </p:cNvPr>
          <p:cNvGrpSpPr/>
          <p:nvPr/>
        </p:nvGrpSpPr>
        <p:grpSpPr>
          <a:xfrm>
            <a:off x="410548" y="429051"/>
            <a:ext cx="8323952" cy="4320714"/>
            <a:chOff x="410548" y="429051"/>
            <a:chExt cx="8323952" cy="432071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7EB5CE4-D007-4B72-9DCC-E773ACF35940}"/>
                </a:ext>
              </a:extLst>
            </p:cNvPr>
            <p:cNvSpPr/>
            <p:nvPr userDrawn="1"/>
          </p:nvSpPr>
          <p:spPr>
            <a:xfrm>
              <a:off x="410548" y="429051"/>
              <a:ext cx="8323952" cy="4285397"/>
            </a:xfrm>
            <a:prstGeom prst="roundRect">
              <a:avLst/>
            </a:prstGeom>
            <a:solidFill>
              <a:schemeClr val="tx2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23DB4AB-43AD-4A81-96FF-13937ADEA0C0}"/>
                </a:ext>
              </a:extLst>
            </p:cNvPr>
            <p:cNvSpPr/>
            <p:nvPr userDrawn="1"/>
          </p:nvSpPr>
          <p:spPr>
            <a:xfrm>
              <a:off x="1147572" y="4615040"/>
              <a:ext cx="6848856" cy="1347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">
            <a:extLst>
              <a:ext uri="{FF2B5EF4-FFF2-40B4-BE49-F238E27FC236}">
                <a16:creationId xmlns:a16="http://schemas.microsoft.com/office/drawing/2014/main" id="{3C2AF64F-474D-44D6-AD94-783D2BC0B960}"/>
              </a:ext>
            </a:extLst>
          </p:cNvPr>
          <p:cNvSpPr txBox="1"/>
          <p:nvPr/>
        </p:nvSpPr>
        <p:spPr>
          <a:xfrm>
            <a:off x="542925" y="748800"/>
            <a:ext cx="8058150" cy="868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 defTabSz="685800">
              <a:lnSpc>
                <a:spcPct val="105000"/>
              </a:lnSpc>
              <a:spcBef>
                <a:spcPts val="750"/>
              </a:spcBef>
              <a:buFont typeface="Arial" panose="020B0604020202020204" pitchFamily="34" charset="0"/>
              <a:buNone/>
              <a:defRPr sz="4000" b="1" baseline="0">
                <a:solidFill>
                  <a:schemeClr val="bg2"/>
                </a:solidFill>
                <a:effectLst>
                  <a:outerShdw blurRad="25400" dist="38100" dir="2700000" algn="tl" rotWithShape="0">
                    <a:schemeClr val="accent1"/>
                  </a:outerShdw>
                </a:effectLst>
                <a:latin typeface="+mj-lt"/>
                <a:cs typeface="+mj-cs"/>
                <a:sym typeface="Wingdings" panose="05000000000000000000" pitchFamily="2" charset="2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6600" dirty="0">
                <a:solidFill>
                  <a:schemeClr val="accent3"/>
                </a:solidFill>
                <a:effectLst/>
              </a:rPr>
              <a:t>Credit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300E98AB-7ECA-4011-B2D6-4C9475F62E0B}"/>
              </a:ext>
            </a:extLst>
          </p:cNvPr>
          <p:cNvSpPr txBox="1"/>
          <p:nvPr/>
        </p:nvSpPr>
        <p:spPr>
          <a:xfrm>
            <a:off x="1026022" y="2189148"/>
            <a:ext cx="71178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Thank you for using our template.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310300-F099-410A-B6F3-A8BE8C497F12}"/>
              </a:ext>
            </a:extLst>
          </p:cNvPr>
          <p:cNvSpPr txBox="1"/>
          <p:nvPr/>
        </p:nvSpPr>
        <p:spPr>
          <a:xfrm>
            <a:off x="1013059" y="2834014"/>
            <a:ext cx="7117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Don’t forget to thanks to :</a:t>
            </a:r>
          </a:p>
          <a:p>
            <a:pPr algn="ctr"/>
            <a:endParaRPr lang="en-US" sz="1350" dirty="0"/>
          </a:p>
          <a:p>
            <a:pPr algn="ctr"/>
            <a:r>
              <a:rPr lang="en-US" sz="1200" dirty="0"/>
              <a:t>Presentation Template by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www.PowerPointHub.com</a:t>
            </a:r>
            <a:endParaRPr lang="en-US" sz="1200" dirty="0"/>
          </a:p>
          <a:p>
            <a:pPr algn="ctr"/>
            <a:r>
              <a:rPr lang="en-US" sz="1200" dirty="0"/>
              <a:t>Photo by 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www.freepik.com</a:t>
            </a:r>
            <a:endParaRPr lang="th-TH" sz="1200" dirty="0"/>
          </a:p>
          <a:p>
            <a:pPr algn="ctr"/>
            <a:r>
              <a:rPr lang="en-US" sz="1200" dirty="0"/>
              <a:t>Illustrator by </a:t>
            </a:r>
            <a:r>
              <a:rPr lang="en-US" sz="1200" dirty="0" err="1"/>
              <a:t>mamewmy</a:t>
            </a:r>
            <a:r>
              <a:rPr lang="en-US" sz="1200" dirty="0"/>
              <a:t> on 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www.freepik.com</a:t>
            </a:r>
            <a:endParaRPr lang="th-TH" sz="1200" dirty="0"/>
          </a:p>
          <a:p>
            <a:pPr algn="ctr"/>
            <a:r>
              <a:rPr lang="en-US" sz="1200" dirty="0"/>
              <a:t>Icons by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www.PowerPointHub.com</a:t>
            </a:r>
            <a:endParaRPr lang="en-US" sz="1200" dirty="0"/>
          </a:p>
          <a:p>
            <a:pPr algn="ctr"/>
            <a:endParaRPr lang="en-US" sz="1050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586D2B8-9270-448F-AEE1-47FD27A32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186" y="816007"/>
            <a:ext cx="570892" cy="485742"/>
          </a:xfrm>
          <a:prstGeom prst="rect">
            <a:avLst/>
          </a:prstGeom>
        </p:spPr>
      </p:pic>
      <p:grpSp>
        <p:nvGrpSpPr>
          <p:cNvPr id="20" name="Graphic 14">
            <a:extLst>
              <a:ext uri="{FF2B5EF4-FFF2-40B4-BE49-F238E27FC236}">
                <a16:creationId xmlns:a16="http://schemas.microsoft.com/office/drawing/2014/main" id="{701915EB-0947-4DA9-9EDB-F43A527A3703}"/>
              </a:ext>
            </a:extLst>
          </p:cNvPr>
          <p:cNvGrpSpPr/>
          <p:nvPr/>
        </p:nvGrpSpPr>
        <p:grpSpPr>
          <a:xfrm>
            <a:off x="7991253" y="313371"/>
            <a:ext cx="714519" cy="672065"/>
            <a:chOff x="7991253" y="313371"/>
            <a:chExt cx="714519" cy="67206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257CAE1-1DE7-4EB9-9473-73926D36BF93}"/>
                </a:ext>
              </a:extLst>
            </p:cNvPr>
            <p:cNvSpPr/>
            <p:nvPr/>
          </p:nvSpPr>
          <p:spPr>
            <a:xfrm>
              <a:off x="7991253" y="313371"/>
              <a:ext cx="714519" cy="672065"/>
            </a:xfrm>
            <a:custGeom>
              <a:avLst/>
              <a:gdLst>
                <a:gd name="connsiteX0" fmla="*/ 554220 w 714519"/>
                <a:gd name="connsiteY0" fmla="*/ 103959 h 672065"/>
                <a:gd name="connsiteX1" fmla="*/ 446819 w 714519"/>
                <a:gd name="connsiteY1" fmla="*/ 30669 h 672065"/>
                <a:gd name="connsiteX2" fmla="*/ 369814 w 714519"/>
                <a:gd name="connsiteY2" fmla="*/ 3987 h 672065"/>
                <a:gd name="connsiteX3" fmla="*/ 341443 w 714519"/>
                <a:gd name="connsiteY3" fmla="*/ 23576 h 672065"/>
                <a:gd name="connsiteX4" fmla="*/ 281832 w 714519"/>
                <a:gd name="connsiteY4" fmla="*/ 122534 h 672065"/>
                <a:gd name="connsiteX5" fmla="*/ 106375 w 714519"/>
                <a:gd name="connsiteY5" fmla="*/ 321464 h 672065"/>
                <a:gd name="connsiteX6" fmla="*/ 4884 w 714519"/>
                <a:gd name="connsiteY6" fmla="*/ 438323 h 672065"/>
                <a:gd name="connsiteX7" fmla="*/ 143358 w 714519"/>
                <a:gd name="connsiteY7" fmla="*/ 581356 h 672065"/>
                <a:gd name="connsiteX8" fmla="*/ 311891 w 714519"/>
                <a:gd name="connsiteY8" fmla="*/ 672040 h 672065"/>
                <a:gd name="connsiteX9" fmla="*/ 377413 w 714519"/>
                <a:gd name="connsiteY9" fmla="*/ 651776 h 672065"/>
                <a:gd name="connsiteX10" fmla="*/ 468772 w 714519"/>
                <a:gd name="connsiteY10" fmla="*/ 571393 h 672065"/>
                <a:gd name="connsiteX11" fmla="*/ 591541 w 714519"/>
                <a:gd name="connsiteY11" fmla="*/ 405900 h 672065"/>
                <a:gd name="connsiteX12" fmla="*/ 666688 w 714519"/>
                <a:gd name="connsiteY12" fmla="*/ 294951 h 672065"/>
                <a:gd name="connsiteX13" fmla="*/ 714479 w 714519"/>
                <a:gd name="connsiteY13" fmla="*/ 190927 h 672065"/>
                <a:gd name="connsiteX14" fmla="*/ 554220 w 714519"/>
                <a:gd name="connsiteY14" fmla="*/ 103959 h 67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519" h="672065">
                  <a:moveTo>
                    <a:pt x="554220" y="103959"/>
                  </a:moveTo>
                  <a:cubicBezTo>
                    <a:pt x="510821" y="83525"/>
                    <a:pt x="489712" y="51102"/>
                    <a:pt x="446819" y="30669"/>
                  </a:cubicBezTo>
                  <a:cubicBezTo>
                    <a:pt x="425710" y="20536"/>
                    <a:pt x="391767" y="-11042"/>
                    <a:pt x="369814" y="3987"/>
                  </a:cubicBezTo>
                  <a:cubicBezTo>
                    <a:pt x="358330" y="6013"/>
                    <a:pt x="349718" y="11924"/>
                    <a:pt x="341443" y="23576"/>
                  </a:cubicBezTo>
                  <a:cubicBezTo>
                    <a:pt x="319321" y="54817"/>
                    <a:pt x="305643" y="91462"/>
                    <a:pt x="281832" y="122534"/>
                  </a:cubicBezTo>
                  <a:cubicBezTo>
                    <a:pt x="227624" y="193629"/>
                    <a:pt x="182029" y="270972"/>
                    <a:pt x="106375" y="321464"/>
                  </a:cubicBezTo>
                  <a:cubicBezTo>
                    <a:pt x="63144" y="350510"/>
                    <a:pt x="-21122" y="373645"/>
                    <a:pt x="4884" y="438323"/>
                  </a:cubicBezTo>
                  <a:cubicBezTo>
                    <a:pt x="29370" y="499116"/>
                    <a:pt x="96581" y="540152"/>
                    <a:pt x="143358" y="581356"/>
                  </a:cubicBezTo>
                  <a:cubicBezTo>
                    <a:pt x="189122" y="621548"/>
                    <a:pt x="244343" y="673391"/>
                    <a:pt x="311891" y="672040"/>
                  </a:cubicBezTo>
                  <a:cubicBezTo>
                    <a:pt x="340092" y="671533"/>
                    <a:pt x="355291" y="667143"/>
                    <a:pt x="377413" y="651776"/>
                  </a:cubicBezTo>
                  <a:cubicBezTo>
                    <a:pt x="411187" y="628303"/>
                    <a:pt x="436855" y="597230"/>
                    <a:pt x="468772" y="571393"/>
                  </a:cubicBezTo>
                  <a:cubicBezTo>
                    <a:pt x="526694" y="524616"/>
                    <a:pt x="554896" y="471084"/>
                    <a:pt x="591541" y="405900"/>
                  </a:cubicBezTo>
                  <a:cubicBezTo>
                    <a:pt x="612143" y="369424"/>
                    <a:pt x="647775" y="332441"/>
                    <a:pt x="666688" y="294951"/>
                  </a:cubicBezTo>
                  <a:cubicBezTo>
                    <a:pt x="683744" y="261177"/>
                    <a:pt x="715830" y="230274"/>
                    <a:pt x="714479" y="190927"/>
                  </a:cubicBezTo>
                  <a:cubicBezTo>
                    <a:pt x="712114" y="122365"/>
                    <a:pt x="602180" y="126418"/>
                    <a:pt x="554220" y="103959"/>
                  </a:cubicBezTo>
                  <a:close/>
                </a:path>
              </a:pathLst>
            </a:custGeom>
            <a:solidFill>
              <a:srgbClr val="8FBF5B"/>
            </a:solidFill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5BE0C9-D53D-4A40-BC41-303817CA1B0C}"/>
                </a:ext>
              </a:extLst>
            </p:cNvPr>
            <p:cNvSpPr/>
            <p:nvPr/>
          </p:nvSpPr>
          <p:spPr>
            <a:xfrm>
              <a:off x="8048559" y="368444"/>
              <a:ext cx="591575" cy="570182"/>
            </a:xfrm>
            <a:custGeom>
              <a:avLst/>
              <a:gdLst>
                <a:gd name="connsiteX0" fmla="*/ 583375 w 591575"/>
                <a:gd name="connsiteY0" fmla="*/ 134841 h 570182"/>
                <a:gd name="connsiteX1" fmla="*/ 510592 w 591575"/>
                <a:gd name="connsiteY1" fmla="*/ 92117 h 570182"/>
                <a:gd name="connsiteX2" fmla="*/ 426832 w 591575"/>
                <a:gd name="connsiteY2" fmla="*/ 53445 h 570182"/>
                <a:gd name="connsiteX3" fmla="*/ 388161 w 591575"/>
                <a:gd name="connsiteY3" fmla="*/ 28959 h 570182"/>
                <a:gd name="connsiteX4" fmla="*/ 352360 w 591575"/>
                <a:gd name="connsiteY4" fmla="*/ 3629 h 570182"/>
                <a:gd name="connsiteX5" fmla="*/ 296126 w 591575"/>
                <a:gd name="connsiteY5" fmla="*/ 28453 h 570182"/>
                <a:gd name="connsiteX6" fmla="*/ 196155 w 591575"/>
                <a:gd name="connsiteY6" fmla="*/ 155612 h 570182"/>
                <a:gd name="connsiteX7" fmla="*/ 62241 w 591575"/>
                <a:gd name="connsiteY7" fmla="*/ 285812 h 570182"/>
                <a:gd name="connsiteX8" fmla="*/ 30831 w 591575"/>
                <a:gd name="connsiteY8" fmla="*/ 313675 h 570182"/>
                <a:gd name="connsiteX9" fmla="*/ 3305 w 591575"/>
                <a:gd name="connsiteY9" fmla="*/ 345085 h 570182"/>
                <a:gd name="connsiteX10" fmla="*/ 25764 w 591575"/>
                <a:gd name="connsiteY10" fmla="*/ 412634 h 570182"/>
                <a:gd name="connsiteX11" fmla="*/ 164238 w 591575"/>
                <a:gd name="connsiteY11" fmla="*/ 523582 h 570182"/>
                <a:gd name="connsiteX12" fmla="*/ 238710 w 591575"/>
                <a:gd name="connsiteY12" fmla="*/ 566813 h 570182"/>
                <a:gd name="connsiteX13" fmla="*/ 310818 w 591575"/>
                <a:gd name="connsiteY13" fmla="*/ 551446 h 570182"/>
                <a:gd name="connsiteX14" fmla="*/ 368065 w 591575"/>
                <a:gd name="connsiteY14" fmla="*/ 493523 h 570182"/>
                <a:gd name="connsiteX15" fmla="*/ 425312 w 591575"/>
                <a:gd name="connsiteY15" fmla="*/ 427157 h 570182"/>
                <a:gd name="connsiteX16" fmla="*/ 532714 w 591575"/>
                <a:gd name="connsiteY16" fmla="*/ 284292 h 570182"/>
                <a:gd name="connsiteX17" fmla="*/ 578816 w 591575"/>
                <a:gd name="connsiteY17" fmla="*/ 208976 h 570182"/>
                <a:gd name="connsiteX18" fmla="*/ 583375 w 591575"/>
                <a:gd name="connsiteY18" fmla="*/ 134841 h 570182"/>
                <a:gd name="connsiteX19" fmla="*/ 499447 w 591575"/>
                <a:gd name="connsiteY19" fmla="*/ 280746 h 570182"/>
                <a:gd name="connsiteX20" fmla="*/ 405723 w 591575"/>
                <a:gd name="connsiteY20" fmla="*/ 404697 h 570182"/>
                <a:gd name="connsiteX21" fmla="*/ 304908 w 591575"/>
                <a:gd name="connsiteY21" fmla="*/ 518009 h 570182"/>
                <a:gd name="connsiteX22" fmla="*/ 295958 w 591575"/>
                <a:gd name="connsiteY22" fmla="*/ 525608 h 570182"/>
                <a:gd name="connsiteX23" fmla="*/ 292073 w 591575"/>
                <a:gd name="connsiteY23" fmla="*/ 518347 h 570182"/>
                <a:gd name="connsiteX24" fmla="*/ 217770 w 591575"/>
                <a:gd name="connsiteY24" fmla="*/ 509735 h 570182"/>
                <a:gd name="connsiteX25" fmla="*/ 210847 w 591575"/>
                <a:gd name="connsiteY25" fmla="*/ 519360 h 570182"/>
                <a:gd name="connsiteX26" fmla="*/ 179437 w 591575"/>
                <a:gd name="connsiteY26" fmla="*/ 497914 h 570182"/>
                <a:gd name="connsiteX27" fmla="*/ 60721 w 591575"/>
                <a:gd name="connsiteY27" fmla="*/ 404528 h 570182"/>
                <a:gd name="connsiteX28" fmla="*/ 61227 w 591575"/>
                <a:gd name="connsiteY28" fmla="*/ 404190 h 570182"/>
                <a:gd name="connsiteX29" fmla="*/ 63592 w 591575"/>
                <a:gd name="connsiteY29" fmla="*/ 323977 h 570182"/>
                <a:gd name="connsiteX30" fmla="*/ 97535 w 591575"/>
                <a:gd name="connsiteY30" fmla="*/ 294255 h 570182"/>
                <a:gd name="connsiteX31" fmla="*/ 227227 w 591575"/>
                <a:gd name="connsiteY31" fmla="*/ 166420 h 570182"/>
                <a:gd name="connsiteX32" fmla="*/ 308116 w 591575"/>
                <a:gd name="connsiteY32" fmla="*/ 67293 h 570182"/>
                <a:gd name="connsiteX33" fmla="*/ 308285 w 591575"/>
                <a:gd name="connsiteY33" fmla="*/ 67293 h 570182"/>
                <a:gd name="connsiteX34" fmla="*/ 332265 w 591575"/>
                <a:gd name="connsiteY34" fmla="*/ 69319 h 570182"/>
                <a:gd name="connsiteX35" fmla="*/ 356582 w 591575"/>
                <a:gd name="connsiteY35" fmla="*/ 61382 h 570182"/>
                <a:gd name="connsiteX36" fmla="*/ 366714 w 591575"/>
                <a:gd name="connsiteY36" fmla="*/ 49224 h 570182"/>
                <a:gd name="connsiteX37" fmla="*/ 371780 w 591575"/>
                <a:gd name="connsiteY37" fmla="*/ 53277 h 570182"/>
                <a:gd name="connsiteX38" fmla="*/ 434431 w 591575"/>
                <a:gd name="connsiteY38" fmla="*/ 90428 h 570182"/>
                <a:gd name="connsiteX39" fmla="*/ 499784 w 591575"/>
                <a:gd name="connsiteY39" fmla="*/ 119305 h 570182"/>
                <a:gd name="connsiteX40" fmla="*/ 527817 w 591575"/>
                <a:gd name="connsiteY40" fmla="*/ 131464 h 570182"/>
                <a:gd name="connsiteX41" fmla="*/ 521231 w 591575"/>
                <a:gd name="connsiteY41" fmla="*/ 176890 h 570182"/>
                <a:gd name="connsiteX42" fmla="*/ 546562 w 591575"/>
                <a:gd name="connsiteY42" fmla="*/ 206780 h 570182"/>
                <a:gd name="connsiteX43" fmla="*/ 540820 w 591575"/>
                <a:gd name="connsiteY43" fmla="*/ 216068 h 570182"/>
                <a:gd name="connsiteX44" fmla="*/ 499447 w 591575"/>
                <a:gd name="connsiteY44" fmla="*/ 280746 h 57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1575" h="570182">
                  <a:moveTo>
                    <a:pt x="583375" y="134841"/>
                  </a:moveTo>
                  <a:cubicBezTo>
                    <a:pt x="568346" y="111537"/>
                    <a:pt x="534741" y="102418"/>
                    <a:pt x="510592" y="92117"/>
                  </a:cubicBezTo>
                  <a:cubicBezTo>
                    <a:pt x="482222" y="80127"/>
                    <a:pt x="453852" y="68137"/>
                    <a:pt x="426832" y="53445"/>
                  </a:cubicBezTo>
                  <a:cubicBezTo>
                    <a:pt x="413491" y="46184"/>
                    <a:pt x="400488" y="38078"/>
                    <a:pt x="388161" y="28959"/>
                  </a:cubicBezTo>
                  <a:cubicBezTo>
                    <a:pt x="376509" y="20347"/>
                    <a:pt x="365870" y="9539"/>
                    <a:pt x="352360" y="3629"/>
                  </a:cubicBezTo>
                  <a:cubicBezTo>
                    <a:pt x="330407" y="-5828"/>
                    <a:pt x="300010" y="3460"/>
                    <a:pt x="296126" y="28453"/>
                  </a:cubicBezTo>
                  <a:cubicBezTo>
                    <a:pt x="270289" y="76243"/>
                    <a:pt x="233475" y="116434"/>
                    <a:pt x="196155" y="155612"/>
                  </a:cubicBezTo>
                  <a:cubicBezTo>
                    <a:pt x="153262" y="200701"/>
                    <a:pt x="108511" y="244101"/>
                    <a:pt x="62241" y="285812"/>
                  </a:cubicBezTo>
                  <a:cubicBezTo>
                    <a:pt x="51771" y="295269"/>
                    <a:pt x="41301" y="304388"/>
                    <a:pt x="30831" y="313675"/>
                  </a:cubicBezTo>
                  <a:cubicBezTo>
                    <a:pt x="20192" y="322963"/>
                    <a:pt x="8709" y="331745"/>
                    <a:pt x="3305" y="345085"/>
                  </a:cubicBezTo>
                  <a:cubicBezTo>
                    <a:pt x="-6996" y="370247"/>
                    <a:pt x="8540" y="395071"/>
                    <a:pt x="25764" y="412634"/>
                  </a:cubicBezTo>
                  <a:cubicBezTo>
                    <a:pt x="66631" y="454683"/>
                    <a:pt x="115773" y="490821"/>
                    <a:pt x="164238" y="523582"/>
                  </a:cubicBezTo>
                  <a:cubicBezTo>
                    <a:pt x="187374" y="539118"/>
                    <a:pt x="212029" y="558032"/>
                    <a:pt x="238710" y="566813"/>
                  </a:cubicBezTo>
                  <a:cubicBezTo>
                    <a:pt x="264210" y="575256"/>
                    <a:pt x="289878" y="566982"/>
                    <a:pt x="310818" y="551446"/>
                  </a:cubicBezTo>
                  <a:cubicBezTo>
                    <a:pt x="332602" y="535234"/>
                    <a:pt x="349996" y="513787"/>
                    <a:pt x="368065" y="493523"/>
                  </a:cubicBezTo>
                  <a:cubicBezTo>
                    <a:pt x="387485" y="471739"/>
                    <a:pt x="406568" y="449616"/>
                    <a:pt x="425312" y="427157"/>
                  </a:cubicBezTo>
                  <a:cubicBezTo>
                    <a:pt x="463308" y="381393"/>
                    <a:pt x="499616" y="333940"/>
                    <a:pt x="532714" y="284292"/>
                  </a:cubicBezTo>
                  <a:cubicBezTo>
                    <a:pt x="548926" y="259975"/>
                    <a:pt x="565813" y="235151"/>
                    <a:pt x="578816" y="208976"/>
                  </a:cubicBezTo>
                  <a:cubicBezTo>
                    <a:pt x="590299" y="186347"/>
                    <a:pt x="598405" y="158145"/>
                    <a:pt x="583375" y="134841"/>
                  </a:cubicBezTo>
                  <a:close/>
                  <a:moveTo>
                    <a:pt x="499447" y="280746"/>
                  </a:moveTo>
                  <a:cubicBezTo>
                    <a:pt x="470232" y="323639"/>
                    <a:pt x="438653" y="364674"/>
                    <a:pt x="405723" y="404697"/>
                  </a:cubicBezTo>
                  <a:cubicBezTo>
                    <a:pt x="373807" y="443199"/>
                    <a:pt x="341721" y="483897"/>
                    <a:pt x="304908" y="518009"/>
                  </a:cubicBezTo>
                  <a:cubicBezTo>
                    <a:pt x="302037" y="520711"/>
                    <a:pt x="298997" y="523244"/>
                    <a:pt x="295958" y="525608"/>
                  </a:cubicBezTo>
                  <a:cubicBezTo>
                    <a:pt x="295451" y="522906"/>
                    <a:pt x="294100" y="520373"/>
                    <a:pt x="292073" y="518347"/>
                  </a:cubicBezTo>
                  <a:cubicBezTo>
                    <a:pt x="272485" y="499771"/>
                    <a:pt x="241243" y="495887"/>
                    <a:pt x="217770" y="509735"/>
                  </a:cubicBezTo>
                  <a:cubicBezTo>
                    <a:pt x="214224" y="511761"/>
                    <a:pt x="211860" y="515476"/>
                    <a:pt x="210847" y="519360"/>
                  </a:cubicBezTo>
                  <a:cubicBezTo>
                    <a:pt x="200039" y="512268"/>
                    <a:pt x="189569" y="504668"/>
                    <a:pt x="179437" y="497914"/>
                  </a:cubicBezTo>
                  <a:cubicBezTo>
                    <a:pt x="137557" y="469712"/>
                    <a:pt x="98041" y="438471"/>
                    <a:pt x="60721" y="404528"/>
                  </a:cubicBezTo>
                  <a:cubicBezTo>
                    <a:pt x="60890" y="404359"/>
                    <a:pt x="61058" y="404359"/>
                    <a:pt x="61227" y="404190"/>
                  </a:cubicBezTo>
                  <a:cubicBezTo>
                    <a:pt x="82505" y="382575"/>
                    <a:pt x="83012" y="346774"/>
                    <a:pt x="63592" y="323977"/>
                  </a:cubicBezTo>
                  <a:cubicBezTo>
                    <a:pt x="74906" y="314013"/>
                    <a:pt x="86389" y="304388"/>
                    <a:pt x="97535" y="294255"/>
                  </a:cubicBezTo>
                  <a:cubicBezTo>
                    <a:pt x="142285" y="253220"/>
                    <a:pt x="185516" y="210664"/>
                    <a:pt x="227227" y="166420"/>
                  </a:cubicBezTo>
                  <a:cubicBezTo>
                    <a:pt x="256442" y="135348"/>
                    <a:pt x="285150" y="103094"/>
                    <a:pt x="308116" y="67293"/>
                  </a:cubicBezTo>
                  <a:cubicBezTo>
                    <a:pt x="308116" y="67293"/>
                    <a:pt x="308285" y="67293"/>
                    <a:pt x="308285" y="67293"/>
                  </a:cubicBezTo>
                  <a:cubicBezTo>
                    <a:pt x="315884" y="69488"/>
                    <a:pt x="324328" y="70333"/>
                    <a:pt x="332265" y="69319"/>
                  </a:cubicBezTo>
                  <a:cubicBezTo>
                    <a:pt x="340708" y="68306"/>
                    <a:pt x="349658" y="66449"/>
                    <a:pt x="356582" y="61382"/>
                  </a:cubicBezTo>
                  <a:cubicBezTo>
                    <a:pt x="361142" y="58005"/>
                    <a:pt x="364519" y="54290"/>
                    <a:pt x="366714" y="49224"/>
                  </a:cubicBezTo>
                  <a:cubicBezTo>
                    <a:pt x="368403" y="50575"/>
                    <a:pt x="370092" y="51926"/>
                    <a:pt x="371780" y="53277"/>
                  </a:cubicBezTo>
                  <a:cubicBezTo>
                    <a:pt x="391201" y="67800"/>
                    <a:pt x="412478" y="79789"/>
                    <a:pt x="434431" y="90428"/>
                  </a:cubicBezTo>
                  <a:cubicBezTo>
                    <a:pt x="455878" y="100898"/>
                    <a:pt x="477831" y="110017"/>
                    <a:pt x="499784" y="119305"/>
                  </a:cubicBezTo>
                  <a:cubicBezTo>
                    <a:pt x="509241" y="123358"/>
                    <a:pt x="518529" y="127411"/>
                    <a:pt x="527817" y="131464"/>
                  </a:cubicBezTo>
                  <a:cubicBezTo>
                    <a:pt x="520724" y="145311"/>
                    <a:pt x="516840" y="161523"/>
                    <a:pt x="521231" y="176890"/>
                  </a:cubicBezTo>
                  <a:cubicBezTo>
                    <a:pt x="524946" y="190062"/>
                    <a:pt x="534234" y="201376"/>
                    <a:pt x="546562" y="206780"/>
                  </a:cubicBezTo>
                  <a:cubicBezTo>
                    <a:pt x="544535" y="210158"/>
                    <a:pt x="542509" y="213366"/>
                    <a:pt x="540820" y="216068"/>
                  </a:cubicBezTo>
                  <a:cubicBezTo>
                    <a:pt x="527479" y="238359"/>
                    <a:pt x="513801" y="259806"/>
                    <a:pt x="499447" y="280746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0D2294-37F2-4C69-A9DC-0560EE8E5ABE}"/>
                </a:ext>
              </a:extLst>
            </p:cNvPr>
            <p:cNvSpPr/>
            <p:nvPr/>
          </p:nvSpPr>
          <p:spPr>
            <a:xfrm rot="-4846898">
              <a:off x="8259467" y="573602"/>
              <a:ext cx="177654" cy="177654"/>
            </a:xfrm>
            <a:custGeom>
              <a:avLst/>
              <a:gdLst>
                <a:gd name="connsiteX0" fmla="*/ 177655 w 177654"/>
                <a:gd name="connsiteY0" fmla="*/ 88827 h 177654"/>
                <a:gd name="connsiteX1" fmla="*/ 88827 w 177654"/>
                <a:gd name="connsiteY1" fmla="*/ 177655 h 177654"/>
                <a:gd name="connsiteX2" fmla="*/ 0 w 177654"/>
                <a:gd name="connsiteY2" fmla="*/ 88827 h 177654"/>
                <a:gd name="connsiteX3" fmla="*/ 88827 w 177654"/>
                <a:gd name="connsiteY3" fmla="*/ 0 h 177654"/>
                <a:gd name="connsiteX4" fmla="*/ 177655 w 177654"/>
                <a:gd name="connsiteY4" fmla="*/ 88827 h 17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54" h="177654">
                  <a:moveTo>
                    <a:pt x="177655" y="88827"/>
                  </a:moveTo>
                  <a:cubicBezTo>
                    <a:pt x="177655" y="137885"/>
                    <a:pt x="137885" y="177655"/>
                    <a:pt x="88827" y="177655"/>
                  </a:cubicBezTo>
                  <a:cubicBezTo>
                    <a:pt x="39769" y="177655"/>
                    <a:pt x="0" y="137885"/>
                    <a:pt x="0" y="88827"/>
                  </a:cubicBezTo>
                  <a:cubicBezTo>
                    <a:pt x="0" y="39769"/>
                    <a:pt x="39769" y="0"/>
                    <a:pt x="88827" y="0"/>
                  </a:cubicBezTo>
                  <a:cubicBezTo>
                    <a:pt x="137885" y="0"/>
                    <a:pt x="177655" y="39769"/>
                    <a:pt x="177655" y="88827"/>
                  </a:cubicBezTo>
                  <a:close/>
                </a:path>
              </a:pathLst>
            </a:custGeom>
            <a:solidFill>
              <a:srgbClr val="BCD99D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C896F22-AD9F-4AB1-BEED-1E01EC3E40EC}"/>
                </a:ext>
              </a:extLst>
            </p:cNvPr>
            <p:cNvSpPr/>
            <p:nvPr/>
          </p:nvSpPr>
          <p:spPr>
            <a:xfrm>
              <a:off x="8386059" y="466133"/>
              <a:ext cx="138811" cy="125977"/>
            </a:xfrm>
            <a:custGeom>
              <a:avLst/>
              <a:gdLst>
                <a:gd name="connsiteX0" fmla="*/ 138812 w 138811"/>
                <a:gd name="connsiteY0" fmla="*/ 62989 h 125977"/>
                <a:gd name="connsiteX1" fmla="*/ 69406 w 138811"/>
                <a:gd name="connsiteY1" fmla="*/ 125978 h 125977"/>
                <a:gd name="connsiteX2" fmla="*/ 0 w 138811"/>
                <a:gd name="connsiteY2" fmla="*/ 62989 h 125977"/>
                <a:gd name="connsiteX3" fmla="*/ 69406 w 138811"/>
                <a:gd name="connsiteY3" fmla="*/ 0 h 125977"/>
                <a:gd name="connsiteX4" fmla="*/ 138812 w 138811"/>
                <a:gd name="connsiteY4" fmla="*/ 62989 h 1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11" h="125977">
                  <a:moveTo>
                    <a:pt x="138812" y="62989"/>
                  </a:moveTo>
                  <a:cubicBezTo>
                    <a:pt x="138812" y="97777"/>
                    <a:pt x="107738" y="125978"/>
                    <a:pt x="69406" y="125978"/>
                  </a:cubicBezTo>
                  <a:cubicBezTo>
                    <a:pt x="31074" y="125978"/>
                    <a:pt x="0" y="97777"/>
                    <a:pt x="0" y="62989"/>
                  </a:cubicBezTo>
                  <a:cubicBezTo>
                    <a:pt x="0" y="28201"/>
                    <a:pt x="31074" y="0"/>
                    <a:pt x="69406" y="0"/>
                  </a:cubicBezTo>
                  <a:cubicBezTo>
                    <a:pt x="107738" y="0"/>
                    <a:pt x="138812" y="28201"/>
                    <a:pt x="138812" y="62989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977B8B1-66A9-499F-AB28-4A75A6533B16}"/>
                </a:ext>
              </a:extLst>
            </p:cNvPr>
            <p:cNvSpPr/>
            <p:nvPr/>
          </p:nvSpPr>
          <p:spPr>
            <a:xfrm rot="-4519638">
              <a:off x="8168911" y="704546"/>
              <a:ext cx="125978" cy="138813"/>
            </a:xfrm>
            <a:custGeom>
              <a:avLst/>
              <a:gdLst>
                <a:gd name="connsiteX0" fmla="*/ 125979 w 125978"/>
                <a:gd name="connsiteY0" fmla="*/ 69407 h 138813"/>
                <a:gd name="connsiteX1" fmla="*/ 62990 w 125978"/>
                <a:gd name="connsiteY1" fmla="*/ 138813 h 138813"/>
                <a:gd name="connsiteX2" fmla="*/ 0 w 125978"/>
                <a:gd name="connsiteY2" fmla="*/ 69407 h 138813"/>
                <a:gd name="connsiteX3" fmla="*/ 62990 w 125978"/>
                <a:gd name="connsiteY3" fmla="*/ 0 h 138813"/>
                <a:gd name="connsiteX4" fmla="*/ 125979 w 125978"/>
                <a:gd name="connsiteY4" fmla="*/ 69407 h 13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78" h="138813">
                  <a:moveTo>
                    <a:pt x="125979" y="69407"/>
                  </a:moveTo>
                  <a:cubicBezTo>
                    <a:pt x="125979" y="107739"/>
                    <a:pt x="97778" y="138813"/>
                    <a:pt x="62990" y="138813"/>
                  </a:cubicBezTo>
                  <a:cubicBezTo>
                    <a:pt x="28201" y="138813"/>
                    <a:pt x="0" y="107739"/>
                    <a:pt x="0" y="69407"/>
                  </a:cubicBezTo>
                  <a:cubicBezTo>
                    <a:pt x="0" y="31074"/>
                    <a:pt x="28201" y="0"/>
                    <a:pt x="62990" y="0"/>
                  </a:cubicBezTo>
                  <a:cubicBezTo>
                    <a:pt x="97778" y="0"/>
                    <a:pt x="125979" y="31074"/>
                    <a:pt x="125979" y="69407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F29387A-5658-40CA-8042-7BDEB368D94C}"/>
                </a:ext>
              </a:extLst>
            </p:cNvPr>
            <p:cNvSpPr/>
            <p:nvPr/>
          </p:nvSpPr>
          <p:spPr>
            <a:xfrm>
              <a:off x="8293180" y="606910"/>
              <a:ext cx="106909" cy="100542"/>
            </a:xfrm>
            <a:custGeom>
              <a:avLst/>
              <a:gdLst>
                <a:gd name="connsiteX0" fmla="*/ 104024 w 106909"/>
                <a:gd name="connsiteY0" fmla="*/ 83314 h 100542"/>
                <a:gd name="connsiteX1" fmla="*/ 96932 w 106909"/>
                <a:gd name="connsiteY1" fmla="*/ 77404 h 100542"/>
                <a:gd name="connsiteX2" fmla="*/ 94736 w 106909"/>
                <a:gd name="connsiteY2" fmla="*/ 76222 h 100542"/>
                <a:gd name="connsiteX3" fmla="*/ 99296 w 106909"/>
                <a:gd name="connsiteY3" fmla="*/ 67441 h 100542"/>
                <a:gd name="connsiteX4" fmla="*/ 85280 w 106909"/>
                <a:gd name="connsiteY4" fmla="*/ 29951 h 100542"/>
                <a:gd name="connsiteX5" fmla="*/ 43737 w 106909"/>
                <a:gd name="connsiteY5" fmla="*/ 42617 h 100542"/>
                <a:gd name="connsiteX6" fmla="*/ 29552 w 106909"/>
                <a:gd name="connsiteY6" fmla="*/ 55282 h 100542"/>
                <a:gd name="connsiteX7" fmla="*/ 28708 w 106909"/>
                <a:gd name="connsiteY7" fmla="*/ 55451 h 100542"/>
                <a:gd name="connsiteX8" fmla="*/ 28708 w 106909"/>
                <a:gd name="connsiteY8" fmla="*/ 55451 h 100542"/>
                <a:gd name="connsiteX9" fmla="*/ 27864 w 106909"/>
                <a:gd name="connsiteY9" fmla="*/ 55113 h 100542"/>
                <a:gd name="connsiteX10" fmla="*/ 25331 w 106909"/>
                <a:gd name="connsiteY10" fmla="*/ 49878 h 100542"/>
                <a:gd name="connsiteX11" fmla="*/ 32592 w 106909"/>
                <a:gd name="connsiteY11" fmla="*/ 30289 h 100542"/>
                <a:gd name="connsiteX12" fmla="*/ 45257 w 106909"/>
                <a:gd name="connsiteY12" fmla="*/ 19481 h 100542"/>
                <a:gd name="connsiteX13" fmla="*/ 40022 w 106909"/>
                <a:gd name="connsiteY13" fmla="*/ 399 h 100542"/>
                <a:gd name="connsiteX14" fmla="*/ 20602 w 106909"/>
                <a:gd name="connsiteY14" fmla="*/ 13571 h 100542"/>
                <a:gd name="connsiteX15" fmla="*/ 16380 w 106909"/>
                <a:gd name="connsiteY15" fmla="*/ 11038 h 100542"/>
                <a:gd name="connsiteX16" fmla="*/ 16549 w 106909"/>
                <a:gd name="connsiteY16" fmla="*/ 11207 h 100542"/>
                <a:gd name="connsiteX17" fmla="*/ 13847 w 106909"/>
                <a:gd name="connsiteY17" fmla="*/ 9518 h 100542"/>
                <a:gd name="connsiteX18" fmla="*/ 9963 w 106909"/>
                <a:gd name="connsiteY18" fmla="*/ 8674 h 100542"/>
                <a:gd name="connsiteX19" fmla="*/ 6079 w 106909"/>
                <a:gd name="connsiteY19" fmla="*/ 9518 h 100542"/>
                <a:gd name="connsiteX20" fmla="*/ 2871 w 106909"/>
                <a:gd name="connsiteY20" fmla="*/ 11544 h 100542"/>
                <a:gd name="connsiteX21" fmla="*/ 1351 w 106909"/>
                <a:gd name="connsiteY21" fmla="*/ 13571 h 100542"/>
                <a:gd name="connsiteX22" fmla="*/ 0 w 106909"/>
                <a:gd name="connsiteY22" fmla="*/ 18637 h 100542"/>
                <a:gd name="connsiteX23" fmla="*/ 338 w 106909"/>
                <a:gd name="connsiteY23" fmla="*/ 21339 h 100542"/>
                <a:gd name="connsiteX24" fmla="*/ 2871 w 106909"/>
                <a:gd name="connsiteY24" fmla="*/ 25730 h 100542"/>
                <a:gd name="connsiteX25" fmla="*/ 6755 w 106909"/>
                <a:gd name="connsiteY25" fmla="*/ 28769 h 100542"/>
                <a:gd name="connsiteX26" fmla="*/ 8950 w 106909"/>
                <a:gd name="connsiteY26" fmla="*/ 30120 h 100542"/>
                <a:gd name="connsiteX27" fmla="*/ 9963 w 106909"/>
                <a:gd name="connsiteY27" fmla="*/ 30627 h 100542"/>
                <a:gd name="connsiteX28" fmla="*/ 5742 w 106909"/>
                <a:gd name="connsiteY28" fmla="*/ 54775 h 100542"/>
                <a:gd name="connsiteX29" fmla="*/ 17731 w 106909"/>
                <a:gd name="connsiteY29" fmla="*/ 72507 h 100542"/>
                <a:gd name="connsiteX30" fmla="*/ 57585 w 106909"/>
                <a:gd name="connsiteY30" fmla="*/ 56971 h 100542"/>
                <a:gd name="connsiteX31" fmla="*/ 72952 w 106909"/>
                <a:gd name="connsiteY31" fmla="*/ 47683 h 100542"/>
                <a:gd name="connsiteX32" fmla="*/ 80720 w 106909"/>
                <a:gd name="connsiteY32" fmla="*/ 53087 h 100542"/>
                <a:gd name="connsiteX33" fmla="*/ 76161 w 106909"/>
                <a:gd name="connsiteY33" fmla="*/ 68285 h 100542"/>
                <a:gd name="connsiteX34" fmla="*/ 56572 w 106909"/>
                <a:gd name="connsiteY34" fmla="*/ 82132 h 100542"/>
                <a:gd name="connsiteX35" fmla="*/ 66535 w 106909"/>
                <a:gd name="connsiteY35" fmla="*/ 99188 h 100542"/>
                <a:gd name="connsiteX36" fmla="*/ 80045 w 106909"/>
                <a:gd name="connsiteY36" fmla="*/ 90745 h 100542"/>
                <a:gd name="connsiteX37" fmla="*/ 80720 w 106909"/>
                <a:gd name="connsiteY37" fmla="*/ 91420 h 100542"/>
                <a:gd name="connsiteX38" fmla="*/ 87137 w 106909"/>
                <a:gd name="connsiteY38" fmla="*/ 95304 h 100542"/>
                <a:gd name="connsiteX39" fmla="*/ 89839 w 106909"/>
                <a:gd name="connsiteY39" fmla="*/ 97669 h 100542"/>
                <a:gd name="connsiteX40" fmla="*/ 93048 w 106909"/>
                <a:gd name="connsiteY40" fmla="*/ 99695 h 100542"/>
                <a:gd name="connsiteX41" fmla="*/ 96932 w 106909"/>
                <a:gd name="connsiteY41" fmla="*/ 100539 h 100542"/>
                <a:gd name="connsiteX42" fmla="*/ 100816 w 106909"/>
                <a:gd name="connsiteY42" fmla="*/ 99695 h 100542"/>
                <a:gd name="connsiteX43" fmla="*/ 104024 w 106909"/>
                <a:gd name="connsiteY43" fmla="*/ 97669 h 100542"/>
                <a:gd name="connsiteX44" fmla="*/ 106895 w 106909"/>
                <a:gd name="connsiteY44" fmla="*/ 90745 h 100542"/>
                <a:gd name="connsiteX45" fmla="*/ 104024 w 106909"/>
                <a:gd name="connsiteY45" fmla="*/ 83314 h 10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6909" h="100542">
                  <a:moveTo>
                    <a:pt x="104024" y="83314"/>
                  </a:moveTo>
                  <a:cubicBezTo>
                    <a:pt x="101829" y="81119"/>
                    <a:pt x="99465" y="79262"/>
                    <a:pt x="96932" y="77404"/>
                  </a:cubicBezTo>
                  <a:cubicBezTo>
                    <a:pt x="96256" y="76897"/>
                    <a:pt x="95412" y="76560"/>
                    <a:pt x="94736" y="76222"/>
                  </a:cubicBezTo>
                  <a:cubicBezTo>
                    <a:pt x="96594" y="73520"/>
                    <a:pt x="98114" y="70649"/>
                    <a:pt x="99296" y="67441"/>
                  </a:cubicBezTo>
                  <a:cubicBezTo>
                    <a:pt x="104362" y="53762"/>
                    <a:pt x="99296" y="36200"/>
                    <a:pt x="85280" y="29951"/>
                  </a:cubicBezTo>
                  <a:cubicBezTo>
                    <a:pt x="69912" y="23196"/>
                    <a:pt x="54714" y="31978"/>
                    <a:pt x="43737" y="42617"/>
                  </a:cubicBezTo>
                  <a:cubicBezTo>
                    <a:pt x="39516" y="46838"/>
                    <a:pt x="35125" y="52918"/>
                    <a:pt x="29552" y="55282"/>
                  </a:cubicBezTo>
                  <a:cubicBezTo>
                    <a:pt x="29552" y="55282"/>
                    <a:pt x="29046" y="55451"/>
                    <a:pt x="28708" y="55451"/>
                  </a:cubicBezTo>
                  <a:cubicBezTo>
                    <a:pt x="28708" y="55451"/>
                    <a:pt x="28708" y="55451"/>
                    <a:pt x="28708" y="55451"/>
                  </a:cubicBezTo>
                  <a:cubicBezTo>
                    <a:pt x="28708" y="55451"/>
                    <a:pt x="27695" y="54944"/>
                    <a:pt x="27864" y="55113"/>
                  </a:cubicBezTo>
                  <a:cubicBezTo>
                    <a:pt x="26006" y="53256"/>
                    <a:pt x="25499" y="52749"/>
                    <a:pt x="25331" y="49878"/>
                  </a:cubicBezTo>
                  <a:cubicBezTo>
                    <a:pt x="24824" y="43123"/>
                    <a:pt x="29215" y="35862"/>
                    <a:pt x="32592" y="30289"/>
                  </a:cubicBezTo>
                  <a:cubicBezTo>
                    <a:pt x="35801" y="25223"/>
                    <a:pt x="39853" y="20832"/>
                    <a:pt x="45257" y="19481"/>
                  </a:cubicBezTo>
                  <a:cubicBezTo>
                    <a:pt x="57585" y="16104"/>
                    <a:pt x="52350" y="-2978"/>
                    <a:pt x="40022" y="399"/>
                  </a:cubicBezTo>
                  <a:cubicBezTo>
                    <a:pt x="32085" y="2594"/>
                    <a:pt x="25668" y="7491"/>
                    <a:pt x="20602" y="13571"/>
                  </a:cubicBezTo>
                  <a:cubicBezTo>
                    <a:pt x="19082" y="12895"/>
                    <a:pt x="17563" y="12051"/>
                    <a:pt x="16380" y="11038"/>
                  </a:cubicBezTo>
                  <a:lnTo>
                    <a:pt x="16549" y="11207"/>
                  </a:lnTo>
                  <a:cubicBezTo>
                    <a:pt x="15705" y="10531"/>
                    <a:pt x="14861" y="9856"/>
                    <a:pt x="13847" y="9518"/>
                  </a:cubicBezTo>
                  <a:cubicBezTo>
                    <a:pt x="12665" y="8842"/>
                    <a:pt x="11314" y="8674"/>
                    <a:pt x="9963" y="8674"/>
                  </a:cubicBezTo>
                  <a:cubicBezTo>
                    <a:pt x="8612" y="8674"/>
                    <a:pt x="7261" y="8842"/>
                    <a:pt x="6079" y="9518"/>
                  </a:cubicBezTo>
                  <a:cubicBezTo>
                    <a:pt x="4897" y="9856"/>
                    <a:pt x="3715" y="10531"/>
                    <a:pt x="2871" y="11544"/>
                  </a:cubicBezTo>
                  <a:cubicBezTo>
                    <a:pt x="2364" y="12220"/>
                    <a:pt x="1858" y="12895"/>
                    <a:pt x="1351" y="13571"/>
                  </a:cubicBezTo>
                  <a:cubicBezTo>
                    <a:pt x="507" y="15091"/>
                    <a:pt x="0" y="16779"/>
                    <a:pt x="0" y="18637"/>
                  </a:cubicBezTo>
                  <a:cubicBezTo>
                    <a:pt x="169" y="19481"/>
                    <a:pt x="169" y="20326"/>
                    <a:pt x="338" y="21339"/>
                  </a:cubicBezTo>
                  <a:cubicBezTo>
                    <a:pt x="844" y="23028"/>
                    <a:pt x="1689" y="24547"/>
                    <a:pt x="2871" y="25730"/>
                  </a:cubicBezTo>
                  <a:cubicBezTo>
                    <a:pt x="4053" y="26912"/>
                    <a:pt x="5404" y="27925"/>
                    <a:pt x="6755" y="28769"/>
                  </a:cubicBezTo>
                  <a:cubicBezTo>
                    <a:pt x="7430" y="29276"/>
                    <a:pt x="8275" y="29782"/>
                    <a:pt x="8950" y="30120"/>
                  </a:cubicBezTo>
                  <a:cubicBezTo>
                    <a:pt x="9288" y="30289"/>
                    <a:pt x="9626" y="30458"/>
                    <a:pt x="9963" y="30627"/>
                  </a:cubicBezTo>
                  <a:cubicBezTo>
                    <a:pt x="6586" y="38226"/>
                    <a:pt x="4391" y="46332"/>
                    <a:pt x="5742" y="54775"/>
                  </a:cubicBezTo>
                  <a:cubicBezTo>
                    <a:pt x="6924" y="62037"/>
                    <a:pt x="11483" y="68792"/>
                    <a:pt x="17731" y="72507"/>
                  </a:cubicBezTo>
                  <a:cubicBezTo>
                    <a:pt x="33605" y="81964"/>
                    <a:pt x="47115" y="67103"/>
                    <a:pt x="57585" y="56971"/>
                  </a:cubicBezTo>
                  <a:cubicBezTo>
                    <a:pt x="61807" y="52918"/>
                    <a:pt x="66873" y="48189"/>
                    <a:pt x="72952" y="47683"/>
                  </a:cubicBezTo>
                  <a:cubicBezTo>
                    <a:pt x="76836" y="47345"/>
                    <a:pt x="79538" y="49709"/>
                    <a:pt x="80720" y="53087"/>
                  </a:cubicBezTo>
                  <a:cubicBezTo>
                    <a:pt x="82240" y="57984"/>
                    <a:pt x="80214" y="63725"/>
                    <a:pt x="76161" y="68285"/>
                  </a:cubicBezTo>
                  <a:cubicBezTo>
                    <a:pt x="70757" y="74364"/>
                    <a:pt x="63495" y="78248"/>
                    <a:pt x="56572" y="82132"/>
                  </a:cubicBezTo>
                  <a:cubicBezTo>
                    <a:pt x="45426" y="88381"/>
                    <a:pt x="55390" y="105437"/>
                    <a:pt x="66535" y="99188"/>
                  </a:cubicBezTo>
                  <a:cubicBezTo>
                    <a:pt x="71263" y="96655"/>
                    <a:pt x="75823" y="93785"/>
                    <a:pt x="80045" y="90745"/>
                  </a:cubicBezTo>
                  <a:cubicBezTo>
                    <a:pt x="80214" y="90914"/>
                    <a:pt x="80382" y="91251"/>
                    <a:pt x="80720" y="91420"/>
                  </a:cubicBezTo>
                  <a:cubicBezTo>
                    <a:pt x="82915" y="92434"/>
                    <a:pt x="85111" y="93785"/>
                    <a:pt x="87137" y="95304"/>
                  </a:cubicBezTo>
                  <a:cubicBezTo>
                    <a:pt x="87982" y="95980"/>
                    <a:pt x="88995" y="96824"/>
                    <a:pt x="89839" y="97669"/>
                  </a:cubicBezTo>
                  <a:cubicBezTo>
                    <a:pt x="90684" y="98682"/>
                    <a:pt x="91866" y="99357"/>
                    <a:pt x="93048" y="99695"/>
                  </a:cubicBezTo>
                  <a:cubicBezTo>
                    <a:pt x="94230" y="100370"/>
                    <a:pt x="95581" y="100539"/>
                    <a:pt x="96932" y="100539"/>
                  </a:cubicBezTo>
                  <a:cubicBezTo>
                    <a:pt x="98283" y="100539"/>
                    <a:pt x="99634" y="100370"/>
                    <a:pt x="100816" y="99695"/>
                  </a:cubicBezTo>
                  <a:cubicBezTo>
                    <a:pt x="101998" y="99357"/>
                    <a:pt x="103180" y="98682"/>
                    <a:pt x="104024" y="97669"/>
                  </a:cubicBezTo>
                  <a:cubicBezTo>
                    <a:pt x="105713" y="95811"/>
                    <a:pt x="107064" y="93278"/>
                    <a:pt x="106895" y="90745"/>
                  </a:cubicBezTo>
                  <a:cubicBezTo>
                    <a:pt x="106726" y="87705"/>
                    <a:pt x="105882" y="85172"/>
                    <a:pt x="104024" y="83314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46ED6B6C-2821-4597-A820-F8646D0E5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5579" y="885727"/>
            <a:ext cx="445139" cy="55039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5D0385-A736-4EC6-8087-0FC0F253C1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0233" y="690906"/>
            <a:ext cx="297603" cy="36797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A478EE5-942D-46E7-9394-AEE8EDF776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7875190" flipH="1">
            <a:off x="2538461" y="1064181"/>
            <a:ext cx="371475" cy="3048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C1CD1D1-5284-41B5-9768-42E00753BF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724810">
            <a:off x="6307854" y="1100707"/>
            <a:ext cx="37147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5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0A1FF86-9F89-4C61-B909-F2C213969C7C}"/>
              </a:ext>
            </a:extLst>
          </p:cNvPr>
          <p:cNvSpPr/>
          <p:nvPr/>
        </p:nvSpPr>
        <p:spPr>
          <a:xfrm>
            <a:off x="1698976" y="1079500"/>
            <a:ext cx="6297452" cy="1799349"/>
          </a:xfrm>
          <a:prstGeom prst="roundRect">
            <a:avLst/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1C3D87-0105-42E8-B64D-536D16E77E63}"/>
              </a:ext>
            </a:extLst>
          </p:cNvPr>
          <p:cNvSpPr/>
          <p:nvPr/>
        </p:nvSpPr>
        <p:spPr>
          <a:xfrm>
            <a:off x="1147572" y="3164599"/>
            <a:ext cx="6848856" cy="1222037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A5344E-86CA-4BEE-BA8F-26AFAB413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Whoa!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5C7E6-5E6A-4FF2-8772-8CDE3041EB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3644652-D283-4B7D-85A1-481EB3234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280" y="1565612"/>
            <a:ext cx="1409700" cy="14001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54D6586-F3E9-4320-AA55-898D7FDDF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39088" y="1565612"/>
            <a:ext cx="477825" cy="6524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93FF3F6-5DC8-4E00-99C0-BECC8CD22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6347" y="2571750"/>
            <a:ext cx="123825" cy="1905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B1957F2-F0BE-43C0-88C2-8B686D521C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724810">
            <a:off x="7703051" y="973106"/>
            <a:ext cx="371475" cy="304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FCA91A1-C4BF-497E-AAAE-994E406B42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86266" y="2185025"/>
            <a:ext cx="443260" cy="54807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FED77F-6181-48B2-97DD-108CD2FFB8C5}"/>
              </a:ext>
            </a:extLst>
          </p:cNvPr>
          <p:cNvGrpSpPr/>
          <p:nvPr/>
        </p:nvGrpSpPr>
        <p:grpSpPr>
          <a:xfrm>
            <a:off x="629786" y="-290952"/>
            <a:ext cx="279683" cy="1180979"/>
            <a:chOff x="677022" y="-343733"/>
            <a:chExt cx="279683" cy="118097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73A139-2F7C-4715-B431-24F0C50F3649}"/>
                </a:ext>
              </a:extLst>
            </p:cNvPr>
            <p:cNvCxnSpPr/>
            <p:nvPr/>
          </p:nvCxnSpPr>
          <p:spPr>
            <a:xfrm flipH="1">
              <a:off x="808906" y="-343733"/>
              <a:ext cx="7958" cy="974699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3" name="Graphic 5">
              <a:extLst>
                <a:ext uri="{FF2B5EF4-FFF2-40B4-BE49-F238E27FC236}">
                  <a16:creationId xmlns:a16="http://schemas.microsoft.com/office/drawing/2014/main" id="{C0E86364-476D-4A7C-84D8-FA66D87A9933}"/>
                </a:ext>
              </a:extLst>
            </p:cNvPr>
            <p:cNvGrpSpPr/>
            <p:nvPr/>
          </p:nvGrpSpPr>
          <p:grpSpPr>
            <a:xfrm rot="4686805">
              <a:off x="672659" y="553199"/>
              <a:ext cx="288410" cy="279683"/>
              <a:chOff x="490506" y="438447"/>
              <a:chExt cx="932296" cy="90408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AB64AC-60DB-4AC2-BAAA-DE8243EE08F1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945B3D9-CF35-414A-B4AD-8199E8C46329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D806ED-BCEA-445C-ADB1-AF4331149034}"/>
              </a:ext>
            </a:extLst>
          </p:cNvPr>
          <p:cNvGrpSpPr/>
          <p:nvPr/>
        </p:nvGrpSpPr>
        <p:grpSpPr>
          <a:xfrm>
            <a:off x="8368847" y="-121920"/>
            <a:ext cx="279683" cy="1720891"/>
            <a:chOff x="1235309" y="-473731"/>
            <a:chExt cx="279683" cy="172089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EA811F8-A476-495B-A9DA-9855AE1DBE23}"/>
                </a:ext>
              </a:extLst>
            </p:cNvPr>
            <p:cNvCxnSpPr>
              <a:cxnSpLocks/>
            </p:cNvCxnSpPr>
            <p:nvPr/>
          </p:nvCxnSpPr>
          <p:spPr>
            <a:xfrm>
              <a:off x="1357586" y="-473731"/>
              <a:ext cx="0" cy="1527920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1" name="Graphic 5">
              <a:extLst>
                <a:ext uri="{FF2B5EF4-FFF2-40B4-BE49-F238E27FC236}">
                  <a16:creationId xmlns:a16="http://schemas.microsoft.com/office/drawing/2014/main" id="{5763242A-0281-44CB-A1DF-4B821010FFD8}"/>
                </a:ext>
              </a:extLst>
            </p:cNvPr>
            <p:cNvGrpSpPr/>
            <p:nvPr/>
          </p:nvGrpSpPr>
          <p:grpSpPr>
            <a:xfrm rot="6114014">
              <a:off x="1230946" y="963113"/>
              <a:ext cx="288410" cy="279683"/>
              <a:chOff x="490506" y="438447"/>
              <a:chExt cx="932296" cy="904085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E24E799-DC3F-456D-A35A-348DD121CF0B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8686C05-5540-4606-B79A-77F273970AF6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4797B4-270E-4EDC-AB0F-15FE14EFFA89}"/>
              </a:ext>
            </a:extLst>
          </p:cNvPr>
          <p:cNvGrpSpPr/>
          <p:nvPr/>
        </p:nvGrpSpPr>
        <p:grpSpPr>
          <a:xfrm>
            <a:off x="1101557" y="0"/>
            <a:ext cx="279683" cy="1325166"/>
            <a:chOff x="1235309" y="-78006"/>
            <a:chExt cx="279683" cy="132516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05A912E-2332-4691-9055-A1C35A8E4DAD}"/>
                </a:ext>
              </a:extLst>
            </p:cNvPr>
            <p:cNvCxnSpPr>
              <a:cxnSpLocks/>
            </p:cNvCxnSpPr>
            <p:nvPr/>
          </p:nvCxnSpPr>
          <p:spPr>
            <a:xfrm>
              <a:off x="1357586" y="-78006"/>
              <a:ext cx="0" cy="1162675"/>
            </a:xfrm>
            <a:prstGeom prst="line">
              <a:avLst/>
            </a:prstGeom>
            <a:noFill/>
            <a:ln w="3492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6" name="Graphic 5">
              <a:extLst>
                <a:ext uri="{FF2B5EF4-FFF2-40B4-BE49-F238E27FC236}">
                  <a16:creationId xmlns:a16="http://schemas.microsoft.com/office/drawing/2014/main" id="{A3C554F1-863D-4580-8A72-D8F1FEDDF68D}"/>
                </a:ext>
              </a:extLst>
            </p:cNvPr>
            <p:cNvGrpSpPr/>
            <p:nvPr/>
          </p:nvGrpSpPr>
          <p:grpSpPr>
            <a:xfrm rot="6114014">
              <a:off x="1230946" y="963113"/>
              <a:ext cx="288410" cy="279683"/>
              <a:chOff x="490506" y="438447"/>
              <a:chExt cx="932296" cy="904085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0BC635-F457-42A5-A2D5-804164E169C6}"/>
                  </a:ext>
                </a:extLst>
              </p:cNvPr>
              <p:cNvSpPr/>
              <p:nvPr/>
            </p:nvSpPr>
            <p:spPr>
              <a:xfrm>
                <a:off x="490506" y="438447"/>
                <a:ext cx="932296" cy="904085"/>
              </a:xfrm>
              <a:custGeom>
                <a:avLst/>
                <a:gdLst>
                  <a:gd name="connsiteX0" fmla="*/ 632782 w 932296"/>
                  <a:gd name="connsiteY0" fmla="*/ 103640 h 904085"/>
                  <a:gd name="connsiteX1" fmla="*/ 632782 w 932296"/>
                  <a:gd name="connsiteY1" fmla="*/ 103640 h 904085"/>
                  <a:gd name="connsiteX2" fmla="*/ 772798 w 932296"/>
                  <a:gd name="connsiteY2" fmla="*/ 205220 h 904085"/>
                  <a:gd name="connsiteX3" fmla="*/ 772798 w 932296"/>
                  <a:gd name="connsiteY3" fmla="*/ 205220 h 904085"/>
                  <a:gd name="connsiteX4" fmla="*/ 876209 w 932296"/>
                  <a:gd name="connsiteY4" fmla="*/ 521858 h 904085"/>
                  <a:gd name="connsiteX5" fmla="*/ 876209 w 932296"/>
                  <a:gd name="connsiteY5" fmla="*/ 521858 h 904085"/>
                  <a:gd name="connsiteX6" fmla="*/ 823130 w 932296"/>
                  <a:gd name="connsiteY6" fmla="*/ 686583 h 904085"/>
                  <a:gd name="connsiteX7" fmla="*/ 823130 w 932296"/>
                  <a:gd name="connsiteY7" fmla="*/ 686583 h 904085"/>
                  <a:gd name="connsiteX8" fmla="*/ 553165 w 932296"/>
                  <a:gd name="connsiteY8" fmla="*/ 882423 h 904085"/>
                  <a:gd name="connsiteX9" fmla="*/ 553165 w 932296"/>
                  <a:gd name="connsiteY9" fmla="*/ 882423 h 904085"/>
                  <a:gd name="connsiteX10" fmla="*/ 380203 w 932296"/>
                  <a:gd name="connsiteY10" fmla="*/ 882423 h 904085"/>
                  <a:gd name="connsiteX11" fmla="*/ 380203 w 932296"/>
                  <a:gd name="connsiteY11" fmla="*/ 882423 h 904085"/>
                  <a:gd name="connsiteX12" fmla="*/ 110238 w 932296"/>
                  <a:gd name="connsiteY12" fmla="*/ 686583 h 904085"/>
                  <a:gd name="connsiteX13" fmla="*/ 110238 w 932296"/>
                  <a:gd name="connsiteY13" fmla="*/ 686583 h 904085"/>
                  <a:gd name="connsiteX14" fmla="*/ 57160 w 932296"/>
                  <a:gd name="connsiteY14" fmla="*/ 521858 h 904085"/>
                  <a:gd name="connsiteX15" fmla="*/ 57160 w 932296"/>
                  <a:gd name="connsiteY15" fmla="*/ 521858 h 904085"/>
                  <a:gd name="connsiteX16" fmla="*/ 159655 w 932296"/>
                  <a:gd name="connsiteY16" fmla="*/ 205220 h 904085"/>
                  <a:gd name="connsiteX17" fmla="*/ 159655 w 932296"/>
                  <a:gd name="connsiteY17" fmla="*/ 205220 h 904085"/>
                  <a:gd name="connsiteX18" fmla="*/ 299671 w 932296"/>
                  <a:gd name="connsiteY18" fmla="*/ 103640 h 904085"/>
                  <a:gd name="connsiteX19" fmla="*/ 299671 w 932296"/>
                  <a:gd name="connsiteY19" fmla="*/ 103640 h 904085"/>
                  <a:gd name="connsiteX20" fmla="*/ 632782 w 932296"/>
                  <a:gd name="connsiteY20" fmla="*/ 103640 h 9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2296" h="904085">
                    <a:moveTo>
                      <a:pt x="632782" y="103640"/>
                    </a:moveTo>
                    <a:lnTo>
                      <a:pt x="632782" y="103640"/>
                    </a:lnTo>
                    <a:cubicBezTo>
                      <a:pt x="660236" y="158548"/>
                      <a:pt x="712399" y="196069"/>
                      <a:pt x="772798" y="205220"/>
                    </a:cubicBezTo>
                    <a:lnTo>
                      <a:pt x="772798" y="205220"/>
                    </a:lnTo>
                    <a:cubicBezTo>
                      <a:pt x="925626" y="227183"/>
                      <a:pt x="986025" y="414787"/>
                      <a:pt x="876209" y="521858"/>
                    </a:cubicBezTo>
                    <a:lnTo>
                      <a:pt x="876209" y="521858"/>
                    </a:lnTo>
                    <a:cubicBezTo>
                      <a:pt x="832282" y="564870"/>
                      <a:pt x="812149" y="626184"/>
                      <a:pt x="823130" y="686583"/>
                    </a:cubicBezTo>
                    <a:lnTo>
                      <a:pt x="823130" y="686583"/>
                    </a:lnTo>
                    <a:cubicBezTo>
                      <a:pt x="848754" y="838497"/>
                      <a:pt x="689520" y="953804"/>
                      <a:pt x="553165" y="882423"/>
                    </a:cubicBezTo>
                    <a:lnTo>
                      <a:pt x="553165" y="882423"/>
                    </a:lnTo>
                    <a:cubicBezTo>
                      <a:pt x="499171" y="854054"/>
                      <a:pt x="434197" y="854054"/>
                      <a:pt x="380203" y="882423"/>
                    </a:cubicBezTo>
                    <a:lnTo>
                      <a:pt x="380203" y="882423"/>
                    </a:lnTo>
                    <a:cubicBezTo>
                      <a:pt x="243848" y="953804"/>
                      <a:pt x="84614" y="838497"/>
                      <a:pt x="110238" y="686583"/>
                    </a:cubicBezTo>
                    <a:lnTo>
                      <a:pt x="110238" y="686583"/>
                    </a:lnTo>
                    <a:cubicBezTo>
                      <a:pt x="120304" y="626184"/>
                      <a:pt x="100171" y="564870"/>
                      <a:pt x="57160" y="521858"/>
                    </a:cubicBezTo>
                    <a:lnTo>
                      <a:pt x="57160" y="521858"/>
                    </a:lnTo>
                    <a:cubicBezTo>
                      <a:pt x="-54487" y="414787"/>
                      <a:pt x="6827" y="227183"/>
                      <a:pt x="159655" y="205220"/>
                    </a:cubicBezTo>
                    <a:lnTo>
                      <a:pt x="159655" y="205220"/>
                    </a:lnTo>
                    <a:cubicBezTo>
                      <a:pt x="220054" y="196069"/>
                      <a:pt x="272217" y="158548"/>
                      <a:pt x="299671" y="103640"/>
                    </a:cubicBezTo>
                    <a:lnTo>
                      <a:pt x="299671" y="103640"/>
                    </a:lnTo>
                    <a:cubicBezTo>
                      <a:pt x="367392" y="-34547"/>
                      <a:pt x="564146" y="-34547"/>
                      <a:pt x="632782" y="103640"/>
                    </a:cubicBezTo>
                    <a:close/>
                  </a:path>
                </a:pathLst>
              </a:custGeom>
              <a:solidFill>
                <a:srgbClr val="FDE41B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E8BC29E-AB2E-4E2F-B77C-D3253687CDE0}"/>
                  </a:ext>
                </a:extLst>
              </p:cNvPr>
              <p:cNvSpPr/>
              <p:nvPr/>
            </p:nvSpPr>
            <p:spPr>
              <a:xfrm>
                <a:off x="903554" y="560289"/>
                <a:ext cx="289752" cy="309417"/>
              </a:xfrm>
              <a:custGeom>
                <a:avLst/>
                <a:gdLst>
                  <a:gd name="connsiteX0" fmla="*/ 241697 w 289752"/>
                  <a:gd name="connsiteY0" fmla="*/ 309417 h 309417"/>
                  <a:gd name="connsiteX1" fmla="*/ 227970 w 289752"/>
                  <a:gd name="connsiteY1" fmla="*/ 307587 h 309417"/>
                  <a:gd name="connsiteX2" fmla="*/ 1015 w 289752"/>
                  <a:gd name="connsiteY2" fmla="*/ 57754 h 309417"/>
                  <a:gd name="connsiteX3" fmla="*/ 38536 w 289752"/>
                  <a:gd name="connsiteY3" fmla="*/ 1015 h 309417"/>
                  <a:gd name="connsiteX4" fmla="*/ 95274 w 289752"/>
                  <a:gd name="connsiteY4" fmla="*/ 38536 h 309417"/>
                  <a:gd name="connsiteX5" fmla="*/ 255424 w 289752"/>
                  <a:gd name="connsiteY5" fmla="*/ 214243 h 309417"/>
                  <a:gd name="connsiteX6" fmla="*/ 287454 w 289752"/>
                  <a:gd name="connsiteY6" fmla="*/ 273727 h 309417"/>
                  <a:gd name="connsiteX7" fmla="*/ 241697 w 289752"/>
                  <a:gd name="connsiteY7" fmla="*/ 309417 h 3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52" h="309417">
                    <a:moveTo>
                      <a:pt x="241697" y="309417"/>
                    </a:moveTo>
                    <a:cubicBezTo>
                      <a:pt x="237121" y="309417"/>
                      <a:pt x="232545" y="308502"/>
                      <a:pt x="227970" y="307587"/>
                    </a:cubicBezTo>
                    <a:cubicBezTo>
                      <a:pt x="115408" y="273727"/>
                      <a:pt x="23894" y="173977"/>
                      <a:pt x="1015" y="57754"/>
                    </a:cubicBezTo>
                    <a:cubicBezTo>
                      <a:pt x="-4476" y="32130"/>
                      <a:pt x="12912" y="6506"/>
                      <a:pt x="38536" y="1015"/>
                    </a:cubicBezTo>
                    <a:cubicBezTo>
                      <a:pt x="64160" y="-4476"/>
                      <a:pt x="89784" y="12912"/>
                      <a:pt x="95274" y="38536"/>
                    </a:cubicBezTo>
                    <a:cubicBezTo>
                      <a:pt x="111747" y="119983"/>
                      <a:pt x="175807" y="190449"/>
                      <a:pt x="255424" y="214243"/>
                    </a:cubicBezTo>
                    <a:cubicBezTo>
                      <a:pt x="281048" y="221564"/>
                      <a:pt x="295690" y="248103"/>
                      <a:pt x="287454" y="273727"/>
                    </a:cubicBezTo>
                    <a:cubicBezTo>
                      <a:pt x="281963" y="295690"/>
                      <a:pt x="262745" y="309417"/>
                      <a:pt x="241697" y="3094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4250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3B1E999-2E23-42EF-9D2C-675A1F7C6AF8}"/>
              </a:ext>
            </a:extLst>
          </p:cNvPr>
          <p:cNvGrpSpPr/>
          <p:nvPr/>
        </p:nvGrpSpPr>
        <p:grpSpPr>
          <a:xfrm>
            <a:off x="663955" y="429051"/>
            <a:ext cx="3752091" cy="4320714"/>
            <a:chOff x="4727954" y="429051"/>
            <a:chExt cx="3752091" cy="432071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529B12A-0B10-4B61-8627-76CBE89D2468}"/>
                </a:ext>
              </a:extLst>
            </p:cNvPr>
            <p:cNvSpPr/>
            <p:nvPr userDrawn="1"/>
          </p:nvSpPr>
          <p:spPr>
            <a:xfrm>
              <a:off x="4727954" y="429051"/>
              <a:ext cx="3752091" cy="4285397"/>
            </a:xfrm>
            <a:prstGeom prst="roundRect">
              <a:avLst/>
            </a:prstGeom>
            <a:solidFill>
              <a:schemeClr val="tx2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62840DD-AD0E-4856-AA82-0530A2C7C11C}"/>
                </a:ext>
              </a:extLst>
            </p:cNvPr>
            <p:cNvSpPr/>
            <p:nvPr userDrawn="1"/>
          </p:nvSpPr>
          <p:spPr>
            <a:xfrm>
              <a:off x="5238781" y="4615040"/>
              <a:ext cx="2730437" cy="1347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8430F6-4B5B-4043-B58F-6D4193A4EEF3}"/>
              </a:ext>
            </a:extLst>
          </p:cNvPr>
          <p:cNvGrpSpPr/>
          <p:nvPr/>
        </p:nvGrpSpPr>
        <p:grpSpPr>
          <a:xfrm>
            <a:off x="4727954" y="429051"/>
            <a:ext cx="3752091" cy="4320714"/>
            <a:chOff x="4727954" y="429051"/>
            <a:chExt cx="3752091" cy="432071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8C5BC06-D97E-4E40-A750-AE88F16A66E8}"/>
                </a:ext>
              </a:extLst>
            </p:cNvPr>
            <p:cNvSpPr/>
            <p:nvPr userDrawn="1"/>
          </p:nvSpPr>
          <p:spPr>
            <a:xfrm>
              <a:off x="4727954" y="429051"/>
              <a:ext cx="3752091" cy="4285397"/>
            </a:xfrm>
            <a:prstGeom prst="roundRect">
              <a:avLst/>
            </a:prstGeom>
            <a:solidFill>
              <a:schemeClr val="tx2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F48671C-D3AD-443C-93A6-A7832C26327B}"/>
                </a:ext>
              </a:extLst>
            </p:cNvPr>
            <p:cNvSpPr/>
            <p:nvPr userDrawn="1"/>
          </p:nvSpPr>
          <p:spPr>
            <a:xfrm>
              <a:off x="5238781" y="4615040"/>
              <a:ext cx="2730437" cy="1347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C374A7-AD5B-49F1-85DD-978C78BE350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3CB61-96CC-4C4F-B376-9976F31589A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4B1AF-121B-48D6-B37D-0F98D4CCABB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C8BB5A-8898-4218-80ED-58F4D365F7E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B0AADC20-D812-42EB-AD02-6B60349EC032}"/>
              </a:ext>
            </a:extLst>
          </p:cNvPr>
          <p:cNvGrpSpPr/>
          <p:nvPr/>
        </p:nvGrpSpPr>
        <p:grpSpPr>
          <a:xfrm>
            <a:off x="4183656" y="755739"/>
            <a:ext cx="776688" cy="753186"/>
            <a:chOff x="490506" y="438447"/>
            <a:chExt cx="932296" cy="90408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22A0C94-E515-4C1F-A1EE-E076A05A52A8}"/>
                </a:ext>
              </a:extLst>
            </p:cNvPr>
            <p:cNvSpPr/>
            <p:nvPr/>
          </p:nvSpPr>
          <p:spPr>
            <a:xfrm>
              <a:off x="490506" y="438447"/>
              <a:ext cx="932296" cy="904085"/>
            </a:xfrm>
            <a:custGeom>
              <a:avLst/>
              <a:gdLst>
                <a:gd name="connsiteX0" fmla="*/ 632782 w 932296"/>
                <a:gd name="connsiteY0" fmla="*/ 103640 h 904085"/>
                <a:gd name="connsiteX1" fmla="*/ 632782 w 932296"/>
                <a:gd name="connsiteY1" fmla="*/ 103640 h 904085"/>
                <a:gd name="connsiteX2" fmla="*/ 772798 w 932296"/>
                <a:gd name="connsiteY2" fmla="*/ 205220 h 904085"/>
                <a:gd name="connsiteX3" fmla="*/ 772798 w 932296"/>
                <a:gd name="connsiteY3" fmla="*/ 205220 h 904085"/>
                <a:gd name="connsiteX4" fmla="*/ 876209 w 932296"/>
                <a:gd name="connsiteY4" fmla="*/ 521858 h 904085"/>
                <a:gd name="connsiteX5" fmla="*/ 876209 w 932296"/>
                <a:gd name="connsiteY5" fmla="*/ 521858 h 904085"/>
                <a:gd name="connsiteX6" fmla="*/ 823130 w 932296"/>
                <a:gd name="connsiteY6" fmla="*/ 686583 h 904085"/>
                <a:gd name="connsiteX7" fmla="*/ 823130 w 932296"/>
                <a:gd name="connsiteY7" fmla="*/ 686583 h 904085"/>
                <a:gd name="connsiteX8" fmla="*/ 553165 w 932296"/>
                <a:gd name="connsiteY8" fmla="*/ 882423 h 904085"/>
                <a:gd name="connsiteX9" fmla="*/ 553165 w 932296"/>
                <a:gd name="connsiteY9" fmla="*/ 882423 h 904085"/>
                <a:gd name="connsiteX10" fmla="*/ 380203 w 932296"/>
                <a:gd name="connsiteY10" fmla="*/ 882423 h 904085"/>
                <a:gd name="connsiteX11" fmla="*/ 380203 w 932296"/>
                <a:gd name="connsiteY11" fmla="*/ 882423 h 904085"/>
                <a:gd name="connsiteX12" fmla="*/ 110238 w 932296"/>
                <a:gd name="connsiteY12" fmla="*/ 686583 h 904085"/>
                <a:gd name="connsiteX13" fmla="*/ 110238 w 932296"/>
                <a:gd name="connsiteY13" fmla="*/ 686583 h 904085"/>
                <a:gd name="connsiteX14" fmla="*/ 57160 w 932296"/>
                <a:gd name="connsiteY14" fmla="*/ 521858 h 904085"/>
                <a:gd name="connsiteX15" fmla="*/ 57160 w 932296"/>
                <a:gd name="connsiteY15" fmla="*/ 521858 h 904085"/>
                <a:gd name="connsiteX16" fmla="*/ 159655 w 932296"/>
                <a:gd name="connsiteY16" fmla="*/ 205220 h 904085"/>
                <a:gd name="connsiteX17" fmla="*/ 159655 w 932296"/>
                <a:gd name="connsiteY17" fmla="*/ 205220 h 904085"/>
                <a:gd name="connsiteX18" fmla="*/ 299671 w 932296"/>
                <a:gd name="connsiteY18" fmla="*/ 103640 h 904085"/>
                <a:gd name="connsiteX19" fmla="*/ 299671 w 932296"/>
                <a:gd name="connsiteY19" fmla="*/ 103640 h 904085"/>
                <a:gd name="connsiteX20" fmla="*/ 632782 w 932296"/>
                <a:gd name="connsiteY20" fmla="*/ 103640 h 904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2296" h="904085">
                  <a:moveTo>
                    <a:pt x="632782" y="103640"/>
                  </a:moveTo>
                  <a:lnTo>
                    <a:pt x="632782" y="103640"/>
                  </a:lnTo>
                  <a:cubicBezTo>
                    <a:pt x="660236" y="158548"/>
                    <a:pt x="712399" y="196069"/>
                    <a:pt x="772798" y="205220"/>
                  </a:cubicBezTo>
                  <a:lnTo>
                    <a:pt x="772798" y="205220"/>
                  </a:lnTo>
                  <a:cubicBezTo>
                    <a:pt x="925626" y="227183"/>
                    <a:pt x="986025" y="414787"/>
                    <a:pt x="876209" y="521858"/>
                  </a:cubicBezTo>
                  <a:lnTo>
                    <a:pt x="876209" y="521858"/>
                  </a:lnTo>
                  <a:cubicBezTo>
                    <a:pt x="832282" y="564870"/>
                    <a:pt x="812149" y="626184"/>
                    <a:pt x="823130" y="686583"/>
                  </a:cubicBezTo>
                  <a:lnTo>
                    <a:pt x="823130" y="686583"/>
                  </a:lnTo>
                  <a:cubicBezTo>
                    <a:pt x="848754" y="838497"/>
                    <a:pt x="689520" y="953804"/>
                    <a:pt x="553165" y="882423"/>
                  </a:cubicBezTo>
                  <a:lnTo>
                    <a:pt x="553165" y="882423"/>
                  </a:lnTo>
                  <a:cubicBezTo>
                    <a:pt x="499171" y="854054"/>
                    <a:pt x="434197" y="854054"/>
                    <a:pt x="380203" y="882423"/>
                  </a:cubicBezTo>
                  <a:lnTo>
                    <a:pt x="380203" y="882423"/>
                  </a:lnTo>
                  <a:cubicBezTo>
                    <a:pt x="243848" y="953804"/>
                    <a:pt x="84614" y="838497"/>
                    <a:pt x="110238" y="686583"/>
                  </a:cubicBezTo>
                  <a:lnTo>
                    <a:pt x="110238" y="686583"/>
                  </a:lnTo>
                  <a:cubicBezTo>
                    <a:pt x="120304" y="626184"/>
                    <a:pt x="100171" y="564870"/>
                    <a:pt x="57160" y="521858"/>
                  </a:cubicBezTo>
                  <a:lnTo>
                    <a:pt x="57160" y="521858"/>
                  </a:lnTo>
                  <a:cubicBezTo>
                    <a:pt x="-54487" y="414787"/>
                    <a:pt x="6827" y="227183"/>
                    <a:pt x="159655" y="205220"/>
                  </a:cubicBezTo>
                  <a:lnTo>
                    <a:pt x="159655" y="205220"/>
                  </a:lnTo>
                  <a:cubicBezTo>
                    <a:pt x="220054" y="196069"/>
                    <a:pt x="272217" y="158548"/>
                    <a:pt x="299671" y="103640"/>
                  </a:cubicBezTo>
                  <a:lnTo>
                    <a:pt x="299671" y="103640"/>
                  </a:lnTo>
                  <a:cubicBezTo>
                    <a:pt x="367392" y="-34547"/>
                    <a:pt x="564146" y="-34547"/>
                    <a:pt x="632782" y="103640"/>
                  </a:cubicBezTo>
                  <a:close/>
                </a:path>
              </a:pathLst>
            </a:custGeom>
            <a:solidFill>
              <a:srgbClr val="FDE41B"/>
            </a:solidFill>
            <a:ln w="317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EEB9793-323A-4D32-946E-079BF9EB59A7}"/>
                </a:ext>
              </a:extLst>
            </p:cNvPr>
            <p:cNvSpPr/>
            <p:nvPr/>
          </p:nvSpPr>
          <p:spPr>
            <a:xfrm>
              <a:off x="903554" y="560289"/>
              <a:ext cx="289752" cy="309417"/>
            </a:xfrm>
            <a:custGeom>
              <a:avLst/>
              <a:gdLst>
                <a:gd name="connsiteX0" fmla="*/ 241697 w 289752"/>
                <a:gd name="connsiteY0" fmla="*/ 309417 h 309417"/>
                <a:gd name="connsiteX1" fmla="*/ 227970 w 289752"/>
                <a:gd name="connsiteY1" fmla="*/ 307587 h 309417"/>
                <a:gd name="connsiteX2" fmla="*/ 1015 w 289752"/>
                <a:gd name="connsiteY2" fmla="*/ 57754 h 309417"/>
                <a:gd name="connsiteX3" fmla="*/ 38536 w 289752"/>
                <a:gd name="connsiteY3" fmla="*/ 1015 h 309417"/>
                <a:gd name="connsiteX4" fmla="*/ 95274 w 289752"/>
                <a:gd name="connsiteY4" fmla="*/ 38536 h 309417"/>
                <a:gd name="connsiteX5" fmla="*/ 255424 w 289752"/>
                <a:gd name="connsiteY5" fmla="*/ 214243 h 309417"/>
                <a:gd name="connsiteX6" fmla="*/ 287454 w 289752"/>
                <a:gd name="connsiteY6" fmla="*/ 273727 h 309417"/>
                <a:gd name="connsiteX7" fmla="*/ 241697 w 289752"/>
                <a:gd name="connsiteY7" fmla="*/ 309417 h 30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752" h="309417">
                  <a:moveTo>
                    <a:pt x="241697" y="309417"/>
                  </a:moveTo>
                  <a:cubicBezTo>
                    <a:pt x="237121" y="309417"/>
                    <a:pt x="232545" y="308502"/>
                    <a:pt x="227970" y="307587"/>
                  </a:cubicBezTo>
                  <a:cubicBezTo>
                    <a:pt x="115408" y="273727"/>
                    <a:pt x="23894" y="173977"/>
                    <a:pt x="1015" y="57754"/>
                  </a:cubicBezTo>
                  <a:cubicBezTo>
                    <a:pt x="-4476" y="32130"/>
                    <a:pt x="12912" y="6506"/>
                    <a:pt x="38536" y="1015"/>
                  </a:cubicBezTo>
                  <a:cubicBezTo>
                    <a:pt x="64160" y="-4476"/>
                    <a:pt x="89784" y="12912"/>
                    <a:pt x="95274" y="38536"/>
                  </a:cubicBezTo>
                  <a:cubicBezTo>
                    <a:pt x="111747" y="119983"/>
                    <a:pt x="175807" y="190449"/>
                    <a:pt x="255424" y="214243"/>
                  </a:cubicBezTo>
                  <a:cubicBezTo>
                    <a:pt x="281048" y="221564"/>
                    <a:pt x="295690" y="248103"/>
                    <a:pt x="287454" y="273727"/>
                  </a:cubicBezTo>
                  <a:cubicBezTo>
                    <a:pt x="281963" y="295690"/>
                    <a:pt x="262745" y="309417"/>
                    <a:pt x="241697" y="309417"/>
                  </a:cubicBezTo>
                  <a:close/>
                </a:path>
              </a:pathLst>
            </a:custGeom>
            <a:solidFill>
              <a:srgbClr val="FFFFFF"/>
            </a:solidFill>
            <a:ln w="9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18E52C11-7EE4-429C-BF5C-0342F1E59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787" y="3716179"/>
            <a:ext cx="759226" cy="64598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33BD616-8021-4BE0-8529-B7190E810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1283" y="3558095"/>
            <a:ext cx="979169" cy="916287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237C858-3C45-4CAF-B590-81E8D2D35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65960" y="3610828"/>
            <a:ext cx="611194" cy="75571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2C997FF6-D1D7-4AB1-A66B-51F1A1065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82824" y="3634575"/>
            <a:ext cx="591988" cy="7319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50EFF61-7C66-4BA1-9C32-16FBDBCF02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59826" y="3999865"/>
            <a:ext cx="966787" cy="61436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4051E41-FE1D-4615-B611-0D4C1CC12A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56481" y="4062305"/>
            <a:ext cx="1295036" cy="56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7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8B9227F-E9C3-4426-AEF9-CB7FF7DB1BDB}"/>
              </a:ext>
            </a:extLst>
          </p:cNvPr>
          <p:cNvSpPr/>
          <p:nvPr/>
        </p:nvSpPr>
        <p:spPr>
          <a:xfrm>
            <a:off x="1814400" y="429051"/>
            <a:ext cx="6920099" cy="4285397"/>
          </a:xfrm>
          <a:prstGeom prst="roundRect">
            <a:avLst/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55E0667-7590-4E16-AAAE-C5F6F3B4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539" y="957942"/>
            <a:ext cx="2865565" cy="378278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9E4DE-D353-4FFA-9CC9-F1F370F95D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52525-2D52-443C-AE5A-1011CFD833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0E38E7-E694-4DD1-BCD9-D89524DA4A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Money</a:t>
            </a:r>
          </a:p>
        </p:txBody>
      </p:sp>
      <p:grpSp>
        <p:nvGrpSpPr>
          <p:cNvPr id="2" name="Graphic 8">
            <a:extLst>
              <a:ext uri="{FF2B5EF4-FFF2-40B4-BE49-F238E27FC236}">
                <a16:creationId xmlns:a16="http://schemas.microsoft.com/office/drawing/2014/main" id="{4B0959FA-D10D-49C4-94AB-E557387FCF46}"/>
              </a:ext>
            </a:extLst>
          </p:cNvPr>
          <p:cNvGrpSpPr/>
          <p:nvPr/>
        </p:nvGrpSpPr>
        <p:grpSpPr>
          <a:xfrm rot="17988473">
            <a:off x="3571073" y="801429"/>
            <a:ext cx="950235" cy="893775"/>
            <a:chOff x="3570766" y="804891"/>
            <a:chExt cx="950235" cy="89377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83ED6AB-D89A-4471-BC64-439D6A2768ED}"/>
                </a:ext>
              </a:extLst>
            </p:cNvPr>
            <p:cNvSpPr/>
            <p:nvPr/>
          </p:nvSpPr>
          <p:spPr>
            <a:xfrm>
              <a:off x="3570766" y="804891"/>
              <a:ext cx="950235" cy="893775"/>
            </a:xfrm>
            <a:custGeom>
              <a:avLst/>
              <a:gdLst>
                <a:gd name="connsiteX0" fmla="*/ 737054 w 950235"/>
                <a:gd name="connsiteY0" fmla="*/ 138254 h 893775"/>
                <a:gd name="connsiteX1" fmla="*/ 594221 w 950235"/>
                <a:gd name="connsiteY1" fmla="*/ 40786 h 893775"/>
                <a:gd name="connsiteX2" fmla="*/ 491813 w 950235"/>
                <a:gd name="connsiteY2" fmla="*/ 5302 h 893775"/>
                <a:gd name="connsiteX3" fmla="*/ 454083 w 950235"/>
                <a:gd name="connsiteY3" fmla="*/ 31354 h 893775"/>
                <a:gd name="connsiteX4" fmla="*/ 374807 w 950235"/>
                <a:gd name="connsiteY4" fmla="*/ 162958 h 893775"/>
                <a:gd name="connsiteX5" fmla="*/ 141468 w 950235"/>
                <a:gd name="connsiteY5" fmla="*/ 427513 h 893775"/>
                <a:gd name="connsiteX6" fmla="*/ 6495 w 950235"/>
                <a:gd name="connsiteY6" fmla="*/ 582922 h 893775"/>
                <a:gd name="connsiteX7" fmla="*/ 190651 w 950235"/>
                <a:gd name="connsiteY7" fmla="*/ 773142 h 893775"/>
                <a:gd name="connsiteX8" fmla="*/ 414782 w 950235"/>
                <a:gd name="connsiteY8" fmla="*/ 893741 h 893775"/>
                <a:gd name="connsiteX9" fmla="*/ 501919 w 950235"/>
                <a:gd name="connsiteY9" fmla="*/ 866792 h 893775"/>
                <a:gd name="connsiteX10" fmla="*/ 623417 w 950235"/>
                <a:gd name="connsiteY10" fmla="*/ 759892 h 893775"/>
                <a:gd name="connsiteX11" fmla="*/ 786686 w 950235"/>
                <a:gd name="connsiteY11" fmla="*/ 539803 h 893775"/>
                <a:gd name="connsiteX12" fmla="*/ 886625 w 950235"/>
                <a:gd name="connsiteY12" fmla="*/ 392254 h 893775"/>
                <a:gd name="connsiteX13" fmla="*/ 950181 w 950235"/>
                <a:gd name="connsiteY13" fmla="*/ 253913 h 893775"/>
                <a:gd name="connsiteX14" fmla="*/ 737054 w 950235"/>
                <a:gd name="connsiteY14" fmla="*/ 138254 h 893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50235" h="893775">
                  <a:moveTo>
                    <a:pt x="737054" y="138254"/>
                  </a:moveTo>
                  <a:cubicBezTo>
                    <a:pt x="679337" y="111080"/>
                    <a:pt x="651265" y="67960"/>
                    <a:pt x="594221" y="40786"/>
                  </a:cubicBezTo>
                  <a:cubicBezTo>
                    <a:pt x="566149" y="27311"/>
                    <a:pt x="521008" y="-14685"/>
                    <a:pt x="491813" y="5302"/>
                  </a:cubicBezTo>
                  <a:cubicBezTo>
                    <a:pt x="476541" y="7997"/>
                    <a:pt x="465088" y="15858"/>
                    <a:pt x="454083" y="31354"/>
                  </a:cubicBezTo>
                  <a:cubicBezTo>
                    <a:pt x="424663" y="72901"/>
                    <a:pt x="406472" y="121635"/>
                    <a:pt x="374807" y="162958"/>
                  </a:cubicBezTo>
                  <a:cubicBezTo>
                    <a:pt x="302716" y="257506"/>
                    <a:pt x="242080" y="360364"/>
                    <a:pt x="141468" y="427513"/>
                  </a:cubicBezTo>
                  <a:cubicBezTo>
                    <a:pt x="83975" y="466141"/>
                    <a:pt x="-28090" y="496908"/>
                    <a:pt x="6495" y="582922"/>
                  </a:cubicBezTo>
                  <a:cubicBezTo>
                    <a:pt x="39059" y="663771"/>
                    <a:pt x="128442" y="718344"/>
                    <a:pt x="190651" y="773142"/>
                  </a:cubicBezTo>
                  <a:cubicBezTo>
                    <a:pt x="251512" y="826592"/>
                    <a:pt x="324950" y="895538"/>
                    <a:pt x="414782" y="893741"/>
                  </a:cubicBezTo>
                  <a:cubicBezTo>
                    <a:pt x="452287" y="893068"/>
                    <a:pt x="472499" y="887229"/>
                    <a:pt x="501919" y="866792"/>
                  </a:cubicBezTo>
                  <a:cubicBezTo>
                    <a:pt x="546835" y="835575"/>
                    <a:pt x="580971" y="794252"/>
                    <a:pt x="623417" y="759892"/>
                  </a:cubicBezTo>
                  <a:cubicBezTo>
                    <a:pt x="700448" y="697683"/>
                    <a:pt x="737953" y="626491"/>
                    <a:pt x="786686" y="539803"/>
                  </a:cubicBezTo>
                  <a:cubicBezTo>
                    <a:pt x="814085" y="491294"/>
                    <a:pt x="861472" y="442111"/>
                    <a:pt x="886625" y="392254"/>
                  </a:cubicBezTo>
                  <a:cubicBezTo>
                    <a:pt x="909307" y="347338"/>
                    <a:pt x="951977" y="306240"/>
                    <a:pt x="950181" y="253913"/>
                  </a:cubicBezTo>
                  <a:cubicBezTo>
                    <a:pt x="947037" y="162733"/>
                    <a:pt x="800835" y="168123"/>
                    <a:pt x="737054" y="138254"/>
                  </a:cubicBezTo>
                  <a:close/>
                </a:path>
              </a:pathLst>
            </a:custGeom>
            <a:solidFill>
              <a:srgbClr val="8FBF5B"/>
            </a:solidFill>
            <a:ln w="317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8EC652-5D6E-4812-ACA5-47EB3FC36945}"/>
                </a:ext>
              </a:extLst>
            </p:cNvPr>
            <p:cNvSpPr/>
            <p:nvPr/>
          </p:nvSpPr>
          <p:spPr>
            <a:xfrm>
              <a:off x="3646978" y="878132"/>
              <a:ext cx="786732" cy="758281"/>
            </a:xfrm>
            <a:custGeom>
              <a:avLst/>
              <a:gdLst>
                <a:gd name="connsiteX0" fmla="*/ 775827 w 786732"/>
                <a:gd name="connsiteY0" fmla="*/ 179324 h 758281"/>
                <a:gd name="connsiteX1" fmla="*/ 679033 w 786732"/>
                <a:gd name="connsiteY1" fmla="*/ 122506 h 758281"/>
                <a:gd name="connsiteX2" fmla="*/ 567642 w 786732"/>
                <a:gd name="connsiteY2" fmla="*/ 71077 h 758281"/>
                <a:gd name="connsiteX3" fmla="*/ 516213 w 786732"/>
                <a:gd name="connsiteY3" fmla="*/ 38513 h 758281"/>
                <a:gd name="connsiteX4" fmla="*/ 468602 w 786732"/>
                <a:gd name="connsiteY4" fmla="*/ 4826 h 758281"/>
                <a:gd name="connsiteX5" fmla="*/ 393817 w 786732"/>
                <a:gd name="connsiteY5" fmla="*/ 37839 h 758281"/>
                <a:gd name="connsiteX6" fmla="*/ 260865 w 786732"/>
                <a:gd name="connsiteY6" fmla="*/ 206948 h 758281"/>
                <a:gd name="connsiteX7" fmla="*/ 82773 w 786732"/>
                <a:gd name="connsiteY7" fmla="*/ 380099 h 758281"/>
                <a:gd name="connsiteX8" fmla="*/ 41001 w 786732"/>
                <a:gd name="connsiteY8" fmla="*/ 417155 h 758281"/>
                <a:gd name="connsiteX9" fmla="*/ 4395 w 786732"/>
                <a:gd name="connsiteY9" fmla="*/ 458927 h 758281"/>
                <a:gd name="connsiteX10" fmla="*/ 34264 w 786732"/>
                <a:gd name="connsiteY10" fmla="*/ 548759 h 758281"/>
                <a:gd name="connsiteX11" fmla="*/ 218420 w 786732"/>
                <a:gd name="connsiteY11" fmla="*/ 696308 h 758281"/>
                <a:gd name="connsiteX12" fmla="*/ 317459 w 786732"/>
                <a:gd name="connsiteY12" fmla="*/ 753800 h 758281"/>
                <a:gd name="connsiteX13" fmla="*/ 413355 w 786732"/>
                <a:gd name="connsiteY13" fmla="*/ 733364 h 758281"/>
                <a:gd name="connsiteX14" fmla="*/ 489488 w 786732"/>
                <a:gd name="connsiteY14" fmla="*/ 656333 h 758281"/>
                <a:gd name="connsiteX15" fmla="*/ 565620 w 786732"/>
                <a:gd name="connsiteY15" fmla="*/ 568073 h 758281"/>
                <a:gd name="connsiteX16" fmla="*/ 708453 w 786732"/>
                <a:gd name="connsiteY16" fmla="*/ 378078 h 758281"/>
                <a:gd name="connsiteX17" fmla="*/ 769764 w 786732"/>
                <a:gd name="connsiteY17" fmla="*/ 277915 h 758281"/>
                <a:gd name="connsiteX18" fmla="*/ 775827 w 786732"/>
                <a:gd name="connsiteY18" fmla="*/ 179324 h 758281"/>
                <a:gd name="connsiteX19" fmla="*/ 664211 w 786732"/>
                <a:gd name="connsiteY19" fmla="*/ 373362 h 758281"/>
                <a:gd name="connsiteX20" fmla="*/ 539569 w 786732"/>
                <a:gd name="connsiteY20" fmla="*/ 538204 h 758281"/>
                <a:gd name="connsiteX21" fmla="*/ 405495 w 786732"/>
                <a:gd name="connsiteY21" fmla="*/ 688897 h 758281"/>
                <a:gd name="connsiteX22" fmla="*/ 393592 w 786732"/>
                <a:gd name="connsiteY22" fmla="*/ 699003 h 758281"/>
                <a:gd name="connsiteX23" fmla="*/ 388427 w 786732"/>
                <a:gd name="connsiteY23" fmla="*/ 689346 h 758281"/>
                <a:gd name="connsiteX24" fmla="*/ 289612 w 786732"/>
                <a:gd name="connsiteY24" fmla="*/ 677892 h 758281"/>
                <a:gd name="connsiteX25" fmla="*/ 280404 w 786732"/>
                <a:gd name="connsiteY25" fmla="*/ 690693 h 758281"/>
                <a:gd name="connsiteX26" fmla="*/ 238632 w 786732"/>
                <a:gd name="connsiteY26" fmla="*/ 662172 h 758281"/>
                <a:gd name="connsiteX27" fmla="*/ 80752 w 786732"/>
                <a:gd name="connsiteY27" fmla="*/ 537979 h 758281"/>
                <a:gd name="connsiteX28" fmla="*/ 81426 w 786732"/>
                <a:gd name="connsiteY28" fmla="*/ 537530 h 758281"/>
                <a:gd name="connsiteX29" fmla="*/ 84570 w 786732"/>
                <a:gd name="connsiteY29" fmla="*/ 430854 h 758281"/>
                <a:gd name="connsiteX30" fmla="*/ 129711 w 786732"/>
                <a:gd name="connsiteY30" fmla="*/ 391328 h 758281"/>
                <a:gd name="connsiteX31" fmla="*/ 302188 w 786732"/>
                <a:gd name="connsiteY31" fmla="*/ 221321 h 758281"/>
                <a:gd name="connsiteX32" fmla="*/ 409762 w 786732"/>
                <a:gd name="connsiteY32" fmla="*/ 89492 h 758281"/>
                <a:gd name="connsiteX33" fmla="*/ 409986 w 786732"/>
                <a:gd name="connsiteY33" fmla="*/ 89492 h 758281"/>
                <a:gd name="connsiteX34" fmla="*/ 441877 w 786732"/>
                <a:gd name="connsiteY34" fmla="*/ 92187 h 758281"/>
                <a:gd name="connsiteX35" fmla="*/ 474216 w 786732"/>
                <a:gd name="connsiteY35" fmla="*/ 81632 h 758281"/>
                <a:gd name="connsiteX36" fmla="*/ 487691 w 786732"/>
                <a:gd name="connsiteY36" fmla="*/ 65462 h 758281"/>
                <a:gd name="connsiteX37" fmla="*/ 494429 w 786732"/>
                <a:gd name="connsiteY37" fmla="*/ 70852 h 758281"/>
                <a:gd name="connsiteX38" fmla="*/ 577748 w 786732"/>
                <a:gd name="connsiteY38" fmla="*/ 120260 h 758281"/>
                <a:gd name="connsiteX39" fmla="*/ 664660 w 786732"/>
                <a:gd name="connsiteY39" fmla="*/ 158663 h 758281"/>
                <a:gd name="connsiteX40" fmla="*/ 701941 w 786732"/>
                <a:gd name="connsiteY40" fmla="*/ 174833 h 758281"/>
                <a:gd name="connsiteX41" fmla="*/ 693182 w 786732"/>
                <a:gd name="connsiteY41" fmla="*/ 235245 h 758281"/>
                <a:gd name="connsiteX42" fmla="*/ 726869 w 786732"/>
                <a:gd name="connsiteY42" fmla="*/ 274996 h 758281"/>
                <a:gd name="connsiteX43" fmla="*/ 719233 w 786732"/>
                <a:gd name="connsiteY43" fmla="*/ 287347 h 758281"/>
                <a:gd name="connsiteX44" fmla="*/ 664211 w 786732"/>
                <a:gd name="connsiteY44" fmla="*/ 373362 h 758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86732" h="758281">
                  <a:moveTo>
                    <a:pt x="775827" y="179324"/>
                  </a:moveTo>
                  <a:cubicBezTo>
                    <a:pt x="755840" y="148332"/>
                    <a:pt x="711148" y="136205"/>
                    <a:pt x="679033" y="122506"/>
                  </a:cubicBezTo>
                  <a:cubicBezTo>
                    <a:pt x="641304" y="106560"/>
                    <a:pt x="603574" y="90615"/>
                    <a:pt x="567642" y="71077"/>
                  </a:cubicBezTo>
                  <a:cubicBezTo>
                    <a:pt x="549900" y="61420"/>
                    <a:pt x="532607" y="50640"/>
                    <a:pt x="516213" y="38513"/>
                  </a:cubicBezTo>
                  <a:cubicBezTo>
                    <a:pt x="500717" y="27059"/>
                    <a:pt x="486568" y="12686"/>
                    <a:pt x="468602" y="4826"/>
                  </a:cubicBezTo>
                  <a:cubicBezTo>
                    <a:pt x="439406" y="-7751"/>
                    <a:pt x="398982" y="4601"/>
                    <a:pt x="393817" y="37839"/>
                  </a:cubicBezTo>
                  <a:cubicBezTo>
                    <a:pt x="359456" y="101395"/>
                    <a:pt x="310497" y="154845"/>
                    <a:pt x="260865" y="206948"/>
                  </a:cubicBezTo>
                  <a:cubicBezTo>
                    <a:pt x="203822" y="266911"/>
                    <a:pt x="144308" y="324628"/>
                    <a:pt x="82773" y="380099"/>
                  </a:cubicBezTo>
                  <a:cubicBezTo>
                    <a:pt x="68849" y="392676"/>
                    <a:pt x="54925" y="404803"/>
                    <a:pt x="41001" y="417155"/>
                  </a:cubicBezTo>
                  <a:cubicBezTo>
                    <a:pt x="26853" y="429507"/>
                    <a:pt x="11581" y="441185"/>
                    <a:pt x="4395" y="458927"/>
                  </a:cubicBezTo>
                  <a:cubicBezTo>
                    <a:pt x="-9305" y="492389"/>
                    <a:pt x="11357" y="525402"/>
                    <a:pt x="34264" y="548759"/>
                  </a:cubicBezTo>
                  <a:cubicBezTo>
                    <a:pt x="88612" y="604679"/>
                    <a:pt x="153965" y="652739"/>
                    <a:pt x="218420" y="696308"/>
                  </a:cubicBezTo>
                  <a:cubicBezTo>
                    <a:pt x="249187" y="716969"/>
                    <a:pt x="281976" y="742122"/>
                    <a:pt x="317459" y="753800"/>
                  </a:cubicBezTo>
                  <a:cubicBezTo>
                    <a:pt x="351371" y="765029"/>
                    <a:pt x="385507" y="754025"/>
                    <a:pt x="413355" y="733364"/>
                  </a:cubicBezTo>
                  <a:cubicBezTo>
                    <a:pt x="442326" y="711804"/>
                    <a:pt x="465458" y="683282"/>
                    <a:pt x="489488" y="656333"/>
                  </a:cubicBezTo>
                  <a:cubicBezTo>
                    <a:pt x="515315" y="627362"/>
                    <a:pt x="540692" y="597942"/>
                    <a:pt x="565620" y="568073"/>
                  </a:cubicBezTo>
                  <a:cubicBezTo>
                    <a:pt x="616151" y="507211"/>
                    <a:pt x="664436" y="444104"/>
                    <a:pt x="708453" y="378078"/>
                  </a:cubicBezTo>
                  <a:cubicBezTo>
                    <a:pt x="730013" y="345738"/>
                    <a:pt x="752471" y="312725"/>
                    <a:pt x="769764" y="277915"/>
                  </a:cubicBezTo>
                  <a:cubicBezTo>
                    <a:pt x="785035" y="247821"/>
                    <a:pt x="795815" y="210316"/>
                    <a:pt x="775827" y="179324"/>
                  </a:cubicBezTo>
                  <a:close/>
                  <a:moveTo>
                    <a:pt x="664211" y="373362"/>
                  </a:moveTo>
                  <a:cubicBezTo>
                    <a:pt x="625359" y="430405"/>
                    <a:pt x="583362" y="484978"/>
                    <a:pt x="539569" y="538204"/>
                  </a:cubicBezTo>
                  <a:cubicBezTo>
                    <a:pt x="497124" y="589408"/>
                    <a:pt x="454453" y="643532"/>
                    <a:pt x="405495" y="688897"/>
                  </a:cubicBezTo>
                  <a:cubicBezTo>
                    <a:pt x="401677" y="692490"/>
                    <a:pt x="397635" y="695859"/>
                    <a:pt x="393592" y="699003"/>
                  </a:cubicBezTo>
                  <a:cubicBezTo>
                    <a:pt x="392918" y="695410"/>
                    <a:pt x="391122" y="692041"/>
                    <a:pt x="388427" y="689346"/>
                  </a:cubicBezTo>
                  <a:cubicBezTo>
                    <a:pt x="362375" y="664642"/>
                    <a:pt x="320828" y="659477"/>
                    <a:pt x="289612" y="677892"/>
                  </a:cubicBezTo>
                  <a:cubicBezTo>
                    <a:pt x="284895" y="680587"/>
                    <a:pt x="281751" y="685528"/>
                    <a:pt x="280404" y="690693"/>
                  </a:cubicBezTo>
                  <a:cubicBezTo>
                    <a:pt x="266031" y="681261"/>
                    <a:pt x="252107" y="671155"/>
                    <a:pt x="238632" y="662172"/>
                  </a:cubicBezTo>
                  <a:cubicBezTo>
                    <a:pt x="182936" y="624667"/>
                    <a:pt x="130384" y="583120"/>
                    <a:pt x="80752" y="537979"/>
                  </a:cubicBezTo>
                  <a:cubicBezTo>
                    <a:pt x="80977" y="537754"/>
                    <a:pt x="81201" y="537754"/>
                    <a:pt x="81426" y="537530"/>
                  </a:cubicBezTo>
                  <a:cubicBezTo>
                    <a:pt x="109723" y="508783"/>
                    <a:pt x="110397" y="461172"/>
                    <a:pt x="84570" y="430854"/>
                  </a:cubicBezTo>
                  <a:cubicBezTo>
                    <a:pt x="99617" y="417604"/>
                    <a:pt x="114888" y="404803"/>
                    <a:pt x="129711" y="391328"/>
                  </a:cubicBezTo>
                  <a:cubicBezTo>
                    <a:pt x="189224" y="336755"/>
                    <a:pt x="246717" y="280161"/>
                    <a:pt x="302188" y="221321"/>
                  </a:cubicBezTo>
                  <a:cubicBezTo>
                    <a:pt x="341040" y="179998"/>
                    <a:pt x="379219" y="137103"/>
                    <a:pt x="409762" y="89492"/>
                  </a:cubicBezTo>
                  <a:cubicBezTo>
                    <a:pt x="409762" y="89492"/>
                    <a:pt x="409986" y="89492"/>
                    <a:pt x="409986" y="89492"/>
                  </a:cubicBezTo>
                  <a:cubicBezTo>
                    <a:pt x="420093" y="92412"/>
                    <a:pt x="431322" y="93535"/>
                    <a:pt x="441877" y="92187"/>
                  </a:cubicBezTo>
                  <a:cubicBezTo>
                    <a:pt x="453106" y="90840"/>
                    <a:pt x="465009" y="88369"/>
                    <a:pt x="474216" y="81632"/>
                  </a:cubicBezTo>
                  <a:cubicBezTo>
                    <a:pt x="480280" y="77140"/>
                    <a:pt x="484772" y="72200"/>
                    <a:pt x="487691" y="65462"/>
                  </a:cubicBezTo>
                  <a:cubicBezTo>
                    <a:pt x="489937" y="67259"/>
                    <a:pt x="492183" y="69056"/>
                    <a:pt x="494429" y="70852"/>
                  </a:cubicBezTo>
                  <a:cubicBezTo>
                    <a:pt x="520255" y="90166"/>
                    <a:pt x="548552" y="106111"/>
                    <a:pt x="577748" y="120260"/>
                  </a:cubicBezTo>
                  <a:cubicBezTo>
                    <a:pt x="606269" y="134184"/>
                    <a:pt x="635465" y="146311"/>
                    <a:pt x="664660" y="158663"/>
                  </a:cubicBezTo>
                  <a:cubicBezTo>
                    <a:pt x="677237" y="164053"/>
                    <a:pt x="689589" y="169443"/>
                    <a:pt x="701941" y="174833"/>
                  </a:cubicBezTo>
                  <a:cubicBezTo>
                    <a:pt x="692508" y="193248"/>
                    <a:pt x="687343" y="214808"/>
                    <a:pt x="693182" y="235245"/>
                  </a:cubicBezTo>
                  <a:cubicBezTo>
                    <a:pt x="698123" y="252762"/>
                    <a:pt x="710475" y="267809"/>
                    <a:pt x="726869" y="274996"/>
                  </a:cubicBezTo>
                  <a:cubicBezTo>
                    <a:pt x="724174" y="279487"/>
                    <a:pt x="721479" y="283754"/>
                    <a:pt x="719233" y="287347"/>
                  </a:cubicBezTo>
                  <a:cubicBezTo>
                    <a:pt x="701491" y="316992"/>
                    <a:pt x="683300" y="345514"/>
                    <a:pt x="664211" y="373362"/>
                  </a:cubicBezTo>
                  <a:close/>
                </a:path>
              </a:pathLst>
            </a:custGeom>
            <a:solidFill>
              <a:srgbClr val="6C983B"/>
            </a:solidFill>
            <a:ln w="2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E08AD85-4CBC-498F-AF87-60EA5F5EB063}"/>
                </a:ext>
              </a:extLst>
            </p:cNvPr>
            <p:cNvSpPr/>
            <p:nvPr/>
          </p:nvSpPr>
          <p:spPr>
            <a:xfrm rot="-4846898">
              <a:off x="3927462" y="1150970"/>
              <a:ext cx="236261" cy="236261"/>
            </a:xfrm>
            <a:custGeom>
              <a:avLst/>
              <a:gdLst>
                <a:gd name="connsiteX0" fmla="*/ 236262 w 236261"/>
                <a:gd name="connsiteY0" fmla="*/ 118131 h 236261"/>
                <a:gd name="connsiteX1" fmla="*/ 118131 w 236261"/>
                <a:gd name="connsiteY1" fmla="*/ 236262 h 236261"/>
                <a:gd name="connsiteX2" fmla="*/ 0 w 236261"/>
                <a:gd name="connsiteY2" fmla="*/ 118131 h 236261"/>
                <a:gd name="connsiteX3" fmla="*/ 118131 w 236261"/>
                <a:gd name="connsiteY3" fmla="*/ 0 h 236261"/>
                <a:gd name="connsiteX4" fmla="*/ 236262 w 236261"/>
                <a:gd name="connsiteY4" fmla="*/ 118131 h 23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261" h="236261">
                  <a:moveTo>
                    <a:pt x="236262" y="118131"/>
                  </a:moveTo>
                  <a:cubicBezTo>
                    <a:pt x="236262" y="183373"/>
                    <a:pt x="183373" y="236262"/>
                    <a:pt x="118131" y="236262"/>
                  </a:cubicBezTo>
                  <a:cubicBezTo>
                    <a:pt x="52889" y="236262"/>
                    <a:pt x="0" y="183373"/>
                    <a:pt x="0" y="118131"/>
                  </a:cubicBezTo>
                  <a:cubicBezTo>
                    <a:pt x="0" y="52889"/>
                    <a:pt x="52889" y="0"/>
                    <a:pt x="118131" y="0"/>
                  </a:cubicBezTo>
                  <a:cubicBezTo>
                    <a:pt x="183373" y="0"/>
                    <a:pt x="236262" y="52889"/>
                    <a:pt x="236262" y="118131"/>
                  </a:cubicBezTo>
                  <a:close/>
                </a:path>
              </a:pathLst>
            </a:custGeom>
            <a:solidFill>
              <a:srgbClr val="BCD99D"/>
            </a:solidFill>
            <a:ln w="2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E6CB4F3-0AA5-4F67-8854-0DCA462EBF3A}"/>
                </a:ext>
              </a:extLst>
            </p:cNvPr>
            <p:cNvSpPr/>
            <p:nvPr/>
          </p:nvSpPr>
          <p:spPr>
            <a:xfrm>
              <a:off x="4095817" y="1008049"/>
              <a:ext cx="184604" cy="167536"/>
            </a:xfrm>
            <a:custGeom>
              <a:avLst/>
              <a:gdLst>
                <a:gd name="connsiteX0" fmla="*/ 184605 w 184604"/>
                <a:gd name="connsiteY0" fmla="*/ 83768 h 167536"/>
                <a:gd name="connsiteX1" fmla="*/ 92302 w 184604"/>
                <a:gd name="connsiteY1" fmla="*/ 167537 h 167536"/>
                <a:gd name="connsiteX2" fmla="*/ 0 w 184604"/>
                <a:gd name="connsiteY2" fmla="*/ 83768 h 167536"/>
                <a:gd name="connsiteX3" fmla="*/ 92302 w 184604"/>
                <a:gd name="connsiteY3" fmla="*/ 0 h 167536"/>
                <a:gd name="connsiteX4" fmla="*/ 184605 w 184604"/>
                <a:gd name="connsiteY4" fmla="*/ 83768 h 16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04" h="167536">
                  <a:moveTo>
                    <a:pt x="184605" y="83768"/>
                  </a:moveTo>
                  <a:cubicBezTo>
                    <a:pt x="184605" y="130032"/>
                    <a:pt x="143280" y="167537"/>
                    <a:pt x="92302" y="167537"/>
                  </a:cubicBezTo>
                  <a:cubicBezTo>
                    <a:pt x="41325" y="167537"/>
                    <a:pt x="0" y="130032"/>
                    <a:pt x="0" y="83768"/>
                  </a:cubicBezTo>
                  <a:cubicBezTo>
                    <a:pt x="0" y="37504"/>
                    <a:pt x="41325" y="0"/>
                    <a:pt x="92302" y="0"/>
                  </a:cubicBezTo>
                  <a:cubicBezTo>
                    <a:pt x="143280" y="0"/>
                    <a:pt x="184605" y="37504"/>
                    <a:pt x="184605" y="83768"/>
                  </a:cubicBezTo>
                  <a:close/>
                </a:path>
              </a:pathLst>
            </a:custGeom>
            <a:solidFill>
              <a:srgbClr val="6C983B"/>
            </a:solidFill>
            <a:ln w="2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A94905A-F413-4CB0-B144-DD2DCAA0AE9F}"/>
                </a:ext>
              </a:extLst>
            </p:cNvPr>
            <p:cNvSpPr/>
            <p:nvPr/>
          </p:nvSpPr>
          <p:spPr>
            <a:xfrm rot="-4519638">
              <a:off x="3807033" y="1325112"/>
              <a:ext cx="167538" cy="184607"/>
            </a:xfrm>
            <a:custGeom>
              <a:avLst/>
              <a:gdLst>
                <a:gd name="connsiteX0" fmla="*/ 167539 w 167538"/>
                <a:gd name="connsiteY0" fmla="*/ 92304 h 184607"/>
                <a:gd name="connsiteX1" fmla="*/ 83769 w 167538"/>
                <a:gd name="connsiteY1" fmla="*/ 184607 h 184607"/>
                <a:gd name="connsiteX2" fmla="*/ 0 w 167538"/>
                <a:gd name="connsiteY2" fmla="*/ 92304 h 184607"/>
                <a:gd name="connsiteX3" fmla="*/ 83769 w 167538"/>
                <a:gd name="connsiteY3" fmla="*/ 0 h 184607"/>
                <a:gd name="connsiteX4" fmla="*/ 167539 w 167538"/>
                <a:gd name="connsiteY4" fmla="*/ 92304 h 1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538" h="184607">
                  <a:moveTo>
                    <a:pt x="167539" y="92304"/>
                  </a:moveTo>
                  <a:cubicBezTo>
                    <a:pt x="167539" y="143281"/>
                    <a:pt x="130034" y="184607"/>
                    <a:pt x="83769" y="184607"/>
                  </a:cubicBezTo>
                  <a:cubicBezTo>
                    <a:pt x="37505" y="184607"/>
                    <a:pt x="0" y="143281"/>
                    <a:pt x="0" y="92304"/>
                  </a:cubicBezTo>
                  <a:cubicBezTo>
                    <a:pt x="0" y="41326"/>
                    <a:pt x="37505" y="0"/>
                    <a:pt x="83769" y="0"/>
                  </a:cubicBezTo>
                  <a:cubicBezTo>
                    <a:pt x="130034" y="0"/>
                    <a:pt x="167539" y="41326"/>
                    <a:pt x="167539" y="92304"/>
                  </a:cubicBezTo>
                  <a:close/>
                </a:path>
              </a:pathLst>
            </a:custGeom>
            <a:solidFill>
              <a:srgbClr val="6C983B"/>
            </a:solidFill>
            <a:ln w="2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0BBE60A-1495-42FC-A4C2-BE1E8F6BAF3B}"/>
                </a:ext>
              </a:extLst>
            </p:cNvPr>
            <p:cNvSpPr/>
            <p:nvPr/>
          </p:nvSpPr>
          <p:spPr>
            <a:xfrm>
              <a:off x="3972298" y="1195267"/>
              <a:ext cx="142178" cy="133710"/>
            </a:xfrm>
            <a:custGeom>
              <a:avLst/>
              <a:gdLst>
                <a:gd name="connsiteX0" fmla="*/ 138341 w 142178"/>
                <a:gd name="connsiteY0" fmla="*/ 110799 h 133710"/>
                <a:gd name="connsiteX1" fmla="*/ 128909 w 142178"/>
                <a:gd name="connsiteY1" fmla="*/ 102939 h 133710"/>
                <a:gd name="connsiteX2" fmla="*/ 125989 w 142178"/>
                <a:gd name="connsiteY2" fmla="*/ 101367 h 133710"/>
                <a:gd name="connsiteX3" fmla="*/ 132053 w 142178"/>
                <a:gd name="connsiteY3" fmla="*/ 89689 h 133710"/>
                <a:gd name="connsiteX4" fmla="*/ 113413 w 142178"/>
                <a:gd name="connsiteY4" fmla="*/ 39832 h 133710"/>
                <a:gd name="connsiteX5" fmla="*/ 58166 w 142178"/>
                <a:gd name="connsiteY5" fmla="*/ 56676 h 133710"/>
                <a:gd name="connsiteX6" fmla="*/ 39302 w 142178"/>
                <a:gd name="connsiteY6" fmla="*/ 73519 h 133710"/>
                <a:gd name="connsiteX7" fmla="*/ 38179 w 142178"/>
                <a:gd name="connsiteY7" fmla="*/ 73744 h 133710"/>
                <a:gd name="connsiteX8" fmla="*/ 38179 w 142178"/>
                <a:gd name="connsiteY8" fmla="*/ 73744 h 133710"/>
                <a:gd name="connsiteX9" fmla="*/ 37056 w 142178"/>
                <a:gd name="connsiteY9" fmla="*/ 73294 h 133710"/>
                <a:gd name="connsiteX10" fmla="*/ 33687 w 142178"/>
                <a:gd name="connsiteY10" fmla="*/ 66333 h 133710"/>
                <a:gd name="connsiteX11" fmla="*/ 43344 w 142178"/>
                <a:gd name="connsiteY11" fmla="*/ 40281 h 133710"/>
                <a:gd name="connsiteX12" fmla="*/ 60187 w 142178"/>
                <a:gd name="connsiteY12" fmla="*/ 25908 h 133710"/>
                <a:gd name="connsiteX13" fmla="*/ 53225 w 142178"/>
                <a:gd name="connsiteY13" fmla="*/ 531 h 133710"/>
                <a:gd name="connsiteX14" fmla="*/ 27399 w 142178"/>
                <a:gd name="connsiteY14" fmla="*/ 18048 h 133710"/>
                <a:gd name="connsiteX15" fmla="*/ 21784 w 142178"/>
                <a:gd name="connsiteY15" fmla="*/ 14679 h 133710"/>
                <a:gd name="connsiteX16" fmla="*/ 22009 w 142178"/>
                <a:gd name="connsiteY16" fmla="*/ 14904 h 133710"/>
                <a:gd name="connsiteX17" fmla="*/ 18416 w 142178"/>
                <a:gd name="connsiteY17" fmla="*/ 12658 h 133710"/>
                <a:gd name="connsiteX18" fmla="*/ 13250 w 142178"/>
                <a:gd name="connsiteY18" fmla="*/ 11535 h 133710"/>
                <a:gd name="connsiteX19" fmla="*/ 8085 w 142178"/>
                <a:gd name="connsiteY19" fmla="*/ 12658 h 133710"/>
                <a:gd name="connsiteX20" fmla="*/ 3818 w 142178"/>
                <a:gd name="connsiteY20" fmla="*/ 15353 h 133710"/>
                <a:gd name="connsiteX21" fmla="*/ 1797 w 142178"/>
                <a:gd name="connsiteY21" fmla="*/ 18048 h 133710"/>
                <a:gd name="connsiteX22" fmla="*/ 0 w 142178"/>
                <a:gd name="connsiteY22" fmla="*/ 24785 h 133710"/>
                <a:gd name="connsiteX23" fmla="*/ 449 w 142178"/>
                <a:gd name="connsiteY23" fmla="*/ 28378 h 133710"/>
                <a:gd name="connsiteX24" fmla="*/ 3818 w 142178"/>
                <a:gd name="connsiteY24" fmla="*/ 34218 h 133710"/>
                <a:gd name="connsiteX25" fmla="*/ 8983 w 142178"/>
                <a:gd name="connsiteY25" fmla="*/ 38260 h 133710"/>
                <a:gd name="connsiteX26" fmla="*/ 11903 w 142178"/>
                <a:gd name="connsiteY26" fmla="*/ 40057 h 133710"/>
                <a:gd name="connsiteX27" fmla="*/ 13250 w 142178"/>
                <a:gd name="connsiteY27" fmla="*/ 40730 h 133710"/>
                <a:gd name="connsiteX28" fmla="*/ 7636 w 142178"/>
                <a:gd name="connsiteY28" fmla="*/ 72845 h 133710"/>
                <a:gd name="connsiteX29" fmla="*/ 23581 w 142178"/>
                <a:gd name="connsiteY29" fmla="*/ 96426 h 133710"/>
                <a:gd name="connsiteX30" fmla="*/ 76582 w 142178"/>
                <a:gd name="connsiteY30" fmla="*/ 75765 h 133710"/>
                <a:gd name="connsiteX31" fmla="*/ 97019 w 142178"/>
                <a:gd name="connsiteY31" fmla="*/ 63413 h 133710"/>
                <a:gd name="connsiteX32" fmla="*/ 107349 w 142178"/>
                <a:gd name="connsiteY32" fmla="*/ 70600 h 133710"/>
                <a:gd name="connsiteX33" fmla="*/ 101286 w 142178"/>
                <a:gd name="connsiteY33" fmla="*/ 90812 h 133710"/>
                <a:gd name="connsiteX34" fmla="*/ 75234 w 142178"/>
                <a:gd name="connsiteY34" fmla="*/ 109227 h 133710"/>
                <a:gd name="connsiteX35" fmla="*/ 88485 w 142178"/>
                <a:gd name="connsiteY35" fmla="*/ 131910 h 133710"/>
                <a:gd name="connsiteX36" fmla="*/ 106451 w 142178"/>
                <a:gd name="connsiteY36" fmla="*/ 120681 h 133710"/>
                <a:gd name="connsiteX37" fmla="*/ 107349 w 142178"/>
                <a:gd name="connsiteY37" fmla="*/ 121579 h 133710"/>
                <a:gd name="connsiteX38" fmla="*/ 115883 w 142178"/>
                <a:gd name="connsiteY38" fmla="*/ 126745 h 133710"/>
                <a:gd name="connsiteX39" fmla="*/ 119477 w 142178"/>
                <a:gd name="connsiteY39" fmla="*/ 129889 h 133710"/>
                <a:gd name="connsiteX40" fmla="*/ 123744 w 142178"/>
                <a:gd name="connsiteY40" fmla="*/ 132584 h 133710"/>
                <a:gd name="connsiteX41" fmla="*/ 128909 w 142178"/>
                <a:gd name="connsiteY41" fmla="*/ 133707 h 133710"/>
                <a:gd name="connsiteX42" fmla="*/ 134074 w 142178"/>
                <a:gd name="connsiteY42" fmla="*/ 132584 h 133710"/>
                <a:gd name="connsiteX43" fmla="*/ 138341 w 142178"/>
                <a:gd name="connsiteY43" fmla="*/ 129889 h 133710"/>
                <a:gd name="connsiteX44" fmla="*/ 142159 w 142178"/>
                <a:gd name="connsiteY44" fmla="*/ 120681 h 133710"/>
                <a:gd name="connsiteX45" fmla="*/ 138341 w 142178"/>
                <a:gd name="connsiteY45" fmla="*/ 110799 h 13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42178" h="133710">
                  <a:moveTo>
                    <a:pt x="138341" y="110799"/>
                  </a:moveTo>
                  <a:cubicBezTo>
                    <a:pt x="135422" y="107880"/>
                    <a:pt x="132278" y="105409"/>
                    <a:pt x="128909" y="102939"/>
                  </a:cubicBezTo>
                  <a:cubicBezTo>
                    <a:pt x="128011" y="102265"/>
                    <a:pt x="126888" y="101816"/>
                    <a:pt x="125989" y="101367"/>
                  </a:cubicBezTo>
                  <a:cubicBezTo>
                    <a:pt x="128460" y="97774"/>
                    <a:pt x="130481" y="93956"/>
                    <a:pt x="132053" y="89689"/>
                  </a:cubicBezTo>
                  <a:cubicBezTo>
                    <a:pt x="138790" y="71498"/>
                    <a:pt x="132053" y="48142"/>
                    <a:pt x="113413" y="39832"/>
                  </a:cubicBezTo>
                  <a:cubicBezTo>
                    <a:pt x="92976" y="30849"/>
                    <a:pt x="72764" y="42527"/>
                    <a:pt x="58166" y="56676"/>
                  </a:cubicBezTo>
                  <a:cubicBezTo>
                    <a:pt x="52552" y="62290"/>
                    <a:pt x="46713" y="70375"/>
                    <a:pt x="39302" y="73519"/>
                  </a:cubicBezTo>
                  <a:cubicBezTo>
                    <a:pt x="39302" y="73519"/>
                    <a:pt x="38628" y="73744"/>
                    <a:pt x="38179" y="73744"/>
                  </a:cubicBezTo>
                  <a:cubicBezTo>
                    <a:pt x="38179" y="73744"/>
                    <a:pt x="38179" y="73744"/>
                    <a:pt x="38179" y="73744"/>
                  </a:cubicBezTo>
                  <a:cubicBezTo>
                    <a:pt x="38179" y="73744"/>
                    <a:pt x="36831" y="73070"/>
                    <a:pt x="37056" y="73294"/>
                  </a:cubicBezTo>
                  <a:cubicBezTo>
                    <a:pt x="34585" y="70824"/>
                    <a:pt x="33912" y="70150"/>
                    <a:pt x="33687" y="66333"/>
                  </a:cubicBezTo>
                  <a:cubicBezTo>
                    <a:pt x="33013" y="57349"/>
                    <a:pt x="38852" y="47692"/>
                    <a:pt x="43344" y="40281"/>
                  </a:cubicBezTo>
                  <a:cubicBezTo>
                    <a:pt x="47611" y="33544"/>
                    <a:pt x="53001" y="27705"/>
                    <a:pt x="60187" y="25908"/>
                  </a:cubicBezTo>
                  <a:cubicBezTo>
                    <a:pt x="76582" y="21416"/>
                    <a:pt x="69620" y="-3961"/>
                    <a:pt x="53225" y="531"/>
                  </a:cubicBezTo>
                  <a:cubicBezTo>
                    <a:pt x="42670" y="3450"/>
                    <a:pt x="34136" y="9963"/>
                    <a:pt x="27399" y="18048"/>
                  </a:cubicBezTo>
                  <a:cubicBezTo>
                    <a:pt x="25378" y="17149"/>
                    <a:pt x="23356" y="16027"/>
                    <a:pt x="21784" y="14679"/>
                  </a:cubicBezTo>
                  <a:lnTo>
                    <a:pt x="22009" y="14904"/>
                  </a:lnTo>
                  <a:cubicBezTo>
                    <a:pt x="20886" y="14005"/>
                    <a:pt x="19763" y="13107"/>
                    <a:pt x="18416" y="12658"/>
                  </a:cubicBezTo>
                  <a:cubicBezTo>
                    <a:pt x="16844" y="11760"/>
                    <a:pt x="15047" y="11535"/>
                    <a:pt x="13250" y="11535"/>
                  </a:cubicBezTo>
                  <a:cubicBezTo>
                    <a:pt x="11454" y="11535"/>
                    <a:pt x="9657" y="11760"/>
                    <a:pt x="8085" y="12658"/>
                  </a:cubicBezTo>
                  <a:cubicBezTo>
                    <a:pt x="6513" y="13107"/>
                    <a:pt x="4941" y="14005"/>
                    <a:pt x="3818" y="15353"/>
                  </a:cubicBezTo>
                  <a:cubicBezTo>
                    <a:pt x="3144" y="16251"/>
                    <a:pt x="2470" y="17149"/>
                    <a:pt x="1797" y="18048"/>
                  </a:cubicBezTo>
                  <a:cubicBezTo>
                    <a:pt x="674" y="20069"/>
                    <a:pt x="0" y="22315"/>
                    <a:pt x="0" y="24785"/>
                  </a:cubicBezTo>
                  <a:cubicBezTo>
                    <a:pt x="225" y="25908"/>
                    <a:pt x="225" y="27031"/>
                    <a:pt x="449" y="28378"/>
                  </a:cubicBezTo>
                  <a:cubicBezTo>
                    <a:pt x="1123" y="30624"/>
                    <a:pt x="2246" y="32645"/>
                    <a:pt x="3818" y="34218"/>
                  </a:cubicBezTo>
                  <a:cubicBezTo>
                    <a:pt x="5390" y="35790"/>
                    <a:pt x="7187" y="37137"/>
                    <a:pt x="8983" y="38260"/>
                  </a:cubicBezTo>
                  <a:cubicBezTo>
                    <a:pt x="9882" y="38934"/>
                    <a:pt x="11004" y="39607"/>
                    <a:pt x="11903" y="40057"/>
                  </a:cubicBezTo>
                  <a:cubicBezTo>
                    <a:pt x="12352" y="40281"/>
                    <a:pt x="12801" y="40506"/>
                    <a:pt x="13250" y="40730"/>
                  </a:cubicBezTo>
                  <a:cubicBezTo>
                    <a:pt x="8759" y="50836"/>
                    <a:pt x="5839" y="61616"/>
                    <a:pt x="7636" y="72845"/>
                  </a:cubicBezTo>
                  <a:cubicBezTo>
                    <a:pt x="9208" y="82502"/>
                    <a:pt x="15271" y="91485"/>
                    <a:pt x="23581" y="96426"/>
                  </a:cubicBezTo>
                  <a:cubicBezTo>
                    <a:pt x="44691" y="109003"/>
                    <a:pt x="62658" y="89240"/>
                    <a:pt x="76582" y="75765"/>
                  </a:cubicBezTo>
                  <a:cubicBezTo>
                    <a:pt x="82196" y="70375"/>
                    <a:pt x="88934" y="64087"/>
                    <a:pt x="97019" y="63413"/>
                  </a:cubicBezTo>
                  <a:cubicBezTo>
                    <a:pt x="102184" y="62964"/>
                    <a:pt x="105777" y="66108"/>
                    <a:pt x="107349" y="70600"/>
                  </a:cubicBezTo>
                  <a:cubicBezTo>
                    <a:pt x="109370" y="77112"/>
                    <a:pt x="106676" y="84748"/>
                    <a:pt x="101286" y="90812"/>
                  </a:cubicBezTo>
                  <a:cubicBezTo>
                    <a:pt x="94099" y="98897"/>
                    <a:pt x="84442" y="104062"/>
                    <a:pt x="75234" y="109227"/>
                  </a:cubicBezTo>
                  <a:cubicBezTo>
                    <a:pt x="60412" y="117537"/>
                    <a:pt x="73662" y="140219"/>
                    <a:pt x="88485" y="131910"/>
                  </a:cubicBezTo>
                  <a:cubicBezTo>
                    <a:pt x="94773" y="128541"/>
                    <a:pt x="100836" y="124723"/>
                    <a:pt x="106451" y="120681"/>
                  </a:cubicBezTo>
                  <a:cubicBezTo>
                    <a:pt x="106676" y="120905"/>
                    <a:pt x="106900" y="121355"/>
                    <a:pt x="107349" y="121579"/>
                  </a:cubicBezTo>
                  <a:cubicBezTo>
                    <a:pt x="110269" y="122927"/>
                    <a:pt x="113188" y="124723"/>
                    <a:pt x="115883" y="126745"/>
                  </a:cubicBezTo>
                  <a:cubicBezTo>
                    <a:pt x="117006" y="127643"/>
                    <a:pt x="118354" y="128766"/>
                    <a:pt x="119477" y="129889"/>
                  </a:cubicBezTo>
                  <a:cubicBezTo>
                    <a:pt x="120599" y="131236"/>
                    <a:pt x="122172" y="132134"/>
                    <a:pt x="123744" y="132584"/>
                  </a:cubicBezTo>
                  <a:cubicBezTo>
                    <a:pt x="125316" y="133482"/>
                    <a:pt x="127112" y="133707"/>
                    <a:pt x="128909" y="133707"/>
                  </a:cubicBezTo>
                  <a:cubicBezTo>
                    <a:pt x="130706" y="133707"/>
                    <a:pt x="132502" y="133482"/>
                    <a:pt x="134074" y="132584"/>
                  </a:cubicBezTo>
                  <a:cubicBezTo>
                    <a:pt x="135646" y="132134"/>
                    <a:pt x="137218" y="131236"/>
                    <a:pt x="138341" y="129889"/>
                  </a:cubicBezTo>
                  <a:cubicBezTo>
                    <a:pt x="140587" y="127418"/>
                    <a:pt x="142384" y="124050"/>
                    <a:pt x="142159" y="120681"/>
                  </a:cubicBezTo>
                  <a:cubicBezTo>
                    <a:pt x="141935" y="116638"/>
                    <a:pt x="140812" y="113270"/>
                    <a:pt x="138341" y="110799"/>
                  </a:cubicBezTo>
                  <a:close/>
                </a:path>
              </a:pathLst>
            </a:custGeom>
            <a:solidFill>
              <a:srgbClr val="6C983B"/>
            </a:solidFill>
            <a:ln w="2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" name="Graphic 5">
            <a:extLst>
              <a:ext uri="{FF2B5EF4-FFF2-40B4-BE49-F238E27FC236}">
                <a16:creationId xmlns:a16="http://schemas.microsoft.com/office/drawing/2014/main" id="{5F75C01D-199E-4FEC-BA92-29606CA3BCF5}"/>
              </a:ext>
            </a:extLst>
          </p:cNvPr>
          <p:cNvGrpSpPr/>
          <p:nvPr/>
        </p:nvGrpSpPr>
        <p:grpSpPr>
          <a:xfrm>
            <a:off x="8155119" y="273119"/>
            <a:ext cx="623449" cy="604584"/>
            <a:chOff x="490506" y="438447"/>
            <a:chExt cx="932296" cy="90408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6453407-15A8-4AD0-96E7-943570A892BB}"/>
                </a:ext>
              </a:extLst>
            </p:cNvPr>
            <p:cNvSpPr/>
            <p:nvPr/>
          </p:nvSpPr>
          <p:spPr>
            <a:xfrm>
              <a:off x="490506" y="438447"/>
              <a:ext cx="932296" cy="904085"/>
            </a:xfrm>
            <a:custGeom>
              <a:avLst/>
              <a:gdLst>
                <a:gd name="connsiteX0" fmla="*/ 632782 w 932296"/>
                <a:gd name="connsiteY0" fmla="*/ 103640 h 904085"/>
                <a:gd name="connsiteX1" fmla="*/ 632782 w 932296"/>
                <a:gd name="connsiteY1" fmla="*/ 103640 h 904085"/>
                <a:gd name="connsiteX2" fmla="*/ 772798 w 932296"/>
                <a:gd name="connsiteY2" fmla="*/ 205220 h 904085"/>
                <a:gd name="connsiteX3" fmla="*/ 772798 w 932296"/>
                <a:gd name="connsiteY3" fmla="*/ 205220 h 904085"/>
                <a:gd name="connsiteX4" fmla="*/ 876209 w 932296"/>
                <a:gd name="connsiteY4" fmla="*/ 521858 h 904085"/>
                <a:gd name="connsiteX5" fmla="*/ 876209 w 932296"/>
                <a:gd name="connsiteY5" fmla="*/ 521858 h 904085"/>
                <a:gd name="connsiteX6" fmla="*/ 823130 w 932296"/>
                <a:gd name="connsiteY6" fmla="*/ 686583 h 904085"/>
                <a:gd name="connsiteX7" fmla="*/ 823130 w 932296"/>
                <a:gd name="connsiteY7" fmla="*/ 686583 h 904085"/>
                <a:gd name="connsiteX8" fmla="*/ 553165 w 932296"/>
                <a:gd name="connsiteY8" fmla="*/ 882423 h 904085"/>
                <a:gd name="connsiteX9" fmla="*/ 553165 w 932296"/>
                <a:gd name="connsiteY9" fmla="*/ 882423 h 904085"/>
                <a:gd name="connsiteX10" fmla="*/ 380203 w 932296"/>
                <a:gd name="connsiteY10" fmla="*/ 882423 h 904085"/>
                <a:gd name="connsiteX11" fmla="*/ 380203 w 932296"/>
                <a:gd name="connsiteY11" fmla="*/ 882423 h 904085"/>
                <a:gd name="connsiteX12" fmla="*/ 110238 w 932296"/>
                <a:gd name="connsiteY12" fmla="*/ 686583 h 904085"/>
                <a:gd name="connsiteX13" fmla="*/ 110238 w 932296"/>
                <a:gd name="connsiteY13" fmla="*/ 686583 h 904085"/>
                <a:gd name="connsiteX14" fmla="*/ 57160 w 932296"/>
                <a:gd name="connsiteY14" fmla="*/ 521858 h 904085"/>
                <a:gd name="connsiteX15" fmla="*/ 57160 w 932296"/>
                <a:gd name="connsiteY15" fmla="*/ 521858 h 904085"/>
                <a:gd name="connsiteX16" fmla="*/ 159655 w 932296"/>
                <a:gd name="connsiteY16" fmla="*/ 205220 h 904085"/>
                <a:gd name="connsiteX17" fmla="*/ 159655 w 932296"/>
                <a:gd name="connsiteY17" fmla="*/ 205220 h 904085"/>
                <a:gd name="connsiteX18" fmla="*/ 299671 w 932296"/>
                <a:gd name="connsiteY18" fmla="*/ 103640 h 904085"/>
                <a:gd name="connsiteX19" fmla="*/ 299671 w 932296"/>
                <a:gd name="connsiteY19" fmla="*/ 103640 h 904085"/>
                <a:gd name="connsiteX20" fmla="*/ 632782 w 932296"/>
                <a:gd name="connsiteY20" fmla="*/ 103640 h 904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2296" h="904085">
                  <a:moveTo>
                    <a:pt x="632782" y="103640"/>
                  </a:moveTo>
                  <a:lnTo>
                    <a:pt x="632782" y="103640"/>
                  </a:lnTo>
                  <a:cubicBezTo>
                    <a:pt x="660236" y="158548"/>
                    <a:pt x="712399" y="196069"/>
                    <a:pt x="772798" y="205220"/>
                  </a:cubicBezTo>
                  <a:lnTo>
                    <a:pt x="772798" y="205220"/>
                  </a:lnTo>
                  <a:cubicBezTo>
                    <a:pt x="925626" y="227183"/>
                    <a:pt x="986025" y="414787"/>
                    <a:pt x="876209" y="521858"/>
                  </a:cubicBezTo>
                  <a:lnTo>
                    <a:pt x="876209" y="521858"/>
                  </a:lnTo>
                  <a:cubicBezTo>
                    <a:pt x="832282" y="564870"/>
                    <a:pt x="812149" y="626184"/>
                    <a:pt x="823130" y="686583"/>
                  </a:cubicBezTo>
                  <a:lnTo>
                    <a:pt x="823130" y="686583"/>
                  </a:lnTo>
                  <a:cubicBezTo>
                    <a:pt x="848754" y="838497"/>
                    <a:pt x="689520" y="953804"/>
                    <a:pt x="553165" y="882423"/>
                  </a:cubicBezTo>
                  <a:lnTo>
                    <a:pt x="553165" y="882423"/>
                  </a:lnTo>
                  <a:cubicBezTo>
                    <a:pt x="499171" y="854054"/>
                    <a:pt x="434197" y="854054"/>
                    <a:pt x="380203" y="882423"/>
                  </a:cubicBezTo>
                  <a:lnTo>
                    <a:pt x="380203" y="882423"/>
                  </a:lnTo>
                  <a:cubicBezTo>
                    <a:pt x="243848" y="953804"/>
                    <a:pt x="84614" y="838497"/>
                    <a:pt x="110238" y="686583"/>
                  </a:cubicBezTo>
                  <a:lnTo>
                    <a:pt x="110238" y="686583"/>
                  </a:lnTo>
                  <a:cubicBezTo>
                    <a:pt x="120304" y="626184"/>
                    <a:pt x="100171" y="564870"/>
                    <a:pt x="57160" y="521858"/>
                  </a:cubicBezTo>
                  <a:lnTo>
                    <a:pt x="57160" y="521858"/>
                  </a:lnTo>
                  <a:cubicBezTo>
                    <a:pt x="-54487" y="414787"/>
                    <a:pt x="6827" y="227183"/>
                    <a:pt x="159655" y="205220"/>
                  </a:cubicBezTo>
                  <a:lnTo>
                    <a:pt x="159655" y="205220"/>
                  </a:lnTo>
                  <a:cubicBezTo>
                    <a:pt x="220054" y="196069"/>
                    <a:pt x="272217" y="158548"/>
                    <a:pt x="299671" y="103640"/>
                  </a:cubicBezTo>
                  <a:lnTo>
                    <a:pt x="299671" y="103640"/>
                  </a:lnTo>
                  <a:cubicBezTo>
                    <a:pt x="367392" y="-34547"/>
                    <a:pt x="564146" y="-34547"/>
                    <a:pt x="632782" y="103640"/>
                  </a:cubicBezTo>
                  <a:close/>
                </a:path>
              </a:pathLst>
            </a:custGeom>
            <a:solidFill>
              <a:srgbClr val="FDE41B"/>
            </a:solidFill>
            <a:ln w="317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8680ECC-F642-40F9-863F-E1BBDCD37CF3}"/>
                </a:ext>
              </a:extLst>
            </p:cNvPr>
            <p:cNvSpPr/>
            <p:nvPr/>
          </p:nvSpPr>
          <p:spPr>
            <a:xfrm>
              <a:off x="903554" y="560289"/>
              <a:ext cx="289752" cy="309417"/>
            </a:xfrm>
            <a:custGeom>
              <a:avLst/>
              <a:gdLst>
                <a:gd name="connsiteX0" fmla="*/ 241697 w 289752"/>
                <a:gd name="connsiteY0" fmla="*/ 309417 h 309417"/>
                <a:gd name="connsiteX1" fmla="*/ 227970 w 289752"/>
                <a:gd name="connsiteY1" fmla="*/ 307587 h 309417"/>
                <a:gd name="connsiteX2" fmla="*/ 1015 w 289752"/>
                <a:gd name="connsiteY2" fmla="*/ 57754 h 309417"/>
                <a:gd name="connsiteX3" fmla="*/ 38536 w 289752"/>
                <a:gd name="connsiteY3" fmla="*/ 1015 h 309417"/>
                <a:gd name="connsiteX4" fmla="*/ 95274 w 289752"/>
                <a:gd name="connsiteY4" fmla="*/ 38536 h 309417"/>
                <a:gd name="connsiteX5" fmla="*/ 255424 w 289752"/>
                <a:gd name="connsiteY5" fmla="*/ 214243 h 309417"/>
                <a:gd name="connsiteX6" fmla="*/ 287454 w 289752"/>
                <a:gd name="connsiteY6" fmla="*/ 273727 h 309417"/>
                <a:gd name="connsiteX7" fmla="*/ 241697 w 289752"/>
                <a:gd name="connsiteY7" fmla="*/ 309417 h 30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752" h="309417">
                  <a:moveTo>
                    <a:pt x="241697" y="309417"/>
                  </a:moveTo>
                  <a:cubicBezTo>
                    <a:pt x="237121" y="309417"/>
                    <a:pt x="232545" y="308502"/>
                    <a:pt x="227970" y="307587"/>
                  </a:cubicBezTo>
                  <a:cubicBezTo>
                    <a:pt x="115408" y="273727"/>
                    <a:pt x="23894" y="173977"/>
                    <a:pt x="1015" y="57754"/>
                  </a:cubicBezTo>
                  <a:cubicBezTo>
                    <a:pt x="-4476" y="32130"/>
                    <a:pt x="12912" y="6506"/>
                    <a:pt x="38536" y="1015"/>
                  </a:cubicBezTo>
                  <a:cubicBezTo>
                    <a:pt x="64160" y="-4476"/>
                    <a:pt x="89784" y="12912"/>
                    <a:pt x="95274" y="38536"/>
                  </a:cubicBezTo>
                  <a:cubicBezTo>
                    <a:pt x="111747" y="119983"/>
                    <a:pt x="175807" y="190449"/>
                    <a:pt x="255424" y="214243"/>
                  </a:cubicBezTo>
                  <a:cubicBezTo>
                    <a:pt x="281048" y="221564"/>
                    <a:pt x="295690" y="248103"/>
                    <a:pt x="287454" y="273727"/>
                  </a:cubicBezTo>
                  <a:cubicBezTo>
                    <a:pt x="281963" y="295690"/>
                    <a:pt x="262745" y="309417"/>
                    <a:pt x="241697" y="309417"/>
                  </a:cubicBezTo>
                  <a:close/>
                </a:path>
              </a:pathLst>
            </a:custGeom>
            <a:solidFill>
              <a:srgbClr val="FFFFFF"/>
            </a:solidFill>
            <a:ln w="9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3A917936-2E86-469F-8F95-9351899C6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624445">
            <a:off x="3004597" y="1173782"/>
            <a:ext cx="759226" cy="64598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27A8351-4D21-400F-AB79-4138AF32B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3713" y="1697109"/>
            <a:ext cx="504829" cy="62419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3FA33B5-E823-4550-B148-F272D47F10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5758" y="608956"/>
            <a:ext cx="488966" cy="60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25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B75B747-B9D4-4ED1-8C81-7375E22B2987}"/>
              </a:ext>
            </a:extLst>
          </p:cNvPr>
          <p:cNvGrpSpPr/>
          <p:nvPr/>
        </p:nvGrpSpPr>
        <p:grpSpPr>
          <a:xfrm>
            <a:off x="3810000" y="429051"/>
            <a:ext cx="4925045" cy="4285398"/>
            <a:chOff x="3810000" y="429051"/>
            <a:chExt cx="4925045" cy="428539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9C16932-6C93-4F3C-8700-07F7A2CE3BA4}"/>
                </a:ext>
              </a:extLst>
            </p:cNvPr>
            <p:cNvGrpSpPr/>
            <p:nvPr/>
          </p:nvGrpSpPr>
          <p:grpSpPr>
            <a:xfrm>
              <a:off x="3810000" y="429051"/>
              <a:ext cx="4925045" cy="4285398"/>
              <a:chOff x="3810000" y="429051"/>
              <a:chExt cx="4925045" cy="4285398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EE35E4E-4BF2-452A-B1F4-4ABE829EE1F1}"/>
                  </a:ext>
                </a:extLst>
              </p:cNvPr>
              <p:cNvSpPr/>
              <p:nvPr userDrawn="1"/>
            </p:nvSpPr>
            <p:spPr>
              <a:xfrm>
                <a:off x="3810000" y="429051"/>
                <a:ext cx="4924499" cy="4285397"/>
              </a:xfrm>
              <a:prstGeom prst="roundRect">
                <a:avLst/>
              </a:prstGeom>
              <a:solidFill>
                <a:schemeClr val="tx2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0DDC27B-C859-4F17-8BBC-B7F34F426EB2}"/>
                  </a:ext>
                </a:extLst>
              </p:cNvPr>
              <p:cNvSpPr/>
              <p:nvPr userDrawn="1"/>
            </p:nvSpPr>
            <p:spPr>
              <a:xfrm>
                <a:off x="3810546" y="4022494"/>
                <a:ext cx="4924499" cy="691955"/>
              </a:xfrm>
              <a:custGeom>
                <a:avLst/>
                <a:gdLst>
                  <a:gd name="connsiteX0" fmla="*/ 0 w 4924499"/>
                  <a:gd name="connsiteY0" fmla="*/ 0 h 691955"/>
                  <a:gd name="connsiteX1" fmla="*/ 4924499 w 4924499"/>
                  <a:gd name="connsiteY1" fmla="*/ 0 h 691955"/>
                  <a:gd name="connsiteX2" fmla="*/ 4924499 w 4924499"/>
                  <a:gd name="connsiteY2" fmla="*/ 1605 h 691955"/>
                  <a:gd name="connsiteX3" fmla="*/ 4234149 w 4924499"/>
                  <a:gd name="connsiteY3" fmla="*/ 691955 h 691955"/>
                  <a:gd name="connsiteX4" fmla="*/ 690350 w 4924499"/>
                  <a:gd name="connsiteY4" fmla="*/ 691954 h 691955"/>
                  <a:gd name="connsiteX5" fmla="*/ 0 w 4924499"/>
                  <a:gd name="connsiteY5" fmla="*/ 1604 h 691955"/>
                  <a:gd name="connsiteX6" fmla="*/ 0 w 4924499"/>
                  <a:gd name="connsiteY6" fmla="*/ 0 h 691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24499" h="691955">
                    <a:moveTo>
                      <a:pt x="0" y="0"/>
                    </a:moveTo>
                    <a:lnTo>
                      <a:pt x="4924499" y="0"/>
                    </a:lnTo>
                    <a:lnTo>
                      <a:pt x="4924499" y="1605"/>
                    </a:lnTo>
                    <a:cubicBezTo>
                      <a:pt x="4924499" y="382875"/>
                      <a:pt x="4615419" y="691955"/>
                      <a:pt x="4234149" y="691955"/>
                    </a:cubicBezTo>
                    <a:lnTo>
                      <a:pt x="690350" y="691954"/>
                    </a:lnTo>
                    <a:cubicBezTo>
                      <a:pt x="309080" y="691954"/>
                      <a:pt x="0" y="382874"/>
                      <a:pt x="0" y="16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961898-3D5C-4547-87C8-D94C024A498C}"/>
                </a:ext>
              </a:extLst>
            </p:cNvPr>
            <p:cNvGrpSpPr/>
            <p:nvPr/>
          </p:nvGrpSpPr>
          <p:grpSpPr>
            <a:xfrm>
              <a:off x="4660496" y="4182442"/>
              <a:ext cx="3139583" cy="391987"/>
              <a:chOff x="4660496" y="4182442"/>
              <a:chExt cx="3139583" cy="391987"/>
            </a:xfrm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CE7147CE-91D3-4A71-9703-07805EB8F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28902" y="4182446"/>
                <a:ext cx="402771" cy="391983"/>
              </a:xfrm>
              <a:prstGeom prst="rect">
                <a:avLst/>
              </a:prstGeom>
            </p:spPr>
          </p:pic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203ABA5C-0C87-4306-9F6F-6A4D6D4A6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44699" y="4182445"/>
                <a:ext cx="402771" cy="391983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2E6AF745-A286-4E2C-ACF0-0D4DFA586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60496" y="4182444"/>
                <a:ext cx="402771" cy="391983"/>
              </a:xfrm>
              <a:prstGeom prst="rect">
                <a:avLst/>
              </a:prstGeom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6ACB2536-4D09-4901-A5F5-361D09D57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713105" y="4182443"/>
                <a:ext cx="402771" cy="391983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957554A2-7984-4D9D-B66B-2700BEC8D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397308" y="4182442"/>
                <a:ext cx="402771" cy="391983"/>
              </a:xfrm>
              <a:prstGeom prst="rect">
                <a:avLst/>
              </a:prstGeom>
            </p:spPr>
          </p:pic>
        </p:grp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E02537-8C01-4618-B9EA-72150066A2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2742C-8ADE-4A25-BBF2-DD85F664AA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DBABBD5-D998-48C3-A1DD-69FD82491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3221" y="1188627"/>
            <a:ext cx="346556" cy="473216"/>
          </a:xfrm>
          <a:prstGeom prst="rect">
            <a:avLst/>
          </a:prstGeo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C8B2CAB-5578-4DC5-8418-523409B2A4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7" r="300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1174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2F1AF183-8203-4A14-B673-2560791E6B57}"/>
              </a:ext>
            </a:extLst>
          </p:cNvPr>
          <p:cNvGrpSpPr/>
          <p:nvPr/>
        </p:nvGrpSpPr>
        <p:grpSpPr>
          <a:xfrm>
            <a:off x="410548" y="429051"/>
            <a:ext cx="8323952" cy="4320714"/>
            <a:chOff x="410548" y="429051"/>
            <a:chExt cx="8323952" cy="4320714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2A0A73E-A4D5-46F6-95E3-07D472C9214F}"/>
                </a:ext>
              </a:extLst>
            </p:cNvPr>
            <p:cNvSpPr/>
            <p:nvPr/>
          </p:nvSpPr>
          <p:spPr>
            <a:xfrm>
              <a:off x="410548" y="429051"/>
              <a:ext cx="8323952" cy="4285397"/>
            </a:xfrm>
            <a:prstGeom prst="roundRect">
              <a:avLst/>
            </a:prstGeom>
            <a:solidFill>
              <a:schemeClr val="tx2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ACBDD46-D178-47E8-AABD-E7A90BFC3933}"/>
                </a:ext>
              </a:extLst>
            </p:cNvPr>
            <p:cNvSpPr/>
            <p:nvPr/>
          </p:nvSpPr>
          <p:spPr>
            <a:xfrm>
              <a:off x="1147572" y="4615040"/>
              <a:ext cx="6848856" cy="1347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8ECC17-C9EC-4CEA-943E-AFFD7441AB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8CE7E-FD98-43AE-AB37-AB1B27F1C84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58651-6A5A-4EF1-8FA6-70AF7F3151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5A9F7-FD00-42DF-A394-3B298BF1144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" dirty="0"/>
              <a:t>Money Management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9CD390-F23B-4992-8ACF-A0BA69959D3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BD8EA-61DB-474D-8531-C16C3448B11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798D97-7A26-47F9-8F1F-7F0EFF80D93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grpSp>
        <p:nvGrpSpPr>
          <p:cNvPr id="12" name="Graphic 9">
            <a:extLst>
              <a:ext uri="{FF2B5EF4-FFF2-40B4-BE49-F238E27FC236}">
                <a16:creationId xmlns:a16="http://schemas.microsoft.com/office/drawing/2014/main" id="{71D1C281-5C42-435C-A1EF-87FEABC9D020}"/>
              </a:ext>
            </a:extLst>
          </p:cNvPr>
          <p:cNvGrpSpPr/>
          <p:nvPr/>
        </p:nvGrpSpPr>
        <p:grpSpPr>
          <a:xfrm>
            <a:off x="7991253" y="313371"/>
            <a:ext cx="714519" cy="672065"/>
            <a:chOff x="7991253" y="313371"/>
            <a:chExt cx="714519" cy="672065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CE227A1-B6BB-4C3D-A6FF-E4C051730523}"/>
                </a:ext>
              </a:extLst>
            </p:cNvPr>
            <p:cNvSpPr/>
            <p:nvPr/>
          </p:nvSpPr>
          <p:spPr>
            <a:xfrm>
              <a:off x="7991253" y="313371"/>
              <a:ext cx="714519" cy="672065"/>
            </a:xfrm>
            <a:custGeom>
              <a:avLst/>
              <a:gdLst>
                <a:gd name="connsiteX0" fmla="*/ 554220 w 714519"/>
                <a:gd name="connsiteY0" fmla="*/ 103959 h 672065"/>
                <a:gd name="connsiteX1" fmla="*/ 446819 w 714519"/>
                <a:gd name="connsiteY1" fmla="*/ 30669 h 672065"/>
                <a:gd name="connsiteX2" fmla="*/ 369814 w 714519"/>
                <a:gd name="connsiteY2" fmla="*/ 3987 h 672065"/>
                <a:gd name="connsiteX3" fmla="*/ 341443 w 714519"/>
                <a:gd name="connsiteY3" fmla="*/ 23576 h 672065"/>
                <a:gd name="connsiteX4" fmla="*/ 281832 w 714519"/>
                <a:gd name="connsiteY4" fmla="*/ 122534 h 672065"/>
                <a:gd name="connsiteX5" fmla="*/ 106375 w 714519"/>
                <a:gd name="connsiteY5" fmla="*/ 321464 h 672065"/>
                <a:gd name="connsiteX6" fmla="*/ 4884 w 714519"/>
                <a:gd name="connsiteY6" fmla="*/ 438323 h 672065"/>
                <a:gd name="connsiteX7" fmla="*/ 143358 w 714519"/>
                <a:gd name="connsiteY7" fmla="*/ 581356 h 672065"/>
                <a:gd name="connsiteX8" fmla="*/ 311891 w 714519"/>
                <a:gd name="connsiteY8" fmla="*/ 672040 h 672065"/>
                <a:gd name="connsiteX9" fmla="*/ 377413 w 714519"/>
                <a:gd name="connsiteY9" fmla="*/ 651776 h 672065"/>
                <a:gd name="connsiteX10" fmla="*/ 468772 w 714519"/>
                <a:gd name="connsiteY10" fmla="*/ 571393 h 672065"/>
                <a:gd name="connsiteX11" fmla="*/ 591541 w 714519"/>
                <a:gd name="connsiteY11" fmla="*/ 405900 h 672065"/>
                <a:gd name="connsiteX12" fmla="*/ 666688 w 714519"/>
                <a:gd name="connsiteY12" fmla="*/ 294951 h 672065"/>
                <a:gd name="connsiteX13" fmla="*/ 714479 w 714519"/>
                <a:gd name="connsiteY13" fmla="*/ 190927 h 672065"/>
                <a:gd name="connsiteX14" fmla="*/ 554220 w 714519"/>
                <a:gd name="connsiteY14" fmla="*/ 103959 h 67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519" h="672065">
                  <a:moveTo>
                    <a:pt x="554220" y="103959"/>
                  </a:moveTo>
                  <a:cubicBezTo>
                    <a:pt x="510821" y="83525"/>
                    <a:pt x="489712" y="51102"/>
                    <a:pt x="446819" y="30669"/>
                  </a:cubicBezTo>
                  <a:cubicBezTo>
                    <a:pt x="425710" y="20536"/>
                    <a:pt x="391767" y="-11042"/>
                    <a:pt x="369814" y="3987"/>
                  </a:cubicBezTo>
                  <a:cubicBezTo>
                    <a:pt x="358330" y="6013"/>
                    <a:pt x="349718" y="11924"/>
                    <a:pt x="341443" y="23576"/>
                  </a:cubicBezTo>
                  <a:cubicBezTo>
                    <a:pt x="319321" y="54817"/>
                    <a:pt x="305643" y="91462"/>
                    <a:pt x="281832" y="122534"/>
                  </a:cubicBezTo>
                  <a:cubicBezTo>
                    <a:pt x="227624" y="193629"/>
                    <a:pt x="182029" y="270972"/>
                    <a:pt x="106375" y="321464"/>
                  </a:cubicBezTo>
                  <a:cubicBezTo>
                    <a:pt x="63144" y="350510"/>
                    <a:pt x="-21122" y="373645"/>
                    <a:pt x="4884" y="438323"/>
                  </a:cubicBezTo>
                  <a:cubicBezTo>
                    <a:pt x="29370" y="499116"/>
                    <a:pt x="96581" y="540152"/>
                    <a:pt x="143358" y="581356"/>
                  </a:cubicBezTo>
                  <a:cubicBezTo>
                    <a:pt x="189122" y="621548"/>
                    <a:pt x="244343" y="673391"/>
                    <a:pt x="311891" y="672040"/>
                  </a:cubicBezTo>
                  <a:cubicBezTo>
                    <a:pt x="340092" y="671533"/>
                    <a:pt x="355291" y="667143"/>
                    <a:pt x="377413" y="651776"/>
                  </a:cubicBezTo>
                  <a:cubicBezTo>
                    <a:pt x="411187" y="628303"/>
                    <a:pt x="436855" y="597230"/>
                    <a:pt x="468772" y="571393"/>
                  </a:cubicBezTo>
                  <a:cubicBezTo>
                    <a:pt x="526694" y="524616"/>
                    <a:pt x="554896" y="471084"/>
                    <a:pt x="591541" y="405900"/>
                  </a:cubicBezTo>
                  <a:cubicBezTo>
                    <a:pt x="612143" y="369424"/>
                    <a:pt x="647775" y="332441"/>
                    <a:pt x="666688" y="294951"/>
                  </a:cubicBezTo>
                  <a:cubicBezTo>
                    <a:pt x="683744" y="261177"/>
                    <a:pt x="715830" y="230274"/>
                    <a:pt x="714479" y="190927"/>
                  </a:cubicBezTo>
                  <a:cubicBezTo>
                    <a:pt x="712114" y="122365"/>
                    <a:pt x="602180" y="126418"/>
                    <a:pt x="554220" y="103959"/>
                  </a:cubicBezTo>
                  <a:close/>
                </a:path>
              </a:pathLst>
            </a:custGeom>
            <a:solidFill>
              <a:srgbClr val="8FBF5B"/>
            </a:solidFill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EF71F16-76A2-433A-AEFD-0C65434D6B78}"/>
                </a:ext>
              </a:extLst>
            </p:cNvPr>
            <p:cNvSpPr/>
            <p:nvPr/>
          </p:nvSpPr>
          <p:spPr>
            <a:xfrm>
              <a:off x="8048559" y="368444"/>
              <a:ext cx="591575" cy="570182"/>
            </a:xfrm>
            <a:custGeom>
              <a:avLst/>
              <a:gdLst>
                <a:gd name="connsiteX0" fmla="*/ 583375 w 591575"/>
                <a:gd name="connsiteY0" fmla="*/ 134841 h 570182"/>
                <a:gd name="connsiteX1" fmla="*/ 510592 w 591575"/>
                <a:gd name="connsiteY1" fmla="*/ 92117 h 570182"/>
                <a:gd name="connsiteX2" fmla="*/ 426832 w 591575"/>
                <a:gd name="connsiteY2" fmla="*/ 53445 h 570182"/>
                <a:gd name="connsiteX3" fmla="*/ 388161 w 591575"/>
                <a:gd name="connsiteY3" fmla="*/ 28959 h 570182"/>
                <a:gd name="connsiteX4" fmla="*/ 352360 w 591575"/>
                <a:gd name="connsiteY4" fmla="*/ 3629 h 570182"/>
                <a:gd name="connsiteX5" fmla="*/ 296126 w 591575"/>
                <a:gd name="connsiteY5" fmla="*/ 28453 h 570182"/>
                <a:gd name="connsiteX6" fmla="*/ 196155 w 591575"/>
                <a:gd name="connsiteY6" fmla="*/ 155612 h 570182"/>
                <a:gd name="connsiteX7" fmla="*/ 62241 w 591575"/>
                <a:gd name="connsiteY7" fmla="*/ 285812 h 570182"/>
                <a:gd name="connsiteX8" fmla="*/ 30831 w 591575"/>
                <a:gd name="connsiteY8" fmla="*/ 313675 h 570182"/>
                <a:gd name="connsiteX9" fmla="*/ 3305 w 591575"/>
                <a:gd name="connsiteY9" fmla="*/ 345085 h 570182"/>
                <a:gd name="connsiteX10" fmla="*/ 25764 w 591575"/>
                <a:gd name="connsiteY10" fmla="*/ 412634 h 570182"/>
                <a:gd name="connsiteX11" fmla="*/ 164238 w 591575"/>
                <a:gd name="connsiteY11" fmla="*/ 523582 h 570182"/>
                <a:gd name="connsiteX12" fmla="*/ 238710 w 591575"/>
                <a:gd name="connsiteY12" fmla="*/ 566813 h 570182"/>
                <a:gd name="connsiteX13" fmla="*/ 310818 w 591575"/>
                <a:gd name="connsiteY13" fmla="*/ 551446 h 570182"/>
                <a:gd name="connsiteX14" fmla="*/ 368065 w 591575"/>
                <a:gd name="connsiteY14" fmla="*/ 493523 h 570182"/>
                <a:gd name="connsiteX15" fmla="*/ 425312 w 591575"/>
                <a:gd name="connsiteY15" fmla="*/ 427157 h 570182"/>
                <a:gd name="connsiteX16" fmla="*/ 532714 w 591575"/>
                <a:gd name="connsiteY16" fmla="*/ 284292 h 570182"/>
                <a:gd name="connsiteX17" fmla="*/ 578816 w 591575"/>
                <a:gd name="connsiteY17" fmla="*/ 208976 h 570182"/>
                <a:gd name="connsiteX18" fmla="*/ 583375 w 591575"/>
                <a:gd name="connsiteY18" fmla="*/ 134841 h 570182"/>
                <a:gd name="connsiteX19" fmla="*/ 499447 w 591575"/>
                <a:gd name="connsiteY19" fmla="*/ 280746 h 570182"/>
                <a:gd name="connsiteX20" fmla="*/ 405723 w 591575"/>
                <a:gd name="connsiteY20" fmla="*/ 404697 h 570182"/>
                <a:gd name="connsiteX21" fmla="*/ 304908 w 591575"/>
                <a:gd name="connsiteY21" fmla="*/ 518009 h 570182"/>
                <a:gd name="connsiteX22" fmla="*/ 295958 w 591575"/>
                <a:gd name="connsiteY22" fmla="*/ 525608 h 570182"/>
                <a:gd name="connsiteX23" fmla="*/ 292073 w 591575"/>
                <a:gd name="connsiteY23" fmla="*/ 518347 h 570182"/>
                <a:gd name="connsiteX24" fmla="*/ 217770 w 591575"/>
                <a:gd name="connsiteY24" fmla="*/ 509735 h 570182"/>
                <a:gd name="connsiteX25" fmla="*/ 210847 w 591575"/>
                <a:gd name="connsiteY25" fmla="*/ 519360 h 570182"/>
                <a:gd name="connsiteX26" fmla="*/ 179437 w 591575"/>
                <a:gd name="connsiteY26" fmla="*/ 497914 h 570182"/>
                <a:gd name="connsiteX27" fmla="*/ 60721 w 591575"/>
                <a:gd name="connsiteY27" fmla="*/ 404528 h 570182"/>
                <a:gd name="connsiteX28" fmla="*/ 61227 w 591575"/>
                <a:gd name="connsiteY28" fmla="*/ 404190 h 570182"/>
                <a:gd name="connsiteX29" fmla="*/ 63592 w 591575"/>
                <a:gd name="connsiteY29" fmla="*/ 323977 h 570182"/>
                <a:gd name="connsiteX30" fmla="*/ 97535 w 591575"/>
                <a:gd name="connsiteY30" fmla="*/ 294255 h 570182"/>
                <a:gd name="connsiteX31" fmla="*/ 227227 w 591575"/>
                <a:gd name="connsiteY31" fmla="*/ 166420 h 570182"/>
                <a:gd name="connsiteX32" fmla="*/ 308116 w 591575"/>
                <a:gd name="connsiteY32" fmla="*/ 67293 h 570182"/>
                <a:gd name="connsiteX33" fmla="*/ 308285 w 591575"/>
                <a:gd name="connsiteY33" fmla="*/ 67293 h 570182"/>
                <a:gd name="connsiteX34" fmla="*/ 332265 w 591575"/>
                <a:gd name="connsiteY34" fmla="*/ 69319 h 570182"/>
                <a:gd name="connsiteX35" fmla="*/ 356582 w 591575"/>
                <a:gd name="connsiteY35" fmla="*/ 61382 h 570182"/>
                <a:gd name="connsiteX36" fmla="*/ 366714 w 591575"/>
                <a:gd name="connsiteY36" fmla="*/ 49224 h 570182"/>
                <a:gd name="connsiteX37" fmla="*/ 371780 w 591575"/>
                <a:gd name="connsiteY37" fmla="*/ 53277 h 570182"/>
                <a:gd name="connsiteX38" fmla="*/ 434431 w 591575"/>
                <a:gd name="connsiteY38" fmla="*/ 90428 h 570182"/>
                <a:gd name="connsiteX39" fmla="*/ 499784 w 591575"/>
                <a:gd name="connsiteY39" fmla="*/ 119305 h 570182"/>
                <a:gd name="connsiteX40" fmla="*/ 527817 w 591575"/>
                <a:gd name="connsiteY40" fmla="*/ 131464 h 570182"/>
                <a:gd name="connsiteX41" fmla="*/ 521231 w 591575"/>
                <a:gd name="connsiteY41" fmla="*/ 176890 h 570182"/>
                <a:gd name="connsiteX42" fmla="*/ 546562 w 591575"/>
                <a:gd name="connsiteY42" fmla="*/ 206780 h 570182"/>
                <a:gd name="connsiteX43" fmla="*/ 540820 w 591575"/>
                <a:gd name="connsiteY43" fmla="*/ 216068 h 570182"/>
                <a:gd name="connsiteX44" fmla="*/ 499447 w 591575"/>
                <a:gd name="connsiteY44" fmla="*/ 280746 h 57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1575" h="570182">
                  <a:moveTo>
                    <a:pt x="583375" y="134841"/>
                  </a:moveTo>
                  <a:cubicBezTo>
                    <a:pt x="568346" y="111537"/>
                    <a:pt x="534741" y="102418"/>
                    <a:pt x="510592" y="92117"/>
                  </a:cubicBezTo>
                  <a:cubicBezTo>
                    <a:pt x="482222" y="80127"/>
                    <a:pt x="453852" y="68137"/>
                    <a:pt x="426832" y="53445"/>
                  </a:cubicBezTo>
                  <a:cubicBezTo>
                    <a:pt x="413491" y="46184"/>
                    <a:pt x="400488" y="38078"/>
                    <a:pt x="388161" y="28959"/>
                  </a:cubicBezTo>
                  <a:cubicBezTo>
                    <a:pt x="376509" y="20347"/>
                    <a:pt x="365870" y="9539"/>
                    <a:pt x="352360" y="3629"/>
                  </a:cubicBezTo>
                  <a:cubicBezTo>
                    <a:pt x="330407" y="-5828"/>
                    <a:pt x="300010" y="3460"/>
                    <a:pt x="296126" y="28453"/>
                  </a:cubicBezTo>
                  <a:cubicBezTo>
                    <a:pt x="270289" y="76243"/>
                    <a:pt x="233475" y="116434"/>
                    <a:pt x="196155" y="155612"/>
                  </a:cubicBezTo>
                  <a:cubicBezTo>
                    <a:pt x="153262" y="200701"/>
                    <a:pt x="108511" y="244101"/>
                    <a:pt x="62241" y="285812"/>
                  </a:cubicBezTo>
                  <a:cubicBezTo>
                    <a:pt x="51771" y="295269"/>
                    <a:pt x="41301" y="304388"/>
                    <a:pt x="30831" y="313675"/>
                  </a:cubicBezTo>
                  <a:cubicBezTo>
                    <a:pt x="20192" y="322963"/>
                    <a:pt x="8709" y="331745"/>
                    <a:pt x="3305" y="345085"/>
                  </a:cubicBezTo>
                  <a:cubicBezTo>
                    <a:pt x="-6996" y="370247"/>
                    <a:pt x="8540" y="395071"/>
                    <a:pt x="25764" y="412634"/>
                  </a:cubicBezTo>
                  <a:cubicBezTo>
                    <a:pt x="66631" y="454683"/>
                    <a:pt x="115773" y="490821"/>
                    <a:pt x="164238" y="523582"/>
                  </a:cubicBezTo>
                  <a:cubicBezTo>
                    <a:pt x="187374" y="539118"/>
                    <a:pt x="212029" y="558032"/>
                    <a:pt x="238710" y="566813"/>
                  </a:cubicBezTo>
                  <a:cubicBezTo>
                    <a:pt x="264210" y="575256"/>
                    <a:pt x="289878" y="566982"/>
                    <a:pt x="310818" y="551446"/>
                  </a:cubicBezTo>
                  <a:cubicBezTo>
                    <a:pt x="332602" y="535234"/>
                    <a:pt x="349996" y="513787"/>
                    <a:pt x="368065" y="493523"/>
                  </a:cubicBezTo>
                  <a:cubicBezTo>
                    <a:pt x="387485" y="471739"/>
                    <a:pt x="406568" y="449616"/>
                    <a:pt x="425312" y="427157"/>
                  </a:cubicBezTo>
                  <a:cubicBezTo>
                    <a:pt x="463308" y="381393"/>
                    <a:pt x="499616" y="333940"/>
                    <a:pt x="532714" y="284292"/>
                  </a:cubicBezTo>
                  <a:cubicBezTo>
                    <a:pt x="548926" y="259975"/>
                    <a:pt x="565813" y="235151"/>
                    <a:pt x="578816" y="208976"/>
                  </a:cubicBezTo>
                  <a:cubicBezTo>
                    <a:pt x="590299" y="186347"/>
                    <a:pt x="598405" y="158145"/>
                    <a:pt x="583375" y="134841"/>
                  </a:cubicBezTo>
                  <a:close/>
                  <a:moveTo>
                    <a:pt x="499447" y="280746"/>
                  </a:moveTo>
                  <a:cubicBezTo>
                    <a:pt x="470232" y="323639"/>
                    <a:pt x="438653" y="364674"/>
                    <a:pt x="405723" y="404697"/>
                  </a:cubicBezTo>
                  <a:cubicBezTo>
                    <a:pt x="373807" y="443199"/>
                    <a:pt x="341721" y="483897"/>
                    <a:pt x="304908" y="518009"/>
                  </a:cubicBezTo>
                  <a:cubicBezTo>
                    <a:pt x="302037" y="520711"/>
                    <a:pt x="298997" y="523244"/>
                    <a:pt x="295958" y="525608"/>
                  </a:cubicBezTo>
                  <a:cubicBezTo>
                    <a:pt x="295451" y="522906"/>
                    <a:pt x="294100" y="520373"/>
                    <a:pt x="292073" y="518347"/>
                  </a:cubicBezTo>
                  <a:cubicBezTo>
                    <a:pt x="272485" y="499771"/>
                    <a:pt x="241243" y="495887"/>
                    <a:pt x="217770" y="509735"/>
                  </a:cubicBezTo>
                  <a:cubicBezTo>
                    <a:pt x="214224" y="511761"/>
                    <a:pt x="211860" y="515476"/>
                    <a:pt x="210847" y="519360"/>
                  </a:cubicBezTo>
                  <a:cubicBezTo>
                    <a:pt x="200039" y="512268"/>
                    <a:pt x="189569" y="504668"/>
                    <a:pt x="179437" y="497914"/>
                  </a:cubicBezTo>
                  <a:cubicBezTo>
                    <a:pt x="137557" y="469712"/>
                    <a:pt x="98041" y="438471"/>
                    <a:pt x="60721" y="404528"/>
                  </a:cubicBezTo>
                  <a:cubicBezTo>
                    <a:pt x="60890" y="404359"/>
                    <a:pt x="61058" y="404359"/>
                    <a:pt x="61227" y="404190"/>
                  </a:cubicBezTo>
                  <a:cubicBezTo>
                    <a:pt x="82505" y="382575"/>
                    <a:pt x="83012" y="346774"/>
                    <a:pt x="63592" y="323977"/>
                  </a:cubicBezTo>
                  <a:cubicBezTo>
                    <a:pt x="74906" y="314013"/>
                    <a:pt x="86389" y="304388"/>
                    <a:pt x="97535" y="294255"/>
                  </a:cubicBezTo>
                  <a:cubicBezTo>
                    <a:pt x="142285" y="253220"/>
                    <a:pt x="185516" y="210664"/>
                    <a:pt x="227227" y="166420"/>
                  </a:cubicBezTo>
                  <a:cubicBezTo>
                    <a:pt x="256442" y="135348"/>
                    <a:pt x="285150" y="103094"/>
                    <a:pt x="308116" y="67293"/>
                  </a:cubicBezTo>
                  <a:cubicBezTo>
                    <a:pt x="308116" y="67293"/>
                    <a:pt x="308285" y="67293"/>
                    <a:pt x="308285" y="67293"/>
                  </a:cubicBezTo>
                  <a:cubicBezTo>
                    <a:pt x="315884" y="69488"/>
                    <a:pt x="324328" y="70333"/>
                    <a:pt x="332265" y="69319"/>
                  </a:cubicBezTo>
                  <a:cubicBezTo>
                    <a:pt x="340708" y="68306"/>
                    <a:pt x="349658" y="66449"/>
                    <a:pt x="356582" y="61382"/>
                  </a:cubicBezTo>
                  <a:cubicBezTo>
                    <a:pt x="361142" y="58005"/>
                    <a:pt x="364519" y="54290"/>
                    <a:pt x="366714" y="49224"/>
                  </a:cubicBezTo>
                  <a:cubicBezTo>
                    <a:pt x="368403" y="50575"/>
                    <a:pt x="370092" y="51926"/>
                    <a:pt x="371780" y="53277"/>
                  </a:cubicBezTo>
                  <a:cubicBezTo>
                    <a:pt x="391201" y="67800"/>
                    <a:pt x="412478" y="79789"/>
                    <a:pt x="434431" y="90428"/>
                  </a:cubicBezTo>
                  <a:cubicBezTo>
                    <a:pt x="455878" y="100898"/>
                    <a:pt x="477831" y="110017"/>
                    <a:pt x="499784" y="119305"/>
                  </a:cubicBezTo>
                  <a:cubicBezTo>
                    <a:pt x="509241" y="123358"/>
                    <a:pt x="518529" y="127411"/>
                    <a:pt x="527817" y="131464"/>
                  </a:cubicBezTo>
                  <a:cubicBezTo>
                    <a:pt x="520724" y="145311"/>
                    <a:pt x="516840" y="161523"/>
                    <a:pt x="521231" y="176890"/>
                  </a:cubicBezTo>
                  <a:cubicBezTo>
                    <a:pt x="524946" y="190062"/>
                    <a:pt x="534234" y="201376"/>
                    <a:pt x="546562" y="206780"/>
                  </a:cubicBezTo>
                  <a:cubicBezTo>
                    <a:pt x="544535" y="210158"/>
                    <a:pt x="542509" y="213366"/>
                    <a:pt x="540820" y="216068"/>
                  </a:cubicBezTo>
                  <a:cubicBezTo>
                    <a:pt x="527479" y="238359"/>
                    <a:pt x="513801" y="259806"/>
                    <a:pt x="499447" y="280746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04A18A9-D713-48E9-9775-9B4863EF6EDF}"/>
                </a:ext>
              </a:extLst>
            </p:cNvPr>
            <p:cNvSpPr/>
            <p:nvPr/>
          </p:nvSpPr>
          <p:spPr>
            <a:xfrm rot="-4846898">
              <a:off x="8259467" y="573602"/>
              <a:ext cx="177654" cy="177654"/>
            </a:xfrm>
            <a:custGeom>
              <a:avLst/>
              <a:gdLst>
                <a:gd name="connsiteX0" fmla="*/ 177655 w 177654"/>
                <a:gd name="connsiteY0" fmla="*/ 88827 h 177654"/>
                <a:gd name="connsiteX1" fmla="*/ 88827 w 177654"/>
                <a:gd name="connsiteY1" fmla="*/ 177655 h 177654"/>
                <a:gd name="connsiteX2" fmla="*/ 0 w 177654"/>
                <a:gd name="connsiteY2" fmla="*/ 88827 h 177654"/>
                <a:gd name="connsiteX3" fmla="*/ 88827 w 177654"/>
                <a:gd name="connsiteY3" fmla="*/ 0 h 177654"/>
                <a:gd name="connsiteX4" fmla="*/ 177655 w 177654"/>
                <a:gd name="connsiteY4" fmla="*/ 88827 h 17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54" h="177654">
                  <a:moveTo>
                    <a:pt x="177655" y="88827"/>
                  </a:moveTo>
                  <a:cubicBezTo>
                    <a:pt x="177655" y="137885"/>
                    <a:pt x="137885" y="177655"/>
                    <a:pt x="88827" y="177655"/>
                  </a:cubicBezTo>
                  <a:cubicBezTo>
                    <a:pt x="39769" y="177655"/>
                    <a:pt x="0" y="137885"/>
                    <a:pt x="0" y="88827"/>
                  </a:cubicBezTo>
                  <a:cubicBezTo>
                    <a:pt x="0" y="39769"/>
                    <a:pt x="39769" y="0"/>
                    <a:pt x="88827" y="0"/>
                  </a:cubicBezTo>
                  <a:cubicBezTo>
                    <a:pt x="137885" y="0"/>
                    <a:pt x="177655" y="39769"/>
                    <a:pt x="177655" y="88827"/>
                  </a:cubicBezTo>
                  <a:close/>
                </a:path>
              </a:pathLst>
            </a:custGeom>
            <a:solidFill>
              <a:srgbClr val="BCD99D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8750C7A-D9B6-44BA-83A1-0EC201174812}"/>
                </a:ext>
              </a:extLst>
            </p:cNvPr>
            <p:cNvSpPr/>
            <p:nvPr/>
          </p:nvSpPr>
          <p:spPr>
            <a:xfrm>
              <a:off x="8386059" y="466133"/>
              <a:ext cx="138811" cy="125977"/>
            </a:xfrm>
            <a:custGeom>
              <a:avLst/>
              <a:gdLst>
                <a:gd name="connsiteX0" fmla="*/ 138812 w 138811"/>
                <a:gd name="connsiteY0" fmla="*/ 62989 h 125977"/>
                <a:gd name="connsiteX1" fmla="*/ 69406 w 138811"/>
                <a:gd name="connsiteY1" fmla="*/ 125978 h 125977"/>
                <a:gd name="connsiteX2" fmla="*/ 0 w 138811"/>
                <a:gd name="connsiteY2" fmla="*/ 62989 h 125977"/>
                <a:gd name="connsiteX3" fmla="*/ 69406 w 138811"/>
                <a:gd name="connsiteY3" fmla="*/ 0 h 125977"/>
                <a:gd name="connsiteX4" fmla="*/ 138812 w 138811"/>
                <a:gd name="connsiteY4" fmla="*/ 62989 h 1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11" h="125977">
                  <a:moveTo>
                    <a:pt x="138812" y="62989"/>
                  </a:moveTo>
                  <a:cubicBezTo>
                    <a:pt x="138812" y="97777"/>
                    <a:pt x="107738" y="125978"/>
                    <a:pt x="69406" y="125978"/>
                  </a:cubicBezTo>
                  <a:cubicBezTo>
                    <a:pt x="31074" y="125978"/>
                    <a:pt x="0" y="97777"/>
                    <a:pt x="0" y="62989"/>
                  </a:cubicBezTo>
                  <a:cubicBezTo>
                    <a:pt x="0" y="28201"/>
                    <a:pt x="31074" y="0"/>
                    <a:pt x="69406" y="0"/>
                  </a:cubicBezTo>
                  <a:cubicBezTo>
                    <a:pt x="107738" y="0"/>
                    <a:pt x="138812" y="28201"/>
                    <a:pt x="138812" y="62989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CFD8631-14D7-46B5-81E5-CDAA7D184B33}"/>
                </a:ext>
              </a:extLst>
            </p:cNvPr>
            <p:cNvSpPr/>
            <p:nvPr/>
          </p:nvSpPr>
          <p:spPr>
            <a:xfrm rot="-4519638">
              <a:off x="8168911" y="704546"/>
              <a:ext cx="125978" cy="138813"/>
            </a:xfrm>
            <a:custGeom>
              <a:avLst/>
              <a:gdLst>
                <a:gd name="connsiteX0" fmla="*/ 125979 w 125978"/>
                <a:gd name="connsiteY0" fmla="*/ 69407 h 138813"/>
                <a:gd name="connsiteX1" fmla="*/ 62990 w 125978"/>
                <a:gd name="connsiteY1" fmla="*/ 138813 h 138813"/>
                <a:gd name="connsiteX2" fmla="*/ 0 w 125978"/>
                <a:gd name="connsiteY2" fmla="*/ 69407 h 138813"/>
                <a:gd name="connsiteX3" fmla="*/ 62990 w 125978"/>
                <a:gd name="connsiteY3" fmla="*/ 0 h 138813"/>
                <a:gd name="connsiteX4" fmla="*/ 125979 w 125978"/>
                <a:gd name="connsiteY4" fmla="*/ 69407 h 13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78" h="138813">
                  <a:moveTo>
                    <a:pt x="125979" y="69407"/>
                  </a:moveTo>
                  <a:cubicBezTo>
                    <a:pt x="125979" y="107739"/>
                    <a:pt x="97778" y="138813"/>
                    <a:pt x="62990" y="138813"/>
                  </a:cubicBezTo>
                  <a:cubicBezTo>
                    <a:pt x="28201" y="138813"/>
                    <a:pt x="0" y="107739"/>
                    <a:pt x="0" y="69407"/>
                  </a:cubicBezTo>
                  <a:cubicBezTo>
                    <a:pt x="0" y="31074"/>
                    <a:pt x="28201" y="0"/>
                    <a:pt x="62990" y="0"/>
                  </a:cubicBezTo>
                  <a:cubicBezTo>
                    <a:pt x="97778" y="0"/>
                    <a:pt x="125979" y="31074"/>
                    <a:pt x="125979" y="69407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E288C24-BEAF-4AA1-BB96-899E998D753A}"/>
                </a:ext>
              </a:extLst>
            </p:cNvPr>
            <p:cNvSpPr/>
            <p:nvPr/>
          </p:nvSpPr>
          <p:spPr>
            <a:xfrm>
              <a:off x="8293180" y="606910"/>
              <a:ext cx="106909" cy="100542"/>
            </a:xfrm>
            <a:custGeom>
              <a:avLst/>
              <a:gdLst>
                <a:gd name="connsiteX0" fmla="*/ 104024 w 106909"/>
                <a:gd name="connsiteY0" fmla="*/ 83314 h 100542"/>
                <a:gd name="connsiteX1" fmla="*/ 96932 w 106909"/>
                <a:gd name="connsiteY1" fmla="*/ 77404 h 100542"/>
                <a:gd name="connsiteX2" fmla="*/ 94736 w 106909"/>
                <a:gd name="connsiteY2" fmla="*/ 76222 h 100542"/>
                <a:gd name="connsiteX3" fmla="*/ 99296 w 106909"/>
                <a:gd name="connsiteY3" fmla="*/ 67441 h 100542"/>
                <a:gd name="connsiteX4" fmla="*/ 85280 w 106909"/>
                <a:gd name="connsiteY4" fmla="*/ 29951 h 100542"/>
                <a:gd name="connsiteX5" fmla="*/ 43737 w 106909"/>
                <a:gd name="connsiteY5" fmla="*/ 42617 h 100542"/>
                <a:gd name="connsiteX6" fmla="*/ 29552 w 106909"/>
                <a:gd name="connsiteY6" fmla="*/ 55282 h 100542"/>
                <a:gd name="connsiteX7" fmla="*/ 28708 w 106909"/>
                <a:gd name="connsiteY7" fmla="*/ 55451 h 100542"/>
                <a:gd name="connsiteX8" fmla="*/ 28708 w 106909"/>
                <a:gd name="connsiteY8" fmla="*/ 55451 h 100542"/>
                <a:gd name="connsiteX9" fmla="*/ 27864 w 106909"/>
                <a:gd name="connsiteY9" fmla="*/ 55113 h 100542"/>
                <a:gd name="connsiteX10" fmla="*/ 25331 w 106909"/>
                <a:gd name="connsiteY10" fmla="*/ 49878 h 100542"/>
                <a:gd name="connsiteX11" fmla="*/ 32592 w 106909"/>
                <a:gd name="connsiteY11" fmla="*/ 30289 h 100542"/>
                <a:gd name="connsiteX12" fmla="*/ 45257 w 106909"/>
                <a:gd name="connsiteY12" fmla="*/ 19481 h 100542"/>
                <a:gd name="connsiteX13" fmla="*/ 40022 w 106909"/>
                <a:gd name="connsiteY13" fmla="*/ 399 h 100542"/>
                <a:gd name="connsiteX14" fmla="*/ 20602 w 106909"/>
                <a:gd name="connsiteY14" fmla="*/ 13571 h 100542"/>
                <a:gd name="connsiteX15" fmla="*/ 16380 w 106909"/>
                <a:gd name="connsiteY15" fmla="*/ 11038 h 100542"/>
                <a:gd name="connsiteX16" fmla="*/ 16549 w 106909"/>
                <a:gd name="connsiteY16" fmla="*/ 11207 h 100542"/>
                <a:gd name="connsiteX17" fmla="*/ 13847 w 106909"/>
                <a:gd name="connsiteY17" fmla="*/ 9518 h 100542"/>
                <a:gd name="connsiteX18" fmla="*/ 9963 w 106909"/>
                <a:gd name="connsiteY18" fmla="*/ 8674 h 100542"/>
                <a:gd name="connsiteX19" fmla="*/ 6079 w 106909"/>
                <a:gd name="connsiteY19" fmla="*/ 9518 h 100542"/>
                <a:gd name="connsiteX20" fmla="*/ 2871 w 106909"/>
                <a:gd name="connsiteY20" fmla="*/ 11544 h 100542"/>
                <a:gd name="connsiteX21" fmla="*/ 1351 w 106909"/>
                <a:gd name="connsiteY21" fmla="*/ 13571 h 100542"/>
                <a:gd name="connsiteX22" fmla="*/ 0 w 106909"/>
                <a:gd name="connsiteY22" fmla="*/ 18637 h 100542"/>
                <a:gd name="connsiteX23" fmla="*/ 338 w 106909"/>
                <a:gd name="connsiteY23" fmla="*/ 21339 h 100542"/>
                <a:gd name="connsiteX24" fmla="*/ 2871 w 106909"/>
                <a:gd name="connsiteY24" fmla="*/ 25730 h 100542"/>
                <a:gd name="connsiteX25" fmla="*/ 6755 w 106909"/>
                <a:gd name="connsiteY25" fmla="*/ 28769 h 100542"/>
                <a:gd name="connsiteX26" fmla="*/ 8950 w 106909"/>
                <a:gd name="connsiteY26" fmla="*/ 30120 h 100542"/>
                <a:gd name="connsiteX27" fmla="*/ 9963 w 106909"/>
                <a:gd name="connsiteY27" fmla="*/ 30627 h 100542"/>
                <a:gd name="connsiteX28" fmla="*/ 5742 w 106909"/>
                <a:gd name="connsiteY28" fmla="*/ 54775 h 100542"/>
                <a:gd name="connsiteX29" fmla="*/ 17731 w 106909"/>
                <a:gd name="connsiteY29" fmla="*/ 72507 h 100542"/>
                <a:gd name="connsiteX30" fmla="*/ 57585 w 106909"/>
                <a:gd name="connsiteY30" fmla="*/ 56971 h 100542"/>
                <a:gd name="connsiteX31" fmla="*/ 72952 w 106909"/>
                <a:gd name="connsiteY31" fmla="*/ 47683 h 100542"/>
                <a:gd name="connsiteX32" fmla="*/ 80720 w 106909"/>
                <a:gd name="connsiteY32" fmla="*/ 53087 h 100542"/>
                <a:gd name="connsiteX33" fmla="*/ 76161 w 106909"/>
                <a:gd name="connsiteY33" fmla="*/ 68285 h 100542"/>
                <a:gd name="connsiteX34" fmla="*/ 56572 w 106909"/>
                <a:gd name="connsiteY34" fmla="*/ 82132 h 100542"/>
                <a:gd name="connsiteX35" fmla="*/ 66535 w 106909"/>
                <a:gd name="connsiteY35" fmla="*/ 99188 h 100542"/>
                <a:gd name="connsiteX36" fmla="*/ 80045 w 106909"/>
                <a:gd name="connsiteY36" fmla="*/ 90745 h 100542"/>
                <a:gd name="connsiteX37" fmla="*/ 80720 w 106909"/>
                <a:gd name="connsiteY37" fmla="*/ 91420 h 100542"/>
                <a:gd name="connsiteX38" fmla="*/ 87137 w 106909"/>
                <a:gd name="connsiteY38" fmla="*/ 95304 h 100542"/>
                <a:gd name="connsiteX39" fmla="*/ 89839 w 106909"/>
                <a:gd name="connsiteY39" fmla="*/ 97669 h 100542"/>
                <a:gd name="connsiteX40" fmla="*/ 93048 w 106909"/>
                <a:gd name="connsiteY40" fmla="*/ 99695 h 100542"/>
                <a:gd name="connsiteX41" fmla="*/ 96932 w 106909"/>
                <a:gd name="connsiteY41" fmla="*/ 100539 h 100542"/>
                <a:gd name="connsiteX42" fmla="*/ 100816 w 106909"/>
                <a:gd name="connsiteY42" fmla="*/ 99695 h 100542"/>
                <a:gd name="connsiteX43" fmla="*/ 104024 w 106909"/>
                <a:gd name="connsiteY43" fmla="*/ 97669 h 100542"/>
                <a:gd name="connsiteX44" fmla="*/ 106895 w 106909"/>
                <a:gd name="connsiteY44" fmla="*/ 90745 h 100542"/>
                <a:gd name="connsiteX45" fmla="*/ 104024 w 106909"/>
                <a:gd name="connsiteY45" fmla="*/ 83314 h 10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6909" h="100542">
                  <a:moveTo>
                    <a:pt x="104024" y="83314"/>
                  </a:moveTo>
                  <a:cubicBezTo>
                    <a:pt x="101829" y="81119"/>
                    <a:pt x="99465" y="79262"/>
                    <a:pt x="96932" y="77404"/>
                  </a:cubicBezTo>
                  <a:cubicBezTo>
                    <a:pt x="96256" y="76897"/>
                    <a:pt x="95412" y="76560"/>
                    <a:pt x="94736" y="76222"/>
                  </a:cubicBezTo>
                  <a:cubicBezTo>
                    <a:pt x="96594" y="73520"/>
                    <a:pt x="98114" y="70649"/>
                    <a:pt x="99296" y="67441"/>
                  </a:cubicBezTo>
                  <a:cubicBezTo>
                    <a:pt x="104362" y="53762"/>
                    <a:pt x="99296" y="36200"/>
                    <a:pt x="85280" y="29951"/>
                  </a:cubicBezTo>
                  <a:cubicBezTo>
                    <a:pt x="69912" y="23196"/>
                    <a:pt x="54714" y="31978"/>
                    <a:pt x="43737" y="42617"/>
                  </a:cubicBezTo>
                  <a:cubicBezTo>
                    <a:pt x="39516" y="46838"/>
                    <a:pt x="35125" y="52918"/>
                    <a:pt x="29552" y="55282"/>
                  </a:cubicBezTo>
                  <a:cubicBezTo>
                    <a:pt x="29552" y="55282"/>
                    <a:pt x="29046" y="55451"/>
                    <a:pt x="28708" y="55451"/>
                  </a:cubicBezTo>
                  <a:cubicBezTo>
                    <a:pt x="28708" y="55451"/>
                    <a:pt x="28708" y="55451"/>
                    <a:pt x="28708" y="55451"/>
                  </a:cubicBezTo>
                  <a:cubicBezTo>
                    <a:pt x="28708" y="55451"/>
                    <a:pt x="27695" y="54944"/>
                    <a:pt x="27864" y="55113"/>
                  </a:cubicBezTo>
                  <a:cubicBezTo>
                    <a:pt x="26006" y="53256"/>
                    <a:pt x="25499" y="52749"/>
                    <a:pt x="25331" y="49878"/>
                  </a:cubicBezTo>
                  <a:cubicBezTo>
                    <a:pt x="24824" y="43123"/>
                    <a:pt x="29215" y="35862"/>
                    <a:pt x="32592" y="30289"/>
                  </a:cubicBezTo>
                  <a:cubicBezTo>
                    <a:pt x="35801" y="25223"/>
                    <a:pt x="39853" y="20832"/>
                    <a:pt x="45257" y="19481"/>
                  </a:cubicBezTo>
                  <a:cubicBezTo>
                    <a:pt x="57585" y="16104"/>
                    <a:pt x="52350" y="-2978"/>
                    <a:pt x="40022" y="399"/>
                  </a:cubicBezTo>
                  <a:cubicBezTo>
                    <a:pt x="32085" y="2594"/>
                    <a:pt x="25668" y="7491"/>
                    <a:pt x="20602" y="13571"/>
                  </a:cubicBezTo>
                  <a:cubicBezTo>
                    <a:pt x="19082" y="12895"/>
                    <a:pt x="17563" y="12051"/>
                    <a:pt x="16380" y="11038"/>
                  </a:cubicBezTo>
                  <a:lnTo>
                    <a:pt x="16549" y="11207"/>
                  </a:lnTo>
                  <a:cubicBezTo>
                    <a:pt x="15705" y="10531"/>
                    <a:pt x="14861" y="9856"/>
                    <a:pt x="13847" y="9518"/>
                  </a:cubicBezTo>
                  <a:cubicBezTo>
                    <a:pt x="12665" y="8842"/>
                    <a:pt x="11314" y="8674"/>
                    <a:pt x="9963" y="8674"/>
                  </a:cubicBezTo>
                  <a:cubicBezTo>
                    <a:pt x="8612" y="8674"/>
                    <a:pt x="7261" y="8842"/>
                    <a:pt x="6079" y="9518"/>
                  </a:cubicBezTo>
                  <a:cubicBezTo>
                    <a:pt x="4897" y="9856"/>
                    <a:pt x="3715" y="10531"/>
                    <a:pt x="2871" y="11544"/>
                  </a:cubicBezTo>
                  <a:cubicBezTo>
                    <a:pt x="2364" y="12220"/>
                    <a:pt x="1858" y="12895"/>
                    <a:pt x="1351" y="13571"/>
                  </a:cubicBezTo>
                  <a:cubicBezTo>
                    <a:pt x="507" y="15091"/>
                    <a:pt x="0" y="16779"/>
                    <a:pt x="0" y="18637"/>
                  </a:cubicBezTo>
                  <a:cubicBezTo>
                    <a:pt x="169" y="19481"/>
                    <a:pt x="169" y="20326"/>
                    <a:pt x="338" y="21339"/>
                  </a:cubicBezTo>
                  <a:cubicBezTo>
                    <a:pt x="844" y="23028"/>
                    <a:pt x="1689" y="24547"/>
                    <a:pt x="2871" y="25730"/>
                  </a:cubicBezTo>
                  <a:cubicBezTo>
                    <a:pt x="4053" y="26912"/>
                    <a:pt x="5404" y="27925"/>
                    <a:pt x="6755" y="28769"/>
                  </a:cubicBezTo>
                  <a:cubicBezTo>
                    <a:pt x="7430" y="29276"/>
                    <a:pt x="8275" y="29782"/>
                    <a:pt x="8950" y="30120"/>
                  </a:cubicBezTo>
                  <a:cubicBezTo>
                    <a:pt x="9288" y="30289"/>
                    <a:pt x="9626" y="30458"/>
                    <a:pt x="9963" y="30627"/>
                  </a:cubicBezTo>
                  <a:cubicBezTo>
                    <a:pt x="6586" y="38226"/>
                    <a:pt x="4391" y="46332"/>
                    <a:pt x="5742" y="54775"/>
                  </a:cubicBezTo>
                  <a:cubicBezTo>
                    <a:pt x="6924" y="62037"/>
                    <a:pt x="11483" y="68792"/>
                    <a:pt x="17731" y="72507"/>
                  </a:cubicBezTo>
                  <a:cubicBezTo>
                    <a:pt x="33605" y="81964"/>
                    <a:pt x="47115" y="67103"/>
                    <a:pt x="57585" y="56971"/>
                  </a:cubicBezTo>
                  <a:cubicBezTo>
                    <a:pt x="61807" y="52918"/>
                    <a:pt x="66873" y="48189"/>
                    <a:pt x="72952" y="47683"/>
                  </a:cubicBezTo>
                  <a:cubicBezTo>
                    <a:pt x="76836" y="47345"/>
                    <a:pt x="79538" y="49709"/>
                    <a:pt x="80720" y="53087"/>
                  </a:cubicBezTo>
                  <a:cubicBezTo>
                    <a:pt x="82240" y="57984"/>
                    <a:pt x="80214" y="63725"/>
                    <a:pt x="76161" y="68285"/>
                  </a:cubicBezTo>
                  <a:cubicBezTo>
                    <a:pt x="70757" y="74364"/>
                    <a:pt x="63495" y="78248"/>
                    <a:pt x="56572" y="82132"/>
                  </a:cubicBezTo>
                  <a:cubicBezTo>
                    <a:pt x="45426" y="88381"/>
                    <a:pt x="55390" y="105437"/>
                    <a:pt x="66535" y="99188"/>
                  </a:cubicBezTo>
                  <a:cubicBezTo>
                    <a:pt x="71263" y="96655"/>
                    <a:pt x="75823" y="93785"/>
                    <a:pt x="80045" y="90745"/>
                  </a:cubicBezTo>
                  <a:cubicBezTo>
                    <a:pt x="80214" y="90914"/>
                    <a:pt x="80382" y="91251"/>
                    <a:pt x="80720" y="91420"/>
                  </a:cubicBezTo>
                  <a:cubicBezTo>
                    <a:pt x="82915" y="92434"/>
                    <a:pt x="85111" y="93785"/>
                    <a:pt x="87137" y="95304"/>
                  </a:cubicBezTo>
                  <a:cubicBezTo>
                    <a:pt x="87982" y="95980"/>
                    <a:pt x="88995" y="96824"/>
                    <a:pt x="89839" y="97669"/>
                  </a:cubicBezTo>
                  <a:cubicBezTo>
                    <a:pt x="90684" y="98682"/>
                    <a:pt x="91866" y="99357"/>
                    <a:pt x="93048" y="99695"/>
                  </a:cubicBezTo>
                  <a:cubicBezTo>
                    <a:pt x="94230" y="100370"/>
                    <a:pt x="95581" y="100539"/>
                    <a:pt x="96932" y="100539"/>
                  </a:cubicBezTo>
                  <a:cubicBezTo>
                    <a:pt x="98283" y="100539"/>
                    <a:pt x="99634" y="100370"/>
                    <a:pt x="100816" y="99695"/>
                  </a:cubicBezTo>
                  <a:cubicBezTo>
                    <a:pt x="101998" y="99357"/>
                    <a:pt x="103180" y="98682"/>
                    <a:pt x="104024" y="97669"/>
                  </a:cubicBezTo>
                  <a:cubicBezTo>
                    <a:pt x="105713" y="95811"/>
                    <a:pt x="107064" y="93278"/>
                    <a:pt x="106895" y="90745"/>
                  </a:cubicBezTo>
                  <a:cubicBezTo>
                    <a:pt x="106726" y="87705"/>
                    <a:pt x="105882" y="85172"/>
                    <a:pt x="104024" y="83314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FF966FF4-CF99-49FC-88B8-35483C2DB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3636" y="3128116"/>
            <a:ext cx="445139" cy="5503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F95080C-8C51-48A5-A5A5-1E3D8AB8E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233" y="690906"/>
            <a:ext cx="297603" cy="36797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7E5A9C0-F4DD-4D1E-8E9E-BE75D7E00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875190" flipH="1">
            <a:off x="1336061" y="823565"/>
            <a:ext cx="371475" cy="3048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C577C43-A603-4C63-B045-1D1B1E2B99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724810">
            <a:off x="7436463" y="823562"/>
            <a:ext cx="371475" cy="304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E26DA1A-7CFD-45E3-9AB9-49B26BA553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1974" y="2197350"/>
            <a:ext cx="570892" cy="48574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E68C2B4-C7F8-46C4-ADA5-A571C4A74C0F}"/>
              </a:ext>
            </a:extLst>
          </p:cNvPr>
          <p:cNvGrpSpPr/>
          <p:nvPr/>
        </p:nvGrpSpPr>
        <p:grpSpPr>
          <a:xfrm>
            <a:off x="4189599" y="2038393"/>
            <a:ext cx="764803" cy="764803"/>
            <a:chOff x="4189599" y="2001073"/>
            <a:chExt cx="764803" cy="76480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1B1F471-873F-4DD6-A54F-5EA396CC2127}"/>
                </a:ext>
              </a:extLst>
            </p:cNvPr>
            <p:cNvSpPr/>
            <p:nvPr userDrawn="1"/>
          </p:nvSpPr>
          <p:spPr>
            <a:xfrm>
              <a:off x="4189599" y="2001073"/>
              <a:ext cx="764803" cy="764803"/>
            </a:xfrm>
            <a:prstGeom prst="roundRect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D22E74B-649E-426A-823E-F9CD6B9C3D4A}"/>
                </a:ext>
              </a:extLst>
            </p:cNvPr>
            <p:cNvGrpSpPr/>
            <p:nvPr userDrawn="1"/>
          </p:nvGrpSpPr>
          <p:grpSpPr>
            <a:xfrm>
              <a:off x="4349378" y="2165090"/>
              <a:ext cx="438569" cy="436768"/>
              <a:chOff x="1831017" y="3043683"/>
              <a:chExt cx="556640" cy="554354"/>
            </a:xfrm>
            <a:solidFill>
              <a:schemeClr val="tx2"/>
            </a:solidFill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9F7FF52-80D8-4B22-A104-742B90E52603}"/>
                  </a:ext>
                </a:extLst>
              </p:cNvPr>
              <p:cNvSpPr/>
              <p:nvPr/>
            </p:nvSpPr>
            <p:spPr>
              <a:xfrm>
                <a:off x="1873879" y="3187796"/>
                <a:ext cx="188595" cy="14287"/>
              </a:xfrm>
              <a:custGeom>
                <a:avLst/>
                <a:gdLst>
                  <a:gd name="connsiteX0" fmla="*/ 181007 w 188595"/>
                  <a:gd name="connsiteY0" fmla="*/ 14154 h 14287"/>
                  <a:gd name="connsiteX1" fmla="*/ 7081 w 188595"/>
                  <a:gd name="connsiteY1" fmla="*/ 14154 h 14287"/>
                  <a:gd name="connsiteX2" fmla="*/ -63 w 188595"/>
                  <a:gd name="connsiteY2" fmla="*/ 7010 h 14287"/>
                  <a:gd name="connsiteX3" fmla="*/ 7081 w 188595"/>
                  <a:gd name="connsiteY3" fmla="*/ -133 h 14287"/>
                  <a:gd name="connsiteX4" fmla="*/ 181388 w 188595"/>
                  <a:gd name="connsiteY4" fmla="*/ -133 h 14287"/>
                  <a:gd name="connsiteX5" fmla="*/ 188532 w 188595"/>
                  <a:gd name="connsiteY5" fmla="*/ 7010 h 14287"/>
                  <a:gd name="connsiteX6" fmla="*/ 181388 w 188595"/>
                  <a:gd name="connsiteY6" fmla="*/ 14154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595" h="14287">
                    <a:moveTo>
                      <a:pt x="181007" y="14154"/>
                    </a:moveTo>
                    <a:lnTo>
                      <a:pt x="7081" y="14154"/>
                    </a:lnTo>
                    <a:cubicBezTo>
                      <a:pt x="3138" y="14154"/>
                      <a:pt x="-63" y="10954"/>
                      <a:pt x="-63" y="7010"/>
                    </a:cubicBezTo>
                    <a:cubicBezTo>
                      <a:pt x="-63" y="3067"/>
                      <a:pt x="3138" y="-133"/>
                      <a:pt x="7081" y="-133"/>
                    </a:cubicBezTo>
                    <a:lnTo>
                      <a:pt x="181388" y="-133"/>
                    </a:lnTo>
                    <a:cubicBezTo>
                      <a:pt x="185332" y="-133"/>
                      <a:pt x="188532" y="3067"/>
                      <a:pt x="188532" y="7010"/>
                    </a:cubicBezTo>
                    <a:cubicBezTo>
                      <a:pt x="188532" y="10954"/>
                      <a:pt x="185332" y="14154"/>
                      <a:pt x="181388" y="14154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6F32895-7BAA-4968-85A7-32BEEC6CED5B}"/>
                  </a:ext>
                </a:extLst>
              </p:cNvPr>
              <p:cNvSpPr/>
              <p:nvPr/>
            </p:nvSpPr>
            <p:spPr>
              <a:xfrm>
                <a:off x="1873879" y="3289809"/>
                <a:ext cx="216217" cy="14287"/>
              </a:xfrm>
              <a:custGeom>
                <a:avLst/>
                <a:gdLst>
                  <a:gd name="connsiteX0" fmla="*/ 208630 w 216217"/>
                  <a:gd name="connsiteY0" fmla="*/ 14154 h 14287"/>
                  <a:gd name="connsiteX1" fmla="*/ 7081 w 216217"/>
                  <a:gd name="connsiteY1" fmla="*/ 14154 h 14287"/>
                  <a:gd name="connsiteX2" fmla="*/ -63 w 216217"/>
                  <a:gd name="connsiteY2" fmla="*/ 7010 h 14287"/>
                  <a:gd name="connsiteX3" fmla="*/ 7081 w 216217"/>
                  <a:gd name="connsiteY3" fmla="*/ -133 h 14287"/>
                  <a:gd name="connsiteX4" fmla="*/ 209011 w 216217"/>
                  <a:gd name="connsiteY4" fmla="*/ -133 h 14287"/>
                  <a:gd name="connsiteX5" fmla="*/ 216155 w 216217"/>
                  <a:gd name="connsiteY5" fmla="*/ 7010 h 14287"/>
                  <a:gd name="connsiteX6" fmla="*/ 209011 w 216217"/>
                  <a:gd name="connsiteY6" fmla="*/ 14154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217" h="14287">
                    <a:moveTo>
                      <a:pt x="208630" y="14154"/>
                    </a:moveTo>
                    <a:lnTo>
                      <a:pt x="7081" y="14154"/>
                    </a:lnTo>
                    <a:cubicBezTo>
                      <a:pt x="3138" y="14154"/>
                      <a:pt x="-63" y="10954"/>
                      <a:pt x="-63" y="7010"/>
                    </a:cubicBezTo>
                    <a:cubicBezTo>
                      <a:pt x="-63" y="3067"/>
                      <a:pt x="3138" y="-133"/>
                      <a:pt x="7081" y="-133"/>
                    </a:cubicBezTo>
                    <a:lnTo>
                      <a:pt x="209011" y="-133"/>
                    </a:lnTo>
                    <a:cubicBezTo>
                      <a:pt x="212954" y="-133"/>
                      <a:pt x="216155" y="3067"/>
                      <a:pt x="216155" y="7010"/>
                    </a:cubicBezTo>
                    <a:cubicBezTo>
                      <a:pt x="216155" y="10954"/>
                      <a:pt x="212954" y="14154"/>
                      <a:pt x="209011" y="14154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629849C-1C6E-4840-844D-3A209DA06103}"/>
                  </a:ext>
                </a:extLst>
              </p:cNvPr>
              <p:cNvSpPr/>
              <p:nvPr/>
            </p:nvSpPr>
            <p:spPr>
              <a:xfrm>
                <a:off x="2057140" y="3391726"/>
                <a:ext cx="143065" cy="14287"/>
              </a:xfrm>
              <a:custGeom>
                <a:avLst/>
                <a:gdLst>
                  <a:gd name="connsiteX0" fmla="*/ 135859 w 143065"/>
                  <a:gd name="connsiteY0" fmla="*/ 14154 h 14287"/>
                  <a:gd name="connsiteX1" fmla="*/ 7081 w 143065"/>
                  <a:gd name="connsiteY1" fmla="*/ 14154 h 14287"/>
                  <a:gd name="connsiteX2" fmla="*/ -63 w 143065"/>
                  <a:gd name="connsiteY2" fmla="*/ 7010 h 14287"/>
                  <a:gd name="connsiteX3" fmla="*/ 7081 w 143065"/>
                  <a:gd name="connsiteY3" fmla="*/ -133 h 14287"/>
                  <a:gd name="connsiteX4" fmla="*/ 135859 w 143065"/>
                  <a:gd name="connsiteY4" fmla="*/ -133 h 14287"/>
                  <a:gd name="connsiteX5" fmla="*/ 143003 w 143065"/>
                  <a:gd name="connsiteY5" fmla="*/ 7010 h 14287"/>
                  <a:gd name="connsiteX6" fmla="*/ 135859 w 143065"/>
                  <a:gd name="connsiteY6" fmla="*/ 14154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065" h="14287">
                    <a:moveTo>
                      <a:pt x="135859" y="14154"/>
                    </a:moveTo>
                    <a:lnTo>
                      <a:pt x="7081" y="14154"/>
                    </a:lnTo>
                    <a:cubicBezTo>
                      <a:pt x="3138" y="14154"/>
                      <a:pt x="-63" y="10954"/>
                      <a:pt x="-63" y="7010"/>
                    </a:cubicBezTo>
                    <a:cubicBezTo>
                      <a:pt x="-63" y="3067"/>
                      <a:pt x="3138" y="-133"/>
                      <a:pt x="7081" y="-133"/>
                    </a:cubicBezTo>
                    <a:lnTo>
                      <a:pt x="135859" y="-133"/>
                    </a:lnTo>
                    <a:cubicBezTo>
                      <a:pt x="139802" y="-133"/>
                      <a:pt x="143003" y="3067"/>
                      <a:pt x="143003" y="7010"/>
                    </a:cubicBezTo>
                    <a:cubicBezTo>
                      <a:pt x="143003" y="10954"/>
                      <a:pt x="139802" y="14154"/>
                      <a:pt x="135859" y="14154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0D588F3-EC55-4504-A899-2938EE4B9239}"/>
                  </a:ext>
                </a:extLst>
              </p:cNvPr>
              <p:cNvSpPr/>
              <p:nvPr/>
            </p:nvSpPr>
            <p:spPr>
              <a:xfrm>
                <a:off x="1831493" y="3079116"/>
                <a:ext cx="413385" cy="518921"/>
              </a:xfrm>
              <a:custGeom>
                <a:avLst/>
                <a:gdLst>
                  <a:gd name="connsiteX0" fmla="*/ 406178 w 413385"/>
                  <a:gd name="connsiteY0" fmla="*/ 518789 h 518921"/>
                  <a:gd name="connsiteX1" fmla="*/ 185865 w 413385"/>
                  <a:gd name="connsiteY1" fmla="*/ 518789 h 518921"/>
                  <a:gd name="connsiteX2" fmla="*/ 180626 w 413385"/>
                  <a:gd name="connsiteY2" fmla="*/ 516503 h 518921"/>
                  <a:gd name="connsiteX3" fmla="*/ 1842 w 413385"/>
                  <a:gd name="connsiteY3" fmla="*/ 324288 h 518921"/>
                  <a:gd name="connsiteX4" fmla="*/ -63 w 413385"/>
                  <a:gd name="connsiteY4" fmla="*/ 319430 h 518921"/>
                  <a:gd name="connsiteX5" fmla="*/ -63 w 413385"/>
                  <a:gd name="connsiteY5" fmla="*/ 7010 h 518921"/>
                  <a:gd name="connsiteX6" fmla="*/ 7081 w 413385"/>
                  <a:gd name="connsiteY6" fmla="*/ -133 h 518921"/>
                  <a:gd name="connsiteX7" fmla="*/ 255969 w 413385"/>
                  <a:gd name="connsiteY7" fmla="*/ -133 h 518921"/>
                  <a:gd name="connsiteX8" fmla="*/ 263113 w 413385"/>
                  <a:gd name="connsiteY8" fmla="*/ 7010 h 518921"/>
                  <a:gd name="connsiteX9" fmla="*/ 255969 w 413385"/>
                  <a:gd name="connsiteY9" fmla="*/ 14154 h 518921"/>
                  <a:gd name="connsiteX10" fmla="*/ 13748 w 413385"/>
                  <a:gd name="connsiteY10" fmla="*/ 14154 h 518921"/>
                  <a:gd name="connsiteX11" fmla="*/ 13748 w 413385"/>
                  <a:gd name="connsiteY11" fmla="*/ 316668 h 518921"/>
                  <a:gd name="connsiteX12" fmla="*/ 188913 w 413385"/>
                  <a:gd name="connsiteY12" fmla="*/ 504501 h 518921"/>
                  <a:gd name="connsiteX13" fmla="*/ 399035 w 413385"/>
                  <a:gd name="connsiteY13" fmla="*/ 504501 h 518921"/>
                  <a:gd name="connsiteX14" fmla="*/ 399035 w 413385"/>
                  <a:gd name="connsiteY14" fmla="*/ 296189 h 518921"/>
                  <a:gd name="connsiteX15" fmla="*/ 406178 w 413385"/>
                  <a:gd name="connsiteY15" fmla="*/ 289046 h 518921"/>
                  <a:gd name="connsiteX16" fmla="*/ 413322 w 413385"/>
                  <a:gd name="connsiteY16" fmla="*/ 296189 h 518921"/>
                  <a:gd name="connsiteX17" fmla="*/ 413322 w 413385"/>
                  <a:gd name="connsiteY17" fmla="*/ 511645 h 518921"/>
                  <a:gd name="connsiteX18" fmla="*/ 406178 w 413385"/>
                  <a:gd name="connsiteY18" fmla="*/ 518789 h 518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3385" h="518921">
                    <a:moveTo>
                      <a:pt x="406178" y="518789"/>
                    </a:moveTo>
                    <a:lnTo>
                      <a:pt x="185865" y="518789"/>
                    </a:lnTo>
                    <a:cubicBezTo>
                      <a:pt x="183884" y="518779"/>
                      <a:pt x="181988" y="517951"/>
                      <a:pt x="180626" y="516503"/>
                    </a:cubicBezTo>
                    <a:lnTo>
                      <a:pt x="1842" y="324288"/>
                    </a:lnTo>
                    <a:cubicBezTo>
                      <a:pt x="613" y="322974"/>
                      <a:pt x="-72" y="321231"/>
                      <a:pt x="-63" y="319430"/>
                    </a:cubicBezTo>
                    <a:lnTo>
                      <a:pt x="-63" y="7010"/>
                    </a:lnTo>
                    <a:cubicBezTo>
                      <a:pt x="-63" y="3067"/>
                      <a:pt x="3138" y="-133"/>
                      <a:pt x="7081" y="-133"/>
                    </a:cubicBezTo>
                    <a:lnTo>
                      <a:pt x="255969" y="-133"/>
                    </a:lnTo>
                    <a:cubicBezTo>
                      <a:pt x="259913" y="-133"/>
                      <a:pt x="263113" y="3067"/>
                      <a:pt x="263113" y="7010"/>
                    </a:cubicBezTo>
                    <a:cubicBezTo>
                      <a:pt x="263113" y="10954"/>
                      <a:pt x="259913" y="14154"/>
                      <a:pt x="255969" y="14154"/>
                    </a:cubicBezTo>
                    <a:lnTo>
                      <a:pt x="13748" y="14154"/>
                    </a:lnTo>
                    <a:lnTo>
                      <a:pt x="13748" y="316668"/>
                    </a:lnTo>
                    <a:lnTo>
                      <a:pt x="188913" y="504501"/>
                    </a:lnTo>
                    <a:lnTo>
                      <a:pt x="399035" y="504501"/>
                    </a:lnTo>
                    <a:lnTo>
                      <a:pt x="399035" y="296189"/>
                    </a:lnTo>
                    <a:cubicBezTo>
                      <a:pt x="399035" y="292246"/>
                      <a:pt x="402235" y="289046"/>
                      <a:pt x="406178" y="289046"/>
                    </a:cubicBezTo>
                    <a:cubicBezTo>
                      <a:pt x="410122" y="289046"/>
                      <a:pt x="413322" y="292246"/>
                      <a:pt x="413322" y="296189"/>
                    </a:cubicBezTo>
                    <a:lnTo>
                      <a:pt x="413322" y="511645"/>
                    </a:lnTo>
                    <a:cubicBezTo>
                      <a:pt x="413275" y="515569"/>
                      <a:pt x="410103" y="518741"/>
                      <a:pt x="406178" y="518789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EB8EFFC-BEBE-4D3E-A0B6-3A41DD83691D}"/>
                  </a:ext>
                </a:extLst>
              </p:cNvPr>
              <p:cNvSpPr/>
              <p:nvPr/>
            </p:nvSpPr>
            <p:spPr>
              <a:xfrm>
                <a:off x="1831017" y="3391536"/>
                <a:ext cx="193548" cy="206501"/>
              </a:xfrm>
              <a:custGeom>
                <a:avLst/>
                <a:gdLst>
                  <a:gd name="connsiteX0" fmla="*/ 186341 w 193548"/>
                  <a:gd name="connsiteY0" fmla="*/ 206369 h 206501"/>
                  <a:gd name="connsiteX1" fmla="*/ 179198 w 193548"/>
                  <a:gd name="connsiteY1" fmla="*/ 199225 h 206501"/>
                  <a:gd name="connsiteX2" fmla="*/ 179198 w 193548"/>
                  <a:gd name="connsiteY2" fmla="*/ 14154 h 206501"/>
                  <a:gd name="connsiteX3" fmla="*/ 7081 w 193548"/>
                  <a:gd name="connsiteY3" fmla="*/ 14154 h 206501"/>
                  <a:gd name="connsiteX4" fmla="*/ -63 w 193548"/>
                  <a:gd name="connsiteY4" fmla="*/ 7010 h 206501"/>
                  <a:gd name="connsiteX5" fmla="*/ 7081 w 193548"/>
                  <a:gd name="connsiteY5" fmla="*/ -133 h 206501"/>
                  <a:gd name="connsiteX6" fmla="*/ 186341 w 193548"/>
                  <a:gd name="connsiteY6" fmla="*/ -133 h 206501"/>
                  <a:gd name="connsiteX7" fmla="*/ 193485 w 193548"/>
                  <a:gd name="connsiteY7" fmla="*/ 7010 h 206501"/>
                  <a:gd name="connsiteX8" fmla="*/ 193485 w 193548"/>
                  <a:gd name="connsiteY8" fmla="*/ 199225 h 206501"/>
                  <a:gd name="connsiteX9" fmla="*/ 186341 w 193548"/>
                  <a:gd name="connsiteY9" fmla="*/ 206369 h 206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548" h="206501">
                    <a:moveTo>
                      <a:pt x="186341" y="206369"/>
                    </a:moveTo>
                    <a:cubicBezTo>
                      <a:pt x="182398" y="206369"/>
                      <a:pt x="179198" y="203168"/>
                      <a:pt x="179198" y="199225"/>
                    </a:cubicBezTo>
                    <a:lnTo>
                      <a:pt x="179198" y="14154"/>
                    </a:lnTo>
                    <a:lnTo>
                      <a:pt x="7081" y="14154"/>
                    </a:lnTo>
                    <a:cubicBezTo>
                      <a:pt x="3138" y="14154"/>
                      <a:pt x="-63" y="10954"/>
                      <a:pt x="-63" y="7010"/>
                    </a:cubicBezTo>
                    <a:cubicBezTo>
                      <a:pt x="-63" y="3067"/>
                      <a:pt x="3138" y="-133"/>
                      <a:pt x="7081" y="-133"/>
                    </a:cubicBezTo>
                    <a:lnTo>
                      <a:pt x="186341" y="-133"/>
                    </a:lnTo>
                    <a:cubicBezTo>
                      <a:pt x="190266" y="-86"/>
                      <a:pt x="193438" y="3086"/>
                      <a:pt x="193485" y="7010"/>
                    </a:cubicBezTo>
                    <a:lnTo>
                      <a:pt x="193485" y="199225"/>
                    </a:lnTo>
                    <a:cubicBezTo>
                      <a:pt x="193438" y="203149"/>
                      <a:pt x="190266" y="206321"/>
                      <a:pt x="186341" y="206369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5B805E9-E9C6-4E06-B0F5-958F6D675DF3}"/>
                  </a:ext>
                </a:extLst>
              </p:cNvPr>
              <p:cNvSpPr/>
              <p:nvPr/>
            </p:nvSpPr>
            <p:spPr>
              <a:xfrm>
                <a:off x="2087811" y="3043683"/>
                <a:ext cx="299846" cy="299846"/>
              </a:xfrm>
              <a:custGeom>
                <a:avLst/>
                <a:gdLst>
                  <a:gd name="connsiteX0" fmla="*/ 149861 w 299846"/>
                  <a:gd name="connsiteY0" fmla="*/ 299714 h 299846"/>
                  <a:gd name="connsiteX1" fmla="*/ -63 w 299846"/>
                  <a:gd name="connsiteY1" fmla="*/ 149790 h 299846"/>
                  <a:gd name="connsiteX2" fmla="*/ 149861 w 299846"/>
                  <a:gd name="connsiteY2" fmla="*/ -133 h 299846"/>
                  <a:gd name="connsiteX3" fmla="*/ 299784 w 299846"/>
                  <a:gd name="connsiteY3" fmla="*/ 149790 h 299846"/>
                  <a:gd name="connsiteX4" fmla="*/ 149861 w 299846"/>
                  <a:gd name="connsiteY4" fmla="*/ 299714 h 299846"/>
                  <a:gd name="connsiteX5" fmla="*/ 149861 w 299846"/>
                  <a:gd name="connsiteY5" fmla="*/ 13964 h 299846"/>
                  <a:gd name="connsiteX6" fmla="*/ 14225 w 299846"/>
                  <a:gd name="connsiteY6" fmla="*/ 149600 h 299846"/>
                  <a:gd name="connsiteX7" fmla="*/ 149861 w 299846"/>
                  <a:gd name="connsiteY7" fmla="*/ 285236 h 299846"/>
                  <a:gd name="connsiteX8" fmla="*/ 285497 w 299846"/>
                  <a:gd name="connsiteY8" fmla="*/ 149600 h 299846"/>
                  <a:gd name="connsiteX9" fmla="*/ 149861 w 299846"/>
                  <a:gd name="connsiteY9" fmla="*/ 14154 h 299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846" h="299846">
                    <a:moveTo>
                      <a:pt x="149861" y="299714"/>
                    </a:moveTo>
                    <a:cubicBezTo>
                      <a:pt x="67060" y="299714"/>
                      <a:pt x="-63" y="232591"/>
                      <a:pt x="-63" y="149790"/>
                    </a:cubicBezTo>
                    <a:cubicBezTo>
                      <a:pt x="-63" y="66989"/>
                      <a:pt x="67060" y="-133"/>
                      <a:pt x="149861" y="-133"/>
                    </a:cubicBezTo>
                    <a:cubicBezTo>
                      <a:pt x="232661" y="-133"/>
                      <a:pt x="299784" y="66989"/>
                      <a:pt x="299784" y="149790"/>
                    </a:cubicBezTo>
                    <a:cubicBezTo>
                      <a:pt x="299679" y="232543"/>
                      <a:pt x="232614" y="299609"/>
                      <a:pt x="149861" y="299714"/>
                    </a:cubicBezTo>
                    <a:close/>
                    <a:moveTo>
                      <a:pt x="149861" y="13964"/>
                    </a:moveTo>
                    <a:cubicBezTo>
                      <a:pt x="74947" y="13964"/>
                      <a:pt x="14225" y="74685"/>
                      <a:pt x="14225" y="149600"/>
                    </a:cubicBezTo>
                    <a:cubicBezTo>
                      <a:pt x="14225" y="224514"/>
                      <a:pt x="74947" y="285236"/>
                      <a:pt x="149861" y="285236"/>
                    </a:cubicBezTo>
                    <a:cubicBezTo>
                      <a:pt x="224775" y="285236"/>
                      <a:pt x="285497" y="224514"/>
                      <a:pt x="285497" y="149600"/>
                    </a:cubicBezTo>
                    <a:cubicBezTo>
                      <a:pt x="285335" y="74790"/>
                      <a:pt x="224670" y="14202"/>
                      <a:pt x="149861" y="14154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1CF4A8B-8142-4D0B-AF72-11472201BFC7}"/>
                  </a:ext>
                </a:extLst>
              </p:cNvPr>
              <p:cNvSpPr/>
              <p:nvPr/>
            </p:nvSpPr>
            <p:spPr>
              <a:xfrm>
                <a:off x="2172093" y="3132800"/>
                <a:ext cx="152214" cy="94429"/>
              </a:xfrm>
              <a:custGeom>
                <a:avLst/>
                <a:gdLst>
                  <a:gd name="connsiteX0" fmla="*/ 65578 w 152214"/>
                  <a:gd name="connsiteY0" fmla="*/ 94296 h 94429"/>
                  <a:gd name="connsiteX1" fmla="*/ 61673 w 152214"/>
                  <a:gd name="connsiteY1" fmla="*/ 93153 h 94429"/>
                  <a:gd name="connsiteX2" fmla="*/ 3666 w 152214"/>
                  <a:gd name="connsiteY2" fmla="*/ 55053 h 94429"/>
                  <a:gd name="connsiteX3" fmla="*/ 808 w 152214"/>
                  <a:gd name="connsiteY3" fmla="*/ 45366 h 94429"/>
                  <a:gd name="connsiteX4" fmla="*/ 10495 w 152214"/>
                  <a:gd name="connsiteY4" fmla="*/ 42508 h 94429"/>
                  <a:gd name="connsiteX5" fmla="*/ 11476 w 152214"/>
                  <a:gd name="connsiteY5" fmla="*/ 43147 h 94429"/>
                  <a:gd name="connsiteX6" fmla="*/ 64531 w 152214"/>
                  <a:gd name="connsiteY6" fmla="*/ 77722 h 94429"/>
                  <a:gd name="connsiteX7" fmla="*/ 139969 w 152214"/>
                  <a:gd name="connsiteY7" fmla="*/ 1999 h 94429"/>
                  <a:gd name="connsiteX8" fmla="*/ 149932 w 152214"/>
                  <a:gd name="connsiteY8" fmla="*/ 1865 h 94429"/>
                  <a:gd name="connsiteX9" fmla="*/ 150065 w 152214"/>
                  <a:gd name="connsiteY9" fmla="*/ 1999 h 94429"/>
                  <a:gd name="connsiteX10" fmla="*/ 150065 w 152214"/>
                  <a:gd name="connsiteY10" fmla="*/ 12095 h 94429"/>
                  <a:gd name="connsiteX11" fmla="*/ 70817 w 152214"/>
                  <a:gd name="connsiteY11" fmla="*/ 91724 h 94429"/>
                  <a:gd name="connsiteX12" fmla="*/ 65578 w 152214"/>
                  <a:gd name="connsiteY12" fmla="*/ 94296 h 94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2214" h="94429">
                    <a:moveTo>
                      <a:pt x="65578" y="94296"/>
                    </a:moveTo>
                    <a:cubicBezTo>
                      <a:pt x="64188" y="94315"/>
                      <a:pt x="62835" y="93915"/>
                      <a:pt x="61673" y="93153"/>
                    </a:cubicBezTo>
                    <a:lnTo>
                      <a:pt x="3666" y="55053"/>
                    </a:lnTo>
                    <a:cubicBezTo>
                      <a:pt x="199" y="53167"/>
                      <a:pt x="-1078" y="48824"/>
                      <a:pt x="808" y="45366"/>
                    </a:cubicBezTo>
                    <a:cubicBezTo>
                      <a:pt x="2694" y="41899"/>
                      <a:pt x="7028" y="40622"/>
                      <a:pt x="10495" y="42508"/>
                    </a:cubicBezTo>
                    <a:cubicBezTo>
                      <a:pt x="10838" y="42689"/>
                      <a:pt x="11172" y="42909"/>
                      <a:pt x="11476" y="43147"/>
                    </a:cubicBezTo>
                    <a:lnTo>
                      <a:pt x="64531" y="77722"/>
                    </a:lnTo>
                    <a:lnTo>
                      <a:pt x="139969" y="1999"/>
                    </a:lnTo>
                    <a:cubicBezTo>
                      <a:pt x="142683" y="-792"/>
                      <a:pt x="147151" y="-849"/>
                      <a:pt x="149932" y="1865"/>
                    </a:cubicBezTo>
                    <a:cubicBezTo>
                      <a:pt x="149980" y="1913"/>
                      <a:pt x="150027" y="1951"/>
                      <a:pt x="150065" y="1999"/>
                    </a:cubicBezTo>
                    <a:cubicBezTo>
                      <a:pt x="152847" y="4789"/>
                      <a:pt x="152847" y="9304"/>
                      <a:pt x="150065" y="12095"/>
                    </a:cubicBezTo>
                    <a:lnTo>
                      <a:pt x="70817" y="91724"/>
                    </a:lnTo>
                    <a:cubicBezTo>
                      <a:pt x="69484" y="93248"/>
                      <a:pt x="67598" y="94182"/>
                      <a:pt x="65578" y="94296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B72E36E-D42A-41EB-99C7-E3F9FADFFF1B}"/>
                  </a:ext>
                </a:extLst>
              </p:cNvPr>
              <p:cNvSpPr/>
              <p:nvPr/>
            </p:nvSpPr>
            <p:spPr>
              <a:xfrm>
                <a:off x="2230590" y="3303620"/>
                <a:ext cx="14287" cy="33338"/>
              </a:xfrm>
              <a:custGeom>
                <a:avLst/>
                <a:gdLst>
                  <a:gd name="connsiteX0" fmla="*/ 7081 w 14287"/>
                  <a:gd name="connsiteY0" fmla="*/ 33204 h 33338"/>
                  <a:gd name="connsiteX1" fmla="*/ -63 w 14287"/>
                  <a:gd name="connsiteY1" fmla="*/ 26251 h 33338"/>
                  <a:gd name="connsiteX2" fmla="*/ -63 w 14287"/>
                  <a:gd name="connsiteY2" fmla="*/ 26060 h 33338"/>
                  <a:gd name="connsiteX3" fmla="*/ -63 w 14287"/>
                  <a:gd name="connsiteY3" fmla="*/ 7010 h 33338"/>
                  <a:gd name="connsiteX4" fmla="*/ 7081 w 14287"/>
                  <a:gd name="connsiteY4" fmla="*/ -133 h 33338"/>
                  <a:gd name="connsiteX5" fmla="*/ 14225 w 14287"/>
                  <a:gd name="connsiteY5" fmla="*/ 7010 h 33338"/>
                  <a:gd name="connsiteX6" fmla="*/ 14225 w 14287"/>
                  <a:gd name="connsiteY6" fmla="*/ 26060 h 33338"/>
                  <a:gd name="connsiteX7" fmla="*/ 7081 w 14287"/>
                  <a:gd name="connsiteY7" fmla="*/ 33204 h 3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87" h="33338">
                    <a:moveTo>
                      <a:pt x="7081" y="33204"/>
                    </a:moveTo>
                    <a:cubicBezTo>
                      <a:pt x="3185" y="33261"/>
                      <a:pt x="-6" y="30147"/>
                      <a:pt x="-63" y="26251"/>
                    </a:cubicBezTo>
                    <a:cubicBezTo>
                      <a:pt x="-63" y="26184"/>
                      <a:pt x="-63" y="26127"/>
                      <a:pt x="-63" y="26060"/>
                    </a:cubicBezTo>
                    <a:lnTo>
                      <a:pt x="-63" y="7010"/>
                    </a:lnTo>
                    <a:cubicBezTo>
                      <a:pt x="-63" y="3067"/>
                      <a:pt x="3138" y="-133"/>
                      <a:pt x="7081" y="-133"/>
                    </a:cubicBezTo>
                    <a:cubicBezTo>
                      <a:pt x="11024" y="-133"/>
                      <a:pt x="14225" y="3067"/>
                      <a:pt x="14225" y="7010"/>
                    </a:cubicBezTo>
                    <a:lnTo>
                      <a:pt x="14225" y="26060"/>
                    </a:lnTo>
                    <a:cubicBezTo>
                      <a:pt x="14225" y="30004"/>
                      <a:pt x="11024" y="33204"/>
                      <a:pt x="7081" y="33204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1C89CEB-253F-4762-94EB-0CBF28784CF7}"/>
                  </a:ext>
                </a:extLst>
              </p:cNvPr>
              <p:cNvSpPr/>
              <p:nvPr/>
            </p:nvSpPr>
            <p:spPr>
              <a:xfrm>
                <a:off x="2345652" y="3187796"/>
                <a:ext cx="42005" cy="14287"/>
              </a:xfrm>
              <a:custGeom>
                <a:avLst/>
                <a:gdLst>
                  <a:gd name="connsiteX0" fmla="*/ 34799 w 42005"/>
                  <a:gd name="connsiteY0" fmla="*/ 14154 h 14287"/>
                  <a:gd name="connsiteX1" fmla="*/ 7081 w 42005"/>
                  <a:gd name="connsiteY1" fmla="*/ 14154 h 14287"/>
                  <a:gd name="connsiteX2" fmla="*/ -63 w 42005"/>
                  <a:gd name="connsiteY2" fmla="*/ 7010 h 14287"/>
                  <a:gd name="connsiteX3" fmla="*/ 7081 w 42005"/>
                  <a:gd name="connsiteY3" fmla="*/ -133 h 14287"/>
                  <a:gd name="connsiteX4" fmla="*/ 34799 w 42005"/>
                  <a:gd name="connsiteY4" fmla="*/ -133 h 14287"/>
                  <a:gd name="connsiteX5" fmla="*/ 41942 w 42005"/>
                  <a:gd name="connsiteY5" fmla="*/ 7010 h 14287"/>
                  <a:gd name="connsiteX6" fmla="*/ 34799 w 42005"/>
                  <a:gd name="connsiteY6" fmla="*/ 14154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05" h="14287">
                    <a:moveTo>
                      <a:pt x="34799" y="14154"/>
                    </a:moveTo>
                    <a:lnTo>
                      <a:pt x="7081" y="14154"/>
                    </a:lnTo>
                    <a:cubicBezTo>
                      <a:pt x="3138" y="14154"/>
                      <a:pt x="-63" y="10954"/>
                      <a:pt x="-63" y="7010"/>
                    </a:cubicBezTo>
                    <a:cubicBezTo>
                      <a:pt x="-63" y="3067"/>
                      <a:pt x="3138" y="-133"/>
                      <a:pt x="7081" y="-133"/>
                    </a:cubicBezTo>
                    <a:lnTo>
                      <a:pt x="34799" y="-133"/>
                    </a:lnTo>
                    <a:cubicBezTo>
                      <a:pt x="38742" y="-133"/>
                      <a:pt x="41942" y="3067"/>
                      <a:pt x="41942" y="7010"/>
                    </a:cubicBezTo>
                    <a:cubicBezTo>
                      <a:pt x="41942" y="10954"/>
                      <a:pt x="38742" y="14154"/>
                      <a:pt x="34799" y="14154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1C81DF4-C95B-4CDD-85C8-B99F5E52E785}"/>
                  </a:ext>
                </a:extLst>
              </p:cNvPr>
              <p:cNvSpPr/>
              <p:nvPr/>
            </p:nvSpPr>
            <p:spPr>
              <a:xfrm>
                <a:off x="2087811" y="3187796"/>
                <a:ext cx="42290" cy="14287"/>
              </a:xfrm>
              <a:custGeom>
                <a:avLst/>
                <a:gdLst>
                  <a:gd name="connsiteX0" fmla="*/ 35084 w 42290"/>
                  <a:gd name="connsiteY0" fmla="*/ 14154 h 14287"/>
                  <a:gd name="connsiteX1" fmla="*/ 7081 w 42290"/>
                  <a:gd name="connsiteY1" fmla="*/ 14154 h 14287"/>
                  <a:gd name="connsiteX2" fmla="*/ -63 w 42290"/>
                  <a:gd name="connsiteY2" fmla="*/ 7010 h 14287"/>
                  <a:gd name="connsiteX3" fmla="*/ 7081 w 42290"/>
                  <a:gd name="connsiteY3" fmla="*/ -133 h 14287"/>
                  <a:gd name="connsiteX4" fmla="*/ 35084 w 42290"/>
                  <a:gd name="connsiteY4" fmla="*/ -133 h 14287"/>
                  <a:gd name="connsiteX5" fmla="*/ 42228 w 42290"/>
                  <a:gd name="connsiteY5" fmla="*/ 7010 h 14287"/>
                  <a:gd name="connsiteX6" fmla="*/ 35084 w 42290"/>
                  <a:gd name="connsiteY6" fmla="*/ 14154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290" h="14287">
                    <a:moveTo>
                      <a:pt x="35084" y="14154"/>
                    </a:moveTo>
                    <a:lnTo>
                      <a:pt x="7081" y="14154"/>
                    </a:lnTo>
                    <a:cubicBezTo>
                      <a:pt x="3138" y="14154"/>
                      <a:pt x="-63" y="10954"/>
                      <a:pt x="-63" y="7010"/>
                    </a:cubicBezTo>
                    <a:cubicBezTo>
                      <a:pt x="-63" y="3067"/>
                      <a:pt x="3138" y="-133"/>
                      <a:pt x="7081" y="-133"/>
                    </a:cubicBezTo>
                    <a:lnTo>
                      <a:pt x="35084" y="-133"/>
                    </a:lnTo>
                    <a:cubicBezTo>
                      <a:pt x="39028" y="-133"/>
                      <a:pt x="42228" y="3067"/>
                      <a:pt x="42228" y="7010"/>
                    </a:cubicBezTo>
                    <a:cubicBezTo>
                      <a:pt x="42228" y="10954"/>
                      <a:pt x="39028" y="14154"/>
                      <a:pt x="35084" y="14154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BA0BE46-2CC5-4DF0-ABF1-F79E7CA6594B}"/>
                  </a:ext>
                </a:extLst>
              </p:cNvPr>
              <p:cNvSpPr/>
              <p:nvPr/>
            </p:nvSpPr>
            <p:spPr>
              <a:xfrm>
                <a:off x="2057140" y="3495168"/>
                <a:ext cx="143065" cy="14287"/>
              </a:xfrm>
              <a:custGeom>
                <a:avLst/>
                <a:gdLst>
                  <a:gd name="connsiteX0" fmla="*/ 135859 w 143065"/>
                  <a:gd name="connsiteY0" fmla="*/ 14154 h 14287"/>
                  <a:gd name="connsiteX1" fmla="*/ 7081 w 143065"/>
                  <a:gd name="connsiteY1" fmla="*/ 14154 h 14287"/>
                  <a:gd name="connsiteX2" fmla="*/ -63 w 143065"/>
                  <a:gd name="connsiteY2" fmla="*/ 7010 h 14287"/>
                  <a:gd name="connsiteX3" fmla="*/ 7081 w 143065"/>
                  <a:gd name="connsiteY3" fmla="*/ -133 h 14287"/>
                  <a:gd name="connsiteX4" fmla="*/ 135859 w 143065"/>
                  <a:gd name="connsiteY4" fmla="*/ -133 h 14287"/>
                  <a:gd name="connsiteX5" fmla="*/ 143003 w 143065"/>
                  <a:gd name="connsiteY5" fmla="*/ 7010 h 14287"/>
                  <a:gd name="connsiteX6" fmla="*/ 135859 w 143065"/>
                  <a:gd name="connsiteY6" fmla="*/ 14154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065" h="14287">
                    <a:moveTo>
                      <a:pt x="135859" y="14154"/>
                    </a:moveTo>
                    <a:lnTo>
                      <a:pt x="7081" y="14154"/>
                    </a:lnTo>
                    <a:cubicBezTo>
                      <a:pt x="3138" y="14154"/>
                      <a:pt x="-63" y="10954"/>
                      <a:pt x="-63" y="7010"/>
                    </a:cubicBezTo>
                    <a:cubicBezTo>
                      <a:pt x="-63" y="3067"/>
                      <a:pt x="3138" y="-133"/>
                      <a:pt x="7081" y="-133"/>
                    </a:cubicBezTo>
                    <a:lnTo>
                      <a:pt x="135859" y="-133"/>
                    </a:lnTo>
                    <a:cubicBezTo>
                      <a:pt x="139802" y="-133"/>
                      <a:pt x="143003" y="3067"/>
                      <a:pt x="143003" y="7010"/>
                    </a:cubicBezTo>
                    <a:cubicBezTo>
                      <a:pt x="143003" y="10954"/>
                      <a:pt x="139802" y="14154"/>
                      <a:pt x="135859" y="14154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EFB76D2-4149-43BB-8D52-37FC848DA0B4}"/>
              </a:ext>
            </a:extLst>
          </p:cNvPr>
          <p:cNvGrpSpPr/>
          <p:nvPr/>
        </p:nvGrpSpPr>
        <p:grpSpPr>
          <a:xfrm>
            <a:off x="6717372" y="2038393"/>
            <a:ext cx="764803" cy="764803"/>
            <a:chOff x="6923776" y="2001073"/>
            <a:chExt cx="764803" cy="76480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5BD307C-2B15-4C07-B29A-26F5BC0F6408}"/>
                </a:ext>
              </a:extLst>
            </p:cNvPr>
            <p:cNvSpPr/>
            <p:nvPr userDrawn="1"/>
          </p:nvSpPr>
          <p:spPr>
            <a:xfrm>
              <a:off x="6923776" y="2001073"/>
              <a:ext cx="764803" cy="764803"/>
            </a:xfrm>
            <a:prstGeom prst="roundRect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FB39DBF-40FE-4F76-8C1A-9A224BE5BF3B}"/>
                </a:ext>
              </a:extLst>
            </p:cNvPr>
            <p:cNvGrpSpPr/>
            <p:nvPr userDrawn="1"/>
          </p:nvGrpSpPr>
          <p:grpSpPr>
            <a:xfrm>
              <a:off x="7085826" y="2167453"/>
              <a:ext cx="431468" cy="432043"/>
              <a:chOff x="3590626" y="5695519"/>
              <a:chExt cx="547628" cy="548357"/>
            </a:xfrm>
            <a:solidFill>
              <a:schemeClr val="tx2"/>
            </a:solidFill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661927C-17F2-4BCD-B930-32584C22D504}"/>
                  </a:ext>
                </a:extLst>
              </p:cNvPr>
              <p:cNvSpPr/>
              <p:nvPr/>
            </p:nvSpPr>
            <p:spPr>
              <a:xfrm>
                <a:off x="3590626" y="5749164"/>
                <a:ext cx="481470" cy="494712"/>
              </a:xfrm>
              <a:custGeom>
                <a:avLst/>
                <a:gdLst>
                  <a:gd name="connsiteX0" fmla="*/ 476036 w 481470"/>
                  <a:gd name="connsiteY0" fmla="*/ 314668 h 494712"/>
                  <a:gd name="connsiteX1" fmla="*/ 252484 w 481470"/>
                  <a:gd name="connsiteY1" fmla="*/ 241992 h 494712"/>
                  <a:gd name="connsiteX2" fmla="*/ 252484 w 481470"/>
                  <a:gd name="connsiteY2" fmla="*/ 7010 h 494712"/>
                  <a:gd name="connsiteX3" fmla="*/ 245340 w 481470"/>
                  <a:gd name="connsiteY3" fmla="*/ -133 h 494712"/>
                  <a:gd name="connsiteX4" fmla="*/ -53 w 481470"/>
                  <a:gd name="connsiteY4" fmla="*/ 249755 h 494712"/>
                  <a:gd name="connsiteX5" fmla="*/ 169140 w 481470"/>
                  <a:gd name="connsiteY5" fmla="*/ 482403 h 494712"/>
                  <a:gd name="connsiteX6" fmla="*/ 481084 w 481470"/>
                  <a:gd name="connsiteY6" fmla="*/ 323621 h 494712"/>
                  <a:gd name="connsiteX7" fmla="*/ 476464 w 481470"/>
                  <a:gd name="connsiteY7" fmla="*/ 314792 h 494712"/>
                  <a:gd name="connsiteX8" fmla="*/ 476036 w 481470"/>
                  <a:gd name="connsiteY8" fmla="*/ 314668 h 494712"/>
                  <a:gd name="connsiteX9" fmla="*/ 351258 w 481470"/>
                  <a:gd name="connsiteY9" fmla="*/ 454876 h 494712"/>
                  <a:gd name="connsiteX10" fmla="*/ 37848 w 481470"/>
                  <a:gd name="connsiteY10" fmla="*/ 352796 h 494712"/>
                  <a:gd name="connsiteX11" fmla="*/ 23884 w 481470"/>
                  <a:gd name="connsiteY11" fmla="*/ 175222 h 494712"/>
                  <a:gd name="connsiteX12" fmla="*/ 238387 w 481470"/>
                  <a:gd name="connsiteY12" fmla="*/ 14250 h 494712"/>
                  <a:gd name="connsiteX13" fmla="*/ 238387 w 481470"/>
                  <a:gd name="connsiteY13" fmla="*/ 247231 h 494712"/>
                  <a:gd name="connsiteX14" fmla="*/ 243340 w 481470"/>
                  <a:gd name="connsiteY14" fmla="*/ 253994 h 494712"/>
                  <a:gd name="connsiteX15" fmla="*/ 464701 w 481470"/>
                  <a:gd name="connsiteY15" fmla="*/ 325907 h 494712"/>
                  <a:gd name="connsiteX16" fmla="*/ 351258 w 481470"/>
                  <a:gd name="connsiteY16" fmla="*/ 454876 h 494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1470" h="494712">
                    <a:moveTo>
                      <a:pt x="476036" y="314668"/>
                    </a:moveTo>
                    <a:lnTo>
                      <a:pt x="252484" y="241992"/>
                    </a:lnTo>
                    <a:lnTo>
                      <a:pt x="252484" y="7010"/>
                    </a:lnTo>
                    <a:cubicBezTo>
                      <a:pt x="252436" y="3086"/>
                      <a:pt x="249264" y="-86"/>
                      <a:pt x="245340" y="-133"/>
                    </a:cubicBezTo>
                    <a:cubicBezTo>
                      <a:pt x="108571" y="1105"/>
                      <a:pt x="-1291" y="112985"/>
                      <a:pt x="-53" y="249755"/>
                    </a:cubicBezTo>
                    <a:cubicBezTo>
                      <a:pt x="910" y="355464"/>
                      <a:pt x="68870" y="448913"/>
                      <a:pt x="169140" y="482403"/>
                    </a:cubicBezTo>
                    <a:cubicBezTo>
                      <a:pt x="299118" y="524618"/>
                      <a:pt x="438726" y="453552"/>
                      <a:pt x="481084" y="323621"/>
                    </a:cubicBezTo>
                    <a:cubicBezTo>
                      <a:pt x="482246" y="319907"/>
                      <a:pt x="480179" y="315954"/>
                      <a:pt x="476464" y="314792"/>
                    </a:cubicBezTo>
                    <a:cubicBezTo>
                      <a:pt x="476321" y="314744"/>
                      <a:pt x="476178" y="314706"/>
                      <a:pt x="476036" y="314668"/>
                    </a:cubicBezTo>
                    <a:close/>
                    <a:moveTo>
                      <a:pt x="351258" y="454876"/>
                    </a:moveTo>
                    <a:cubicBezTo>
                      <a:pt x="236520" y="513235"/>
                      <a:pt x="96198" y="467535"/>
                      <a:pt x="37848" y="352796"/>
                    </a:cubicBezTo>
                    <a:cubicBezTo>
                      <a:pt x="9863" y="297789"/>
                      <a:pt x="4843" y="233925"/>
                      <a:pt x="23884" y="175222"/>
                    </a:cubicBezTo>
                    <a:cubicBezTo>
                      <a:pt x="53297" y="81001"/>
                      <a:pt x="139698" y="16164"/>
                      <a:pt x="238387" y="14250"/>
                    </a:cubicBezTo>
                    <a:lnTo>
                      <a:pt x="238387" y="247231"/>
                    </a:lnTo>
                    <a:cubicBezTo>
                      <a:pt x="238406" y="250317"/>
                      <a:pt x="240396" y="253051"/>
                      <a:pt x="243340" y="253994"/>
                    </a:cubicBezTo>
                    <a:lnTo>
                      <a:pt x="464701" y="325907"/>
                    </a:lnTo>
                    <a:cubicBezTo>
                      <a:pt x="444794" y="381838"/>
                      <a:pt x="404189" y="427996"/>
                      <a:pt x="351258" y="454876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BCFE3C8-7202-488E-AE04-FC9D27C87CA7}"/>
                  </a:ext>
                </a:extLst>
              </p:cNvPr>
              <p:cNvSpPr/>
              <p:nvPr/>
            </p:nvSpPr>
            <p:spPr>
              <a:xfrm>
                <a:off x="3883024" y="5776239"/>
                <a:ext cx="255230" cy="282488"/>
              </a:xfrm>
              <a:custGeom>
                <a:avLst/>
                <a:gdLst>
                  <a:gd name="connsiteX0" fmla="*/ 152491 w 255230"/>
                  <a:gd name="connsiteY0" fmla="*/ 1176 h 282488"/>
                  <a:gd name="connsiteX1" fmla="*/ 147157 w 255230"/>
                  <a:gd name="connsiteY1" fmla="*/ -62 h 282488"/>
                  <a:gd name="connsiteX2" fmla="*/ 142490 w 255230"/>
                  <a:gd name="connsiteY2" fmla="*/ 2795 h 282488"/>
                  <a:gd name="connsiteX3" fmla="*/ 1329 w 255230"/>
                  <a:gd name="connsiteY3" fmla="*/ 197105 h 282488"/>
                  <a:gd name="connsiteX4" fmla="*/ 282 w 255230"/>
                  <a:gd name="connsiteY4" fmla="*/ 203487 h 282488"/>
                  <a:gd name="connsiteX5" fmla="*/ 4854 w 255230"/>
                  <a:gd name="connsiteY5" fmla="*/ 208154 h 282488"/>
                  <a:gd name="connsiteX6" fmla="*/ 233454 w 255230"/>
                  <a:gd name="connsiteY6" fmla="*/ 282354 h 282488"/>
                  <a:gd name="connsiteX7" fmla="*/ 235740 w 255230"/>
                  <a:gd name="connsiteY7" fmla="*/ 282354 h 282488"/>
                  <a:gd name="connsiteX8" fmla="*/ 238978 w 255230"/>
                  <a:gd name="connsiteY8" fmla="*/ 281592 h 282488"/>
                  <a:gd name="connsiteX9" fmla="*/ 242502 w 255230"/>
                  <a:gd name="connsiteY9" fmla="*/ 277496 h 282488"/>
                  <a:gd name="connsiteX10" fmla="*/ 152491 w 255230"/>
                  <a:gd name="connsiteY10" fmla="*/ 1176 h 282488"/>
                  <a:gd name="connsiteX11" fmla="*/ 230787 w 255230"/>
                  <a:gd name="connsiteY11" fmla="*/ 266542 h 282488"/>
                  <a:gd name="connsiteX12" fmla="*/ 18665 w 255230"/>
                  <a:gd name="connsiteY12" fmla="*/ 197581 h 282488"/>
                  <a:gd name="connsiteX13" fmla="*/ 149729 w 255230"/>
                  <a:gd name="connsiteY13" fmla="*/ 16606 h 282488"/>
                  <a:gd name="connsiteX14" fmla="*/ 230787 w 255230"/>
                  <a:gd name="connsiteY14" fmla="*/ 266542 h 28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5230" h="282488">
                    <a:moveTo>
                      <a:pt x="152491" y="1176"/>
                    </a:moveTo>
                    <a:cubicBezTo>
                      <a:pt x="150929" y="128"/>
                      <a:pt x="149024" y="-319"/>
                      <a:pt x="147157" y="-62"/>
                    </a:cubicBezTo>
                    <a:cubicBezTo>
                      <a:pt x="145281" y="214"/>
                      <a:pt x="143585" y="1243"/>
                      <a:pt x="142490" y="2795"/>
                    </a:cubicBezTo>
                    <a:lnTo>
                      <a:pt x="1329" y="197105"/>
                    </a:lnTo>
                    <a:cubicBezTo>
                      <a:pt x="-33" y="198934"/>
                      <a:pt x="-423" y="201315"/>
                      <a:pt x="282" y="203487"/>
                    </a:cubicBezTo>
                    <a:cubicBezTo>
                      <a:pt x="977" y="205677"/>
                      <a:pt x="2672" y="207411"/>
                      <a:pt x="4854" y="208154"/>
                    </a:cubicBezTo>
                    <a:lnTo>
                      <a:pt x="233454" y="282354"/>
                    </a:lnTo>
                    <a:lnTo>
                      <a:pt x="235740" y="282354"/>
                    </a:lnTo>
                    <a:cubicBezTo>
                      <a:pt x="236864" y="282373"/>
                      <a:pt x="237978" y="282116"/>
                      <a:pt x="238978" y="281592"/>
                    </a:cubicBezTo>
                    <a:cubicBezTo>
                      <a:pt x="240645" y="280744"/>
                      <a:pt x="241912" y="279268"/>
                      <a:pt x="242502" y="277496"/>
                    </a:cubicBezTo>
                    <a:cubicBezTo>
                      <a:pt x="276659" y="175617"/>
                      <a:pt x="240102" y="63393"/>
                      <a:pt x="152491" y="1176"/>
                    </a:cubicBezTo>
                    <a:close/>
                    <a:moveTo>
                      <a:pt x="230787" y="266542"/>
                    </a:moveTo>
                    <a:lnTo>
                      <a:pt x="18665" y="197581"/>
                    </a:lnTo>
                    <a:lnTo>
                      <a:pt x="149729" y="16606"/>
                    </a:lnTo>
                    <a:cubicBezTo>
                      <a:pt x="226567" y="74623"/>
                      <a:pt x="258952" y="174474"/>
                      <a:pt x="230787" y="266542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7008CA1-839E-46D6-A2E7-F0B6187CDCB4}"/>
                  </a:ext>
                </a:extLst>
              </p:cNvPr>
              <p:cNvSpPr/>
              <p:nvPr/>
            </p:nvSpPr>
            <p:spPr>
              <a:xfrm>
                <a:off x="3862215" y="5695519"/>
                <a:ext cx="155206" cy="254531"/>
              </a:xfrm>
              <a:custGeom>
                <a:avLst/>
                <a:gdLst>
                  <a:gd name="connsiteX0" fmla="*/ 4803 w 155206"/>
                  <a:gd name="connsiteY0" fmla="*/ 254298 h 254531"/>
                  <a:gd name="connsiteX1" fmla="*/ 7089 w 155206"/>
                  <a:gd name="connsiteY1" fmla="*/ 254298 h 254531"/>
                  <a:gd name="connsiteX2" fmla="*/ 12804 w 155206"/>
                  <a:gd name="connsiteY2" fmla="*/ 251346 h 254531"/>
                  <a:gd name="connsiteX3" fmla="*/ 153965 w 155206"/>
                  <a:gd name="connsiteY3" fmla="*/ 57036 h 254531"/>
                  <a:gd name="connsiteX4" fmla="*/ 152441 w 155206"/>
                  <a:gd name="connsiteY4" fmla="*/ 47511 h 254531"/>
                  <a:gd name="connsiteX5" fmla="*/ 7089 w 155206"/>
                  <a:gd name="connsiteY5" fmla="*/ -114 h 254531"/>
                  <a:gd name="connsiteX6" fmla="*/ -55 w 155206"/>
                  <a:gd name="connsiteY6" fmla="*/ 7030 h 254531"/>
                  <a:gd name="connsiteX7" fmla="*/ -55 w 155206"/>
                  <a:gd name="connsiteY7" fmla="*/ 247250 h 254531"/>
                  <a:gd name="connsiteX8" fmla="*/ 4803 w 155206"/>
                  <a:gd name="connsiteY8" fmla="*/ 254298 h 254531"/>
                  <a:gd name="connsiteX9" fmla="*/ 14328 w 155206"/>
                  <a:gd name="connsiteY9" fmla="*/ 14554 h 254531"/>
                  <a:gd name="connsiteX10" fmla="*/ 138153 w 155206"/>
                  <a:gd name="connsiteY10" fmla="*/ 54845 h 254531"/>
                  <a:gd name="connsiteX11" fmla="*/ 14328 w 155206"/>
                  <a:gd name="connsiteY11" fmla="*/ 225533 h 254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206" h="254531">
                    <a:moveTo>
                      <a:pt x="4803" y="254298"/>
                    </a:moveTo>
                    <a:cubicBezTo>
                      <a:pt x="5555" y="254432"/>
                      <a:pt x="6336" y="254432"/>
                      <a:pt x="7089" y="254298"/>
                    </a:cubicBezTo>
                    <a:cubicBezTo>
                      <a:pt x="9356" y="254289"/>
                      <a:pt x="11490" y="253194"/>
                      <a:pt x="12804" y="251346"/>
                    </a:cubicBezTo>
                    <a:lnTo>
                      <a:pt x="153965" y="57036"/>
                    </a:lnTo>
                    <a:cubicBezTo>
                      <a:pt x="156003" y="53949"/>
                      <a:pt x="155336" y="49816"/>
                      <a:pt x="152441" y="47511"/>
                    </a:cubicBezTo>
                    <a:cubicBezTo>
                      <a:pt x="110607" y="15973"/>
                      <a:pt x="59477" y="-781"/>
                      <a:pt x="7089" y="-114"/>
                    </a:cubicBezTo>
                    <a:cubicBezTo>
                      <a:pt x="3146" y="-114"/>
                      <a:pt x="-55" y="3086"/>
                      <a:pt x="-55" y="7030"/>
                    </a:cubicBezTo>
                    <a:lnTo>
                      <a:pt x="-55" y="247250"/>
                    </a:lnTo>
                    <a:cubicBezTo>
                      <a:pt x="-207" y="250422"/>
                      <a:pt x="1784" y="253318"/>
                      <a:pt x="4803" y="254298"/>
                    </a:cubicBezTo>
                    <a:close/>
                    <a:moveTo>
                      <a:pt x="14328" y="14554"/>
                    </a:moveTo>
                    <a:cubicBezTo>
                      <a:pt x="58724" y="15164"/>
                      <a:pt x="101901" y="29204"/>
                      <a:pt x="138153" y="54845"/>
                    </a:cubicBezTo>
                    <a:lnTo>
                      <a:pt x="14328" y="22553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85924B3-9A66-42A0-8160-CA37C0141EFC}"/>
              </a:ext>
            </a:extLst>
          </p:cNvPr>
          <p:cNvGrpSpPr/>
          <p:nvPr/>
        </p:nvGrpSpPr>
        <p:grpSpPr>
          <a:xfrm>
            <a:off x="1660702" y="2038393"/>
            <a:ext cx="764803" cy="764803"/>
            <a:chOff x="1455422" y="2001073"/>
            <a:chExt cx="764803" cy="764803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B9FF347-D585-46D4-8F17-8E7CC64A85A9}"/>
                </a:ext>
              </a:extLst>
            </p:cNvPr>
            <p:cNvSpPr/>
            <p:nvPr userDrawn="1"/>
          </p:nvSpPr>
          <p:spPr>
            <a:xfrm>
              <a:off x="1455422" y="2001073"/>
              <a:ext cx="764803" cy="764803"/>
            </a:xfrm>
            <a:prstGeom prst="roundRect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190E009-21B3-4161-814D-A0DEB6347350}"/>
                </a:ext>
              </a:extLst>
            </p:cNvPr>
            <p:cNvGrpSpPr/>
            <p:nvPr userDrawn="1"/>
          </p:nvGrpSpPr>
          <p:grpSpPr>
            <a:xfrm>
              <a:off x="1613383" y="2165051"/>
              <a:ext cx="437514" cy="436847"/>
              <a:chOff x="4454154" y="2152422"/>
              <a:chExt cx="555301" cy="554456"/>
            </a:xfrm>
            <a:solidFill>
              <a:schemeClr val="tx2"/>
            </a:solidFill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113BAD5-94F2-4A1E-ACD6-0096B7A1F05F}"/>
                  </a:ext>
                </a:extLst>
              </p:cNvPr>
              <p:cNvSpPr/>
              <p:nvPr/>
            </p:nvSpPr>
            <p:spPr>
              <a:xfrm>
                <a:off x="4454154" y="2224914"/>
                <a:ext cx="481562" cy="481964"/>
              </a:xfrm>
              <a:custGeom>
                <a:avLst/>
                <a:gdLst>
                  <a:gd name="connsiteX0" fmla="*/ 240682 w 481562"/>
                  <a:gd name="connsiteY0" fmla="*/ 481641 h 481964"/>
                  <a:gd name="connsiteX1" fmla="*/ -63 w 481562"/>
                  <a:gd name="connsiteY1" fmla="*/ 240611 h 481964"/>
                  <a:gd name="connsiteX2" fmla="*/ 240977 w 481562"/>
                  <a:gd name="connsiteY2" fmla="*/ -133 h 481964"/>
                  <a:gd name="connsiteX3" fmla="*/ 331264 w 481562"/>
                  <a:gd name="connsiteY3" fmla="*/ 17488 h 481964"/>
                  <a:gd name="connsiteX4" fmla="*/ 335313 w 481562"/>
                  <a:gd name="connsiteY4" fmla="*/ 26889 h 481964"/>
                  <a:gd name="connsiteX5" fmla="*/ 335265 w 481562"/>
                  <a:gd name="connsiteY5" fmla="*/ 27013 h 481964"/>
                  <a:gd name="connsiteX6" fmla="*/ 325988 w 481562"/>
                  <a:gd name="connsiteY6" fmla="*/ 31023 h 481964"/>
                  <a:gd name="connsiteX7" fmla="*/ 325740 w 481562"/>
                  <a:gd name="connsiteY7" fmla="*/ 30918 h 481964"/>
                  <a:gd name="connsiteX8" fmla="*/ 30570 w 481562"/>
                  <a:gd name="connsiteY8" fmla="*/ 155696 h 481964"/>
                  <a:gd name="connsiteX9" fmla="*/ 155347 w 481562"/>
                  <a:gd name="connsiteY9" fmla="*/ 450866 h 481964"/>
                  <a:gd name="connsiteX10" fmla="*/ 450518 w 481562"/>
                  <a:gd name="connsiteY10" fmla="*/ 326089 h 481964"/>
                  <a:gd name="connsiteX11" fmla="*/ 450518 w 481562"/>
                  <a:gd name="connsiteY11" fmla="*/ 155696 h 481964"/>
                  <a:gd name="connsiteX12" fmla="*/ 454061 w 481562"/>
                  <a:gd name="connsiteY12" fmla="*/ 146237 h 481964"/>
                  <a:gd name="connsiteX13" fmla="*/ 463519 w 481562"/>
                  <a:gd name="connsiteY13" fmla="*/ 149781 h 481964"/>
                  <a:gd name="connsiteX14" fmla="*/ 463757 w 481562"/>
                  <a:gd name="connsiteY14" fmla="*/ 150362 h 481964"/>
                  <a:gd name="connsiteX15" fmla="*/ 331131 w 481562"/>
                  <a:gd name="connsiteY15" fmla="*/ 464153 h 481964"/>
                  <a:gd name="connsiteX16" fmla="*/ 240491 w 481562"/>
                  <a:gd name="connsiteY16" fmla="*/ 481832 h 48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1562" h="481964">
                    <a:moveTo>
                      <a:pt x="240682" y="481641"/>
                    </a:moveTo>
                    <a:cubicBezTo>
                      <a:pt x="107646" y="481565"/>
                      <a:pt x="-139" y="373647"/>
                      <a:pt x="-63" y="240611"/>
                    </a:cubicBezTo>
                    <a:cubicBezTo>
                      <a:pt x="23" y="107566"/>
                      <a:pt x="107932" y="-210"/>
                      <a:pt x="240977" y="-133"/>
                    </a:cubicBezTo>
                    <a:cubicBezTo>
                      <a:pt x="271924" y="-114"/>
                      <a:pt x="302575" y="5867"/>
                      <a:pt x="331264" y="17488"/>
                    </a:cubicBezTo>
                    <a:cubicBezTo>
                      <a:pt x="334979" y="18964"/>
                      <a:pt x="336789" y="23174"/>
                      <a:pt x="335313" y="26889"/>
                    </a:cubicBezTo>
                    <a:cubicBezTo>
                      <a:pt x="335303" y="26927"/>
                      <a:pt x="335284" y="26975"/>
                      <a:pt x="335265" y="27013"/>
                    </a:cubicBezTo>
                    <a:cubicBezTo>
                      <a:pt x="333808" y="30680"/>
                      <a:pt x="329664" y="32480"/>
                      <a:pt x="325988" y="31023"/>
                    </a:cubicBezTo>
                    <a:cubicBezTo>
                      <a:pt x="325911" y="30994"/>
                      <a:pt x="325826" y="30956"/>
                      <a:pt x="325740" y="30918"/>
                    </a:cubicBezTo>
                    <a:cubicBezTo>
                      <a:pt x="209773" y="-16135"/>
                      <a:pt x="77623" y="39729"/>
                      <a:pt x="30570" y="155696"/>
                    </a:cubicBezTo>
                    <a:cubicBezTo>
                      <a:pt x="-16484" y="271663"/>
                      <a:pt x="39380" y="403812"/>
                      <a:pt x="155347" y="450866"/>
                    </a:cubicBezTo>
                    <a:cubicBezTo>
                      <a:pt x="271314" y="497919"/>
                      <a:pt x="403464" y="442055"/>
                      <a:pt x="450518" y="326089"/>
                    </a:cubicBezTo>
                    <a:cubicBezTo>
                      <a:pt x="472682" y="271453"/>
                      <a:pt x="472682" y="210331"/>
                      <a:pt x="450518" y="155696"/>
                    </a:cubicBezTo>
                    <a:cubicBezTo>
                      <a:pt x="448889" y="152105"/>
                      <a:pt x="450470" y="147866"/>
                      <a:pt x="454061" y="146237"/>
                    </a:cubicBezTo>
                    <a:cubicBezTo>
                      <a:pt x="457652" y="144599"/>
                      <a:pt x="461890" y="146190"/>
                      <a:pt x="463519" y="149781"/>
                    </a:cubicBezTo>
                    <a:cubicBezTo>
                      <a:pt x="463614" y="149971"/>
                      <a:pt x="463691" y="150162"/>
                      <a:pt x="463757" y="150362"/>
                    </a:cubicBezTo>
                    <a:cubicBezTo>
                      <a:pt x="513783" y="273634"/>
                      <a:pt x="454404" y="414128"/>
                      <a:pt x="331131" y="464153"/>
                    </a:cubicBezTo>
                    <a:cubicBezTo>
                      <a:pt x="302337" y="475831"/>
                      <a:pt x="271562" y="481841"/>
                      <a:pt x="240491" y="481832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BAEEDE1-2D8A-4519-B89F-C0BA1E0B17E8}"/>
                  </a:ext>
                </a:extLst>
              </p:cNvPr>
              <p:cNvSpPr/>
              <p:nvPr/>
            </p:nvSpPr>
            <p:spPr>
              <a:xfrm>
                <a:off x="4533960" y="2303308"/>
                <a:ext cx="322586" cy="325372"/>
              </a:xfrm>
              <a:custGeom>
                <a:avLst/>
                <a:gdLst>
                  <a:gd name="connsiteX0" fmla="*/ 160304 w 322586"/>
                  <a:gd name="connsiteY0" fmla="*/ 325237 h 325372"/>
                  <a:gd name="connsiteX1" fmla="*/ 137825 w 322586"/>
                  <a:gd name="connsiteY1" fmla="*/ 323713 h 325372"/>
                  <a:gd name="connsiteX2" fmla="*/ 2103 w 322586"/>
                  <a:gd name="connsiteY2" fmla="*/ 135109 h 325372"/>
                  <a:gd name="connsiteX3" fmla="*/ 46004 w 322586"/>
                  <a:gd name="connsiteY3" fmla="*/ 47488 h 325372"/>
                  <a:gd name="connsiteX4" fmla="*/ 240695 w 322586"/>
                  <a:gd name="connsiteY4" fmla="*/ 20437 h 325372"/>
                  <a:gd name="connsiteX5" fmla="*/ 243667 w 322586"/>
                  <a:gd name="connsiteY5" fmla="*/ 30096 h 325372"/>
                  <a:gd name="connsiteX6" fmla="*/ 234008 w 322586"/>
                  <a:gd name="connsiteY6" fmla="*/ 33058 h 325372"/>
                  <a:gd name="connsiteX7" fmla="*/ 233742 w 322586"/>
                  <a:gd name="connsiteY7" fmla="*/ 32915 h 325372"/>
                  <a:gd name="connsiteX8" fmla="*/ 55720 w 322586"/>
                  <a:gd name="connsiteY8" fmla="*/ 57013 h 325372"/>
                  <a:gd name="connsiteX9" fmla="*/ 57691 w 322586"/>
                  <a:gd name="connsiteY9" fmla="*/ 265792 h 325372"/>
                  <a:gd name="connsiteX10" fmla="*/ 266470 w 322586"/>
                  <a:gd name="connsiteY10" fmla="*/ 263830 h 325372"/>
                  <a:gd name="connsiteX11" fmla="*/ 289082 w 322586"/>
                  <a:gd name="connsiteY11" fmla="*/ 86827 h 325372"/>
                  <a:gd name="connsiteX12" fmla="*/ 291016 w 322586"/>
                  <a:gd name="connsiteY12" fmla="*/ 76911 h 325372"/>
                  <a:gd name="connsiteX13" fmla="*/ 300931 w 322586"/>
                  <a:gd name="connsiteY13" fmla="*/ 78845 h 325372"/>
                  <a:gd name="connsiteX14" fmla="*/ 301369 w 322586"/>
                  <a:gd name="connsiteY14" fmla="*/ 79587 h 325372"/>
                  <a:gd name="connsiteX15" fmla="*/ 238504 w 322586"/>
                  <a:gd name="connsiteY15" fmla="*/ 303844 h 325372"/>
                  <a:gd name="connsiteX16" fmla="*/ 160304 w 322586"/>
                  <a:gd name="connsiteY16" fmla="*/ 324952 h 3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2586" h="325372">
                    <a:moveTo>
                      <a:pt x="160304" y="325237"/>
                    </a:moveTo>
                    <a:cubicBezTo>
                      <a:pt x="152779" y="325275"/>
                      <a:pt x="145274" y="324761"/>
                      <a:pt x="137825" y="323713"/>
                    </a:cubicBezTo>
                    <a:cubicBezTo>
                      <a:pt x="48261" y="309112"/>
                      <a:pt x="-12499" y="224663"/>
                      <a:pt x="2103" y="135109"/>
                    </a:cubicBezTo>
                    <a:cubicBezTo>
                      <a:pt x="7485" y="102114"/>
                      <a:pt x="22801" y="71548"/>
                      <a:pt x="46004" y="47488"/>
                    </a:cubicBezTo>
                    <a:cubicBezTo>
                      <a:pt x="97620" y="-3899"/>
                      <a:pt x="177020" y="-14939"/>
                      <a:pt x="240695" y="20437"/>
                    </a:cubicBezTo>
                    <a:cubicBezTo>
                      <a:pt x="244181" y="22285"/>
                      <a:pt x="245505" y="26609"/>
                      <a:pt x="243667" y="30096"/>
                    </a:cubicBezTo>
                    <a:cubicBezTo>
                      <a:pt x="241819" y="33582"/>
                      <a:pt x="237495" y="34906"/>
                      <a:pt x="234008" y="33058"/>
                    </a:cubicBezTo>
                    <a:cubicBezTo>
                      <a:pt x="233913" y="33010"/>
                      <a:pt x="233828" y="32963"/>
                      <a:pt x="233742" y="32915"/>
                    </a:cubicBezTo>
                    <a:cubicBezTo>
                      <a:pt x="175677" y="301"/>
                      <a:pt x="103030" y="10141"/>
                      <a:pt x="55720" y="57013"/>
                    </a:cubicBezTo>
                    <a:cubicBezTo>
                      <a:pt x="-1392" y="115211"/>
                      <a:pt x="-507" y="208689"/>
                      <a:pt x="57691" y="265792"/>
                    </a:cubicBezTo>
                    <a:cubicBezTo>
                      <a:pt x="115889" y="322904"/>
                      <a:pt x="209358" y="322027"/>
                      <a:pt x="266470" y="263830"/>
                    </a:cubicBezTo>
                    <a:cubicBezTo>
                      <a:pt x="312847" y="216567"/>
                      <a:pt x="322086" y="144224"/>
                      <a:pt x="289082" y="86827"/>
                    </a:cubicBezTo>
                    <a:cubicBezTo>
                      <a:pt x="286872" y="83559"/>
                      <a:pt x="287739" y="79111"/>
                      <a:pt x="291016" y="76911"/>
                    </a:cubicBezTo>
                    <a:cubicBezTo>
                      <a:pt x="294283" y="74701"/>
                      <a:pt x="298721" y="75568"/>
                      <a:pt x="300931" y="78845"/>
                    </a:cubicBezTo>
                    <a:cubicBezTo>
                      <a:pt x="301093" y="79083"/>
                      <a:pt x="301236" y="79330"/>
                      <a:pt x="301369" y="79587"/>
                    </a:cubicBezTo>
                    <a:cubicBezTo>
                      <a:pt x="345937" y="158874"/>
                      <a:pt x="317791" y="259276"/>
                      <a:pt x="238504" y="303844"/>
                    </a:cubicBezTo>
                    <a:cubicBezTo>
                      <a:pt x="214597" y="317284"/>
                      <a:pt x="187717" y="324532"/>
                      <a:pt x="160304" y="324952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8D4E0A0-64BF-4B77-A730-C76916D512BB}"/>
                  </a:ext>
                </a:extLst>
              </p:cNvPr>
              <p:cNvSpPr/>
              <p:nvPr/>
            </p:nvSpPr>
            <p:spPr>
              <a:xfrm>
                <a:off x="4611097" y="2382361"/>
                <a:ext cx="167169" cy="166879"/>
              </a:xfrm>
              <a:custGeom>
                <a:avLst/>
                <a:gdLst>
                  <a:gd name="connsiteX0" fmla="*/ 83739 w 167169"/>
                  <a:gd name="connsiteY0" fmla="*/ 166745 h 166879"/>
                  <a:gd name="connsiteX1" fmla="*/ -62 w 167169"/>
                  <a:gd name="connsiteY1" fmla="*/ 83668 h 166879"/>
                  <a:gd name="connsiteX2" fmla="*/ 83015 w 167169"/>
                  <a:gd name="connsiteY2" fmla="*/ -133 h 166879"/>
                  <a:gd name="connsiteX3" fmla="*/ 103932 w 167169"/>
                  <a:gd name="connsiteY3" fmla="*/ 2439 h 166879"/>
                  <a:gd name="connsiteX4" fmla="*/ 109085 w 167169"/>
                  <a:gd name="connsiteY4" fmla="*/ 10974 h 166879"/>
                  <a:gd name="connsiteX5" fmla="*/ 109075 w 167169"/>
                  <a:gd name="connsiteY5" fmla="*/ 11012 h 166879"/>
                  <a:gd name="connsiteX6" fmla="*/ 100446 w 167169"/>
                  <a:gd name="connsiteY6" fmla="*/ 16260 h 166879"/>
                  <a:gd name="connsiteX7" fmla="*/ 100408 w 167169"/>
                  <a:gd name="connsiteY7" fmla="*/ 16250 h 166879"/>
                  <a:gd name="connsiteX8" fmla="*/ 16778 w 167169"/>
                  <a:gd name="connsiteY8" fmla="*/ 66695 h 166879"/>
                  <a:gd name="connsiteX9" fmla="*/ 67222 w 167169"/>
                  <a:gd name="connsiteY9" fmla="*/ 150315 h 166879"/>
                  <a:gd name="connsiteX10" fmla="*/ 150852 w 167169"/>
                  <a:gd name="connsiteY10" fmla="*/ 99880 h 166879"/>
                  <a:gd name="connsiteX11" fmla="*/ 151462 w 167169"/>
                  <a:gd name="connsiteY11" fmla="*/ 69400 h 166879"/>
                  <a:gd name="connsiteX12" fmla="*/ 156091 w 167169"/>
                  <a:gd name="connsiteY12" fmla="*/ 60418 h 166879"/>
                  <a:gd name="connsiteX13" fmla="*/ 165073 w 167169"/>
                  <a:gd name="connsiteY13" fmla="*/ 65057 h 166879"/>
                  <a:gd name="connsiteX14" fmla="*/ 165368 w 167169"/>
                  <a:gd name="connsiteY14" fmla="*/ 66447 h 166879"/>
                  <a:gd name="connsiteX15" fmla="*/ 100512 w 167169"/>
                  <a:gd name="connsiteY15" fmla="*/ 165021 h 166879"/>
                  <a:gd name="connsiteX16" fmla="*/ 83739 w 167169"/>
                  <a:gd name="connsiteY16" fmla="*/ 166745 h 1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169" h="166879">
                    <a:moveTo>
                      <a:pt x="83739" y="166745"/>
                    </a:moveTo>
                    <a:cubicBezTo>
                      <a:pt x="37657" y="166945"/>
                      <a:pt x="138" y="129750"/>
                      <a:pt x="-62" y="83668"/>
                    </a:cubicBezTo>
                    <a:cubicBezTo>
                      <a:pt x="-262" y="37586"/>
                      <a:pt x="36933" y="67"/>
                      <a:pt x="83015" y="-133"/>
                    </a:cubicBezTo>
                    <a:cubicBezTo>
                      <a:pt x="90073" y="-161"/>
                      <a:pt x="97093" y="706"/>
                      <a:pt x="103932" y="2439"/>
                    </a:cubicBezTo>
                    <a:cubicBezTo>
                      <a:pt x="107713" y="3373"/>
                      <a:pt x="110018" y="7192"/>
                      <a:pt x="109085" y="10974"/>
                    </a:cubicBezTo>
                    <a:cubicBezTo>
                      <a:pt x="109085" y="10983"/>
                      <a:pt x="109075" y="11002"/>
                      <a:pt x="109075" y="11012"/>
                    </a:cubicBezTo>
                    <a:cubicBezTo>
                      <a:pt x="108142" y="14841"/>
                      <a:pt x="104275" y="17193"/>
                      <a:pt x="100446" y="16260"/>
                    </a:cubicBezTo>
                    <a:cubicBezTo>
                      <a:pt x="100427" y="16260"/>
                      <a:pt x="100417" y="16250"/>
                      <a:pt x="100408" y="16250"/>
                    </a:cubicBezTo>
                    <a:cubicBezTo>
                      <a:pt x="63384" y="7087"/>
                      <a:pt x="25941" y="29671"/>
                      <a:pt x="16778" y="66695"/>
                    </a:cubicBezTo>
                    <a:cubicBezTo>
                      <a:pt x="7615" y="103709"/>
                      <a:pt x="30199" y="141152"/>
                      <a:pt x="67222" y="150315"/>
                    </a:cubicBezTo>
                    <a:cubicBezTo>
                      <a:pt x="104246" y="159478"/>
                      <a:pt x="141689" y="136894"/>
                      <a:pt x="150852" y="99880"/>
                    </a:cubicBezTo>
                    <a:cubicBezTo>
                      <a:pt x="153319" y="89888"/>
                      <a:pt x="153529" y="79477"/>
                      <a:pt x="151462" y="69400"/>
                    </a:cubicBezTo>
                    <a:cubicBezTo>
                      <a:pt x="150261" y="65637"/>
                      <a:pt x="152338" y="61618"/>
                      <a:pt x="156091" y="60418"/>
                    </a:cubicBezTo>
                    <a:cubicBezTo>
                      <a:pt x="159853" y="59227"/>
                      <a:pt x="163873" y="61294"/>
                      <a:pt x="165073" y="65057"/>
                    </a:cubicBezTo>
                    <a:cubicBezTo>
                      <a:pt x="165216" y="65504"/>
                      <a:pt x="165320" y="65971"/>
                      <a:pt x="165368" y="66447"/>
                    </a:cubicBezTo>
                    <a:cubicBezTo>
                      <a:pt x="174683" y="111577"/>
                      <a:pt x="145642" y="155715"/>
                      <a:pt x="100512" y="165021"/>
                    </a:cubicBezTo>
                    <a:cubicBezTo>
                      <a:pt x="94988" y="166164"/>
                      <a:pt x="89368" y="166736"/>
                      <a:pt x="83739" y="16674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5A57C59-0A03-481E-BBBD-D69615969AB6}"/>
                  </a:ext>
                </a:extLst>
              </p:cNvPr>
              <p:cNvSpPr/>
              <p:nvPr/>
            </p:nvSpPr>
            <p:spPr>
              <a:xfrm>
                <a:off x="4688145" y="2330555"/>
                <a:ext cx="140827" cy="143627"/>
              </a:xfrm>
              <a:custGeom>
                <a:avLst/>
                <a:gdLst>
                  <a:gd name="connsiteX0" fmla="*/ 6976 w 140827"/>
                  <a:gd name="connsiteY0" fmla="*/ 143494 h 143627"/>
                  <a:gd name="connsiteX1" fmla="*/ 2023 w 140827"/>
                  <a:gd name="connsiteY1" fmla="*/ 141399 h 143627"/>
                  <a:gd name="connsiteX2" fmla="*/ 2023 w 140827"/>
                  <a:gd name="connsiteY2" fmla="*/ 131302 h 143627"/>
                  <a:gd name="connsiteX3" fmla="*/ 128610 w 140827"/>
                  <a:gd name="connsiteY3" fmla="*/ 1953 h 143627"/>
                  <a:gd name="connsiteX4" fmla="*/ 138707 w 140827"/>
                  <a:gd name="connsiteY4" fmla="*/ 1953 h 143627"/>
                  <a:gd name="connsiteX5" fmla="*/ 138707 w 140827"/>
                  <a:gd name="connsiteY5" fmla="*/ 12144 h 143627"/>
                  <a:gd name="connsiteX6" fmla="*/ 12215 w 140827"/>
                  <a:gd name="connsiteY6" fmla="*/ 141303 h 143627"/>
                  <a:gd name="connsiteX7" fmla="*/ 6976 w 140827"/>
                  <a:gd name="connsiteY7" fmla="*/ 143494 h 143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827" h="143627">
                    <a:moveTo>
                      <a:pt x="6976" y="143494"/>
                    </a:moveTo>
                    <a:cubicBezTo>
                      <a:pt x="5109" y="143504"/>
                      <a:pt x="3319" y="142742"/>
                      <a:pt x="2023" y="141399"/>
                    </a:cubicBezTo>
                    <a:cubicBezTo>
                      <a:pt x="-758" y="138608"/>
                      <a:pt x="-758" y="134093"/>
                      <a:pt x="2023" y="131302"/>
                    </a:cubicBezTo>
                    <a:lnTo>
                      <a:pt x="128610" y="1953"/>
                    </a:lnTo>
                    <a:cubicBezTo>
                      <a:pt x="131401" y="-829"/>
                      <a:pt x="135916" y="-829"/>
                      <a:pt x="138707" y="1953"/>
                    </a:cubicBezTo>
                    <a:cubicBezTo>
                      <a:pt x="141450" y="4791"/>
                      <a:pt x="141450" y="9306"/>
                      <a:pt x="138707" y="12144"/>
                    </a:cubicBezTo>
                    <a:lnTo>
                      <a:pt x="12215" y="141303"/>
                    </a:lnTo>
                    <a:cubicBezTo>
                      <a:pt x="10843" y="142713"/>
                      <a:pt x="8948" y="143504"/>
                      <a:pt x="6976" y="143494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F52A693-C899-4432-8958-A8134004B724}"/>
                  </a:ext>
                </a:extLst>
              </p:cNvPr>
              <p:cNvSpPr/>
              <p:nvPr/>
            </p:nvSpPr>
            <p:spPr>
              <a:xfrm>
                <a:off x="4815008" y="2152422"/>
                <a:ext cx="194447" cy="196221"/>
              </a:xfrm>
              <a:custGeom>
                <a:avLst/>
                <a:gdLst>
                  <a:gd name="connsiteX0" fmla="*/ 77757 w 194447"/>
                  <a:gd name="connsiteY0" fmla="*/ 196088 h 196221"/>
                  <a:gd name="connsiteX1" fmla="*/ 77757 w 194447"/>
                  <a:gd name="connsiteY1" fmla="*/ 196088 h 196221"/>
                  <a:gd name="connsiteX2" fmla="*/ 6700 w 194447"/>
                  <a:gd name="connsiteY2" fmla="*/ 192183 h 196221"/>
                  <a:gd name="connsiteX3" fmla="*/ -63 w 194447"/>
                  <a:gd name="connsiteY3" fmla="*/ 185039 h 196221"/>
                  <a:gd name="connsiteX4" fmla="*/ -63 w 194447"/>
                  <a:gd name="connsiteY4" fmla="*/ 112649 h 196221"/>
                  <a:gd name="connsiteX5" fmla="*/ 1937 w 194447"/>
                  <a:gd name="connsiteY5" fmla="*/ 107791 h 196221"/>
                  <a:gd name="connsiteX6" fmla="*/ 102236 w 194447"/>
                  <a:gd name="connsiteY6" fmla="*/ 2064 h 196221"/>
                  <a:gd name="connsiteX7" fmla="*/ 110141 w 194447"/>
                  <a:gd name="connsiteY7" fmla="*/ 349 h 196221"/>
                  <a:gd name="connsiteX8" fmla="*/ 114618 w 194447"/>
                  <a:gd name="connsiteY8" fmla="*/ 7017 h 196221"/>
                  <a:gd name="connsiteX9" fmla="*/ 114618 w 194447"/>
                  <a:gd name="connsiteY9" fmla="*/ 80836 h 196221"/>
                  <a:gd name="connsiteX10" fmla="*/ 187675 w 194447"/>
                  <a:gd name="connsiteY10" fmla="*/ 85693 h 196221"/>
                  <a:gd name="connsiteX11" fmla="*/ 194371 w 194447"/>
                  <a:gd name="connsiteY11" fmla="*/ 93256 h 196221"/>
                  <a:gd name="connsiteX12" fmla="*/ 191866 w 194447"/>
                  <a:gd name="connsiteY12" fmla="*/ 98266 h 196221"/>
                  <a:gd name="connsiteX13" fmla="*/ 82519 w 194447"/>
                  <a:gd name="connsiteY13" fmla="*/ 194278 h 196221"/>
                  <a:gd name="connsiteX14" fmla="*/ 77757 w 194447"/>
                  <a:gd name="connsiteY14" fmla="*/ 196088 h 196221"/>
                  <a:gd name="connsiteX15" fmla="*/ 13844 w 194447"/>
                  <a:gd name="connsiteY15" fmla="*/ 178276 h 196221"/>
                  <a:gd name="connsiteX16" fmla="*/ 75185 w 194447"/>
                  <a:gd name="connsiteY16" fmla="*/ 181705 h 196221"/>
                  <a:gd name="connsiteX17" fmla="*/ 169196 w 194447"/>
                  <a:gd name="connsiteY17" fmla="*/ 98742 h 196221"/>
                  <a:gd name="connsiteX18" fmla="*/ 106617 w 194447"/>
                  <a:gd name="connsiteY18" fmla="*/ 94552 h 196221"/>
                  <a:gd name="connsiteX19" fmla="*/ 99950 w 194447"/>
                  <a:gd name="connsiteY19" fmla="*/ 87408 h 196221"/>
                  <a:gd name="connsiteX20" fmla="*/ 99950 w 194447"/>
                  <a:gd name="connsiteY20" fmla="*/ 24828 h 196221"/>
                  <a:gd name="connsiteX21" fmla="*/ 14225 w 194447"/>
                  <a:gd name="connsiteY21" fmla="*/ 115411 h 19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4447" h="196221">
                    <a:moveTo>
                      <a:pt x="77757" y="196088"/>
                    </a:moveTo>
                    <a:lnTo>
                      <a:pt x="77757" y="196088"/>
                    </a:lnTo>
                    <a:lnTo>
                      <a:pt x="6700" y="192183"/>
                    </a:lnTo>
                    <a:cubicBezTo>
                      <a:pt x="2928" y="191935"/>
                      <a:pt x="-25" y="188820"/>
                      <a:pt x="-63" y="185039"/>
                    </a:cubicBezTo>
                    <a:lnTo>
                      <a:pt x="-63" y="112649"/>
                    </a:lnTo>
                    <a:cubicBezTo>
                      <a:pt x="-34" y="110830"/>
                      <a:pt x="680" y="109096"/>
                      <a:pt x="1937" y="107791"/>
                    </a:cubicBezTo>
                    <a:lnTo>
                      <a:pt x="102236" y="2064"/>
                    </a:lnTo>
                    <a:cubicBezTo>
                      <a:pt x="104303" y="-22"/>
                      <a:pt x="107398" y="-689"/>
                      <a:pt x="110141" y="349"/>
                    </a:cubicBezTo>
                    <a:cubicBezTo>
                      <a:pt x="112847" y="1464"/>
                      <a:pt x="114609" y="4093"/>
                      <a:pt x="114618" y="7017"/>
                    </a:cubicBezTo>
                    <a:lnTo>
                      <a:pt x="114618" y="80836"/>
                    </a:lnTo>
                    <a:lnTo>
                      <a:pt x="187675" y="85693"/>
                    </a:lnTo>
                    <a:cubicBezTo>
                      <a:pt x="191609" y="85931"/>
                      <a:pt x="194609" y="89322"/>
                      <a:pt x="194371" y="93256"/>
                    </a:cubicBezTo>
                    <a:cubicBezTo>
                      <a:pt x="194247" y="95199"/>
                      <a:pt x="193342" y="97009"/>
                      <a:pt x="191866" y="98266"/>
                    </a:cubicBezTo>
                    <a:lnTo>
                      <a:pt x="82519" y="194278"/>
                    </a:lnTo>
                    <a:cubicBezTo>
                      <a:pt x="81214" y="195459"/>
                      <a:pt x="79519" y="196107"/>
                      <a:pt x="77757" y="196088"/>
                    </a:cubicBezTo>
                    <a:close/>
                    <a:moveTo>
                      <a:pt x="13844" y="178276"/>
                    </a:moveTo>
                    <a:lnTo>
                      <a:pt x="75185" y="181705"/>
                    </a:lnTo>
                    <a:lnTo>
                      <a:pt x="169196" y="98742"/>
                    </a:lnTo>
                    <a:lnTo>
                      <a:pt x="106617" y="94552"/>
                    </a:lnTo>
                    <a:cubicBezTo>
                      <a:pt x="102855" y="94304"/>
                      <a:pt x="99940" y="91170"/>
                      <a:pt x="99950" y="87408"/>
                    </a:cubicBezTo>
                    <a:lnTo>
                      <a:pt x="99950" y="24828"/>
                    </a:lnTo>
                    <a:lnTo>
                      <a:pt x="14225" y="115411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419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8E95DB6-2DE1-4D71-9A06-CB6AA37DBD56}"/>
              </a:ext>
            </a:extLst>
          </p:cNvPr>
          <p:cNvSpPr/>
          <p:nvPr/>
        </p:nvSpPr>
        <p:spPr>
          <a:xfrm>
            <a:off x="409501" y="429051"/>
            <a:ext cx="6920099" cy="4285397"/>
          </a:xfrm>
          <a:prstGeom prst="roundRect">
            <a:avLst/>
          </a:prstGeom>
          <a:solidFill>
            <a:schemeClr val="tx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35B4D9A-5C78-4472-8237-427CA61ED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6226" y="1301749"/>
            <a:ext cx="2346973" cy="348435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4C8D536-6A6E-4749-8403-8A6348B5AF5C}"/>
              </a:ext>
            </a:extLst>
          </p:cNvPr>
          <p:cNvSpPr/>
          <p:nvPr/>
        </p:nvSpPr>
        <p:spPr>
          <a:xfrm>
            <a:off x="1799420" y="3428283"/>
            <a:ext cx="3596640" cy="404855"/>
          </a:xfrm>
          <a:prstGeom prst="roundRect">
            <a:avLst>
              <a:gd name="adj" fmla="val 31724"/>
            </a:avLst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C9F9BA5-53EA-4379-B219-72BA5F5049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59F1705-B64B-453C-8E12-C204278BE4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“Lorem Ipsum has been the industry's standard dummy text ever since the 1500s, when an unknown printer took a galley of type and scrambled it to make a type specimen book.”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F561866-BB28-4D5A-9F1B-BF7A6D9D7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391525" y="880686"/>
            <a:ext cx="438150" cy="7429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416A06E-069C-4465-8314-FE5EEB18D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62636" y="1127977"/>
            <a:ext cx="445139" cy="55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80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B999D75D-78BD-496C-B46F-0ECF1E75A3A1}"/>
              </a:ext>
            </a:extLst>
          </p:cNvPr>
          <p:cNvGrpSpPr/>
          <p:nvPr/>
        </p:nvGrpSpPr>
        <p:grpSpPr>
          <a:xfrm>
            <a:off x="410548" y="212379"/>
            <a:ext cx="8323952" cy="4537386"/>
            <a:chOff x="410548" y="212379"/>
            <a:chExt cx="8323952" cy="4537386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C324086-8FDE-4682-ABF4-AD3C52F42C99}"/>
                </a:ext>
              </a:extLst>
            </p:cNvPr>
            <p:cNvGrpSpPr/>
            <p:nvPr/>
          </p:nvGrpSpPr>
          <p:grpSpPr>
            <a:xfrm>
              <a:off x="410548" y="429051"/>
              <a:ext cx="8323952" cy="4320714"/>
              <a:chOff x="410548" y="429051"/>
              <a:chExt cx="8323952" cy="4320714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F058226C-C7E5-4CDB-A630-BA4E3935E834}"/>
                  </a:ext>
                </a:extLst>
              </p:cNvPr>
              <p:cNvSpPr/>
              <p:nvPr userDrawn="1"/>
            </p:nvSpPr>
            <p:spPr>
              <a:xfrm>
                <a:off x="410548" y="429051"/>
                <a:ext cx="8323952" cy="4285397"/>
              </a:xfrm>
              <a:prstGeom prst="roundRect">
                <a:avLst/>
              </a:prstGeom>
              <a:solidFill>
                <a:schemeClr val="tx2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EBA555E1-269C-45CA-9564-2E79E1D1E148}"/>
                  </a:ext>
                </a:extLst>
              </p:cNvPr>
              <p:cNvSpPr/>
              <p:nvPr userDrawn="1"/>
            </p:nvSpPr>
            <p:spPr>
              <a:xfrm>
                <a:off x="1147572" y="4615040"/>
                <a:ext cx="6848856" cy="13472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0577FFC-62F5-4BA0-B499-A29E66FA347C}"/>
                </a:ext>
              </a:extLst>
            </p:cNvPr>
            <p:cNvGrpSpPr/>
            <p:nvPr/>
          </p:nvGrpSpPr>
          <p:grpSpPr>
            <a:xfrm>
              <a:off x="859599" y="212379"/>
              <a:ext cx="913872" cy="403399"/>
              <a:chOff x="859599" y="212379"/>
              <a:chExt cx="913872" cy="403399"/>
            </a:xfrm>
          </p:grpSpPr>
          <p:grpSp>
            <p:nvGrpSpPr>
              <p:cNvPr id="14" name="Graphic 5">
                <a:extLst>
                  <a:ext uri="{FF2B5EF4-FFF2-40B4-BE49-F238E27FC236}">
                    <a16:creationId xmlns:a16="http://schemas.microsoft.com/office/drawing/2014/main" id="{E6DFDAAF-34A0-451D-AF2B-39D8274B3ED8}"/>
                  </a:ext>
                </a:extLst>
              </p:cNvPr>
              <p:cNvGrpSpPr/>
              <p:nvPr/>
            </p:nvGrpSpPr>
            <p:grpSpPr>
              <a:xfrm>
                <a:off x="859599" y="212379"/>
                <a:ext cx="415986" cy="403399"/>
                <a:chOff x="490506" y="438447"/>
                <a:chExt cx="932296" cy="904085"/>
              </a:xfrm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3A1D395B-3E5B-4254-9973-6674378C966B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96E6BE1-5410-4B74-8AEE-DD37975BD7B2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" name="Graphic 5">
                <a:extLst>
                  <a:ext uri="{FF2B5EF4-FFF2-40B4-BE49-F238E27FC236}">
                    <a16:creationId xmlns:a16="http://schemas.microsoft.com/office/drawing/2014/main" id="{60CD3FE2-6497-4D0B-9737-1F6E84DB4CF2}"/>
                  </a:ext>
                </a:extLst>
              </p:cNvPr>
              <p:cNvGrpSpPr/>
              <p:nvPr/>
            </p:nvGrpSpPr>
            <p:grpSpPr>
              <a:xfrm>
                <a:off x="1357485" y="212379"/>
                <a:ext cx="415986" cy="403399"/>
                <a:chOff x="490506" y="438447"/>
                <a:chExt cx="932296" cy="904085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000BE9EF-4542-4751-9E6C-CDFA1B8EC78E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D05B745D-9651-4B66-B1EE-DCE388C686D8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A8CB9C6-EE36-472B-9259-E0421AA75346}"/>
                </a:ext>
              </a:extLst>
            </p:cNvPr>
            <p:cNvGrpSpPr/>
            <p:nvPr/>
          </p:nvGrpSpPr>
          <p:grpSpPr>
            <a:xfrm>
              <a:off x="7378151" y="212379"/>
              <a:ext cx="913872" cy="403399"/>
              <a:chOff x="7378151" y="212379"/>
              <a:chExt cx="913872" cy="403399"/>
            </a:xfrm>
          </p:grpSpPr>
          <p:grpSp>
            <p:nvGrpSpPr>
              <p:cNvPr id="20" name="Graphic 5">
                <a:extLst>
                  <a:ext uri="{FF2B5EF4-FFF2-40B4-BE49-F238E27FC236}">
                    <a16:creationId xmlns:a16="http://schemas.microsoft.com/office/drawing/2014/main" id="{863B3198-C9CB-4007-B504-6B4E9574431B}"/>
                  </a:ext>
                </a:extLst>
              </p:cNvPr>
              <p:cNvGrpSpPr/>
              <p:nvPr/>
            </p:nvGrpSpPr>
            <p:grpSpPr>
              <a:xfrm>
                <a:off x="7876037" y="212379"/>
                <a:ext cx="415986" cy="403399"/>
                <a:chOff x="490506" y="438447"/>
                <a:chExt cx="932296" cy="904085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F9924F73-6313-4A95-B4AE-0FB978D31B07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795EAEAB-F6D1-4DB6-B992-E593888F6BA3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5" name="Graphic 5">
                <a:extLst>
                  <a:ext uri="{FF2B5EF4-FFF2-40B4-BE49-F238E27FC236}">
                    <a16:creationId xmlns:a16="http://schemas.microsoft.com/office/drawing/2014/main" id="{D487F98B-F0D9-40AE-85C8-851898B6B7AC}"/>
                  </a:ext>
                </a:extLst>
              </p:cNvPr>
              <p:cNvGrpSpPr/>
              <p:nvPr/>
            </p:nvGrpSpPr>
            <p:grpSpPr>
              <a:xfrm>
                <a:off x="7378151" y="212379"/>
                <a:ext cx="415986" cy="403399"/>
                <a:chOff x="490506" y="438447"/>
                <a:chExt cx="932296" cy="904085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A600984A-9D2E-44E7-AE2A-89B51E323C4D}"/>
                    </a:ext>
                  </a:extLst>
                </p:cNvPr>
                <p:cNvSpPr/>
                <p:nvPr/>
              </p:nvSpPr>
              <p:spPr>
                <a:xfrm>
                  <a:off x="490506" y="438447"/>
                  <a:ext cx="932296" cy="904085"/>
                </a:xfrm>
                <a:custGeom>
                  <a:avLst/>
                  <a:gdLst>
                    <a:gd name="connsiteX0" fmla="*/ 632782 w 932296"/>
                    <a:gd name="connsiteY0" fmla="*/ 103640 h 904085"/>
                    <a:gd name="connsiteX1" fmla="*/ 632782 w 932296"/>
                    <a:gd name="connsiteY1" fmla="*/ 103640 h 904085"/>
                    <a:gd name="connsiteX2" fmla="*/ 772798 w 932296"/>
                    <a:gd name="connsiteY2" fmla="*/ 205220 h 904085"/>
                    <a:gd name="connsiteX3" fmla="*/ 772798 w 932296"/>
                    <a:gd name="connsiteY3" fmla="*/ 205220 h 904085"/>
                    <a:gd name="connsiteX4" fmla="*/ 876209 w 932296"/>
                    <a:gd name="connsiteY4" fmla="*/ 521858 h 904085"/>
                    <a:gd name="connsiteX5" fmla="*/ 876209 w 932296"/>
                    <a:gd name="connsiteY5" fmla="*/ 521858 h 904085"/>
                    <a:gd name="connsiteX6" fmla="*/ 823130 w 932296"/>
                    <a:gd name="connsiteY6" fmla="*/ 686583 h 904085"/>
                    <a:gd name="connsiteX7" fmla="*/ 823130 w 932296"/>
                    <a:gd name="connsiteY7" fmla="*/ 686583 h 904085"/>
                    <a:gd name="connsiteX8" fmla="*/ 553165 w 932296"/>
                    <a:gd name="connsiteY8" fmla="*/ 882423 h 904085"/>
                    <a:gd name="connsiteX9" fmla="*/ 553165 w 932296"/>
                    <a:gd name="connsiteY9" fmla="*/ 882423 h 904085"/>
                    <a:gd name="connsiteX10" fmla="*/ 380203 w 932296"/>
                    <a:gd name="connsiteY10" fmla="*/ 882423 h 904085"/>
                    <a:gd name="connsiteX11" fmla="*/ 380203 w 932296"/>
                    <a:gd name="connsiteY11" fmla="*/ 882423 h 904085"/>
                    <a:gd name="connsiteX12" fmla="*/ 110238 w 932296"/>
                    <a:gd name="connsiteY12" fmla="*/ 686583 h 904085"/>
                    <a:gd name="connsiteX13" fmla="*/ 110238 w 932296"/>
                    <a:gd name="connsiteY13" fmla="*/ 686583 h 904085"/>
                    <a:gd name="connsiteX14" fmla="*/ 57160 w 932296"/>
                    <a:gd name="connsiteY14" fmla="*/ 521858 h 904085"/>
                    <a:gd name="connsiteX15" fmla="*/ 57160 w 932296"/>
                    <a:gd name="connsiteY15" fmla="*/ 521858 h 904085"/>
                    <a:gd name="connsiteX16" fmla="*/ 159655 w 932296"/>
                    <a:gd name="connsiteY16" fmla="*/ 205220 h 904085"/>
                    <a:gd name="connsiteX17" fmla="*/ 159655 w 932296"/>
                    <a:gd name="connsiteY17" fmla="*/ 205220 h 904085"/>
                    <a:gd name="connsiteX18" fmla="*/ 299671 w 932296"/>
                    <a:gd name="connsiteY18" fmla="*/ 103640 h 904085"/>
                    <a:gd name="connsiteX19" fmla="*/ 299671 w 932296"/>
                    <a:gd name="connsiteY19" fmla="*/ 103640 h 904085"/>
                    <a:gd name="connsiteX20" fmla="*/ 632782 w 932296"/>
                    <a:gd name="connsiteY20" fmla="*/ 103640 h 90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2296" h="904085">
                      <a:moveTo>
                        <a:pt x="632782" y="103640"/>
                      </a:moveTo>
                      <a:lnTo>
                        <a:pt x="632782" y="103640"/>
                      </a:lnTo>
                      <a:cubicBezTo>
                        <a:pt x="660236" y="158548"/>
                        <a:pt x="712399" y="196069"/>
                        <a:pt x="772798" y="205220"/>
                      </a:cubicBezTo>
                      <a:lnTo>
                        <a:pt x="772798" y="205220"/>
                      </a:lnTo>
                      <a:cubicBezTo>
                        <a:pt x="925626" y="227183"/>
                        <a:pt x="986025" y="414787"/>
                        <a:pt x="876209" y="521858"/>
                      </a:cubicBezTo>
                      <a:lnTo>
                        <a:pt x="876209" y="521858"/>
                      </a:lnTo>
                      <a:cubicBezTo>
                        <a:pt x="832282" y="564870"/>
                        <a:pt x="812149" y="626184"/>
                        <a:pt x="823130" y="686583"/>
                      </a:cubicBezTo>
                      <a:lnTo>
                        <a:pt x="823130" y="686583"/>
                      </a:lnTo>
                      <a:cubicBezTo>
                        <a:pt x="848754" y="838497"/>
                        <a:pt x="689520" y="953804"/>
                        <a:pt x="553165" y="882423"/>
                      </a:cubicBezTo>
                      <a:lnTo>
                        <a:pt x="553165" y="882423"/>
                      </a:lnTo>
                      <a:cubicBezTo>
                        <a:pt x="499171" y="854054"/>
                        <a:pt x="434197" y="854054"/>
                        <a:pt x="380203" y="882423"/>
                      </a:cubicBezTo>
                      <a:lnTo>
                        <a:pt x="380203" y="882423"/>
                      </a:lnTo>
                      <a:cubicBezTo>
                        <a:pt x="243848" y="953804"/>
                        <a:pt x="84614" y="838497"/>
                        <a:pt x="110238" y="686583"/>
                      </a:cubicBezTo>
                      <a:lnTo>
                        <a:pt x="110238" y="686583"/>
                      </a:lnTo>
                      <a:cubicBezTo>
                        <a:pt x="120304" y="626184"/>
                        <a:pt x="100171" y="564870"/>
                        <a:pt x="57160" y="521858"/>
                      </a:cubicBezTo>
                      <a:lnTo>
                        <a:pt x="57160" y="521858"/>
                      </a:lnTo>
                      <a:cubicBezTo>
                        <a:pt x="-54487" y="414787"/>
                        <a:pt x="6827" y="227183"/>
                        <a:pt x="159655" y="205220"/>
                      </a:cubicBezTo>
                      <a:lnTo>
                        <a:pt x="159655" y="205220"/>
                      </a:lnTo>
                      <a:cubicBezTo>
                        <a:pt x="220054" y="196069"/>
                        <a:pt x="272217" y="158548"/>
                        <a:pt x="299671" y="103640"/>
                      </a:cubicBezTo>
                      <a:lnTo>
                        <a:pt x="299671" y="103640"/>
                      </a:lnTo>
                      <a:cubicBezTo>
                        <a:pt x="367392" y="-34547"/>
                        <a:pt x="564146" y="-34547"/>
                        <a:pt x="632782" y="103640"/>
                      </a:cubicBezTo>
                      <a:close/>
                    </a:path>
                  </a:pathLst>
                </a:custGeom>
                <a:solidFill>
                  <a:srgbClr val="FDE41B"/>
                </a:solidFill>
                <a:ln w="317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B9591185-AD88-40F7-B592-3B7113D3FF5C}"/>
                    </a:ext>
                  </a:extLst>
                </p:cNvPr>
                <p:cNvSpPr/>
                <p:nvPr/>
              </p:nvSpPr>
              <p:spPr>
                <a:xfrm>
                  <a:off x="903554" y="560289"/>
                  <a:ext cx="289752" cy="309417"/>
                </a:xfrm>
                <a:custGeom>
                  <a:avLst/>
                  <a:gdLst>
                    <a:gd name="connsiteX0" fmla="*/ 241697 w 289752"/>
                    <a:gd name="connsiteY0" fmla="*/ 309417 h 309417"/>
                    <a:gd name="connsiteX1" fmla="*/ 227970 w 289752"/>
                    <a:gd name="connsiteY1" fmla="*/ 307587 h 309417"/>
                    <a:gd name="connsiteX2" fmla="*/ 1015 w 289752"/>
                    <a:gd name="connsiteY2" fmla="*/ 57754 h 309417"/>
                    <a:gd name="connsiteX3" fmla="*/ 38536 w 289752"/>
                    <a:gd name="connsiteY3" fmla="*/ 1015 h 309417"/>
                    <a:gd name="connsiteX4" fmla="*/ 95274 w 289752"/>
                    <a:gd name="connsiteY4" fmla="*/ 38536 h 309417"/>
                    <a:gd name="connsiteX5" fmla="*/ 255424 w 289752"/>
                    <a:gd name="connsiteY5" fmla="*/ 214243 h 309417"/>
                    <a:gd name="connsiteX6" fmla="*/ 287454 w 289752"/>
                    <a:gd name="connsiteY6" fmla="*/ 273727 h 309417"/>
                    <a:gd name="connsiteX7" fmla="*/ 241697 w 289752"/>
                    <a:gd name="connsiteY7" fmla="*/ 309417 h 30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9752" h="309417">
                      <a:moveTo>
                        <a:pt x="241697" y="309417"/>
                      </a:moveTo>
                      <a:cubicBezTo>
                        <a:pt x="237121" y="309417"/>
                        <a:pt x="232545" y="308502"/>
                        <a:pt x="227970" y="307587"/>
                      </a:cubicBezTo>
                      <a:cubicBezTo>
                        <a:pt x="115408" y="273727"/>
                        <a:pt x="23894" y="173977"/>
                        <a:pt x="1015" y="57754"/>
                      </a:cubicBezTo>
                      <a:cubicBezTo>
                        <a:pt x="-4476" y="32130"/>
                        <a:pt x="12912" y="6506"/>
                        <a:pt x="38536" y="1015"/>
                      </a:cubicBezTo>
                      <a:cubicBezTo>
                        <a:pt x="64160" y="-4476"/>
                        <a:pt x="89784" y="12912"/>
                        <a:pt x="95274" y="38536"/>
                      </a:cubicBezTo>
                      <a:cubicBezTo>
                        <a:pt x="111747" y="119983"/>
                        <a:pt x="175807" y="190449"/>
                        <a:pt x="255424" y="214243"/>
                      </a:cubicBezTo>
                      <a:cubicBezTo>
                        <a:pt x="281048" y="221564"/>
                        <a:pt x="295690" y="248103"/>
                        <a:pt x="287454" y="273727"/>
                      </a:cubicBezTo>
                      <a:cubicBezTo>
                        <a:pt x="281963" y="295690"/>
                        <a:pt x="262745" y="309417"/>
                        <a:pt x="241697" y="309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AB53A5-0446-4A92-B899-55FEA59E02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54A24-DCFD-4DE6-B5F7-F47A3A532E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919E4-D291-413F-986C-2C0270C3A4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0858CF-23E4-4B9F-8138-68BC416BDD5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294CF9-9425-4626-86A7-EB6B4BFF19F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ECFE7D-FC45-421D-9223-1F10C3257C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3735D2-1628-4E21-A3C3-60656972EE3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5C7D08-75F8-433F-967E-DE4CA75E2EE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41BDC9-B3D5-45B1-B3B5-92B9B5EDFCF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C75290-5DB1-412D-9B97-AE5CBBA6580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59458E-2A4E-4791-A6F0-C1844B49904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3770E7-27B7-4302-AD8A-48C9EF07206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9D84C8-C8AE-40A8-9FBB-2F1F55D03DB2}"/>
              </a:ext>
            </a:extLst>
          </p:cNvPr>
          <p:cNvGrpSpPr/>
          <p:nvPr/>
        </p:nvGrpSpPr>
        <p:grpSpPr>
          <a:xfrm>
            <a:off x="1872616" y="979099"/>
            <a:ext cx="355908" cy="355563"/>
            <a:chOff x="3583131" y="2151571"/>
            <a:chExt cx="553849" cy="553313"/>
          </a:xfrm>
          <a:solidFill>
            <a:schemeClr val="accent1">
              <a:lumMod val="5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0578C7-ED00-4A44-8775-9A96D25F369F}"/>
                </a:ext>
              </a:extLst>
            </p:cNvPr>
            <p:cNvSpPr/>
            <p:nvPr/>
          </p:nvSpPr>
          <p:spPr>
            <a:xfrm>
              <a:off x="3583131" y="2151571"/>
              <a:ext cx="443862" cy="443865"/>
            </a:xfrm>
            <a:custGeom>
              <a:avLst/>
              <a:gdLst>
                <a:gd name="connsiteX0" fmla="*/ 221879 w 443862"/>
                <a:gd name="connsiteY0" fmla="*/ 443732 h 443865"/>
                <a:gd name="connsiteX1" fmla="*/ -63 w 443862"/>
                <a:gd name="connsiteY1" fmla="*/ 221809 h 443865"/>
                <a:gd name="connsiteX2" fmla="*/ 221860 w 443862"/>
                <a:gd name="connsiteY2" fmla="*/ -133 h 443865"/>
                <a:gd name="connsiteX3" fmla="*/ 378851 w 443862"/>
                <a:gd name="connsiteY3" fmla="*/ 64922 h 443865"/>
                <a:gd name="connsiteX4" fmla="*/ 378851 w 443862"/>
                <a:gd name="connsiteY4" fmla="*/ 64922 h 443865"/>
                <a:gd name="connsiteX5" fmla="*/ 378746 w 443862"/>
                <a:gd name="connsiteY5" fmla="*/ 378781 h 443865"/>
                <a:gd name="connsiteX6" fmla="*/ 221879 w 443862"/>
                <a:gd name="connsiteY6" fmla="*/ 443732 h 443865"/>
                <a:gd name="connsiteX7" fmla="*/ 221879 w 443862"/>
                <a:gd name="connsiteY7" fmla="*/ 14249 h 443865"/>
                <a:gd name="connsiteX8" fmla="*/ 13948 w 443862"/>
                <a:gd name="connsiteY8" fmla="*/ 221609 h 443865"/>
                <a:gd name="connsiteX9" fmla="*/ 221308 w 443862"/>
                <a:gd name="connsiteY9" fmla="*/ 429539 h 443865"/>
                <a:gd name="connsiteX10" fmla="*/ 429238 w 443862"/>
                <a:gd name="connsiteY10" fmla="*/ 222180 h 443865"/>
                <a:gd name="connsiteX11" fmla="*/ 368755 w 443862"/>
                <a:gd name="connsiteY11" fmla="*/ 75400 h 443865"/>
                <a:gd name="connsiteX12" fmla="*/ 368755 w 443862"/>
                <a:gd name="connsiteY12" fmla="*/ 75400 h 443865"/>
                <a:gd name="connsiteX13" fmla="*/ 221879 w 443862"/>
                <a:gd name="connsiteY13" fmla="*/ 14249 h 44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3862" h="443865">
                  <a:moveTo>
                    <a:pt x="221879" y="443732"/>
                  </a:moveTo>
                  <a:cubicBezTo>
                    <a:pt x="99311" y="443741"/>
                    <a:pt x="-63" y="344377"/>
                    <a:pt x="-63" y="221809"/>
                  </a:cubicBezTo>
                  <a:cubicBezTo>
                    <a:pt x="-72" y="99241"/>
                    <a:pt x="99283" y="-124"/>
                    <a:pt x="221860" y="-133"/>
                  </a:cubicBezTo>
                  <a:cubicBezTo>
                    <a:pt x="280744" y="-133"/>
                    <a:pt x="337227" y="23270"/>
                    <a:pt x="378851" y="64922"/>
                  </a:cubicBezTo>
                  <a:lnTo>
                    <a:pt x="378851" y="64922"/>
                  </a:lnTo>
                  <a:cubicBezTo>
                    <a:pt x="465490" y="151619"/>
                    <a:pt x="465443" y="292141"/>
                    <a:pt x="378746" y="378781"/>
                  </a:cubicBezTo>
                  <a:cubicBezTo>
                    <a:pt x="337132" y="420367"/>
                    <a:pt x="280705" y="443732"/>
                    <a:pt x="221879" y="443732"/>
                  </a:cubicBezTo>
                  <a:close/>
                  <a:moveTo>
                    <a:pt x="221879" y="14249"/>
                  </a:moveTo>
                  <a:cubicBezTo>
                    <a:pt x="107198" y="14097"/>
                    <a:pt x="14110" y="106928"/>
                    <a:pt x="13948" y="221609"/>
                  </a:cubicBezTo>
                  <a:cubicBezTo>
                    <a:pt x="13796" y="336290"/>
                    <a:pt x="106636" y="429387"/>
                    <a:pt x="221308" y="429539"/>
                  </a:cubicBezTo>
                  <a:cubicBezTo>
                    <a:pt x="335989" y="429692"/>
                    <a:pt x="429086" y="336861"/>
                    <a:pt x="429238" y="222180"/>
                  </a:cubicBezTo>
                  <a:cubicBezTo>
                    <a:pt x="429315" y="167173"/>
                    <a:pt x="407559" y="114386"/>
                    <a:pt x="368755" y="75400"/>
                  </a:cubicBezTo>
                  <a:lnTo>
                    <a:pt x="368755" y="75400"/>
                  </a:lnTo>
                  <a:cubicBezTo>
                    <a:pt x="329902" y="36262"/>
                    <a:pt x="277029" y="14249"/>
                    <a:pt x="221879" y="14249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7DCF9D8-5272-42E9-A392-38907374F20B}"/>
                </a:ext>
              </a:extLst>
            </p:cNvPr>
            <p:cNvSpPr/>
            <p:nvPr/>
          </p:nvSpPr>
          <p:spPr>
            <a:xfrm>
              <a:off x="3946673" y="2515126"/>
              <a:ext cx="190307" cy="189758"/>
            </a:xfrm>
            <a:custGeom>
              <a:avLst/>
              <a:gdLst>
                <a:gd name="connsiteX0" fmla="*/ 132276 w 190307"/>
                <a:gd name="connsiteY0" fmla="*/ 189619 h 189758"/>
                <a:gd name="connsiteX1" fmla="*/ 91604 w 190307"/>
                <a:gd name="connsiteY1" fmla="*/ 172760 h 189758"/>
                <a:gd name="connsiteX2" fmla="*/ 2069 w 190307"/>
                <a:gd name="connsiteY2" fmla="*/ 83225 h 189758"/>
                <a:gd name="connsiteX3" fmla="*/ 1936 w 190307"/>
                <a:gd name="connsiteY3" fmla="*/ 73262 h 189758"/>
                <a:gd name="connsiteX4" fmla="*/ 2069 w 190307"/>
                <a:gd name="connsiteY4" fmla="*/ 73128 h 189758"/>
                <a:gd name="connsiteX5" fmla="*/ 73221 w 190307"/>
                <a:gd name="connsiteY5" fmla="*/ 1881 h 189758"/>
                <a:gd name="connsiteX6" fmla="*/ 83317 w 190307"/>
                <a:gd name="connsiteY6" fmla="*/ 1881 h 189758"/>
                <a:gd name="connsiteX7" fmla="*/ 172948 w 190307"/>
                <a:gd name="connsiteY7" fmla="*/ 91511 h 189758"/>
                <a:gd name="connsiteX8" fmla="*/ 174062 w 190307"/>
                <a:gd name="connsiteY8" fmla="*/ 172322 h 189758"/>
                <a:gd name="connsiteX9" fmla="*/ 132276 w 190307"/>
                <a:gd name="connsiteY9" fmla="*/ 189619 h 189758"/>
                <a:gd name="connsiteX10" fmla="*/ 17214 w 190307"/>
                <a:gd name="connsiteY10" fmla="*/ 78176 h 189758"/>
                <a:gd name="connsiteX11" fmla="*/ 101700 w 190307"/>
                <a:gd name="connsiteY11" fmla="*/ 162663 h 189758"/>
                <a:gd name="connsiteX12" fmla="*/ 162803 w 190307"/>
                <a:gd name="connsiteY12" fmla="*/ 160177 h 189758"/>
                <a:gd name="connsiteX13" fmla="*/ 162851 w 190307"/>
                <a:gd name="connsiteY13" fmla="*/ 101608 h 189758"/>
                <a:gd name="connsiteX14" fmla="*/ 78269 w 190307"/>
                <a:gd name="connsiteY14" fmla="*/ 16645 h 18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307" h="189758">
                  <a:moveTo>
                    <a:pt x="132276" y="189619"/>
                  </a:moveTo>
                  <a:cubicBezTo>
                    <a:pt x="117007" y="189657"/>
                    <a:pt x="102367" y="183590"/>
                    <a:pt x="91604" y="172760"/>
                  </a:cubicBezTo>
                  <a:lnTo>
                    <a:pt x="2069" y="83225"/>
                  </a:lnTo>
                  <a:cubicBezTo>
                    <a:pt x="-722" y="80510"/>
                    <a:pt x="-779" y="76043"/>
                    <a:pt x="1936" y="73262"/>
                  </a:cubicBezTo>
                  <a:cubicBezTo>
                    <a:pt x="1983" y="73214"/>
                    <a:pt x="2021" y="73166"/>
                    <a:pt x="2069" y="73128"/>
                  </a:cubicBezTo>
                  <a:lnTo>
                    <a:pt x="73221" y="1881"/>
                  </a:lnTo>
                  <a:cubicBezTo>
                    <a:pt x="76050" y="-805"/>
                    <a:pt x="80488" y="-805"/>
                    <a:pt x="83317" y="1881"/>
                  </a:cubicBezTo>
                  <a:lnTo>
                    <a:pt x="172948" y="91511"/>
                  </a:lnTo>
                  <a:cubicBezTo>
                    <a:pt x="195569" y="113524"/>
                    <a:pt x="196065" y="149700"/>
                    <a:pt x="174062" y="172322"/>
                  </a:cubicBezTo>
                  <a:cubicBezTo>
                    <a:pt x="163099" y="183590"/>
                    <a:pt x="147992" y="189848"/>
                    <a:pt x="132276" y="189619"/>
                  </a:cubicBezTo>
                  <a:close/>
                  <a:moveTo>
                    <a:pt x="17214" y="78176"/>
                  </a:moveTo>
                  <a:lnTo>
                    <a:pt x="101700" y="162663"/>
                  </a:lnTo>
                  <a:cubicBezTo>
                    <a:pt x="119265" y="178846"/>
                    <a:pt x="146620" y="177732"/>
                    <a:pt x="162803" y="160177"/>
                  </a:cubicBezTo>
                  <a:cubicBezTo>
                    <a:pt x="178053" y="143632"/>
                    <a:pt x="178072" y="118172"/>
                    <a:pt x="162851" y="101608"/>
                  </a:cubicBezTo>
                  <a:lnTo>
                    <a:pt x="78269" y="16645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974F511-79AE-496F-8E3F-B2226CB1734A}"/>
                </a:ext>
              </a:extLst>
            </p:cNvPr>
            <p:cNvSpPr/>
            <p:nvPr/>
          </p:nvSpPr>
          <p:spPr>
            <a:xfrm>
              <a:off x="3933719" y="2502101"/>
              <a:ext cx="78989" cy="79050"/>
            </a:xfrm>
            <a:custGeom>
              <a:avLst/>
              <a:gdLst>
                <a:gd name="connsiteX0" fmla="*/ 39502 w 78989"/>
                <a:gd name="connsiteY0" fmla="*/ 78915 h 79050"/>
                <a:gd name="connsiteX1" fmla="*/ 34454 w 78989"/>
                <a:gd name="connsiteY1" fmla="*/ 76819 h 79050"/>
                <a:gd name="connsiteX2" fmla="*/ 2069 w 78989"/>
                <a:gd name="connsiteY2" fmla="*/ 44434 h 79050"/>
                <a:gd name="connsiteX3" fmla="*/ 1936 w 78989"/>
                <a:gd name="connsiteY3" fmla="*/ 34471 h 79050"/>
                <a:gd name="connsiteX4" fmla="*/ 2069 w 78989"/>
                <a:gd name="connsiteY4" fmla="*/ 34338 h 79050"/>
                <a:gd name="connsiteX5" fmla="*/ 34359 w 78989"/>
                <a:gd name="connsiteY5" fmla="*/ 1953 h 79050"/>
                <a:gd name="connsiteX6" fmla="*/ 44455 w 78989"/>
                <a:gd name="connsiteY6" fmla="*/ 1953 h 79050"/>
                <a:gd name="connsiteX7" fmla="*/ 76840 w 78989"/>
                <a:gd name="connsiteY7" fmla="*/ 34338 h 79050"/>
                <a:gd name="connsiteX8" fmla="*/ 76840 w 78989"/>
                <a:gd name="connsiteY8" fmla="*/ 44434 h 79050"/>
                <a:gd name="connsiteX9" fmla="*/ 44550 w 78989"/>
                <a:gd name="connsiteY9" fmla="*/ 76819 h 79050"/>
                <a:gd name="connsiteX10" fmla="*/ 39502 w 78989"/>
                <a:gd name="connsiteY10" fmla="*/ 78915 h 79050"/>
                <a:gd name="connsiteX11" fmla="*/ 17214 w 78989"/>
                <a:gd name="connsiteY11" fmla="*/ 39195 h 79050"/>
                <a:gd name="connsiteX12" fmla="*/ 39502 w 78989"/>
                <a:gd name="connsiteY12" fmla="*/ 61484 h 79050"/>
                <a:gd name="connsiteX13" fmla="*/ 61791 w 78989"/>
                <a:gd name="connsiteY13" fmla="*/ 39195 h 79050"/>
                <a:gd name="connsiteX14" fmla="*/ 39502 w 78989"/>
                <a:gd name="connsiteY14" fmla="*/ 16907 h 7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989" h="79050">
                  <a:moveTo>
                    <a:pt x="39502" y="78915"/>
                  </a:moveTo>
                  <a:cubicBezTo>
                    <a:pt x="37597" y="78962"/>
                    <a:pt x="35768" y="78200"/>
                    <a:pt x="34454" y="76819"/>
                  </a:cubicBezTo>
                  <a:lnTo>
                    <a:pt x="2069" y="44434"/>
                  </a:lnTo>
                  <a:cubicBezTo>
                    <a:pt x="-722" y="41720"/>
                    <a:pt x="-779" y="37252"/>
                    <a:pt x="1936" y="34471"/>
                  </a:cubicBezTo>
                  <a:cubicBezTo>
                    <a:pt x="1983" y="34423"/>
                    <a:pt x="2021" y="34376"/>
                    <a:pt x="2069" y="34338"/>
                  </a:cubicBezTo>
                  <a:lnTo>
                    <a:pt x="34359" y="1953"/>
                  </a:lnTo>
                  <a:cubicBezTo>
                    <a:pt x="37149" y="-829"/>
                    <a:pt x="41664" y="-829"/>
                    <a:pt x="44455" y="1953"/>
                  </a:cubicBezTo>
                  <a:lnTo>
                    <a:pt x="76840" y="34338"/>
                  </a:lnTo>
                  <a:cubicBezTo>
                    <a:pt x="79622" y="37128"/>
                    <a:pt x="79622" y="41643"/>
                    <a:pt x="76840" y="44434"/>
                  </a:cubicBezTo>
                  <a:lnTo>
                    <a:pt x="44550" y="76819"/>
                  </a:lnTo>
                  <a:cubicBezTo>
                    <a:pt x="43217" y="78172"/>
                    <a:pt x="41398" y="78924"/>
                    <a:pt x="39502" y="78915"/>
                  </a:cubicBezTo>
                  <a:close/>
                  <a:moveTo>
                    <a:pt x="17214" y="39195"/>
                  </a:moveTo>
                  <a:lnTo>
                    <a:pt x="39502" y="61484"/>
                  </a:lnTo>
                  <a:lnTo>
                    <a:pt x="61791" y="39195"/>
                  </a:lnTo>
                  <a:lnTo>
                    <a:pt x="39502" y="16907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AF698A0-C70D-4E9A-BD5D-7717CF7EEC8B}"/>
                </a:ext>
              </a:extLst>
            </p:cNvPr>
            <p:cNvSpPr/>
            <p:nvPr/>
          </p:nvSpPr>
          <p:spPr>
            <a:xfrm>
              <a:off x="3619825" y="2240403"/>
              <a:ext cx="66461" cy="266260"/>
            </a:xfrm>
            <a:custGeom>
              <a:avLst/>
              <a:gdLst>
                <a:gd name="connsiteX0" fmla="*/ 59265 w 66461"/>
                <a:gd name="connsiteY0" fmla="*/ 266127 h 266260"/>
                <a:gd name="connsiteX1" fmla="*/ 54216 w 66461"/>
                <a:gd name="connsiteY1" fmla="*/ 264031 h 266260"/>
                <a:gd name="connsiteX2" fmla="*/ 54178 w 66461"/>
                <a:gd name="connsiteY2" fmla="*/ 2037 h 266260"/>
                <a:gd name="connsiteX3" fmla="*/ 54216 w 66461"/>
                <a:gd name="connsiteY3" fmla="*/ 1999 h 266260"/>
                <a:gd name="connsiteX4" fmla="*/ 64180 w 66461"/>
                <a:gd name="connsiteY4" fmla="*/ 1865 h 266260"/>
                <a:gd name="connsiteX5" fmla="*/ 64313 w 66461"/>
                <a:gd name="connsiteY5" fmla="*/ 1999 h 266260"/>
                <a:gd name="connsiteX6" fmla="*/ 64313 w 66461"/>
                <a:gd name="connsiteY6" fmla="*/ 12095 h 266260"/>
                <a:gd name="connsiteX7" fmla="*/ 64265 w 66461"/>
                <a:gd name="connsiteY7" fmla="*/ 253887 h 266260"/>
                <a:gd name="connsiteX8" fmla="*/ 64313 w 66461"/>
                <a:gd name="connsiteY8" fmla="*/ 253935 h 266260"/>
                <a:gd name="connsiteX9" fmla="*/ 64313 w 66461"/>
                <a:gd name="connsiteY9" fmla="*/ 264031 h 266260"/>
                <a:gd name="connsiteX10" fmla="*/ 59265 w 66461"/>
                <a:gd name="connsiteY10" fmla="*/ 266127 h 26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61" h="266260">
                  <a:moveTo>
                    <a:pt x="59265" y="266127"/>
                  </a:moveTo>
                  <a:cubicBezTo>
                    <a:pt x="57369" y="266136"/>
                    <a:pt x="55550" y="265384"/>
                    <a:pt x="54216" y="264031"/>
                  </a:cubicBezTo>
                  <a:cubicBezTo>
                    <a:pt x="-18145" y="191689"/>
                    <a:pt x="-18154" y="74389"/>
                    <a:pt x="54178" y="2037"/>
                  </a:cubicBezTo>
                  <a:cubicBezTo>
                    <a:pt x="54197" y="2018"/>
                    <a:pt x="54207" y="2008"/>
                    <a:pt x="54216" y="1999"/>
                  </a:cubicBezTo>
                  <a:cubicBezTo>
                    <a:pt x="56931" y="-792"/>
                    <a:pt x="61398" y="-849"/>
                    <a:pt x="64180" y="1865"/>
                  </a:cubicBezTo>
                  <a:cubicBezTo>
                    <a:pt x="64227" y="1913"/>
                    <a:pt x="64275" y="1951"/>
                    <a:pt x="64313" y="1999"/>
                  </a:cubicBezTo>
                  <a:cubicBezTo>
                    <a:pt x="67094" y="4789"/>
                    <a:pt x="67094" y="9304"/>
                    <a:pt x="64313" y="12095"/>
                  </a:cubicBezTo>
                  <a:cubicBezTo>
                    <a:pt x="-2467" y="78856"/>
                    <a:pt x="-2486" y="187107"/>
                    <a:pt x="64265" y="253887"/>
                  </a:cubicBezTo>
                  <a:cubicBezTo>
                    <a:pt x="64284" y="253906"/>
                    <a:pt x="64294" y="253916"/>
                    <a:pt x="64313" y="253935"/>
                  </a:cubicBezTo>
                  <a:cubicBezTo>
                    <a:pt x="67094" y="256726"/>
                    <a:pt x="67094" y="261241"/>
                    <a:pt x="64313" y="264031"/>
                  </a:cubicBezTo>
                  <a:cubicBezTo>
                    <a:pt x="62980" y="265384"/>
                    <a:pt x="61160" y="266136"/>
                    <a:pt x="59265" y="266127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2B9944F-A3E8-4170-BF5A-7096D34C9764}"/>
                </a:ext>
              </a:extLst>
            </p:cNvPr>
            <p:cNvSpPr/>
            <p:nvPr/>
          </p:nvSpPr>
          <p:spPr>
            <a:xfrm>
              <a:off x="3924004" y="2240620"/>
              <a:ext cx="66392" cy="266044"/>
            </a:xfrm>
            <a:custGeom>
              <a:avLst/>
              <a:gdLst>
                <a:gd name="connsiteX0" fmla="*/ 7117 w 66392"/>
                <a:gd name="connsiteY0" fmla="*/ 265910 h 266044"/>
                <a:gd name="connsiteX1" fmla="*/ 2069 w 66392"/>
                <a:gd name="connsiteY1" fmla="*/ 263814 h 266044"/>
                <a:gd name="connsiteX2" fmla="*/ 1936 w 66392"/>
                <a:gd name="connsiteY2" fmla="*/ 253851 h 266044"/>
                <a:gd name="connsiteX3" fmla="*/ 2069 w 66392"/>
                <a:gd name="connsiteY3" fmla="*/ 253718 h 266044"/>
                <a:gd name="connsiteX4" fmla="*/ 2069 w 66392"/>
                <a:gd name="connsiteY4" fmla="*/ 11878 h 266044"/>
                <a:gd name="connsiteX5" fmla="*/ 2421 w 66392"/>
                <a:gd name="connsiteY5" fmla="*/ 1781 h 266044"/>
                <a:gd name="connsiteX6" fmla="*/ 12165 w 66392"/>
                <a:gd name="connsiteY6" fmla="*/ 1781 h 266044"/>
                <a:gd name="connsiteX7" fmla="*/ 12165 w 66392"/>
                <a:gd name="connsiteY7" fmla="*/ 263814 h 266044"/>
                <a:gd name="connsiteX8" fmla="*/ 7117 w 66392"/>
                <a:gd name="connsiteY8" fmla="*/ 265910 h 26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92" h="266044">
                  <a:moveTo>
                    <a:pt x="7117" y="265910"/>
                  </a:moveTo>
                  <a:cubicBezTo>
                    <a:pt x="5212" y="265957"/>
                    <a:pt x="3383" y="265195"/>
                    <a:pt x="2069" y="263814"/>
                  </a:cubicBezTo>
                  <a:cubicBezTo>
                    <a:pt x="-722" y="261099"/>
                    <a:pt x="-779" y="256632"/>
                    <a:pt x="1936" y="253851"/>
                  </a:cubicBezTo>
                  <a:cubicBezTo>
                    <a:pt x="1983" y="253803"/>
                    <a:pt x="2021" y="253756"/>
                    <a:pt x="2069" y="253718"/>
                  </a:cubicBezTo>
                  <a:cubicBezTo>
                    <a:pt x="68611" y="186833"/>
                    <a:pt x="68611" y="78762"/>
                    <a:pt x="2069" y="11878"/>
                  </a:cubicBezTo>
                  <a:cubicBezTo>
                    <a:pt x="-617" y="8992"/>
                    <a:pt x="-465" y="4467"/>
                    <a:pt x="2421" y="1781"/>
                  </a:cubicBezTo>
                  <a:cubicBezTo>
                    <a:pt x="5165" y="-771"/>
                    <a:pt x="9422" y="-771"/>
                    <a:pt x="12165" y="1781"/>
                  </a:cubicBezTo>
                  <a:cubicBezTo>
                    <a:pt x="84384" y="74200"/>
                    <a:pt x="84384" y="191395"/>
                    <a:pt x="12165" y="263814"/>
                  </a:cubicBezTo>
                  <a:cubicBezTo>
                    <a:pt x="10832" y="265167"/>
                    <a:pt x="9013" y="265919"/>
                    <a:pt x="7117" y="265910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A8AF69E-E5E1-45F3-8E1D-5F3FC568408B}"/>
                </a:ext>
              </a:extLst>
            </p:cNvPr>
            <p:cNvSpPr/>
            <p:nvPr/>
          </p:nvSpPr>
          <p:spPr>
            <a:xfrm>
              <a:off x="3749256" y="2230057"/>
              <a:ext cx="118682" cy="292322"/>
            </a:xfrm>
            <a:custGeom>
              <a:avLst/>
              <a:gdLst>
                <a:gd name="connsiteX0" fmla="*/ 65850 w 118682"/>
                <a:gd name="connsiteY0" fmla="*/ 133026 h 292322"/>
                <a:gd name="connsiteX1" fmla="*/ 22130 w 118682"/>
                <a:gd name="connsiteY1" fmla="*/ 87782 h 292322"/>
                <a:gd name="connsiteX2" fmla="*/ 62707 w 118682"/>
                <a:gd name="connsiteY2" fmla="*/ 51968 h 292322"/>
                <a:gd name="connsiteX3" fmla="*/ 102617 w 118682"/>
                <a:gd name="connsiteY3" fmla="*/ 63970 h 292322"/>
                <a:gd name="connsiteX4" fmla="*/ 103760 w 118682"/>
                <a:gd name="connsiteY4" fmla="*/ 64637 h 292322"/>
                <a:gd name="connsiteX5" fmla="*/ 112237 w 118682"/>
                <a:gd name="connsiteY5" fmla="*/ 49587 h 292322"/>
                <a:gd name="connsiteX6" fmla="*/ 111284 w 118682"/>
                <a:gd name="connsiteY6" fmla="*/ 48921 h 292322"/>
                <a:gd name="connsiteX7" fmla="*/ 69755 w 118682"/>
                <a:gd name="connsiteY7" fmla="*/ 36062 h 292322"/>
                <a:gd name="connsiteX8" fmla="*/ 69755 w 118682"/>
                <a:gd name="connsiteY8" fmla="*/ -133 h 292322"/>
                <a:gd name="connsiteX9" fmla="*/ 52991 w 118682"/>
                <a:gd name="connsiteY9" fmla="*/ -133 h 292322"/>
                <a:gd name="connsiteX10" fmla="*/ 52991 w 118682"/>
                <a:gd name="connsiteY10" fmla="*/ 36538 h 292322"/>
                <a:gd name="connsiteX11" fmla="*/ 3842 w 118682"/>
                <a:gd name="connsiteY11" fmla="*/ 90545 h 292322"/>
                <a:gd name="connsiteX12" fmla="*/ 59659 w 118682"/>
                <a:gd name="connsiteY12" fmla="*/ 150743 h 292322"/>
                <a:gd name="connsiteX13" fmla="*/ 100045 w 118682"/>
                <a:gd name="connsiteY13" fmla="*/ 198368 h 292322"/>
                <a:gd name="connsiteX14" fmla="*/ 54325 w 118682"/>
                <a:gd name="connsiteY14" fmla="*/ 239420 h 292322"/>
                <a:gd name="connsiteX15" fmla="*/ 9557 w 118682"/>
                <a:gd name="connsiteY15" fmla="*/ 224466 h 292322"/>
                <a:gd name="connsiteX16" fmla="*/ 8414 w 118682"/>
                <a:gd name="connsiteY16" fmla="*/ 223609 h 292322"/>
                <a:gd name="connsiteX17" fmla="*/ -63 w 118682"/>
                <a:gd name="connsiteY17" fmla="*/ 238754 h 292322"/>
                <a:gd name="connsiteX18" fmla="*/ 794 w 118682"/>
                <a:gd name="connsiteY18" fmla="*/ 239325 h 292322"/>
                <a:gd name="connsiteX19" fmla="*/ 50420 w 118682"/>
                <a:gd name="connsiteY19" fmla="*/ 255327 h 292322"/>
                <a:gd name="connsiteX20" fmla="*/ 50420 w 118682"/>
                <a:gd name="connsiteY20" fmla="*/ 292189 h 292322"/>
                <a:gd name="connsiteX21" fmla="*/ 67088 w 118682"/>
                <a:gd name="connsiteY21" fmla="*/ 292189 h 292322"/>
                <a:gd name="connsiteX22" fmla="*/ 67088 w 118682"/>
                <a:gd name="connsiteY22" fmla="*/ 255232 h 292322"/>
                <a:gd name="connsiteX23" fmla="*/ 118619 w 118682"/>
                <a:gd name="connsiteY23" fmla="*/ 196939 h 292322"/>
                <a:gd name="connsiteX24" fmla="*/ 65850 w 118682"/>
                <a:gd name="connsiteY24" fmla="*/ 133026 h 29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8682" h="292322">
                  <a:moveTo>
                    <a:pt x="65850" y="133026"/>
                  </a:moveTo>
                  <a:cubicBezTo>
                    <a:pt x="35656" y="119406"/>
                    <a:pt x="22130" y="109690"/>
                    <a:pt x="22130" y="87782"/>
                  </a:cubicBezTo>
                  <a:cubicBezTo>
                    <a:pt x="22130" y="63018"/>
                    <a:pt x="42514" y="51968"/>
                    <a:pt x="62707" y="51968"/>
                  </a:cubicBezTo>
                  <a:cubicBezTo>
                    <a:pt x="76918" y="51864"/>
                    <a:pt x="90825" y="56045"/>
                    <a:pt x="102617" y="63970"/>
                  </a:cubicBezTo>
                  <a:lnTo>
                    <a:pt x="103760" y="64637"/>
                  </a:lnTo>
                  <a:lnTo>
                    <a:pt x="112237" y="49587"/>
                  </a:lnTo>
                  <a:lnTo>
                    <a:pt x="111284" y="48921"/>
                  </a:lnTo>
                  <a:cubicBezTo>
                    <a:pt x="98949" y="40767"/>
                    <a:pt x="84538" y="36309"/>
                    <a:pt x="69755" y="36062"/>
                  </a:cubicBezTo>
                  <a:lnTo>
                    <a:pt x="69755" y="-133"/>
                  </a:lnTo>
                  <a:lnTo>
                    <a:pt x="52991" y="-133"/>
                  </a:lnTo>
                  <a:lnTo>
                    <a:pt x="52991" y="36538"/>
                  </a:lnTo>
                  <a:cubicBezTo>
                    <a:pt x="25178" y="39272"/>
                    <a:pt x="3957" y="62598"/>
                    <a:pt x="3842" y="90545"/>
                  </a:cubicBezTo>
                  <a:cubicBezTo>
                    <a:pt x="3842" y="120548"/>
                    <a:pt x="26131" y="136360"/>
                    <a:pt x="59659" y="150743"/>
                  </a:cubicBezTo>
                  <a:cubicBezTo>
                    <a:pt x="88234" y="163506"/>
                    <a:pt x="100045" y="177698"/>
                    <a:pt x="100045" y="198368"/>
                  </a:cubicBezTo>
                  <a:cubicBezTo>
                    <a:pt x="100045" y="222180"/>
                    <a:pt x="80995" y="239420"/>
                    <a:pt x="54325" y="239420"/>
                  </a:cubicBezTo>
                  <a:cubicBezTo>
                    <a:pt x="38189" y="239363"/>
                    <a:pt x="22492" y="234125"/>
                    <a:pt x="9557" y="224466"/>
                  </a:cubicBezTo>
                  <a:lnTo>
                    <a:pt x="8414" y="223609"/>
                  </a:lnTo>
                  <a:lnTo>
                    <a:pt x="-63" y="238754"/>
                  </a:lnTo>
                  <a:lnTo>
                    <a:pt x="794" y="239325"/>
                  </a:lnTo>
                  <a:cubicBezTo>
                    <a:pt x="15272" y="249679"/>
                    <a:pt x="32617" y="255280"/>
                    <a:pt x="50420" y="255327"/>
                  </a:cubicBezTo>
                  <a:lnTo>
                    <a:pt x="50420" y="292189"/>
                  </a:lnTo>
                  <a:lnTo>
                    <a:pt x="67088" y="292189"/>
                  </a:lnTo>
                  <a:lnTo>
                    <a:pt x="67088" y="255232"/>
                  </a:lnTo>
                  <a:cubicBezTo>
                    <a:pt x="96597" y="251746"/>
                    <a:pt x="118771" y="226647"/>
                    <a:pt x="118619" y="196939"/>
                  </a:cubicBezTo>
                  <a:cubicBezTo>
                    <a:pt x="118619" y="168364"/>
                    <a:pt x="103378" y="150076"/>
                    <a:pt x="65850" y="133026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2519C1A-5EE8-47B6-91E1-97536EE83096}"/>
              </a:ext>
            </a:extLst>
          </p:cNvPr>
          <p:cNvGrpSpPr/>
          <p:nvPr/>
        </p:nvGrpSpPr>
        <p:grpSpPr>
          <a:xfrm>
            <a:off x="4387891" y="964124"/>
            <a:ext cx="357511" cy="355314"/>
            <a:chOff x="954632" y="3923126"/>
            <a:chExt cx="556344" cy="552926"/>
          </a:xfrm>
          <a:solidFill>
            <a:schemeClr val="accent1">
              <a:lumMod val="50000"/>
            </a:schemeClr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64CE7E1-E1F3-48D7-9923-7E7F8FFD31BA}"/>
                </a:ext>
              </a:extLst>
            </p:cNvPr>
            <p:cNvSpPr/>
            <p:nvPr/>
          </p:nvSpPr>
          <p:spPr>
            <a:xfrm>
              <a:off x="1027106" y="4127913"/>
              <a:ext cx="483870" cy="265271"/>
            </a:xfrm>
            <a:custGeom>
              <a:avLst/>
              <a:gdLst>
                <a:gd name="connsiteX0" fmla="*/ 476568 w 483870"/>
                <a:gd name="connsiteY0" fmla="*/ 265138 h 265271"/>
                <a:gd name="connsiteX1" fmla="*/ 476568 w 483870"/>
                <a:gd name="connsiteY1" fmla="*/ 265138 h 265271"/>
                <a:gd name="connsiteX2" fmla="*/ 178531 w 483870"/>
                <a:gd name="connsiteY2" fmla="*/ 264567 h 265271"/>
                <a:gd name="connsiteX3" fmla="*/ 171387 w 483870"/>
                <a:gd name="connsiteY3" fmla="*/ 257423 h 265271"/>
                <a:gd name="connsiteX4" fmla="*/ 178531 w 483870"/>
                <a:gd name="connsiteY4" fmla="*/ 250279 h 265271"/>
                <a:gd name="connsiteX5" fmla="*/ 178531 w 483870"/>
                <a:gd name="connsiteY5" fmla="*/ 250279 h 265271"/>
                <a:gd name="connsiteX6" fmla="*/ 469424 w 483870"/>
                <a:gd name="connsiteY6" fmla="*/ 250851 h 265271"/>
                <a:gd name="connsiteX7" fmla="*/ 469424 w 483870"/>
                <a:gd name="connsiteY7" fmla="*/ 15011 h 265271"/>
                <a:gd name="connsiteX8" fmla="*/ 14129 w 483870"/>
                <a:gd name="connsiteY8" fmla="*/ 14250 h 265271"/>
                <a:gd name="connsiteX9" fmla="*/ 14129 w 483870"/>
                <a:gd name="connsiteY9" fmla="*/ 148838 h 265271"/>
                <a:gd name="connsiteX10" fmla="*/ 6986 w 483870"/>
                <a:gd name="connsiteY10" fmla="*/ 155982 h 265271"/>
                <a:gd name="connsiteX11" fmla="*/ 6986 w 483870"/>
                <a:gd name="connsiteY11" fmla="*/ 155982 h 265271"/>
                <a:gd name="connsiteX12" fmla="*/ -63 w 483870"/>
                <a:gd name="connsiteY12" fmla="*/ 148838 h 265271"/>
                <a:gd name="connsiteX13" fmla="*/ -63 w 483870"/>
                <a:gd name="connsiteY13" fmla="*/ 7010 h 265271"/>
                <a:gd name="connsiteX14" fmla="*/ 2033 w 483870"/>
                <a:gd name="connsiteY14" fmla="*/ 1962 h 265271"/>
                <a:gd name="connsiteX15" fmla="*/ 7081 w 483870"/>
                <a:gd name="connsiteY15" fmla="*/ -133 h 265271"/>
                <a:gd name="connsiteX16" fmla="*/ 7081 w 483870"/>
                <a:gd name="connsiteY16" fmla="*/ -133 h 265271"/>
                <a:gd name="connsiteX17" fmla="*/ 476663 w 483870"/>
                <a:gd name="connsiteY17" fmla="*/ 724 h 265271"/>
                <a:gd name="connsiteX18" fmla="*/ 483807 w 483870"/>
                <a:gd name="connsiteY18" fmla="*/ 7868 h 265271"/>
                <a:gd name="connsiteX19" fmla="*/ 483807 w 483870"/>
                <a:gd name="connsiteY19" fmla="*/ 257994 h 265271"/>
                <a:gd name="connsiteX20" fmla="*/ 476663 w 483870"/>
                <a:gd name="connsiteY20" fmla="*/ 265138 h 265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3870" h="265271">
                  <a:moveTo>
                    <a:pt x="476568" y="265138"/>
                  </a:moveTo>
                  <a:lnTo>
                    <a:pt x="476568" y="265138"/>
                  </a:lnTo>
                  <a:lnTo>
                    <a:pt x="178531" y="264567"/>
                  </a:lnTo>
                  <a:cubicBezTo>
                    <a:pt x="174586" y="264567"/>
                    <a:pt x="171387" y="261366"/>
                    <a:pt x="171387" y="257423"/>
                  </a:cubicBezTo>
                  <a:cubicBezTo>
                    <a:pt x="171387" y="253479"/>
                    <a:pt x="174586" y="250279"/>
                    <a:pt x="178531" y="250279"/>
                  </a:cubicBezTo>
                  <a:lnTo>
                    <a:pt x="178531" y="250279"/>
                  </a:lnTo>
                  <a:lnTo>
                    <a:pt x="469424" y="250851"/>
                  </a:lnTo>
                  <a:lnTo>
                    <a:pt x="469424" y="15011"/>
                  </a:lnTo>
                  <a:lnTo>
                    <a:pt x="14129" y="14250"/>
                  </a:lnTo>
                  <a:lnTo>
                    <a:pt x="14129" y="148838"/>
                  </a:lnTo>
                  <a:cubicBezTo>
                    <a:pt x="14078" y="152762"/>
                    <a:pt x="10910" y="155934"/>
                    <a:pt x="6986" y="155982"/>
                  </a:cubicBezTo>
                  <a:lnTo>
                    <a:pt x="6986" y="155982"/>
                  </a:lnTo>
                  <a:cubicBezTo>
                    <a:pt x="3078" y="155934"/>
                    <a:pt x="-63" y="152743"/>
                    <a:pt x="-63" y="148838"/>
                  </a:cubicBezTo>
                  <a:lnTo>
                    <a:pt x="-63" y="7010"/>
                  </a:lnTo>
                  <a:cubicBezTo>
                    <a:pt x="-61" y="5115"/>
                    <a:pt x="692" y="3305"/>
                    <a:pt x="2033" y="1962"/>
                  </a:cubicBezTo>
                  <a:cubicBezTo>
                    <a:pt x="3393" y="657"/>
                    <a:pt x="5195" y="-95"/>
                    <a:pt x="7081" y="-133"/>
                  </a:cubicBezTo>
                  <a:lnTo>
                    <a:pt x="7081" y="-133"/>
                  </a:lnTo>
                  <a:lnTo>
                    <a:pt x="476663" y="724"/>
                  </a:lnTo>
                  <a:cubicBezTo>
                    <a:pt x="480607" y="724"/>
                    <a:pt x="483807" y="3924"/>
                    <a:pt x="483807" y="7868"/>
                  </a:cubicBezTo>
                  <a:lnTo>
                    <a:pt x="483807" y="257994"/>
                  </a:lnTo>
                  <a:cubicBezTo>
                    <a:pt x="483807" y="261938"/>
                    <a:pt x="480607" y="265138"/>
                    <a:pt x="476663" y="265138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FA4B279-505A-4A55-9BF7-4DDD85965548}"/>
                </a:ext>
              </a:extLst>
            </p:cNvPr>
            <p:cNvSpPr/>
            <p:nvPr/>
          </p:nvSpPr>
          <p:spPr>
            <a:xfrm>
              <a:off x="1068445" y="4160489"/>
              <a:ext cx="401669" cy="201263"/>
            </a:xfrm>
            <a:custGeom>
              <a:avLst/>
              <a:gdLst>
                <a:gd name="connsiteX0" fmla="*/ 350648 w 401669"/>
                <a:gd name="connsiteY0" fmla="*/ 200749 h 201263"/>
                <a:gd name="connsiteX1" fmla="*/ 350648 w 401669"/>
                <a:gd name="connsiteY1" fmla="*/ 200749 h 201263"/>
                <a:gd name="connsiteX2" fmla="*/ 137478 w 401669"/>
                <a:gd name="connsiteY2" fmla="*/ 200082 h 201263"/>
                <a:gd name="connsiteX3" fmla="*/ 130334 w 401669"/>
                <a:gd name="connsiteY3" fmla="*/ 192938 h 201263"/>
                <a:gd name="connsiteX4" fmla="*/ 137478 w 401669"/>
                <a:gd name="connsiteY4" fmla="*/ 185795 h 201263"/>
                <a:gd name="connsiteX5" fmla="*/ 137478 w 401669"/>
                <a:gd name="connsiteY5" fmla="*/ 185795 h 201263"/>
                <a:gd name="connsiteX6" fmla="*/ 343885 w 401669"/>
                <a:gd name="connsiteY6" fmla="*/ 186271 h 201263"/>
                <a:gd name="connsiteX7" fmla="*/ 387128 w 401669"/>
                <a:gd name="connsiteY7" fmla="*/ 143313 h 201263"/>
                <a:gd name="connsiteX8" fmla="*/ 387128 w 401669"/>
                <a:gd name="connsiteY8" fmla="*/ 57588 h 201263"/>
                <a:gd name="connsiteX9" fmla="*/ 344171 w 401669"/>
                <a:gd name="connsiteY9" fmla="*/ 14440 h 201263"/>
                <a:gd name="connsiteX10" fmla="*/ 57087 w 401669"/>
                <a:gd name="connsiteY10" fmla="*/ 13964 h 201263"/>
                <a:gd name="connsiteX11" fmla="*/ 14129 w 401669"/>
                <a:gd name="connsiteY11" fmla="*/ 57207 h 201263"/>
                <a:gd name="connsiteX12" fmla="*/ 14129 w 401669"/>
                <a:gd name="connsiteY12" fmla="*/ 102546 h 201263"/>
                <a:gd name="connsiteX13" fmla="*/ 6986 w 401669"/>
                <a:gd name="connsiteY13" fmla="*/ 109690 h 201263"/>
                <a:gd name="connsiteX14" fmla="*/ 6986 w 401669"/>
                <a:gd name="connsiteY14" fmla="*/ 109690 h 201263"/>
                <a:gd name="connsiteX15" fmla="*/ -63 w 401669"/>
                <a:gd name="connsiteY15" fmla="*/ 102546 h 201263"/>
                <a:gd name="connsiteX16" fmla="*/ -63 w 401669"/>
                <a:gd name="connsiteY16" fmla="*/ 50540 h 201263"/>
                <a:gd name="connsiteX17" fmla="*/ 7081 w 401669"/>
                <a:gd name="connsiteY17" fmla="*/ 43396 h 201263"/>
                <a:gd name="connsiteX18" fmla="*/ 7081 w 401669"/>
                <a:gd name="connsiteY18" fmla="*/ 43396 h 201263"/>
                <a:gd name="connsiteX19" fmla="*/ 43466 w 401669"/>
                <a:gd name="connsiteY19" fmla="*/ 7201 h 201263"/>
                <a:gd name="connsiteX20" fmla="*/ 43466 w 401669"/>
                <a:gd name="connsiteY20" fmla="*/ 7010 h 201263"/>
                <a:gd name="connsiteX21" fmla="*/ 50610 w 401669"/>
                <a:gd name="connsiteY21" fmla="*/ -133 h 201263"/>
                <a:gd name="connsiteX22" fmla="*/ 50610 w 401669"/>
                <a:gd name="connsiteY22" fmla="*/ -133 h 201263"/>
                <a:gd name="connsiteX23" fmla="*/ 351029 w 401669"/>
                <a:gd name="connsiteY23" fmla="*/ 438 h 201263"/>
                <a:gd name="connsiteX24" fmla="*/ 356077 w 401669"/>
                <a:gd name="connsiteY24" fmla="*/ 2534 h 201263"/>
                <a:gd name="connsiteX25" fmla="*/ 358077 w 401669"/>
                <a:gd name="connsiteY25" fmla="*/ 7582 h 201263"/>
                <a:gd name="connsiteX26" fmla="*/ 394463 w 401669"/>
                <a:gd name="connsiteY26" fmla="*/ 44158 h 201263"/>
                <a:gd name="connsiteX27" fmla="*/ 401606 w 401669"/>
                <a:gd name="connsiteY27" fmla="*/ 51111 h 201263"/>
                <a:gd name="connsiteX28" fmla="*/ 401606 w 401669"/>
                <a:gd name="connsiteY28" fmla="*/ 51302 h 201263"/>
                <a:gd name="connsiteX29" fmla="*/ 401606 w 401669"/>
                <a:gd name="connsiteY29" fmla="*/ 150457 h 201263"/>
                <a:gd name="connsiteX30" fmla="*/ 394463 w 401669"/>
                <a:gd name="connsiteY30" fmla="*/ 157601 h 201263"/>
                <a:gd name="connsiteX31" fmla="*/ 394463 w 401669"/>
                <a:gd name="connsiteY31" fmla="*/ 157601 h 201263"/>
                <a:gd name="connsiteX32" fmla="*/ 357982 w 401669"/>
                <a:gd name="connsiteY32" fmla="*/ 193986 h 201263"/>
                <a:gd name="connsiteX33" fmla="*/ 350838 w 401669"/>
                <a:gd name="connsiteY33" fmla="*/ 201130 h 2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669" h="201263">
                  <a:moveTo>
                    <a:pt x="350648" y="200749"/>
                  </a:moveTo>
                  <a:lnTo>
                    <a:pt x="350648" y="200749"/>
                  </a:lnTo>
                  <a:lnTo>
                    <a:pt x="137478" y="200082"/>
                  </a:lnTo>
                  <a:cubicBezTo>
                    <a:pt x="133533" y="200082"/>
                    <a:pt x="130334" y="196882"/>
                    <a:pt x="130334" y="192938"/>
                  </a:cubicBezTo>
                  <a:cubicBezTo>
                    <a:pt x="130334" y="188995"/>
                    <a:pt x="133533" y="185795"/>
                    <a:pt x="137478" y="185795"/>
                  </a:cubicBezTo>
                  <a:lnTo>
                    <a:pt x="137478" y="185795"/>
                  </a:lnTo>
                  <a:lnTo>
                    <a:pt x="343885" y="186271"/>
                  </a:lnTo>
                  <a:cubicBezTo>
                    <a:pt x="347228" y="163973"/>
                    <a:pt x="364811" y="146514"/>
                    <a:pt x="387128" y="143313"/>
                  </a:cubicBezTo>
                  <a:lnTo>
                    <a:pt x="387128" y="57588"/>
                  </a:lnTo>
                  <a:cubicBezTo>
                    <a:pt x="364783" y="54397"/>
                    <a:pt x="347257" y="36795"/>
                    <a:pt x="344171" y="14440"/>
                  </a:cubicBezTo>
                  <a:lnTo>
                    <a:pt x="57087" y="13964"/>
                  </a:lnTo>
                  <a:cubicBezTo>
                    <a:pt x="53917" y="36300"/>
                    <a:pt x="36442" y="53892"/>
                    <a:pt x="14129" y="57207"/>
                  </a:cubicBezTo>
                  <a:lnTo>
                    <a:pt x="14129" y="102546"/>
                  </a:lnTo>
                  <a:cubicBezTo>
                    <a:pt x="14078" y="106470"/>
                    <a:pt x="10910" y="109642"/>
                    <a:pt x="6986" y="109690"/>
                  </a:cubicBezTo>
                  <a:lnTo>
                    <a:pt x="6986" y="109690"/>
                  </a:lnTo>
                  <a:cubicBezTo>
                    <a:pt x="3077" y="109642"/>
                    <a:pt x="-63" y="106451"/>
                    <a:pt x="-63" y="102546"/>
                  </a:cubicBezTo>
                  <a:lnTo>
                    <a:pt x="-63" y="50540"/>
                  </a:lnTo>
                  <a:cubicBezTo>
                    <a:pt x="-63" y="46596"/>
                    <a:pt x="3136" y="43396"/>
                    <a:pt x="7081" y="43396"/>
                  </a:cubicBezTo>
                  <a:lnTo>
                    <a:pt x="7081" y="43396"/>
                  </a:lnTo>
                  <a:cubicBezTo>
                    <a:pt x="27123" y="43453"/>
                    <a:pt x="43414" y="27242"/>
                    <a:pt x="43466" y="7201"/>
                  </a:cubicBezTo>
                  <a:cubicBezTo>
                    <a:pt x="43466" y="7134"/>
                    <a:pt x="43466" y="7077"/>
                    <a:pt x="43466" y="7010"/>
                  </a:cubicBezTo>
                  <a:cubicBezTo>
                    <a:pt x="43466" y="3067"/>
                    <a:pt x="46665" y="-133"/>
                    <a:pt x="50610" y="-133"/>
                  </a:cubicBezTo>
                  <a:lnTo>
                    <a:pt x="50610" y="-133"/>
                  </a:lnTo>
                  <a:lnTo>
                    <a:pt x="351029" y="438"/>
                  </a:lnTo>
                  <a:cubicBezTo>
                    <a:pt x="352915" y="457"/>
                    <a:pt x="354724" y="1210"/>
                    <a:pt x="356077" y="2534"/>
                  </a:cubicBezTo>
                  <a:cubicBezTo>
                    <a:pt x="357391" y="3886"/>
                    <a:pt x="358115" y="5696"/>
                    <a:pt x="358077" y="7582"/>
                  </a:cubicBezTo>
                  <a:cubicBezTo>
                    <a:pt x="358077" y="27708"/>
                    <a:pt x="374336" y="44053"/>
                    <a:pt x="394463" y="44158"/>
                  </a:cubicBezTo>
                  <a:cubicBezTo>
                    <a:pt x="398358" y="44101"/>
                    <a:pt x="401549" y="47215"/>
                    <a:pt x="401606" y="51111"/>
                  </a:cubicBezTo>
                  <a:cubicBezTo>
                    <a:pt x="401606" y="51178"/>
                    <a:pt x="401606" y="51235"/>
                    <a:pt x="401606" y="51302"/>
                  </a:cubicBezTo>
                  <a:lnTo>
                    <a:pt x="401606" y="150457"/>
                  </a:lnTo>
                  <a:cubicBezTo>
                    <a:pt x="401606" y="154400"/>
                    <a:pt x="398406" y="157601"/>
                    <a:pt x="394463" y="157601"/>
                  </a:cubicBezTo>
                  <a:lnTo>
                    <a:pt x="394463" y="157601"/>
                  </a:lnTo>
                  <a:cubicBezTo>
                    <a:pt x="374355" y="157601"/>
                    <a:pt x="358039" y="173879"/>
                    <a:pt x="357982" y="193986"/>
                  </a:cubicBezTo>
                  <a:cubicBezTo>
                    <a:pt x="357982" y="197929"/>
                    <a:pt x="354781" y="201130"/>
                    <a:pt x="350838" y="201130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68F1C-B9C2-4DB1-9C0A-F9064B0BCDA7}"/>
                </a:ext>
              </a:extLst>
            </p:cNvPr>
            <p:cNvSpPr/>
            <p:nvPr/>
          </p:nvSpPr>
          <p:spPr>
            <a:xfrm>
              <a:off x="1191603" y="4220653"/>
              <a:ext cx="170507" cy="75376"/>
            </a:xfrm>
            <a:custGeom>
              <a:avLst/>
              <a:gdLst>
                <a:gd name="connsiteX0" fmla="*/ 168434 w 170507"/>
                <a:gd name="connsiteY0" fmla="*/ 32572 h 75376"/>
                <a:gd name="connsiteX1" fmla="*/ 149384 w 170507"/>
                <a:gd name="connsiteY1" fmla="*/ 32572 h 75376"/>
                <a:gd name="connsiteX2" fmla="*/ 117095 w 170507"/>
                <a:gd name="connsiteY2" fmla="*/ 2377 h 75376"/>
                <a:gd name="connsiteX3" fmla="*/ 117095 w 170507"/>
                <a:gd name="connsiteY3" fmla="*/ 2377 h 75376"/>
                <a:gd name="connsiteX4" fmla="*/ 80614 w 170507"/>
                <a:gd name="connsiteY4" fmla="*/ 37334 h 75376"/>
                <a:gd name="connsiteX5" fmla="*/ 55468 w 170507"/>
                <a:gd name="connsiteY5" fmla="*/ 60956 h 75376"/>
                <a:gd name="connsiteX6" fmla="*/ 55468 w 170507"/>
                <a:gd name="connsiteY6" fmla="*/ 60956 h 75376"/>
                <a:gd name="connsiteX7" fmla="*/ 33941 w 170507"/>
                <a:gd name="connsiteY7" fmla="*/ 34572 h 75376"/>
                <a:gd name="connsiteX8" fmla="*/ 42704 w 170507"/>
                <a:gd name="connsiteY8" fmla="*/ 8188 h 75376"/>
                <a:gd name="connsiteX9" fmla="*/ 42704 w 170507"/>
                <a:gd name="connsiteY9" fmla="*/ 6283 h 75376"/>
                <a:gd name="connsiteX10" fmla="*/ 41561 w 170507"/>
                <a:gd name="connsiteY10" fmla="*/ 4568 h 75376"/>
                <a:gd name="connsiteX11" fmla="*/ 33941 w 170507"/>
                <a:gd name="connsiteY11" fmla="*/ 187 h 75376"/>
                <a:gd name="connsiteX12" fmla="*/ 30893 w 170507"/>
                <a:gd name="connsiteY12" fmla="*/ 758 h 75376"/>
                <a:gd name="connsiteX13" fmla="*/ 21368 w 170507"/>
                <a:gd name="connsiteY13" fmla="*/ 30381 h 75376"/>
                <a:gd name="connsiteX14" fmla="*/ 2318 w 170507"/>
                <a:gd name="connsiteY14" fmla="*/ 30381 h 75376"/>
                <a:gd name="connsiteX15" fmla="*/ 604 w 170507"/>
                <a:gd name="connsiteY15" fmla="*/ 31143 h 75376"/>
                <a:gd name="connsiteX16" fmla="*/ -63 w 170507"/>
                <a:gd name="connsiteY16" fmla="*/ 32762 h 75376"/>
                <a:gd name="connsiteX17" fmla="*/ -63 w 170507"/>
                <a:gd name="connsiteY17" fmla="*/ 41240 h 75376"/>
                <a:gd name="connsiteX18" fmla="*/ 2318 w 170507"/>
                <a:gd name="connsiteY18" fmla="*/ 43621 h 75376"/>
                <a:gd name="connsiteX19" fmla="*/ 21368 w 170507"/>
                <a:gd name="connsiteY19" fmla="*/ 43621 h 75376"/>
                <a:gd name="connsiteX20" fmla="*/ 55658 w 170507"/>
                <a:gd name="connsiteY20" fmla="*/ 75244 h 75376"/>
                <a:gd name="connsiteX21" fmla="*/ 55658 w 170507"/>
                <a:gd name="connsiteY21" fmla="*/ 75244 h 75376"/>
                <a:gd name="connsiteX22" fmla="*/ 93758 w 170507"/>
                <a:gd name="connsiteY22" fmla="*/ 41906 h 75376"/>
                <a:gd name="connsiteX23" fmla="*/ 117666 w 170507"/>
                <a:gd name="connsiteY23" fmla="*/ 16475 h 75376"/>
                <a:gd name="connsiteX24" fmla="*/ 117666 w 170507"/>
                <a:gd name="connsiteY24" fmla="*/ 16475 h 75376"/>
                <a:gd name="connsiteX25" fmla="*/ 130239 w 170507"/>
                <a:gd name="connsiteY25" fmla="*/ 21618 h 75376"/>
                <a:gd name="connsiteX26" fmla="*/ 136526 w 170507"/>
                <a:gd name="connsiteY26" fmla="*/ 39620 h 75376"/>
                <a:gd name="connsiteX27" fmla="*/ 129287 w 170507"/>
                <a:gd name="connsiteY27" fmla="*/ 63433 h 75376"/>
                <a:gd name="connsiteX28" fmla="*/ 129820 w 170507"/>
                <a:gd name="connsiteY28" fmla="*/ 66624 h 75376"/>
                <a:gd name="connsiteX29" fmla="*/ 130049 w 170507"/>
                <a:gd name="connsiteY29" fmla="*/ 66767 h 75376"/>
                <a:gd name="connsiteX30" fmla="*/ 137669 w 170507"/>
                <a:gd name="connsiteY30" fmla="*/ 71243 h 75376"/>
                <a:gd name="connsiteX31" fmla="*/ 140812 w 170507"/>
                <a:gd name="connsiteY31" fmla="*/ 70481 h 75376"/>
                <a:gd name="connsiteX32" fmla="*/ 149003 w 170507"/>
                <a:gd name="connsiteY32" fmla="*/ 45907 h 75376"/>
                <a:gd name="connsiteX33" fmla="*/ 168053 w 170507"/>
                <a:gd name="connsiteY33" fmla="*/ 45907 h 75376"/>
                <a:gd name="connsiteX34" fmla="*/ 169673 w 170507"/>
                <a:gd name="connsiteY34" fmla="*/ 45240 h 75376"/>
                <a:gd name="connsiteX35" fmla="*/ 170435 w 170507"/>
                <a:gd name="connsiteY35" fmla="*/ 43525 h 75376"/>
                <a:gd name="connsiteX36" fmla="*/ 170435 w 170507"/>
                <a:gd name="connsiteY36" fmla="*/ 35143 h 75376"/>
                <a:gd name="connsiteX37" fmla="*/ 168434 w 170507"/>
                <a:gd name="connsiteY37" fmla="*/ 32572 h 7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0507" h="75376">
                  <a:moveTo>
                    <a:pt x="168434" y="32572"/>
                  </a:moveTo>
                  <a:lnTo>
                    <a:pt x="149384" y="32572"/>
                  </a:lnTo>
                  <a:cubicBezTo>
                    <a:pt x="147765" y="15808"/>
                    <a:pt x="133925" y="2873"/>
                    <a:pt x="117095" y="2377"/>
                  </a:cubicBezTo>
                  <a:lnTo>
                    <a:pt x="117095" y="2377"/>
                  </a:lnTo>
                  <a:cubicBezTo>
                    <a:pt x="98616" y="2377"/>
                    <a:pt x="89472" y="15808"/>
                    <a:pt x="80614" y="37334"/>
                  </a:cubicBezTo>
                  <a:cubicBezTo>
                    <a:pt x="73756" y="53908"/>
                    <a:pt x="66231" y="60956"/>
                    <a:pt x="55468" y="60956"/>
                  </a:cubicBezTo>
                  <a:lnTo>
                    <a:pt x="55468" y="60956"/>
                  </a:lnTo>
                  <a:cubicBezTo>
                    <a:pt x="42990" y="60956"/>
                    <a:pt x="33941" y="49812"/>
                    <a:pt x="33941" y="34572"/>
                  </a:cubicBezTo>
                  <a:cubicBezTo>
                    <a:pt x="33955" y="25066"/>
                    <a:pt x="37027" y="15817"/>
                    <a:pt x="42704" y="8188"/>
                  </a:cubicBezTo>
                  <a:cubicBezTo>
                    <a:pt x="43026" y="7597"/>
                    <a:pt x="43026" y="6873"/>
                    <a:pt x="42704" y="6283"/>
                  </a:cubicBezTo>
                  <a:cubicBezTo>
                    <a:pt x="42633" y="5559"/>
                    <a:pt x="42204" y="4911"/>
                    <a:pt x="41561" y="4568"/>
                  </a:cubicBezTo>
                  <a:lnTo>
                    <a:pt x="33941" y="187"/>
                  </a:lnTo>
                  <a:cubicBezTo>
                    <a:pt x="32923" y="-404"/>
                    <a:pt x="31629" y="-156"/>
                    <a:pt x="30893" y="758"/>
                  </a:cubicBezTo>
                  <a:cubicBezTo>
                    <a:pt x="24835" y="9464"/>
                    <a:pt x="21517" y="19780"/>
                    <a:pt x="21368" y="30381"/>
                  </a:cubicBezTo>
                  <a:lnTo>
                    <a:pt x="2318" y="30381"/>
                  </a:lnTo>
                  <a:cubicBezTo>
                    <a:pt x="1667" y="30391"/>
                    <a:pt x="1047" y="30667"/>
                    <a:pt x="604" y="31143"/>
                  </a:cubicBezTo>
                  <a:cubicBezTo>
                    <a:pt x="191" y="31581"/>
                    <a:pt x="-45" y="32162"/>
                    <a:pt x="-63" y="32762"/>
                  </a:cubicBezTo>
                  <a:lnTo>
                    <a:pt x="-63" y="41240"/>
                  </a:lnTo>
                  <a:cubicBezTo>
                    <a:pt x="-63" y="42554"/>
                    <a:pt x="1003" y="43621"/>
                    <a:pt x="2318" y="43621"/>
                  </a:cubicBezTo>
                  <a:lnTo>
                    <a:pt x="21368" y="43621"/>
                  </a:lnTo>
                  <a:cubicBezTo>
                    <a:pt x="23539" y="61118"/>
                    <a:pt x="38038" y="74491"/>
                    <a:pt x="55658" y="75244"/>
                  </a:cubicBezTo>
                  <a:lnTo>
                    <a:pt x="55658" y="75244"/>
                  </a:lnTo>
                  <a:cubicBezTo>
                    <a:pt x="76804" y="75244"/>
                    <a:pt x="86519" y="59242"/>
                    <a:pt x="93758" y="41906"/>
                  </a:cubicBezTo>
                  <a:cubicBezTo>
                    <a:pt x="101855" y="22856"/>
                    <a:pt x="107474" y="16475"/>
                    <a:pt x="117666" y="16475"/>
                  </a:cubicBezTo>
                  <a:lnTo>
                    <a:pt x="117666" y="16475"/>
                  </a:lnTo>
                  <a:cubicBezTo>
                    <a:pt x="122362" y="16513"/>
                    <a:pt x="126867" y="18351"/>
                    <a:pt x="130239" y="21618"/>
                  </a:cubicBezTo>
                  <a:cubicBezTo>
                    <a:pt x="134668" y="26533"/>
                    <a:pt x="136935" y="33019"/>
                    <a:pt x="136526" y="39620"/>
                  </a:cubicBezTo>
                  <a:cubicBezTo>
                    <a:pt x="136678" y="48126"/>
                    <a:pt x="134144" y="56451"/>
                    <a:pt x="129287" y="63433"/>
                  </a:cubicBezTo>
                  <a:cubicBezTo>
                    <a:pt x="128553" y="64461"/>
                    <a:pt x="128791" y="65890"/>
                    <a:pt x="129820" y="66624"/>
                  </a:cubicBezTo>
                  <a:cubicBezTo>
                    <a:pt x="129896" y="66671"/>
                    <a:pt x="129972" y="66719"/>
                    <a:pt x="130049" y="66767"/>
                  </a:cubicBezTo>
                  <a:lnTo>
                    <a:pt x="137669" y="71243"/>
                  </a:lnTo>
                  <a:cubicBezTo>
                    <a:pt x="138754" y="71853"/>
                    <a:pt x="140126" y="71519"/>
                    <a:pt x="140812" y="70481"/>
                  </a:cubicBezTo>
                  <a:cubicBezTo>
                    <a:pt x="145708" y="63175"/>
                    <a:pt x="148537" y="54689"/>
                    <a:pt x="149003" y="45907"/>
                  </a:cubicBezTo>
                  <a:lnTo>
                    <a:pt x="168053" y="45907"/>
                  </a:lnTo>
                  <a:cubicBezTo>
                    <a:pt x="168653" y="45888"/>
                    <a:pt x="169234" y="45649"/>
                    <a:pt x="169673" y="45240"/>
                  </a:cubicBezTo>
                  <a:cubicBezTo>
                    <a:pt x="170149" y="44792"/>
                    <a:pt x="170425" y="44173"/>
                    <a:pt x="170435" y="43525"/>
                  </a:cubicBezTo>
                  <a:lnTo>
                    <a:pt x="170435" y="35143"/>
                  </a:lnTo>
                  <a:cubicBezTo>
                    <a:pt x="170549" y="33896"/>
                    <a:pt x="169673" y="32772"/>
                    <a:pt x="168434" y="32572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D4483C-8396-482F-97ED-6D7DA7D96BA7}"/>
                </a:ext>
              </a:extLst>
            </p:cNvPr>
            <p:cNvSpPr/>
            <p:nvPr/>
          </p:nvSpPr>
          <p:spPr>
            <a:xfrm>
              <a:off x="995293" y="4288791"/>
              <a:ext cx="187261" cy="187261"/>
            </a:xfrm>
            <a:custGeom>
              <a:avLst/>
              <a:gdLst>
                <a:gd name="connsiteX0" fmla="*/ 93568 w 187261"/>
                <a:gd name="connsiteY0" fmla="*/ 187128 h 187261"/>
                <a:gd name="connsiteX1" fmla="*/ -63 w 187261"/>
                <a:gd name="connsiteY1" fmla="*/ 93497 h 187261"/>
                <a:gd name="connsiteX2" fmla="*/ 93568 w 187261"/>
                <a:gd name="connsiteY2" fmla="*/ -133 h 187261"/>
                <a:gd name="connsiteX3" fmla="*/ 187199 w 187261"/>
                <a:gd name="connsiteY3" fmla="*/ 93497 h 187261"/>
                <a:gd name="connsiteX4" fmla="*/ 93568 w 187261"/>
                <a:gd name="connsiteY4" fmla="*/ 187128 h 187261"/>
                <a:gd name="connsiteX5" fmla="*/ 93568 w 187261"/>
                <a:gd name="connsiteY5" fmla="*/ 14154 h 187261"/>
                <a:gd name="connsiteX6" fmla="*/ 14225 w 187261"/>
                <a:gd name="connsiteY6" fmla="*/ 93497 h 187261"/>
                <a:gd name="connsiteX7" fmla="*/ 93568 w 187261"/>
                <a:gd name="connsiteY7" fmla="*/ 172840 h 187261"/>
                <a:gd name="connsiteX8" fmla="*/ 172911 w 187261"/>
                <a:gd name="connsiteY8" fmla="*/ 93497 h 187261"/>
                <a:gd name="connsiteX9" fmla="*/ 93568 w 187261"/>
                <a:gd name="connsiteY9" fmla="*/ 14630 h 18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261" h="187261">
                  <a:moveTo>
                    <a:pt x="93568" y="187128"/>
                  </a:moveTo>
                  <a:cubicBezTo>
                    <a:pt x="41857" y="187128"/>
                    <a:pt x="-63" y="145209"/>
                    <a:pt x="-63" y="93497"/>
                  </a:cubicBezTo>
                  <a:cubicBezTo>
                    <a:pt x="-63" y="41786"/>
                    <a:pt x="41857" y="-133"/>
                    <a:pt x="93568" y="-133"/>
                  </a:cubicBezTo>
                  <a:cubicBezTo>
                    <a:pt x="145279" y="-133"/>
                    <a:pt x="187199" y="41786"/>
                    <a:pt x="187199" y="93497"/>
                  </a:cubicBezTo>
                  <a:cubicBezTo>
                    <a:pt x="187146" y="145190"/>
                    <a:pt x="145257" y="187071"/>
                    <a:pt x="93568" y="187128"/>
                  </a:cubicBezTo>
                  <a:close/>
                  <a:moveTo>
                    <a:pt x="93568" y="14154"/>
                  </a:moveTo>
                  <a:cubicBezTo>
                    <a:pt x="49748" y="14154"/>
                    <a:pt x="14225" y="49673"/>
                    <a:pt x="14225" y="93497"/>
                  </a:cubicBezTo>
                  <a:cubicBezTo>
                    <a:pt x="14225" y="137322"/>
                    <a:pt x="49748" y="172840"/>
                    <a:pt x="93568" y="172840"/>
                  </a:cubicBezTo>
                  <a:cubicBezTo>
                    <a:pt x="137388" y="172840"/>
                    <a:pt x="172911" y="137322"/>
                    <a:pt x="172911" y="93497"/>
                  </a:cubicBezTo>
                  <a:cubicBezTo>
                    <a:pt x="172598" y="49882"/>
                    <a:pt x="137181" y="14678"/>
                    <a:pt x="93568" y="14630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BE51C3F-12A5-4BB1-B9DA-E777B5505EB6}"/>
                </a:ext>
              </a:extLst>
            </p:cNvPr>
            <p:cNvSpPr/>
            <p:nvPr/>
          </p:nvSpPr>
          <p:spPr>
            <a:xfrm>
              <a:off x="1057206" y="4313080"/>
              <a:ext cx="68770" cy="140112"/>
            </a:xfrm>
            <a:custGeom>
              <a:avLst/>
              <a:gdLst>
                <a:gd name="connsiteX0" fmla="*/ 28512 w 68770"/>
                <a:gd name="connsiteY0" fmla="*/ 139884 h 140112"/>
                <a:gd name="connsiteX1" fmla="*/ 28512 w 68770"/>
                <a:gd name="connsiteY1" fmla="*/ 122739 h 140112"/>
                <a:gd name="connsiteX2" fmla="*/ -63 w 68770"/>
                <a:gd name="connsiteY2" fmla="*/ 114738 h 140112"/>
                <a:gd name="connsiteX3" fmla="*/ 4414 w 68770"/>
                <a:gd name="connsiteY3" fmla="*/ 102832 h 140112"/>
                <a:gd name="connsiteX4" fmla="*/ 31084 w 68770"/>
                <a:gd name="connsiteY4" fmla="*/ 110833 h 140112"/>
                <a:gd name="connsiteX5" fmla="*/ 52896 w 68770"/>
                <a:gd name="connsiteY5" fmla="*/ 94450 h 140112"/>
                <a:gd name="connsiteX6" fmla="*/ 32132 w 68770"/>
                <a:gd name="connsiteY6" fmla="*/ 74828 h 140112"/>
                <a:gd name="connsiteX7" fmla="*/ 1652 w 68770"/>
                <a:gd name="connsiteY7" fmla="*/ 44825 h 140112"/>
                <a:gd name="connsiteX8" fmla="*/ 29465 w 68770"/>
                <a:gd name="connsiteY8" fmla="*/ 17012 h 140112"/>
                <a:gd name="connsiteX9" fmla="*/ 29465 w 68770"/>
                <a:gd name="connsiteY9" fmla="*/ -133 h 140112"/>
                <a:gd name="connsiteX10" fmla="*/ 40799 w 68770"/>
                <a:gd name="connsiteY10" fmla="*/ -133 h 140112"/>
                <a:gd name="connsiteX11" fmla="*/ 40799 w 68770"/>
                <a:gd name="connsiteY11" fmla="*/ 16821 h 140112"/>
                <a:gd name="connsiteX12" fmla="*/ 64612 w 68770"/>
                <a:gd name="connsiteY12" fmla="*/ 23203 h 140112"/>
                <a:gd name="connsiteX13" fmla="*/ 60230 w 68770"/>
                <a:gd name="connsiteY13" fmla="*/ 34728 h 140112"/>
                <a:gd name="connsiteX14" fmla="*/ 36513 w 68770"/>
                <a:gd name="connsiteY14" fmla="*/ 28346 h 140112"/>
                <a:gd name="connsiteX15" fmla="*/ 17463 w 68770"/>
                <a:gd name="connsiteY15" fmla="*/ 43015 h 140112"/>
                <a:gd name="connsiteX16" fmla="*/ 40133 w 68770"/>
                <a:gd name="connsiteY16" fmla="*/ 62065 h 140112"/>
                <a:gd name="connsiteX17" fmla="*/ 68708 w 68770"/>
                <a:gd name="connsiteY17" fmla="*/ 93307 h 140112"/>
                <a:gd name="connsiteX18" fmla="*/ 39561 w 68770"/>
                <a:gd name="connsiteY18" fmla="*/ 122453 h 140112"/>
                <a:gd name="connsiteX19" fmla="*/ 39561 w 68770"/>
                <a:gd name="connsiteY19" fmla="*/ 139979 h 1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8770" h="140112">
                  <a:moveTo>
                    <a:pt x="28512" y="139884"/>
                  </a:moveTo>
                  <a:lnTo>
                    <a:pt x="28512" y="122739"/>
                  </a:lnTo>
                  <a:cubicBezTo>
                    <a:pt x="18430" y="122768"/>
                    <a:pt x="8536" y="120006"/>
                    <a:pt x="-63" y="114738"/>
                  </a:cubicBezTo>
                  <a:lnTo>
                    <a:pt x="4414" y="102832"/>
                  </a:lnTo>
                  <a:cubicBezTo>
                    <a:pt x="12358" y="107985"/>
                    <a:pt x="21612" y="110766"/>
                    <a:pt x="31084" y="110833"/>
                  </a:cubicBezTo>
                  <a:cubicBezTo>
                    <a:pt x="43943" y="110833"/>
                    <a:pt x="52896" y="104070"/>
                    <a:pt x="52896" y="94450"/>
                  </a:cubicBezTo>
                  <a:cubicBezTo>
                    <a:pt x="52896" y="84830"/>
                    <a:pt x="45657" y="79686"/>
                    <a:pt x="32132" y="74828"/>
                  </a:cubicBezTo>
                  <a:cubicBezTo>
                    <a:pt x="12510" y="67780"/>
                    <a:pt x="1652" y="59779"/>
                    <a:pt x="1652" y="44825"/>
                  </a:cubicBezTo>
                  <a:cubicBezTo>
                    <a:pt x="1652" y="29870"/>
                    <a:pt x="12129" y="19584"/>
                    <a:pt x="29465" y="17012"/>
                  </a:cubicBezTo>
                  <a:lnTo>
                    <a:pt x="29465" y="-133"/>
                  </a:lnTo>
                  <a:lnTo>
                    <a:pt x="40799" y="-133"/>
                  </a:lnTo>
                  <a:lnTo>
                    <a:pt x="40799" y="16821"/>
                  </a:lnTo>
                  <a:cubicBezTo>
                    <a:pt x="49154" y="16869"/>
                    <a:pt x="57355" y="19060"/>
                    <a:pt x="64612" y="23203"/>
                  </a:cubicBezTo>
                  <a:lnTo>
                    <a:pt x="60230" y="34728"/>
                  </a:lnTo>
                  <a:cubicBezTo>
                    <a:pt x="53050" y="30490"/>
                    <a:pt x="44851" y="28280"/>
                    <a:pt x="36513" y="28346"/>
                  </a:cubicBezTo>
                  <a:cubicBezTo>
                    <a:pt x="22226" y="28346"/>
                    <a:pt x="17463" y="36252"/>
                    <a:pt x="17463" y="43015"/>
                  </a:cubicBezTo>
                  <a:cubicBezTo>
                    <a:pt x="17463" y="51302"/>
                    <a:pt x="24131" y="55969"/>
                    <a:pt x="40133" y="62065"/>
                  </a:cubicBezTo>
                  <a:cubicBezTo>
                    <a:pt x="59183" y="68923"/>
                    <a:pt x="68708" y="77400"/>
                    <a:pt x="68708" y="93307"/>
                  </a:cubicBezTo>
                  <a:cubicBezTo>
                    <a:pt x="67855" y="109042"/>
                    <a:pt x="55292" y="121606"/>
                    <a:pt x="39561" y="122453"/>
                  </a:cubicBezTo>
                  <a:lnTo>
                    <a:pt x="39561" y="139979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EFF1846-5074-4F26-B56D-8305BD139063}"/>
                </a:ext>
              </a:extLst>
            </p:cNvPr>
            <p:cNvSpPr/>
            <p:nvPr/>
          </p:nvSpPr>
          <p:spPr>
            <a:xfrm>
              <a:off x="1196271" y="4168585"/>
              <a:ext cx="36766" cy="12073"/>
            </a:xfrm>
            <a:custGeom>
              <a:avLst/>
              <a:gdLst>
                <a:gd name="connsiteX0" fmla="*/ 11462 w 36766"/>
                <a:gd name="connsiteY0" fmla="*/ 10154 h 12073"/>
                <a:gd name="connsiteX1" fmla="*/ 27179 w 36766"/>
                <a:gd name="connsiteY1" fmla="*/ 10154 h 12073"/>
                <a:gd name="connsiteX2" fmla="*/ 36704 w 36766"/>
                <a:gd name="connsiteY2" fmla="*/ -133 h 12073"/>
                <a:gd name="connsiteX3" fmla="*/ -63 w 36766"/>
                <a:gd name="connsiteY3" fmla="*/ -133 h 12073"/>
                <a:gd name="connsiteX4" fmla="*/ 11462 w 36766"/>
                <a:gd name="connsiteY4" fmla="*/ 10154 h 1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6" h="12073">
                  <a:moveTo>
                    <a:pt x="11462" y="10154"/>
                  </a:moveTo>
                  <a:cubicBezTo>
                    <a:pt x="16431" y="12535"/>
                    <a:pt x="22210" y="12535"/>
                    <a:pt x="27179" y="10154"/>
                  </a:cubicBezTo>
                  <a:cubicBezTo>
                    <a:pt x="31546" y="8058"/>
                    <a:pt x="34952" y="4382"/>
                    <a:pt x="36704" y="-133"/>
                  </a:cubicBezTo>
                  <a:lnTo>
                    <a:pt x="-63" y="-133"/>
                  </a:lnTo>
                  <a:cubicBezTo>
                    <a:pt x="2662" y="4372"/>
                    <a:pt x="6677" y="7953"/>
                    <a:pt x="11462" y="10154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A172F6F-ED54-419E-8021-FE3CD58B38E8}"/>
                </a:ext>
              </a:extLst>
            </p:cNvPr>
            <p:cNvSpPr/>
            <p:nvPr/>
          </p:nvSpPr>
          <p:spPr>
            <a:xfrm>
              <a:off x="1057110" y="4353180"/>
              <a:ext cx="3143" cy="6381"/>
            </a:xfrm>
            <a:custGeom>
              <a:avLst/>
              <a:gdLst>
                <a:gd name="connsiteX0" fmla="*/ 0 w 3143"/>
                <a:gd name="connsiteY0" fmla="*/ 6382 h 6381"/>
                <a:gd name="connsiteX1" fmla="*/ 3143 w 3143"/>
                <a:gd name="connsiteY1" fmla="*/ 6382 h 6381"/>
                <a:gd name="connsiteX2" fmla="*/ 0 w 3143"/>
                <a:gd name="connsiteY2" fmla="*/ 0 h 6381"/>
                <a:gd name="connsiteX3" fmla="*/ 0 w 3143"/>
                <a:gd name="connsiteY3" fmla="*/ 6382 h 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" h="6381">
                  <a:moveTo>
                    <a:pt x="0" y="6382"/>
                  </a:moveTo>
                  <a:lnTo>
                    <a:pt x="3143" y="6382"/>
                  </a:lnTo>
                  <a:lnTo>
                    <a:pt x="0" y="0"/>
                  </a:lnTo>
                  <a:lnTo>
                    <a:pt x="0" y="6382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B7E6ACE-D6CF-4552-8B56-46121767612C}"/>
                </a:ext>
              </a:extLst>
            </p:cNvPr>
            <p:cNvSpPr/>
            <p:nvPr/>
          </p:nvSpPr>
          <p:spPr>
            <a:xfrm>
              <a:off x="954632" y="3923126"/>
              <a:ext cx="531103" cy="300704"/>
            </a:xfrm>
            <a:custGeom>
              <a:avLst/>
              <a:gdLst>
                <a:gd name="connsiteX0" fmla="*/ 18215 w 531103"/>
                <a:gd name="connsiteY0" fmla="*/ 219418 h 300704"/>
                <a:gd name="connsiteX1" fmla="*/ 40503 w 531103"/>
                <a:gd name="connsiteY1" fmla="*/ 208845 h 300704"/>
                <a:gd name="connsiteX2" fmla="*/ 71364 w 531103"/>
                <a:gd name="connsiteY2" fmla="*/ 182366 h 300704"/>
                <a:gd name="connsiteX3" fmla="*/ 95272 w 531103"/>
                <a:gd name="connsiteY3" fmla="*/ 182366 h 300704"/>
                <a:gd name="connsiteX4" fmla="*/ 434267 w 531103"/>
                <a:gd name="connsiteY4" fmla="*/ 18345 h 300704"/>
                <a:gd name="connsiteX5" fmla="*/ 513610 w 531103"/>
                <a:gd name="connsiteY5" fmla="*/ 182651 h 300704"/>
                <a:gd name="connsiteX6" fmla="*/ 531041 w 531103"/>
                <a:gd name="connsiteY6" fmla="*/ 182651 h 300704"/>
                <a:gd name="connsiteX7" fmla="*/ 445316 w 531103"/>
                <a:gd name="connsiteY7" fmla="*/ 4439 h 300704"/>
                <a:gd name="connsiteX8" fmla="*/ 440839 w 531103"/>
                <a:gd name="connsiteY8" fmla="*/ 438 h 300704"/>
                <a:gd name="connsiteX9" fmla="*/ 434838 w 531103"/>
                <a:gd name="connsiteY9" fmla="*/ 438 h 300704"/>
                <a:gd name="connsiteX10" fmla="*/ 4403 w 531103"/>
                <a:gd name="connsiteY10" fmla="*/ 208845 h 300704"/>
                <a:gd name="connsiteX11" fmla="*/ 689 w 531103"/>
                <a:gd name="connsiteY11" fmla="*/ 219323 h 300704"/>
                <a:gd name="connsiteX12" fmla="*/ 40503 w 531103"/>
                <a:gd name="connsiteY12" fmla="*/ 300571 h 300704"/>
                <a:gd name="connsiteX13" fmla="*/ 40503 w 531103"/>
                <a:gd name="connsiteY13" fmla="*/ 264662 h 3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1103" h="300704">
                  <a:moveTo>
                    <a:pt x="18215" y="219418"/>
                  </a:moveTo>
                  <a:lnTo>
                    <a:pt x="40503" y="208845"/>
                  </a:lnTo>
                  <a:cubicBezTo>
                    <a:pt x="42889" y="193634"/>
                    <a:pt x="55970" y="182413"/>
                    <a:pt x="71364" y="182366"/>
                  </a:cubicBezTo>
                  <a:lnTo>
                    <a:pt x="95272" y="182366"/>
                  </a:lnTo>
                  <a:lnTo>
                    <a:pt x="434267" y="18345"/>
                  </a:lnTo>
                  <a:lnTo>
                    <a:pt x="513610" y="182651"/>
                  </a:lnTo>
                  <a:lnTo>
                    <a:pt x="531041" y="182651"/>
                  </a:lnTo>
                  <a:lnTo>
                    <a:pt x="445316" y="4439"/>
                  </a:lnTo>
                  <a:cubicBezTo>
                    <a:pt x="444401" y="2572"/>
                    <a:pt x="442792" y="1143"/>
                    <a:pt x="440839" y="438"/>
                  </a:cubicBezTo>
                  <a:cubicBezTo>
                    <a:pt x="438915" y="-324"/>
                    <a:pt x="436762" y="-324"/>
                    <a:pt x="434838" y="438"/>
                  </a:cubicBezTo>
                  <a:lnTo>
                    <a:pt x="4403" y="208845"/>
                  </a:lnTo>
                  <a:cubicBezTo>
                    <a:pt x="504" y="210731"/>
                    <a:pt x="-1152" y="215398"/>
                    <a:pt x="689" y="219323"/>
                  </a:cubicBezTo>
                  <a:lnTo>
                    <a:pt x="40503" y="300571"/>
                  </a:lnTo>
                  <a:lnTo>
                    <a:pt x="40503" y="264662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F45053F-692C-4A81-95A5-B4629DFB6DA7}"/>
                </a:ext>
              </a:extLst>
            </p:cNvPr>
            <p:cNvSpPr/>
            <p:nvPr/>
          </p:nvSpPr>
          <p:spPr>
            <a:xfrm>
              <a:off x="1088829" y="3990004"/>
              <a:ext cx="350519" cy="116097"/>
            </a:xfrm>
            <a:custGeom>
              <a:avLst/>
              <a:gdLst>
                <a:gd name="connsiteX0" fmla="*/ 237300 w 350519"/>
                <a:gd name="connsiteY0" fmla="*/ 18142 h 116097"/>
                <a:gd name="connsiteX1" fmla="*/ 295688 w 350519"/>
                <a:gd name="connsiteY1" fmla="*/ 38526 h 116097"/>
                <a:gd name="connsiteX2" fmla="*/ 333026 w 350519"/>
                <a:gd name="connsiteY2" fmla="*/ 115964 h 116097"/>
                <a:gd name="connsiteX3" fmla="*/ 350457 w 350519"/>
                <a:gd name="connsiteY3" fmla="*/ 115964 h 116097"/>
                <a:gd name="connsiteX4" fmla="*/ 306642 w 350519"/>
                <a:gd name="connsiteY4" fmla="*/ 25191 h 116097"/>
                <a:gd name="connsiteX5" fmla="*/ 302165 w 350519"/>
                <a:gd name="connsiteY5" fmla="*/ 21286 h 116097"/>
                <a:gd name="connsiteX6" fmla="*/ 296165 w 350519"/>
                <a:gd name="connsiteY6" fmla="*/ 21286 h 116097"/>
                <a:gd name="connsiteX7" fmla="*/ 247492 w 350519"/>
                <a:gd name="connsiteY7" fmla="*/ 4331 h 116097"/>
                <a:gd name="connsiteX8" fmla="*/ 237014 w 350519"/>
                <a:gd name="connsiteY8" fmla="*/ 616 h 116097"/>
                <a:gd name="connsiteX9" fmla="*/ -63 w 350519"/>
                <a:gd name="connsiteY9" fmla="*/ 114916 h 116097"/>
                <a:gd name="connsiteX10" fmla="*/ 35846 w 350519"/>
                <a:gd name="connsiteY10" fmla="*/ 114916 h 11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519" h="116097">
                  <a:moveTo>
                    <a:pt x="237300" y="18142"/>
                  </a:moveTo>
                  <a:cubicBezTo>
                    <a:pt x="250187" y="37002"/>
                    <a:pt x="273857" y="45270"/>
                    <a:pt x="295688" y="38526"/>
                  </a:cubicBezTo>
                  <a:lnTo>
                    <a:pt x="333026" y="115964"/>
                  </a:lnTo>
                  <a:lnTo>
                    <a:pt x="350457" y="115964"/>
                  </a:lnTo>
                  <a:lnTo>
                    <a:pt x="306642" y="25191"/>
                  </a:lnTo>
                  <a:cubicBezTo>
                    <a:pt x="305737" y="23334"/>
                    <a:pt x="304128" y="21924"/>
                    <a:pt x="302165" y="21286"/>
                  </a:cubicBezTo>
                  <a:cubicBezTo>
                    <a:pt x="300241" y="20524"/>
                    <a:pt x="298089" y="20524"/>
                    <a:pt x="296165" y="21286"/>
                  </a:cubicBezTo>
                  <a:cubicBezTo>
                    <a:pt x="278039" y="30020"/>
                    <a:pt x="256264" y="22438"/>
                    <a:pt x="247492" y="4331"/>
                  </a:cubicBezTo>
                  <a:cubicBezTo>
                    <a:pt x="245606" y="435"/>
                    <a:pt x="240939" y="-1222"/>
                    <a:pt x="237014" y="616"/>
                  </a:cubicBezTo>
                  <a:lnTo>
                    <a:pt x="-63" y="114916"/>
                  </a:lnTo>
                  <a:lnTo>
                    <a:pt x="35846" y="114916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EB73EAB-C721-49E7-B364-E562E8D4A95C}"/>
                </a:ext>
              </a:extLst>
            </p:cNvPr>
            <p:cNvSpPr/>
            <p:nvPr/>
          </p:nvSpPr>
          <p:spPr>
            <a:xfrm>
              <a:off x="995198" y="4105435"/>
              <a:ext cx="54768" cy="26669"/>
            </a:xfrm>
            <a:custGeom>
              <a:avLst/>
              <a:gdLst>
                <a:gd name="connsiteX0" fmla="*/ 30989 w 54768"/>
                <a:gd name="connsiteY0" fmla="*/ -133 h 26669"/>
                <a:gd name="connsiteX1" fmla="*/ 30989 w 54768"/>
                <a:gd name="connsiteY1" fmla="*/ -133 h 26669"/>
                <a:gd name="connsiteX2" fmla="*/ -63 w 54768"/>
                <a:gd name="connsiteY2" fmla="*/ 26537 h 26669"/>
                <a:gd name="connsiteX3" fmla="*/ 54706 w 54768"/>
                <a:gd name="connsiteY3" fmla="*/ 153 h 2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68" h="26669">
                  <a:moveTo>
                    <a:pt x="30989" y="-133"/>
                  </a:moveTo>
                  <a:lnTo>
                    <a:pt x="30989" y="-133"/>
                  </a:lnTo>
                  <a:cubicBezTo>
                    <a:pt x="15460" y="-162"/>
                    <a:pt x="2250" y="11182"/>
                    <a:pt x="-63" y="26537"/>
                  </a:cubicBezTo>
                  <a:lnTo>
                    <a:pt x="54706" y="153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0D40B99-212A-4862-AF6C-7A1769B1A209}"/>
              </a:ext>
            </a:extLst>
          </p:cNvPr>
          <p:cNvGrpSpPr/>
          <p:nvPr/>
        </p:nvGrpSpPr>
        <p:grpSpPr>
          <a:xfrm>
            <a:off x="6918069" y="2724128"/>
            <a:ext cx="350722" cy="354335"/>
            <a:chOff x="1834924" y="3924555"/>
            <a:chExt cx="545780" cy="551402"/>
          </a:xfrm>
          <a:solidFill>
            <a:schemeClr val="accent1">
              <a:lumMod val="50000"/>
            </a:schemeClr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9AB619-E040-4C15-90EB-1119215A006A}"/>
                </a:ext>
              </a:extLst>
            </p:cNvPr>
            <p:cNvSpPr/>
            <p:nvPr/>
          </p:nvSpPr>
          <p:spPr>
            <a:xfrm>
              <a:off x="1841589" y="4461670"/>
              <a:ext cx="538067" cy="14287"/>
            </a:xfrm>
            <a:custGeom>
              <a:avLst/>
              <a:gdLst>
                <a:gd name="connsiteX0" fmla="*/ 0 w 538067"/>
                <a:gd name="connsiteY0" fmla="*/ 0 h 14287"/>
                <a:gd name="connsiteX1" fmla="*/ 538067 w 538067"/>
                <a:gd name="connsiteY1" fmla="*/ 0 h 14287"/>
                <a:gd name="connsiteX2" fmla="*/ 538067 w 538067"/>
                <a:gd name="connsiteY2" fmla="*/ 14288 h 14287"/>
                <a:gd name="connsiteX3" fmla="*/ 0 w 538067"/>
                <a:gd name="connsiteY3" fmla="*/ 14288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067" h="14287">
                  <a:moveTo>
                    <a:pt x="0" y="0"/>
                  </a:moveTo>
                  <a:lnTo>
                    <a:pt x="538067" y="0"/>
                  </a:lnTo>
                  <a:lnTo>
                    <a:pt x="538067" y="14288"/>
                  </a:lnTo>
                  <a:lnTo>
                    <a:pt x="0" y="14288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7E3FA55-CA72-40E3-BCD7-766797E46906}"/>
                </a:ext>
              </a:extLst>
            </p:cNvPr>
            <p:cNvSpPr/>
            <p:nvPr/>
          </p:nvSpPr>
          <p:spPr>
            <a:xfrm>
              <a:off x="1834924" y="3927944"/>
              <a:ext cx="542136" cy="256929"/>
            </a:xfrm>
            <a:custGeom>
              <a:avLst/>
              <a:gdLst>
                <a:gd name="connsiteX0" fmla="*/ 28319 w 542136"/>
                <a:gd name="connsiteY0" fmla="*/ 256796 h 256929"/>
                <a:gd name="connsiteX1" fmla="*/ 5935 w 542136"/>
                <a:gd name="connsiteY1" fmla="*/ 256034 h 256929"/>
                <a:gd name="connsiteX2" fmla="*/ 30 w 542136"/>
                <a:gd name="connsiteY2" fmla="*/ 247833 h 256929"/>
                <a:gd name="connsiteX3" fmla="*/ 7269 w 542136"/>
                <a:gd name="connsiteY3" fmla="*/ 241842 h 256929"/>
                <a:gd name="connsiteX4" fmla="*/ 529048 w 542136"/>
                <a:gd name="connsiteY4" fmla="*/ 2955 h 256929"/>
                <a:gd name="connsiteX5" fmla="*/ 538983 w 542136"/>
                <a:gd name="connsiteY5" fmla="*/ 1136 h 256929"/>
                <a:gd name="connsiteX6" fmla="*/ 540812 w 542136"/>
                <a:gd name="connsiteY6" fmla="*/ 11070 h 256929"/>
                <a:gd name="connsiteX7" fmla="*/ 539526 w 542136"/>
                <a:gd name="connsiteY7" fmla="*/ 12480 h 256929"/>
                <a:gd name="connsiteX8" fmla="*/ 179100 w 542136"/>
                <a:gd name="connsiteY8" fmla="*/ 235365 h 256929"/>
                <a:gd name="connsiteX9" fmla="*/ 28319 w 542136"/>
                <a:gd name="connsiteY9" fmla="*/ 256796 h 25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136" h="256929">
                  <a:moveTo>
                    <a:pt x="28319" y="256796"/>
                  </a:moveTo>
                  <a:cubicBezTo>
                    <a:pt x="14698" y="256796"/>
                    <a:pt x="6888" y="256129"/>
                    <a:pt x="5935" y="256034"/>
                  </a:cubicBezTo>
                  <a:cubicBezTo>
                    <a:pt x="2039" y="255396"/>
                    <a:pt x="-599" y="251729"/>
                    <a:pt x="30" y="247833"/>
                  </a:cubicBezTo>
                  <a:cubicBezTo>
                    <a:pt x="611" y="244309"/>
                    <a:pt x="3697" y="241747"/>
                    <a:pt x="7269" y="241842"/>
                  </a:cubicBezTo>
                  <a:cubicBezTo>
                    <a:pt x="10031" y="241842"/>
                    <a:pt x="286065" y="264416"/>
                    <a:pt x="529048" y="2955"/>
                  </a:cubicBezTo>
                  <a:cubicBezTo>
                    <a:pt x="531287" y="-293"/>
                    <a:pt x="535735" y="-1112"/>
                    <a:pt x="538983" y="1136"/>
                  </a:cubicBezTo>
                  <a:cubicBezTo>
                    <a:pt x="542231" y="3374"/>
                    <a:pt x="543050" y="7822"/>
                    <a:pt x="540812" y="11070"/>
                  </a:cubicBezTo>
                  <a:cubicBezTo>
                    <a:pt x="540440" y="11594"/>
                    <a:pt x="540011" y="12070"/>
                    <a:pt x="539526" y="12480"/>
                  </a:cubicBezTo>
                  <a:cubicBezTo>
                    <a:pt x="409986" y="151831"/>
                    <a:pt x="272064" y="210600"/>
                    <a:pt x="179100" y="235365"/>
                  </a:cubicBezTo>
                  <a:cubicBezTo>
                    <a:pt x="129960" y="248928"/>
                    <a:pt x="79287" y="256129"/>
                    <a:pt x="28319" y="256796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F0299C8-0FD9-40D1-8D11-7CA79201DDDE}"/>
                </a:ext>
              </a:extLst>
            </p:cNvPr>
            <p:cNvSpPr/>
            <p:nvPr/>
          </p:nvSpPr>
          <p:spPr>
            <a:xfrm>
              <a:off x="2294027" y="3924555"/>
              <a:ext cx="85725" cy="85725"/>
            </a:xfrm>
            <a:custGeom>
              <a:avLst/>
              <a:gdLst>
                <a:gd name="connsiteX0" fmla="*/ 83915 w 85725"/>
                <a:gd name="connsiteY0" fmla="*/ 85725 h 85725"/>
                <a:gd name="connsiteX1" fmla="*/ 69628 w 85725"/>
                <a:gd name="connsiteY1" fmla="*/ 85439 h 85725"/>
                <a:gd name="connsiteX2" fmla="*/ 71152 w 85725"/>
                <a:gd name="connsiteY2" fmla="*/ 15050 h 85725"/>
                <a:gd name="connsiteX3" fmla="*/ 762 w 85725"/>
                <a:gd name="connsiteY3" fmla="*/ 18669 h 85725"/>
                <a:gd name="connsiteX4" fmla="*/ 0 w 85725"/>
                <a:gd name="connsiteY4" fmla="*/ 4382 h 85725"/>
                <a:gd name="connsiteX5" fmla="*/ 85725 w 85725"/>
                <a:gd name="connsiteY5" fmla="*/ 0 h 85725"/>
                <a:gd name="connsiteX6" fmla="*/ 83915 w 85725"/>
                <a:gd name="connsiteY6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85725">
                  <a:moveTo>
                    <a:pt x="83915" y="85725"/>
                  </a:moveTo>
                  <a:lnTo>
                    <a:pt x="69628" y="85439"/>
                  </a:lnTo>
                  <a:lnTo>
                    <a:pt x="71152" y="15050"/>
                  </a:lnTo>
                  <a:lnTo>
                    <a:pt x="762" y="18669"/>
                  </a:lnTo>
                  <a:lnTo>
                    <a:pt x="0" y="4382"/>
                  </a:lnTo>
                  <a:lnTo>
                    <a:pt x="85725" y="0"/>
                  </a:lnTo>
                  <a:lnTo>
                    <a:pt x="83915" y="85725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79A6411-C270-4998-A47E-438F4C146359}"/>
                </a:ext>
              </a:extLst>
            </p:cNvPr>
            <p:cNvSpPr/>
            <p:nvPr/>
          </p:nvSpPr>
          <p:spPr>
            <a:xfrm>
              <a:off x="1842066" y="4240689"/>
              <a:ext cx="78295" cy="184784"/>
            </a:xfrm>
            <a:custGeom>
              <a:avLst/>
              <a:gdLst>
                <a:gd name="connsiteX0" fmla="*/ 78233 w 78295"/>
                <a:gd name="connsiteY0" fmla="*/ 184652 h 184784"/>
                <a:gd name="connsiteX1" fmla="*/ -63 w 78295"/>
                <a:gd name="connsiteY1" fmla="*/ 184652 h 184784"/>
                <a:gd name="connsiteX2" fmla="*/ -63 w 78295"/>
                <a:gd name="connsiteY2" fmla="*/ -133 h 184784"/>
                <a:gd name="connsiteX3" fmla="*/ 78233 w 78295"/>
                <a:gd name="connsiteY3" fmla="*/ -133 h 184784"/>
                <a:gd name="connsiteX4" fmla="*/ 14225 w 78295"/>
                <a:gd name="connsiteY4" fmla="*/ 170364 h 184784"/>
                <a:gd name="connsiteX5" fmla="*/ 63945 w 78295"/>
                <a:gd name="connsiteY5" fmla="*/ 170364 h 184784"/>
                <a:gd name="connsiteX6" fmla="*/ 63945 w 78295"/>
                <a:gd name="connsiteY6" fmla="*/ 14154 h 184784"/>
                <a:gd name="connsiteX7" fmla="*/ 14225 w 78295"/>
                <a:gd name="connsiteY7" fmla="*/ 14154 h 18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295" h="184784">
                  <a:moveTo>
                    <a:pt x="78233" y="184652"/>
                  </a:moveTo>
                  <a:lnTo>
                    <a:pt x="-63" y="184652"/>
                  </a:lnTo>
                  <a:lnTo>
                    <a:pt x="-63" y="-133"/>
                  </a:lnTo>
                  <a:lnTo>
                    <a:pt x="78233" y="-133"/>
                  </a:lnTo>
                  <a:close/>
                  <a:moveTo>
                    <a:pt x="14225" y="170364"/>
                  </a:moveTo>
                  <a:lnTo>
                    <a:pt x="63945" y="170364"/>
                  </a:lnTo>
                  <a:lnTo>
                    <a:pt x="63945" y="14154"/>
                  </a:lnTo>
                  <a:lnTo>
                    <a:pt x="14225" y="14154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8914BBD-E69D-4297-96DD-3CB1AAEB33D7}"/>
                </a:ext>
              </a:extLst>
            </p:cNvPr>
            <p:cNvSpPr/>
            <p:nvPr/>
          </p:nvSpPr>
          <p:spPr>
            <a:xfrm>
              <a:off x="1957223" y="4217830"/>
              <a:ext cx="78295" cy="207644"/>
            </a:xfrm>
            <a:custGeom>
              <a:avLst/>
              <a:gdLst>
                <a:gd name="connsiteX0" fmla="*/ 78137 w 78295"/>
                <a:gd name="connsiteY0" fmla="*/ 207512 h 207644"/>
                <a:gd name="connsiteX1" fmla="*/ -63 w 78295"/>
                <a:gd name="connsiteY1" fmla="*/ 207512 h 207644"/>
                <a:gd name="connsiteX2" fmla="*/ -63 w 78295"/>
                <a:gd name="connsiteY2" fmla="*/ -133 h 207644"/>
                <a:gd name="connsiteX3" fmla="*/ 78233 w 78295"/>
                <a:gd name="connsiteY3" fmla="*/ -133 h 207644"/>
                <a:gd name="connsiteX4" fmla="*/ 14129 w 78295"/>
                <a:gd name="connsiteY4" fmla="*/ 193224 h 207644"/>
                <a:gd name="connsiteX5" fmla="*/ 63850 w 78295"/>
                <a:gd name="connsiteY5" fmla="*/ 193224 h 207644"/>
                <a:gd name="connsiteX6" fmla="*/ 63850 w 78295"/>
                <a:gd name="connsiteY6" fmla="*/ 14250 h 207644"/>
                <a:gd name="connsiteX7" fmla="*/ 14129 w 78295"/>
                <a:gd name="connsiteY7" fmla="*/ 14250 h 20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295" h="207644">
                  <a:moveTo>
                    <a:pt x="78137" y="207512"/>
                  </a:moveTo>
                  <a:lnTo>
                    <a:pt x="-63" y="207512"/>
                  </a:lnTo>
                  <a:lnTo>
                    <a:pt x="-63" y="-133"/>
                  </a:lnTo>
                  <a:lnTo>
                    <a:pt x="78233" y="-133"/>
                  </a:lnTo>
                  <a:close/>
                  <a:moveTo>
                    <a:pt x="14129" y="193224"/>
                  </a:moveTo>
                  <a:lnTo>
                    <a:pt x="63850" y="193224"/>
                  </a:lnTo>
                  <a:lnTo>
                    <a:pt x="63850" y="14250"/>
                  </a:lnTo>
                  <a:lnTo>
                    <a:pt x="14129" y="14250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1A885F0-D331-4E7C-AD8D-F868666EE746}"/>
                </a:ext>
              </a:extLst>
            </p:cNvPr>
            <p:cNvSpPr/>
            <p:nvPr/>
          </p:nvSpPr>
          <p:spPr>
            <a:xfrm>
              <a:off x="2072285" y="4189921"/>
              <a:ext cx="78200" cy="235553"/>
            </a:xfrm>
            <a:custGeom>
              <a:avLst/>
              <a:gdLst>
                <a:gd name="connsiteX0" fmla="*/ 78137 w 78200"/>
                <a:gd name="connsiteY0" fmla="*/ 235420 h 235553"/>
                <a:gd name="connsiteX1" fmla="*/ -63 w 78200"/>
                <a:gd name="connsiteY1" fmla="*/ 235420 h 235553"/>
                <a:gd name="connsiteX2" fmla="*/ -63 w 78200"/>
                <a:gd name="connsiteY2" fmla="*/ -133 h 235553"/>
                <a:gd name="connsiteX3" fmla="*/ 78137 w 78200"/>
                <a:gd name="connsiteY3" fmla="*/ -133 h 235553"/>
                <a:gd name="connsiteX4" fmla="*/ 14225 w 78200"/>
                <a:gd name="connsiteY4" fmla="*/ 221132 h 235553"/>
                <a:gd name="connsiteX5" fmla="*/ 63850 w 78200"/>
                <a:gd name="connsiteY5" fmla="*/ 221132 h 235553"/>
                <a:gd name="connsiteX6" fmla="*/ 63850 w 78200"/>
                <a:gd name="connsiteY6" fmla="*/ 14154 h 235553"/>
                <a:gd name="connsiteX7" fmla="*/ 14225 w 78200"/>
                <a:gd name="connsiteY7" fmla="*/ 14154 h 23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200" h="235553">
                  <a:moveTo>
                    <a:pt x="78137" y="235420"/>
                  </a:moveTo>
                  <a:lnTo>
                    <a:pt x="-63" y="235420"/>
                  </a:lnTo>
                  <a:lnTo>
                    <a:pt x="-63" y="-133"/>
                  </a:lnTo>
                  <a:lnTo>
                    <a:pt x="78137" y="-133"/>
                  </a:lnTo>
                  <a:close/>
                  <a:moveTo>
                    <a:pt x="14225" y="221132"/>
                  </a:moveTo>
                  <a:lnTo>
                    <a:pt x="63850" y="221132"/>
                  </a:lnTo>
                  <a:lnTo>
                    <a:pt x="63850" y="14154"/>
                  </a:lnTo>
                  <a:lnTo>
                    <a:pt x="14225" y="14154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F06580F-A617-494B-B00B-AD0DC3E993E2}"/>
                </a:ext>
              </a:extLst>
            </p:cNvPr>
            <p:cNvSpPr/>
            <p:nvPr/>
          </p:nvSpPr>
          <p:spPr>
            <a:xfrm>
              <a:off x="2187347" y="4134295"/>
              <a:ext cx="78200" cy="291179"/>
            </a:xfrm>
            <a:custGeom>
              <a:avLst/>
              <a:gdLst>
                <a:gd name="connsiteX0" fmla="*/ 78137 w 78200"/>
                <a:gd name="connsiteY0" fmla="*/ 291046 h 291179"/>
                <a:gd name="connsiteX1" fmla="*/ -63 w 78200"/>
                <a:gd name="connsiteY1" fmla="*/ 291046 h 291179"/>
                <a:gd name="connsiteX2" fmla="*/ -63 w 78200"/>
                <a:gd name="connsiteY2" fmla="*/ -133 h 291179"/>
                <a:gd name="connsiteX3" fmla="*/ 78137 w 78200"/>
                <a:gd name="connsiteY3" fmla="*/ -133 h 291179"/>
                <a:gd name="connsiteX4" fmla="*/ 14225 w 78200"/>
                <a:gd name="connsiteY4" fmla="*/ 276758 h 291179"/>
                <a:gd name="connsiteX5" fmla="*/ 63850 w 78200"/>
                <a:gd name="connsiteY5" fmla="*/ 276758 h 291179"/>
                <a:gd name="connsiteX6" fmla="*/ 63850 w 78200"/>
                <a:gd name="connsiteY6" fmla="*/ 14154 h 291179"/>
                <a:gd name="connsiteX7" fmla="*/ 14225 w 78200"/>
                <a:gd name="connsiteY7" fmla="*/ 14154 h 29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200" h="291179">
                  <a:moveTo>
                    <a:pt x="78137" y="291046"/>
                  </a:moveTo>
                  <a:lnTo>
                    <a:pt x="-63" y="291046"/>
                  </a:lnTo>
                  <a:lnTo>
                    <a:pt x="-63" y="-133"/>
                  </a:lnTo>
                  <a:lnTo>
                    <a:pt x="78137" y="-133"/>
                  </a:lnTo>
                  <a:close/>
                  <a:moveTo>
                    <a:pt x="14225" y="276758"/>
                  </a:moveTo>
                  <a:lnTo>
                    <a:pt x="63850" y="276758"/>
                  </a:lnTo>
                  <a:lnTo>
                    <a:pt x="63850" y="14154"/>
                  </a:lnTo>
                  <a:lnTo>
                    <a:pt x="14225" y="14154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C590F39-277F-42ED-B234-B57E565E6659}"/>
                </a:ext>
              </a:extLst>
            </p:cNvPr>
            <p:cNvSpPr/>
            <p:nvPr/>
          </p:nvSpPr>
          <p:spPr>
            <a:xfrm>
              <a:off x="2302409" y="4062953"/>
              <a:ext cx="78295" cy="362521"/>
            </a:xfrm>
            <a:custGeom>
              <a:avLst/>
              <a:gdLst>
                <a:gd name="connsiteX0" fmla="*/ 78233 w 78295"/>
                <a:gd name="connsiteY0" fmla="*/ 362388 h 362521"/>
                <a:gd name="connsiteX1" fmla="*/ -63 w 78295"/>
                <a:gd name="connsiteY1" fmla="*/ 362388 h 362521"/>
                <a:gd name="connsiteX2" fmla="*/ -63 w 78295"/>
                <a:gd name="connsiteY2" fmla="*/ -133 h 362521"/>
                <a:gd name="connsiteX3" fmla="*/ 78233 w 78295"/>
                <a:gd name="connsiteY3" fmla="*/ -133 h 362521"/>
                <a:gd name="connsiteX4" fmla="*/ 14225 w 78295"/>
                <a:gd name="connsiteY4" fmla="*/ 348101 h 362521"/>
                <a:gd name="connsiteX5" fmla="*/ 64326 w 78295"/>
                <a:gd name="connsiteY5" fmla="*/ 348101 h 362521"/>
                <a:gd name="connsiteX6" fmla="*/ 64326 w 78295"/>
                <a:gd name="connsiteY6" fmla="*/ 14154 h 362521"/>
                <a:gd name="connsiteX7" fmla="*/ 14606 w 78295"/>
                <a:gd name="connsiteY7" fmla="*/ 14154 h 362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295" h="362521">
                  <a:moveTo>
                    <a:pt x="78233" y="362388"/>
                  </a:moveTo>
                  <a:lnTo>
                    <a:pt x="-63" y="362388"/>
                  </a:lnTo>
                  <a:lnTo>
                    <a:pt x="-63" y="-133"/>
                  </a:lnTo>
                  <a:lnTo>
                    <a:pt x="78233" y="-133"/>
                  </a:lnTo>
                  <a:close/>
                  <a:moveTo>
                    <a:pt x="14225" y="348101"/>
                  </a:moveTo>
                  <a:lnTo>
                    <a:pt x="64326" y="348101"/>
                  </a:lnTo>
                  <a:lnTo>
                    <a:pt x="64326" y="14154"/>
                  </a:lnTo>
                  <a:lnTo>
                    <a:pt x="14606" y="14154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A051D2B-18B1-4438-9748-C9C9496AB211}"/>
              </a:ext>
            </a:extLst>
          </p:cNvPr>
          <p:cNvGrpSpPr/>
          <p:nvPr/>
        </p:nvGrpSpPr>
        <p:grpSpPr>
          <a:xfrm>
            <a:off x="6947814" y="962871"/>
            <a:ext cx="353294" cy="354028"/>
            <a:chOff x="954526" y="4806951"/>
            <a:chExt cx="549782" cy="550925"/>
          </a:xfrm>
          <a:solidFill>
            <a:schemeClr val="accent1">
              <a:lumMod val="50000"/>
            </a:schemeClr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F3A457-634E-4240-8F73-6E759346002A}"/>
                </a:ext>
              </a:extLst>
            </p:cNvPr>
            <p:cNvSpPr/>
            <p:nvPr/>
          </p:nvSpPr>
          <p:spPr>
            <a:xfrm>
              <a:off x="998531" y="5099463"/>
              <a:ext cx="191833" cy="16573"/>
            </a:xfrm>
            <a:custGeom>
              <a:avLst/>
              <a:gdLst>
                <a:gd name="connsiteX0" fmla="*/ -63 w 191833"/>
                <a:gd name="connsiteY0" fmla="*/ 8153 h 16573"/>
                <a:gd name="connsiteX1" fmla="*/ 8224 w 191833"/>
                <a:gd name="connsiteY1" fmla="*/ 16440 h 16573"/>
                <a:gd name="connsiteX2" fmla="*/ 183484 w 191833"/>
                <a:gd name="connsiteY2" fmla="*/ 16440 h 16573"/>
                <a:gd name="connsiteX3" fmla="*/ 191771 w 191833"/>
                <a:gd name="connsiteY3" fmla="*/ 8153 h 16573"/>
                <a:gd name="connsiteX4" fmla="*/ 183484 w 191833"/>
                <a:gd name="connsiteY4" fmla="*/ -133 h 16573"/>
                <a:gd name="connsiteX5" fmla="*/ 8224 w 191833"/>
                <a:gd name="connsiteY5" fmla="*/ -133 h 16573"/>
                <a:gd name="connsiteX6" fmla="*/ -63 w 191833"/>
                <a:gd name="connsiteY6" fmla="*/ 8153 h 1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833" h="16573">
                  <a:moveTo>
                    <a:pt x="-63" y="8153"/>
                  </a:moveTo>
                  <a:cubicBezTo>
                    <a:pt x="-63" y="12725"/>
                    <a:pt x="3647" y="16440"/>
                    <a:pt x="8224" y="16440"/>
                  </a:cubicBezTo>
                  <a:lnTo>
                    <a:pt x="183484" y="16440"/>
                  </a:lnTo>
                  <a:cubicBezTo>
                    <a:pt x="188061" y="16440"/>
                    <a:pt x="191771" y="12725"/>
                    <a:pt x="191771" y="8153"/>
                  </a:cubicBezTo>
                  <a:cubicBezTo>
                    <a:pt x="191771" y="3582"/>
                    <a:pt x="188061" y="-133"/>
                    <a:pt x="183484" y="-133"/>
                  </a:cubicBezTo>
                  <a:lnTo>
                    <a:pt x="8224" y="-133"/>
                  </a:lnTo>
                  <a:cubicBezTo>
                    <a:pt x="3647" y="-133"/>
                    <a:pt x="-63" y="3582"/>
                    <a:pt x="-63" y="8153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34B1D6C-1722-4D12-A43F-9247515A2681}"/>
                </a:ext>
              </a:extLst>
            </p:cNvPr>
            <p:cNvSpPr/>
            <p:nvPr/>
          </p:nvSpPr>
          <p:spPr>
            <a:xfrm>
              <a:off x="998531" y="5171853"/>
              <a:ext cx="176403" cy="16573"/>
            </a:xfrm>
            <a:custGeom>
              <a:avLst/>
              <a:gdLst>
                <a:gd name="connsiteX0" fmla="*/ 8224 w 176403"/>
                <a:gd name="connsiteY0" fmla="*/ 16441 h 16573"/>
                <a:gd name="connsiteX1" fmla="*/ 168053 w 176403"/>
                <a:gd name="connsiteY1" fmla="*/ 16441 h 16573"/>
                <a:gd name="connsiteX2" fmla="*/ 176340 w 176403"/>
                <a:gd name="connsiteY2" fmla="*/ 8154 h 16573"/>
                <a:gd name="connsiteX3" fmla="*/ 168053 w 176403"/>
                <a:gd name="connsiteY3" fmla="*/ -133 h 16573"/>
                <a:gd name="connsiteX4" fmla="*/ 8224 w 176403"/>
                <a:gd name="connsiteY4" fmla="*/ -133 h 16573"/>
                <a:gd name="connsiteX5" fmla="*/ -63 w 176403"/>
                <a:gd name="connsiteY5" fmla="*/ 8154 h 16573"/>
                <a:gd name="connsiteX6" fmla="*/ 8224 w 176403"/>
                <a:gd name="connsiteY6" fmla="*/ 16441 h 1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403" h="16573">
                  <a:moveTo>
                    <a:pt x="8224" y="16441"/>
                  </a:moveTo>
                  <a:lnTo>
                    <a:pt x="168053" y="16441"/>
                  </a:lnTo>
                  <a:cubicBezTo>
                    <a:pt x="172630" y="16441"/>
                    <a:pt x="176340" y="12726"/>
                    <a:pt x="176340" y="8154"/>
                  </a:cubicBezTo>
                  <a:cubicBezTo>
                    <a:pt x="176340" y="3582"/>
                    <a:pt x="172630" y="-133"/>
                    <a:pt x="168053" y="-133"/>
                  </a:cubicBezTo>
                  <a:lnTo>
                    <a:pt x="8224" y="-133"/>
                  </a:lnTo>
                  <a:cubicBezTo>
                    <a:pt x="3647" y="-133"/>
                    <a:pt x="-63" y="3572"/>
                    <a:pt x="-63" y="8154"/>
                  </a:cubicBezTo>
                  <a:cubicBezTo>
                    <a:pt x="-63" y="12726"/>
                    <a:pt x="3647" y="16441"/>
                    <a:pt x="8224" y="16441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271D4F3-04E7-451E-932F-DDEA38FE6516}"/>
                </a:ext>
              </a:extLst>
            </p:cNvPr>
            <p:cNvSpPr/>
            <p:nvPr/>
          </p:nvSpPr>
          <p:spPr>
            <a:xfrm>
              <a:off x="954526" y="4806951"/>
              <a:ext cx="410908" cy="550639"/>
            </a:xfrm>
            <a:custGeom>
              <a:avLst/>
              <a:gdLst>
                <a:gd name="connsiteX0" fmla="*/ 402559 w 410908"/>
                <a:gd name="connsiteY0" fmla="*/ 517265 h 550639"/>
                <a:gd name="connsiteX1" fmla="*/ 394272 w 410908"/>
                <a:gd name="connsiteY1" fmla="*/ 525551 h 550639"/>
                <a:gd name="connsiteX2" fmla="*/ 394272 w 410908"/>
                <a:gd name="connsiteY2" fmla="*/ 533933 h 550639"/>
                <a:gd name="connsiteX3" fmla="*/ 16606 w 410908"/>
                <a:gd name="connsiteY3" fmla="*/ 533933 h 550639"/>
                <a:gd name="connsiteX4" fmla="*/ 16606 w 410908"/>
                <a:gd name="connsiteY4" fmla="*/ 118929 h 550639"/>
                <a:gd name="connsiteX5" fmla="*/ 124429 w 410908"/>
                <a:gd name="connsiteY5" fmla="*/ 16440 h 550639"/>
                <a:gd name="connsiteX6" fmla="*/ 393986 w 410908"/>
                <a:gd name="connsiteY6" fmla="*/ 16440 h 550639"/>
                <a:gd name="connsiteX7" fmla="*/ 393986 w 410908"/>
                <a:gd name="connsiteY7" fmla="*/ 214656 h 550639"/>
                <a:gd name="connsiteX8" fmla="*/ 402273 w 410908"/>
                <a:gd name="connsiteY8" fmla="*/ 222942 h 550639"/>
                <a:gd name="connsiteX9" fmla="*/ 410560 w 410908"/>
                <a:gd name="connsiteY9" fmla="*/ 214656 h 550639"/>
                <a:gd name="connsiteX10" fmla="*/ 410560 w 410908"/>
                <a:gd name="connsiteY10" fmla="*/ 8153 h 550639"/>
                <a:gd name="connsiteX11" fmla="*/ 402273 w 410908"/>
                <a:gd name="connsiteY11" fmla="*/ -133 h 550639"/>
                <a:gd name="connsiteX12" fmla="*/ 121190 w 410908"/>
                <a:gd name="connsiteY12" fmla="*/ -133 h 550639"/>
                <a:gd name="connsiteX13" fmla="*/ 115475 w 410908"/>
                <a:gd name="connsiteY13" fmla="*/ 2153 h 550639"/>
                <a:gd name="connsiteX14" fmla="*/ 2509 w 410908"/>
                <a:gd name="connsiteY14" fmla="*/ 109309 h 550639"/>
                <a:gd name="connsiteX15" fmla="*/ -63 w 410908"/>
                <a:gd name="connsiteY15" fmla="*/ 115309 h 550639"/>
                <a:gd name="connsiteX16" fmla="*/ -63 w 410908"/>
                <a:gd name="connsiteY16" fmla="*/ 542220 h 550639"/>
                <a:gd name="connsiteX17" fmla="*/ 8224 w 410908"/>
                <a:gd name="connsiteY17" fmla="*/ 550507 h 550639"/>
                <a:gd name="connsiteX18" fmla="*/ 402559 w 410908"/>
                <a:gd name="connsiteY18" fmla="*/ 550507 h 550639"/>
                <a:gd name="connsiteX19" fmla="*/ 410846 w 410908"/>
                <a:gd name="connsiteY19" fmla="*/ 542220 h 550639"/>
                <a:gd name="connsiteX20" fmla="*/ 410846 w 410908"/>
                <a:gd name="connsiteY20" fmla="*/ 525170 h 550639"/>
                <a:gd name="connsiteX21" fmla="*/ 402559 w 410908"/>
                <a:gd name="connsiteY21" fmla="*/ 517265 h 55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908" h="550639">
                  <a:moveTo>
                    <a:pt x="402559" y="517265"/>
                  </a:moveTo>
                  <a:cubicBezTo>
                    <a:pt x="397987" y="517265"/>
                    <a:pt x="394272" y="520979"/>
                    <a:pt x="394272" y="525551"/>
                  </a:cubicBezTo>
                  <a:lnTo>
                    <a:pt x="394272" y="533933"/>
                  </a:lnTo>
                  <a:lnTo>
                    <a:pt x="16606" y="533933"/>
                  </a:lnTo>
                  <a:lnTo>
                    <a:pt x="16606" y="118929"/>
                  </a:lnTo>
                  <a:lnTo>
                    <a:pt x="124429" y="16440"/>
                  </a:lnTo>
                  <a:lnTo>
                    <a:pt x="393986" y="16440"/>
                  </a:lnTo>
                  <a:lnTo>
                    <a:pt x="393986" y="214656"/>
                  </a:lnTo>
                  <a:cubicBezTo>
                    <a:pt x="393986" y="219227"/>
                    <a:pt x="397701" y="222942"/>
                    <a:pt x="402273" y="222942"/>
                  </a:cubicBezTo>
                  <a:cubicBezTo>
                    <a:pt x="406845" y="222942"/>
                    <a:pt x="410560" y="219227"/>
                    <a:pt x="410560" y="214656"/>
                  </a:cubicBezTo>
                  <a:lnTo>
                    <a:pt x="410560" y="8153"/>
                  </a:lnTo>
                  <a:cubicBezTo>
                    <a:pt x="410560" y="3581"/>
                    <a:pt x="406845" y="-133"/>
                    <a:pt x="402273" y="-133"/>
                  </a:cubicBezTo>
                  <a:lnTo>
                    <a:pt x="121190" y="-133"/>
                  </a:lnTo>
                  <a:cubicBezTo>
                    <a:pt x="119062" y="-133"/>
                    <a:pt x="117016" y="686"/>
                    <a:pt x="115475" y="2153"/>
                  </a:cubicBezTo>
                  <a:lnTo>
                    <a:pt x="2509" y="109309"/>
                  </a:lnTo>
                  <a:cubicBezTo>
                    <a:pt x="893" y="110890"/>
                    <a:pt x="-31" y="113052"/>
                    <a:pt x="-63" y="115309"/>
                  </a:cubicBezTo>
                  <a:lnTo>
                    <a:pt x="-63" y="542220"/>
                  </a:lnTo>
                  <a:cubicBezTo>
                    <a:pt x="-63" y="546792"/>
                    <a:pt x="3647" y="550507"/>
                    <a:pt x="8224" y="550507"/>
                  </a:cubicBezTo>
                  <a:lnTo>
                    <a:pt x="402559" y="550507"/>
                  </a:lnTo>
                  <a:cubicBezTo>
                    <a:pt x="407131" y="550507"/>
                    <a:pt x="410846" y="546792"/>
                    <a:pt x="410846" y="542220"/>
                  </a:cubicBezTo>
                  <a:lnTo>
                    <a:pt x="410846" y="525170"/>
                  </a:lnTo>
                  <a:cubicBezTo>
                    <a:pt x="410646" y="520741"/>
                    <a:pt x="406988" y="517255"/>
                    <a:pt x="402559" y="517265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42A2649-A161-476B-AE18-B2A701357DFB}"/>
                </a:ext>
              </a:extLst>
            </p:cNvPr>
            <p:cNvSpPr/>
            <p:nvPr/>
          </p:nvSpPr>
          <p:spPr>
            <a:xfrm>
              <a:off x="1201620" y="5055470"/>
              <a:ext cx="302688" cy="302406"/>
            </a:xfrm>
            <a:custGeom>
              <a:avLst/>
              <a:gdLst>
                <a:gd name="connsiteX0" fmla="*/ 292243 w 302688"/>
                <a:gd name="connsiteY0" fmla="*/ 242933 h 302406"/>
                <a:gd name="connsiteX1" fmla="*/ 244618 w 302688"/>
                <a:gd name="connsiteY1" fmla="*/ 195308 h 302406"/>
                <a:gd name="connsiteX2" fmla="*/ 232903 w 302688"/>
                <a:gd name="connsiteY2" fmla="*/ 195308 h 302406"/>
                <a:gd name="connsiteX3" fmla="*/ 228426 w 302688"/>
                <a:gd name="connsiteY3" fmla="*/ 199784 h 302406"/>
                <a:gd name="connsiteX4" fmla="*/ 221663 w 302688"/>
                <a:gd name="connsiteY4" fmla="*/ 193021 h 302406"/>
                <a:gd name="connsiteX5" fmla="*/ 193088 w 302688"/>
                <a:gd name="connsiteY5" fmla="*/ 22572 h 302406"/>
                <a:gd name="connsiteX6" fmla="*/ 22642 w 302688"/>
                <a:gd name="connsiteY6" fmla="*/ 51147 h 302406"/>
                <a:gd name="connsiteX7" fmla="*/ 51217 w 302688"/>
                <a:gd name="connsiteY7" fmla="*/ 221596 h 302406"/>
                <a:gd name="connsiteX8" fmla="*/ 193088 w 302688"/>
                <a:gd name="connsiteY8" fmla="*/ 221596 h 302406"/>
                <a:gd name="connsiteX9" fmla="*/ 199851 w 302688"/>
                <a:gd name="connsiteY9" fmla="*/ 228359 h 302406"/>
                <a:gd name="connsiteX10" fmla="*/ 195374 w 302688"/>
                <a:gd name="connsiteY10" fmla="*/ 232741 h 302406"/>
                <a:gd name="connsiteX11" fmla="*/ 195374 w 302688"/>
                <a:gd name="connsiteY11" fmla="*/ 244456 h 302406"/>
                <a:gd name="connsiteX12" fmla="*/ 242999 w 302688"/>
                <a:gd name="connsiteY12" fmla="*/ 292081 h 302406"/>
                <a:gd name="connsiteX13" fmla="*/ 267764 w 302688"/>
                <a:gd name="connsiteY13" fmla="*/ 302273 h 302406"/>
                <a:gd name="connsiteX14" fmla="*/ 302626 w 302688"/>
                <a:gd name="connsiteY14" fmla="*/ 267221 h 302406"/>
                <a:gd name="connsiteX15" fmla="*/ 292434 w 302688"/>
                <a:gd name="connsiteY15" fmla="*/ 242647 h 302406"/>
                <a:gd name="connsiteX16" fmla="*/ 47641 w 302688"/>
                <a:gd name="connsiteY16" fmla="*/ 197117 h 302406"/>
                <a:gd name="connsiteX17" fmla="*/ 47702 w 302688"/>
                <a:gd name="connsiteY17" fmla="*/ 47727 h 302406"/>
                <a:gd name="connsiteX18" fmla="*/ 197089 w 302688"/>
                <a:gd name="connsiteY18" fmla="*/ 47794 h 302406"/>
                <a:gd name="connsiteX19" fmla="*/ 197089 w 302688"/>
                <a:gd name="connsiteY19" fmla="*/ 197117 h 302406"/>
                <a:gd name="connsiteX20" fmla="*/ 197089 w 302688"/>
                <a:gd name="connsiteY20" fmla="*/ 197117 h 302406"/>
                <a:gd name="connsiteX21" fmla="*/ 47641 w 302688"/>
                <a:gd name="connsiteY21" fmla="*/ 197117 h 302406"/>
                <a:gd name="connsiteX22" fmla="*/ 206042 w 302688"/>
                <a:gd name="connsiteY22" fmla="*/ 211500 h 302406"/>
                <a:gd name="connsiteX23" fmla="*/ 208709 w 302688"/>
                <a:gd name="connsiteY23" fmla="*/ 208833 h 302406"/>
                <a:gd name="connsiteX24" fmla="*/ 208709 w 302688"/>
                <a:gd name="connsiteY24" fmla="*/ 208833 h 302406"/>
                <a:gd name="connsiteX25" fmla="*/ 211376 w 302688"/>
                <a:gd name="connsiteY25" fmla="*/ 206071 h 302406"/>
                <a:gd name="connsiteX26" fmla="*/ 216805 w 302688"/>
                <a:gd name="connsiteY26" fmla="*/ 211595 h 302406"/>
                <a:gd name="connsiteX27" fmla="*/ 211376 w 302688"/>
                <a:gd name="connsiteY27" fmla="*/ 217024 h 302406"/>
                <a:gd name="connsiteX28" fmla="*/ 280528 w 302688"/>
                <a:gd name="connsiteY28" fmla="*/ 280651 h 302406"/>
                <a:gd name="connsiteX29" fmla="*/ 254524 w 302688"/>
                <a:gd name="connsiteY29" fmla="*/ 280651 h 302406"/>
                <a:gd name="connsiteX30" fmla="*/ 212614 w 302688"/>
                <a:gd name="connsiteY30" fmla="*/ 239027 h 302406"/>
                <a:gd name="connsiteX31" fmla="*/ 216996 w 302688"/>
                <a:gd name="connsiteY31" fmla="*/ 234551 h 302406"/>
                <a:gd name="connsiteX32" fmla="*/ 234141 w 302688"/>
                <a:gd name="connsiteY32" fmla="*/ 217406 h 302406"/>
                <a:gd name="connsiteX33" fmla="*/ 238618 w 302688"/>
                <a:gd name="connsiteY33" fmla="*/ 212929 h 302406"/>
                <a:gd name="connsiteX34" fmla="*/ 280242 w 302688"/>
                <a:gd name="connsiteY34" fmla="*/ 254648 h 302406"/>
                <a:gd name="connsiteX35" fmla="*/ 280671 w 302688"/>
                <a:gd name="connsiteY35" fmla="*/ 280509 h 302406"/>
                <a:gd name="connsiteX36" fmla="*/ 280528 w 302688"/>
                <a:gd name="connsiteY36" fmla="*/ 280651 h 3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02688" h="302406">
                  <a:moveTo>
                    <a:pt x="292243" y="242933"/>
                  </a:moveTo>
                  <a:lnTo>
                    <a:pt x="244618" y="195308"/>
                  </a:lnTo>
                  <a:cubicBezTo>
                    <a:pt x="241380" y="192069"/>
                    <a:pt x="236141" y="192069"/>
                    <a:pt x="232903" y="195308"/>
                  </a:cubicBezTo>
                  <a:lnTo>
                    <a:pt x="228426" y="199784"/>
                  </a:lnTo>
                  <a:lnTo>
                    <a:pt x="221663" y="193021"/>
                  </a:lnTo>
                  <a:cubicBezTo>
                    <a:pt x="260840" y="138062"/>
                    <a:pt x="248047" y="61748"/>
                    <a:pt x="193088" y="22572"/>
                  </a:cubicBezTo>
                  <a:cubicBezTo>
                    <a:pt x="138129" y="-16605"/>
                    <a:pt x="61815" y="-3813"/>
                    <a:pt x="22642" y="51147"/>
                  </a:cubicBezTo>
                  <a:cubicBezTo>
                    <a:pt x="-16535" y="106106"/>
                    <a:pt x="-3741" y="182420"/>
                    <a:pt x="51217" y="221596"/>
                  </a:cubicBezTo>
                  <a:cubicBezTo>
                    <a:pt x="93666" y="251857"/>
                    <a:pt x="150635" y="251857"/>
                    <a:pt x="193088" y="221596"/>
                  </a:cubicBezTo>
                  <a:lnTo>
                    <a:pt x="199851" y="228359"/>
                  </a:lnTo>
                  <a:lnTo>
                    <a:pt x="195374" y="232741"/>
                  </a:lnTo>
                  <a:cubicBezTo>
                    <a:pt x="192136" y="235979"/>
                    <a:pt x="192136" y="241218"/>
                    <a:pt x="195374" y="244456"/>
                  </a:cubicBezTo>
                  <a:lnTo>
                    <a:pt x="242999" y="292081"/>
                  </a:lnTo>
                  <a:cubicBezTo>
                    <a:pt x="249590" y="298606"/>
                    <a:pt x="258487" y="302264"/>
                    <a:pt x="267764" y="302273"/>
                  </a:cubicBezTo>
                  <a:cubicBezTo>
                    <a:pt x="287071" y="302216"/>
                    <a:pt x="302673" y="286528"/>
                    <a:pt x="302626" y="267221"/>
                  </a:cubicBezTo>
                  <a:cubicBezTo>
                    <a:pt x="302597" y="258011"/>
                    <a:pt x="298940" y="249171"/>
                    <a:pt x="292434" y="242647"/>
                  </a:cubicBezTo>
                  <a:close/>
                  <a:moveTo>
                    <a:pt x="47641" y="197117"/>
                  </a:moveTo>
                  <a:cubicBezTo>
                    <a:pt x="6406" y="155846"/>
                    <a:pt x="6433" y="88971"/>
                    <a:pt x="47702" y="47727"/>
                  </a:cubicBezTo>
                  <a:cubicBezTo>
                    <a:pt x="88970" y="6494"/>
                    <a:pt x="155855" y="6522"/>
                    <a:pt x="197089" y="47794"/>
                  </a:cubicBezTo>
                  <a:cubicBezTo>
                    <a:pt x="238303" y="89037"/>
                    <a:pt x="238303" y="155874"/>
                    <a:pt x="197089" y="197117"/>
                  </a:cubicBezTo>
                  <a:lnTo>
                    <a:pt x="197089" y="197117"/>
                  </a:lnTo>
                  <a:cubicBezTo>
                    <a:pt x="155788" y="238303"/>
                    <a:pt x="88942" y="238303"/>
                    <a:pt x="47641" y="197117"/>
                  </a:cubicBezTo>
                  <a:close/>
                  <a:moveTo>
                    <a:pt x="206042" y="211500"/>
                  </a:moveTo>
                  <a:lnTo>
                    <a:pt x="208709" y="208833"/>
                  </a:lnTo>
                  <a:lnTo>
                    <a:pt x="208709" y="208833"/>
                  </a:lnTo>
                  <a:lnTo>
                    <a:pt x="211376" y="206071"/>
                  </a:lnTo>
                  <a:lnTo>
                    <a:pt x="216805" y="211595"/>
                  </a:lnTo>
                  <a:lnTo>
                    <a:pt x="211376" y="217024"/>
                  </a:lnTo>
                  <a:close/>
                  <a:moveTo>
                    <a:pt x="280528" y="280651"/>
                  </a:moveTo>
                  <a:cubicBezTo>
                    <a:pt x="273327" y="287786"/>
                    <a:pt x="261725" y="287786"/>
                    <a:pt x="254524" y="280651"/>
                  </a:cubicBezTo>
                  <a:lnTo>
                    <a:pt x="212614" y="239027"/>
                  </a:lnTo>
                  <a:lnTo>
                    <a:pt x="216996" y="234551"/>
                  </a:lnTo>
                  <a:lnTo>
                    <a:pt x="234141" y="217406"/>
                  </a:lnTo>
                  <a:lnTo>
                    <a:pt x="238618" y="212929"/>
                  </a:lnTo>
                  <a:lnTo>
                    <a:pt x="280242" y="254648"/>
                  </a:lnTo>
                  <a:cubicBezTo>
                    <a:pt x="287500" y="261668"/>
                    <a:pt x="287690" y="273251"/>
                    <a:pt x="280671" y="280509"/>
                  </a:cubicBezTo>
                  <a:cubicBezTo>
                    <a:pt x="280623" y="280556"/>
                    <a:pt x="280575" y="280604"/>
                    <a:pt x="280528" y="280651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2044545-FAB3-4DD4-88F9-666B8C8A4311}"/>
                </a:ext>
              </a:extLst>
            </p:cNvPr>
            <p:cNvSpPr/>
            <p:nvPr/>
          </p:nvSpPr>
          <p:spPr>
            <a:xfrm>
              <a:off x="1233147" y="5111417"/>
              <a:ext cx="40797" cy="133207"/>
            </a:xfrm>
            <a:custGeom>
              <a:avLst/>
              <a:gdLst>
                <a:gd name="connsiteX0" fmla="*/ 38213 w 40797"/>
                <a:gd name="connsiteY0" fmla="*/ 2296 h 133207"/>
                <a:gd name="connsiteX1" fmla="*/ 26497 w 40797"/>
                <a:gd name="connsiteY1" fmla="*/ 2296 h 133207"/>
                <a:gd name="connsiteX2" fmla="*/ 26497 w 40797"/>
                <a:gd name="connsiteY2" fmla="*/ 130693 h 133207"/>
                <a:gd name="connsiteX3" fmla="*/ 32402 w 40797"/>
                <a:gd name="connsiteY3" fmla="*/ 133074 h 133207"/>
                <a:gd name="connsiteX4" fmla="*/ 38213 w 40797"/>
                <a:gd name="connsiteY4" fmla="*/ 130693 h 133207"/>
                <a:gd name="connsiteX5" fmla="*/ 38213 w 40797"/>
                <a:gd name="connsiteY5" fmla="*/ 118977 h 133207"/>
                <a:gd name="connsiteX6" fmla="*/ 38213 w 40797"/>
                <a:gd name="connsiteY6" fmla="*/ 14202 h 133207"/>
                <a:gd name="connsiteX7" fmla="*/ 38403 w 40797"/>
                <a:gd name="connsiteY7" fmla="*/ 2486 h 133207"/>
                <a:gd name="connsiteX8" fmla="*/ 38213 w 40797"/>
                <a:gd name="connsiteY8" fmla="*/ 2296 h 13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797" h="133207">
                  <a:moveTo>
                    <a:pt x="38213" y="2296"/>
                  </a:moveTo>
                  <a:cubicBezTo>
                    <a:pt x="34974" y="-943"/>
                    <a:pt x="29735" y="-943"/>
                    <a:pt x="26497" y="2296"/>
                  </a:cubicBezTo>
                  <a:cubicBezTo>
                    <a:pt x="-8916" y="37767"/>
                    <a:pt x="-8916" y="95222"/>
                    <a:pt x="26497" y="130693"/>
                  </a:cubicBezTo>
                  <a:cubicBezTo>
                    <a:pt x="28075" y="132236"/>
                    <a:pt x="30193" y="133084"/>
                    <a:pt x="32402" y="133074"/>
                  </a:cubicBezTo>
                  <a:cubicBezTo>
                    <a:pt x="34584" y="133093"/>
                    <a:pt x="36679" y="132236"/>
                    <a:pt x="38213" y="130693"/>
                  </a:cubicBezTo>
                  <a:cubicBezTo>
                    <a:pt x="41451" y="127454"/>
                    <a:pt x="41451" y="122215"/>
                    <a:pt x="38213" y="118977"/>
                  </a:cubicBezTo>
                  <a:cubicBezTo>
                    <a:pt x="9394" y="89992"/>
                    <a:pt x="9394" y="43186"/>
                    <a:pt x="38213" y="14202"/>
                  </a:cubicBezTo>
                  <a:cubicBezTo>
                    <a:pt x="41499" y="11021"/>
                    <a:pt x="41584" y="5772"/>
                    <a:pt x="38403" y="2486"/>
                  </a:cubicBezTo>
                  <a:cubicBezTo>
                    <a:pt x="38336" y="2420"/>
                    <a:pt x="38279" y="2353"/>
                    <a:pt x="38213" y="2296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30015B8-4741-4C9F-8541-CD9990690F1A}"/>
                </a:ext>
              </a:extLst>
            </p:cNvPr>
            <p:cNvSpPr/>
            <p:nvPr/>
          </p:nvSpPr>
          <p:spPr>
            <a:xfrm>
              <a:off x="1245324" y="4877055"/>
              <a:ext cx="16573" cy="142779"/>
            </a:xfrm>
            <a:custGeom>
              <a:avLst/>
              <a:gdLst>
                <a:gd name="connsiteX0" fmla="*/ 0 w 16573"/>
                <a:gd name="connsiteY0" fmla="*/ 0 h 142779"/>
                <a:gd name="connsiteX1" fmla="*/ 16574 w 16573"/>
                <a:gd name="connsiteY1" fmla="*/ 0 h 142779"/>
                <a:gd name="connsiteX2" fmla="*/ 16574 w 16573"/>
                <a:gd name="connsiteY2" fmla="*/ 142780 h 142779"/>
                <a:gd name="connsiteX3" fmla="*/ 0 w 16573"/>
                <a:gd name="connsiteY3" fmla="*/ 142780 h 142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73" h="142779">
                  <a:moveTo>
                    <a:pt x="0" y="0"/>
                  </a:moveTo>
                  <a:lnTo>
                    <a:pt x="16574" y="0"/>
                  </a:lnTo>
                  <a:lnTo>
                    <a:pt x="16574" y="142780"/>
                  </a:lnTo>
                  <a:lnTo>
                    <a:pt x="0" y="142780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D2228A5-28F6-48AC-81BC-66C20484804A}"/>
                </a:ext>
              </a:extLst>
            </p:cNvPr>
            <p:cNvSpPr/>
            <p:nvPr/>
          </p:nvSpPr>
          <p:spPr>
            <a:xfrm>
              <a:off x="1185317" y="4907249"/>
              <a:ext cx="16573" cy="112585"/>
            </a:xfrm>
            <a:custGeom>
              <a:avLst/>
              <a:gdLst>
                <a:gd name="connsiteX0" fmla="*/ 0 w 16573"/>
                <a:gd name="connsiteY0" fmla="*/ 0 h 112585"/>
                <a:gd name="connsiteX1" fmla="*/ 16574 w 16573"/>
                <a:gd name="connsiteY1" fmla="*/ 0 h 112585"/>
                <a:gd name="connsiteX2" fmla="*/ 16574 w 16573"/>
                <a:gd name="connsiteY2" fmla="*/ 112586 h 112585"/>
                <a:gd name="connsiteX3" fmla="*/ 0 w 16573"/>
                <a:gd name="connsiteY3" fmla="*/ 112586 h 11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73" h="112585">
                  <a:moveTo>
                    <a:pt x="0" y="0"/>
                  </a:moveTo>
                  <a:lnTo>
                    <a:pt x="16574" y="0"/>
                  </a:lnTo>
                  <a:lnTo>
                    <a:pt x="16574" y="112586"/>
                  </a:lnTo>
                  <a:lnTo>
                    <a:pt x="0" y="112586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3EB3E1E-69C3-4B59-9DAD-E177499259A3}"/>
                </a:ext>
              </a:extLst>
            </p:cNvPr>
            <p:cNvSpPr/>
            <p:nvPr/>
          </p:nvSpPr>
          <p:spPr>
            <a:xfrm>
              <a:off x="1124833" y="4942301"/>
              <a:ext cx="16573" cy="77533"/>
            </a:xfrm>
            <a:custGeom>
              <a:avLst/>
              <a:gdLst>
                <a:gd name="connsiteX0" fmla="*/ 0 w 16573"/>
                <a:gd name="connsiteY0" fmla="*/ 0 h 77533"/>
                <a:gd name="connsiteX1" fmla="*/ 16573 w 16573"/>
                <a:gd name="connsiteY1" fmla="*/ 0 h 77533"/>
                <a:gd name="connsiteX2" fmla="*/ 16573 w 16573"/>
                <a:gd name="connsiteY2" fmla="*/ 77534 h 77533"/>
                <a:gd name="connsiteX3" fmla="*/ 0 w 16573"/>
                <a:gd name="connsiteY3" fmla="*/ 77534 h 7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73" h="77533">
                  <a:moveTo>
                    <a:pt x="0" y="0"/>
                  </a:moveTo>
                  <a:lnTo>
                    <a:pt x="16573" y="0"/>
                  </a:lnTo>
                  <a:lnTo>
                    <a:pt x="16573" y="77534"/>
                  </a:lnTo>
                  <a:lnTo>
                    <a:pt x="0" y="77534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19E1176-23A6-42C2-9A20-D6755FE66FB0}"/>
                </a:ext>
              </a:extLst>
            </p:cNvPr>
            <p:cNvSpPr/>
            <p:nvPr/>
          </p:nvSpPr>
          <p:spPr>
            <a:xfrm>
              <a:off x="1064349" y="4970305"/>
              <a:ext cx="16573" cy="49434"/>
            </a:xfrm>
            <a:custGeom>
              <a:avLst/>
              <a:gdLst>
                <a:gd name="connsiteX0" fmla="*/ 0 w 16573"/>
                <a:gd name="connsiteY0" fmla="*/ 0 h 49434"/>
                <a:gd name="connsiteX1" fmla="*/ 16573 w 16573"/>
                <a:gd name="connsiteY1" fmla="*/ 0 h 49434"/>
                <a:gd name="connsiteX2" fmla="*/ 16573 w 16573"/>
                <a:gd name="connsiteY2" fmla="*/ 49435 h 49434"/>
                <a:gd name="connsiteX3" fmla="*/ 0 w 16573"/>
                <a:gd name="connsiteY3" fmla="*/ 49435 h 4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73" h="49434">
                  <a:moveTo>
                    <a:pt x="0" y="0"/>
                  </a:moveTo>
                  <a:lnTo>
                    <a:pt x="16573" y="0"/>
                  </a:lnTo>
                  <a:lnTo>
                    <a:pt x="16573" y="49435"/>
                  </a:lnTo>
                  <a:lnTo>
                    <a:pt x="0" y="49435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71693DD-2695-43AB-AD31-37A508EE18AA}"/>
              </a:ext>
            </a:extLst>
          </p:cNvPr>
          <p:cNvGrpSpPr/>
          <p:nvPr/>
        </p:nvGrpSpPr>
        <p:grpSpPr>
          <a:xfrm>
            <a:off x="1875562" y="2721647"/>
            <a:ext cx="356050" cy="356816"/>
            <a:chOff x="4454678" y="3920598"/>
            <a:chExt cx="554070" cy="555263"/>
          </a:xfrm>
          <a:solidFill>
            <a:schemeClr val="accent1">
              <a:lumMod val="50000"/>
            </a:schemeClr>
          </a:solidFill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CB07089-6B0F-44AA-9134-C9C383784536}"/>
                </a:ext>
              </a:extLst>
            </p:cNvPr>
            <p:cNvSpPr/>
            <p:nvPr/>
          </p:nvSpPr>
          <p:spPr>
            <a:xfrm>
              <a:off x="4864729" y="4173343"/>
              <a:ext cx="144019" cy="302518"/>
            </a:xfrm>
            <a:custGeom>
              <a:avLst/>
              <a:gdLst>
                <a:gd name="connsiteX0" fmla="*/ 71851 w 144019"/>
                <a:gd name="connsiteY0" fmla="*/ 302386 h 302518"/>
                <a:gd name="connsiteX1" fmla="*/ -63 w 144019"/>
                <a:gd name="connsiteY1" fmla="*/ 240568 h 302518"/>
                <a:gd name="connsiteX2" fmla="*/ -63 w 144019"/>
                <a:gd name="connsiteY2" fmla="*/ 7111 h 302518"/>
                <a:gd name="connsiteX3" fmla="*/ 3557 w 144019"/>
                <a:gd name="connsiteY3" fmla="*/ 824 h 302518"/>
                <a:gd name="connsiteX4" fmla="*/ 10700 w 144019"/>
                <a:gd name="connsiteY4" fmla="*/ 824 h 302518"/>
                <a:gd name="connsiteX5" fmla="*/ 39275 w 144019"/>
                <a:gd name="connsiteY5" fmla="*/ 17778 h 302518"/>
                <a:gd name="connsiteX6" fmla="*/ 67850 w 144019"/>
                <a:gd name="connsiteY6" fmla="*/ 824 h 302518"/>
                <a:gd name="connsiteX7" fmla="*/ 74899 w 144019"/>
                <a:gd name="connsiteY7" fmla="*/ 824 h 302518"/>
                <a:gd name="connsiteX8" fmla="*/ 104617 w 144019"/>
                <a:gd name="connsiteY8" fmla="*/ 17112 h 302518"/>
                <a:gd name="connsiteX9" fmla="*/ 133192 w 144019"/>
                <a:gd name="connsiteY9" fmla="*/ 919 h 302518"/>
                <a:gd name="connsiteX10" fmla="*/ 140336 w 144019"/>
                <a:gd name="connsiteY10" fmla="*/ 919 h 302518"/>
                <a:gd name="connsiteX11" fmla="*/ 143955 w 144019"/>
                <a:gd name="connsiteY11" fmla="*/ 7111 h 302518"/>
                <a:gd name="connsiteX12" fmla="*/ 143955 w 144019"/>
                <a:gd name="connsiteY12" fmla="*/ 240283 h 302518"/>
                <a:gd name="connsiteX13" fmla="*/ 71851 w 144019"/>
                <a:gd name="connsiteY13" fmla="*/ 302386 h 302518"/>
                <a:gd name="connsiteX14" fmla="*/ 14225 w 144019"/>
                <a:gd name="connsiteY14" fmla="*/ 19493 h 302518"/>
                <a:gd name="connsiteX15" fmla="*/ 14225 w 144019"/>
                <a:gd name="connsiteY15" fmla="*/ 240568 h 302518"/>
                <a:gd name="connsiteX16" fmla="*/ 71851 w 144019"/>
                <a:gd name="connsiteY16" fmla="*/ 288193 h 302518"/>
                <a:gd name="connsiteX17" fmla="*/ 129953 w 144019"/>
                <a:gd name="connsiteY17" fmla="*/ 240568 h 302518"/>
                <a:gd name="connsiteX18" fmla="*/ 129953 w 144019"/>
                <a:gd name="connsiteY18" fmla="*/ 19398 h 302518"/>
                <a:gd name="connsiteX19" fmla="*/ 108903 w 144019"/>
                <a:gd name="connsiteY19" fmla="*/ 31495 h 302518"/>
                <a:gd name="connsiteX20" fmla="*/ 101855 w 144019"/>
                <a:gd name="connsiteY20" fmla="*/ 31495 h 302518"/>
                <a:gd name="connsiteX21" fmla="*/ 72137 w 144019"/>
                <a:gd name="connsiteY21" fmla="*/ 15778 h 302518"/>
                <a:gd name="connsiteX22" fmla="*/ 43562 w 144019"/>
                <a:gd name="connsiteY22" fmla="*/ 32733 h 302518"/>
                <a:gd name="connsiteX23" fmla="*/ 36323 w 144019"/>
                <a:gd name="connsiteY23" fmla="*/ 32733 h 30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4019" h="302518">
                  <a:moveTo>
                    <a:pt x="71851" y="302386"/>
                  </a:moveTo>
                  <a:cubicBezTo>
                    <a:pt x="32227" y="302386"/>
                    <a:pt x="-63" y="274668"/>
                    <a:pt x="-63" y="240568"/>
                  </a:cubicBezTo>
                  <a:lnTo>
                    <a:pt x="-63" y="7111"/>
                  </a:lnTo>
                  <a:cubicBezTo>
                    <a:pt x="-72" y="4520"/>
                    <a:pt x="1309" y="2120"/>
                    <a:pt x="3557" y="824"/>
                  </a:cubicBezTo>
                  <a:cubicBezTo>
                    <a:pt x="5766" y="-452"/>
                    <a:pt x="8491" y="-452"/>
                    <a:pt x="10700" y="824"/>
                  </a:cubicBezTo>
                  <a:lnTo>
                    <a:pt x="39275" y="17778"/>
                  </a:lnTo>
                  <a:lnTo>
                    <a:pt x="67850" y="824"/>
                  </a:lnTo>
                  <a:cubicBezTo>
                    <a:pt x="70032" y="-414"/>
                    <a:pt x="72718" y="-414"/>
                    <a:pt x="74899" y="824"/>
                  </a:cubicBezTo>
                  <a:lnTo>
                    <a:pt x="104617" y="17112"/>
                  </a:lnTo>
                  <a:lnTo>
                    <a:pt x="133192" y="919"/>
                  </a:lnTo>
                  <a:cubicBezTo>
                    <a:pt x="135383" y="-424"/>
                    <a:pt x="138145" y="-424"/>
                    <a:pt x="140336" y="919"/>
                  </a:cubicBezTo>
                  <a:cubicBezTo>
                    <a:pt x="142565" y="2186"/>
                    <a:pt x="143946" y="4548"/>
                    <a:pt x="143955" y="7111"/>
                  </a:cubicBezTo>
                  <a:lnTo>
                    <a:pt x="143955" y="240283"/>
                  </a:lnTo>
                  <a:cubicBezTo>
                    <a:pt x="144241" y="274573"/>
                    <a:pt x="111856" y="302386"/>
                    <a:pt x="71851" y="302386"/>
                  </a:cubicBezTo>
                  <a:close/>
                  <a:moveTo>
                    <a:pt x="14225" y="19493"/>
                  </a:moveTo>
                  <a:lnTo>
                    <a:pt x="14225" y="240568"/>
                  </a:lnTo>
                  <a:cubicBezTo>
                    <a:pt x="14225" y="266857"/>
                    <a:pt x="40037" y="288193"/>
                    <a:pt x="71851" y="288193"/>
                  </a:cubicBezTo>
                  <a:cubicBezTo>
                    <a:pt x="103665" y="288193"/>
                    <a:pt x="129953" y="266762"/>
                    <a:pt x="129953" y="240568"/>
                  </a:cubicBezTo>
                  <a:lnTo>
                    <a:pt x="129953" y="19398"/>
                  </a:lnTo>
                  <a:lnTo>
                    <a:pt x="108903" y="31495"/>
                  </a:lnTo>
                  <a:cubicBezTo>
                    <a:pt x="106703" y="32676"/>
                    <a:pt x="104055" y="32676"/>
                    <a:pt x="101855" y="31495"/>
                  </a:cubicBezTo>
                  <a:lnTo>
                    <a:pt x="72137" y="15778"/>
                  </a:lnTo>
                  <a:lnTo>
                    <a:pt x="43562" y="32733"/>
                  </a:lnTo>
                  <a:cubicBezTo>
                    <a:pt x="41333" y="34066"/>
                    <a:pt x="38551" y="34066"/>
                    <a:pt x="36323" y="32733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E55082E-1B88-432C-B531-8AC0BB97F0EC}"/>
                </a:ext>
              </a:extLst>
            </p:cNvPr>
            <p:cNvSpPr/>
            <p:nvPr/>
          </p:nvSpPr>
          <p:spPr>
            <a:xfrm>
              <a:off x="4454678" y="3920598"/>
              <a:ext cx="505396" cy="555263"/>
            </a:xfrm>
            <a:custGeom>
              <a:avLst/>
              <a:gdLst>
                <a:gd name="connsiteX0" fmla="*/ 498095 w 505396"/>
                <a:gd name="connsiteY0" fmla="*/ 555131 h 555263"/>
                <a:gd name="connsiteX1" fmla="*/ 71946 w 505396"/>
                <a:gd name="connsiteY1" fmla="*/ 555131 h 555263"/>
                <a:gd name="connsiteX2" fmla="*/ -63 w 505396"/>
                <a:gd name="connsiteY2" fmla="*/ 493313 h 555263"/>
                <a:gd name="connsiteX3" fmla="*/ -63 w 505396"/>
                <a:gd name="connsiteY3" fmla="*/ 7538 h 555263"/>
                <a:gd name="connsiteX4" fmla="*/ 7100 w 505396"/>
                <a:gd name="connsiteY4" fmla="*/ 414 h 555263"/>
                <a:gd name="connsiteX5" fmla="*/ 11462 w 505396"/>
                <a:gd name="connsiteY5" fmla="*/ 1919 h 555263"/>
                <a:gd name="connsiteX6" fmla="*/ 55372 w 505396"/>
                <a:gd name="connsiteY6" fmla="*/ 36018 h 555263"/>
                <a:gd name="connsiteX7" fmla="*/ 108331 w 505396"/>
                <a:gd name="connsiteY7" fmla="*/ 1538 h 555263"/>
                <a:gd name="connsiteX8" fmla="*/ 116809 w 505396"/>
                <a:gd name="connsiteY8" fmla="*/ 2109 h 555263"/>
                <a:gd name="connsiteX9" fmla="*/ 157576 w 505396"/>
                <a:gd name="connsiteY9" fmla="*/ 36018 h 555263"/>
                <a:gd name="connsiteX10" fmla="*/ 213583 w 505396"/>
                <a:gd name="connsiteY10" fmla="*/ 1442 h 555263"/>
                <a:gd name="connsiteX11" fmla="*/ 221393 w 505396"/>
                <a:gd name="connsiteY11" fmla="*/ 1442 h 555263"/>
                <a:gd name="connsiteX12" fmla="*/ 270066 w 505396"/>
                <a:gd name="connsiteY12" fmla="*/ 35637 h 555263"/>
                <a:gd name="connsiteX13" fmla="*/ 316072 w 505396"/>
                <a:gd name="connsiteY13" fmla="*/ 1538 h 555263"/>
                <a:gd name="connsiteX14" fmla="*/ 324930 w 505396"/>
                <a:gd name="connsiteY14" fmla="*/ 1538 h 555263"/>
                <a:gd name="connsiteX15" fmla="*/ 363887 w 505396"/>
                <a:gd name="connsiteY15" fmla="*/ 35161 h 555263"/>
                <a:gd name="connsiteX16" fmla="*/ 413036 w 505396"/>
                <a:gd name="connsiteY16" fmla="*/ 1157 h 555263"/>
                <a:gd name="connsiteX17" fmla="*/ 422990 w 505396"/>
                <a:gd name="connsiteY17" fmla="*/ 2909 h 555263"/>
                <a:gd name="connsiteX18" fmla="*/ 424276 w 505396"/>
                <a:gd name="connsiteY18" fmla="*/ 6967 h 555263"/>
                <a:gd name="connsiteX19" fmla="*/ 424276 w 505396"/>
                <a:gd name="connsiteY19" fmla="*/ 478645 h 555263"/>
                <a:gd name="connsiteX20" fmla="*/ 424276 w 505396"/>
                <a:gd name="connsiteY20" fmla="*/ 479788 h 555263"/>
                <a:gd name="connsiteX21" fmla="*/ 435611 w 505396"/>
                <a:gd name="connsiteY21" fmla="*/ 518555 h 555263"/>
                <a:gd name="connsiteX22" fmla="*/ 498190 w 505396"/>
                <a:gd name="connsiteY22" fmla="*/ 539796 h 555263"/>
                <a:gd name="connsiteX23" fmla="*/ 505334 w 505396"/>
                <a:gd name="connsiteY23" fmla="*/ 546939 h 555263"/>
                <a:gd name="connsiteX24" fmla="*/ 498190 w 505396"/>
                <a:gd name="connsiteY24" fmla="*/ 554083 h 555263"/>
                <a:gd name="connsiteX25" fmla="*/ 14225 w 505396"/>
                <a:gd name="connsiteY25" fmla="*/ 22683 h 555263"/>
                <a:gd name="connsiteX26" fmla="*/ 14225 w 505396"/>
                <a:gd name="connsiteY26" fmla="*/ 493313 h 555263"/>
                <a:gd name="connsiteX27" fmla="*/ 71946 w 505396"/>
                <a:gd name="connsiteY27" fmla="*/ 540939 h 555263"/>
                <a:gd name="connsiteX28" fmla="*/ 438563 w 505396"/>
                <a:gd name="connsiteY28" fmla="*/ 540939 h 555263"/>
                <a:gd name="connsiteX29" fmla="*/ 424562 w 505396"/>
                <a:gd name="connsiteY29" fmla="*/ 528842 h 555263"/>
                <a:gd name="connsiteX30" fmla="*/ 409988 w 505396"/>
                <a:gd name="connsiteY30" fmla="*/ 479312 h 555263"/>
                <a:gd name="connsiteX31" fmla="*/ 409988 w 505396"/>
                <a:gd name="connsiteY31" fmla="*/ 22112 h 555263"/>
                <a:gd name="connsiteX32" fmla="*/ 367412 w 505396"/>
                <a:gd name="connsiteY32" fmla="*/ 51639 h 555263"/>
                <a:gd name="connsiteX33" fmla="*/ 358744 w 505396"/>
                <a:gd name="connsiteY33" fmla="*/ 51163 h 555263"/>
                <a:gd name="connsiteX34" fmla="*/ 319977 w 505396"/>
                <a:gd name="connsiteY34" fmla="*/ 17635 h 555263"/>
                <a:gd name="connsiteX35" fmla="*/ 274257 w 505396"/>
                <a:gd name="connsiteY35" fmla="*/ 50972 h 555263"/>
                <a:gd name="connsiteX36" fmla="*/ 265875 w 505396"/>
                <a:gd name="connsiteY36" fmla="*/ 50972 h 555263"/>
                <a:gd name="connsiteX37" fmla="*/ 217107 w 505396"/>
                <a:gd name="connsiteY37" fmla="*/ 16587 h 555263"/>
                <a:gd name="connsiteX38" fmla="*/ 160624 w 505396"/>
                <a:gd name="connsiteY38" fmla="*/ 51354 h 555263"/>
                <a:gd name="connsiteX39" fmla="*/ 152337 w 505396"/>
                <a:gd name="connsiteY39" fmla="*/ 50782 h 555263"/>
                <a:gd name="connsiteX40" fmla="*/ 111761 w 505396"/>
                <a:gd name="connsiteY40" fmla="*/ 16873 h 555263"/>
                <a:gd name="connsiteX41" fmla="*/ 58897 w 505396"/>
                <a:gd name="connsiteY41" fmla="*/ 51258 h 555263"/>
                <a:gd name="connsiteX42" fmla="*/ 50610 w 505396"/>
                <a:gd name="connsiteY42" fmla="*/ 51258 h 55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05396" h="555263">
                  <a:moveTo>
                    <a:pt x="498095" y="555131"/>
                  </a:moveTo>
                  <a:lnTo>
                    <a:pt x="71946" y="555131"/>
                  </a:lnTo>
                  <a:cubicBezTo>
                    <a:pt x="32227" y="555131"/>
                    <a:pt x="-63" y="527413"/>
                    <a:pt x="-63" y="493313"/>
                  </a:cubicBezTo>
                  <a:lnTo>
                    <a:pt x="-63" y="7538"/>
                  </a:lnTo>
                  <a:cubicBezTo>
                    <a:pt x="-54" y="3595"/>
                    <a:pt x="3156" y="404"/>
                    <a:pt x="7100" y="414"/>
                  </a:cubicBezTo>
                  <a:cubicBezTo>
                    <a:pt x="8681" y="423"/>
                    <a:pt x="10214" y="947"/>
                    <a:pt x="11462" y="1919"/>
                  </a:cubicBezTo>
                  <a:lnTo>
                    <a:pt x="55372" y="36018"/>
                  </a:lnTo>
                  <a:lnTo>
                    <a:pt x="108331" y="1538"/>
                  </a:lnTo>
                  <a:cubicBezTo>
                    <a:pt x="110970" y="-186"/>
                    <a:pt x="114428" y="42"/>
                    <a:pt x="116809" y="2109"/>
                  </a:cubicBezTo>
                  <a:lnTo>
                    <a:pt x="157576" y="36018"/>
                  </a:lnTo>
                  <a:lnTo>
                    <a:pt x="213583" y="1442"/>
                  </a:lnTo>
                  <a:cubicBezTo>
                    <a:pt x="215964" y="-82"/>
                    <a:pt x="219012" y="-82"/>
                    <a:pt x="221393" y="1442"/>
                  </a:cubicBezTo>
                  <a:lnTo>
                    <a:pt x="270066" y="35637"/>
                  </a:lnTo>
                  <a:lnTo>
                    <a:pt x="316072" y="1538"/>
                  </a:lnTo>
                  <a:cubicBezTo>
                    <a:pt x="318653" y="-548"/>
                    <a:pt x="322349" y="-548"/>
                    <a:pt x="324930" y="1538"/>
                  </a:cubicBezTo>
                  <a:lnTo>
                    <a:pt x="363887" y="35161"/>
                  </a:lnTo>
                  <a:lnTo>
                    <a:pt x="413036" y="1157"/>
                  </a:lnTo>
                  <a:cubicBezTo>
                    <a:pt x="416265" y="-1101"/>
                    <a:pt x="420723" y="-320"/>
                    <a:pt x="422990" y="2909"/>
                  </a:cubicBezTo>
                  <a:cubicBezTo>
                    <a:pt x="423819" y="4100"/>
                    <a:pt x="424266" y="5519"/>
                    <a:pt x="424276" y="6967"/>
                  </a:cubicBezTo>
                  <a:lnTo>
                    <a:pt x="424276" y="478645"/>
                  </a:lnTo>
                  <a:cubicBezTo>
                    <a:pt x="424323" y="479026"/>
                    <a:pt x="424323" y="479407"/>
                    <a:pt x="424276" y="479788"/>
                  </a:cubicBezTo>
                  <a:cubicBezTo>
                    <a:pt x="422799" y="493704"/>
                    <a:pt x="426867" y="507629"/>
                    <a:pt x="435611" y="518555"/>
                  </a:cubicBezTo>
                  <a:cubicBezTo>
                    <a:pt x="447803" y="532652"/>
                    <a:pt x="468853" y="539796"/>
                    <a:pt x="498190" y="539796"/>
                  </a:cubicBezTo>
                  <a:cubicBezTo>
                    <a:pt x="502133" y="539796"/>
                    <a:pt x="505334" y="542996"/>
                    <a:pt x="505334" y="546939"/>
                  </a:cubicBezTo>
                  <a:cubicBezTo>
                    <a:pt x="505334" y="550883"/>
                    <a:pt x="502133" y="554083"/>
                    <a:pt x="498190" y="554083"/>
                  </a:cubicBezTo>
                  <a:close/>
                  <a:moveTo>
                    <a:pt x="14225" y="22683"/>
                  </a:moveTo>
                  <a:lnTo>
                    <a:pt x="14225" y="493313"/>
                  </a:lnTo>
                  <a:cubicBezTo>
                    <a:pt x="14225" y="519507"/>
                    <a:pt x="40133" y="540939"/>
                    <a:pt x="71946" y="540939"/>
                  </a:cubicBezTo>
                  <a:lnTo>
                    <a:pt x="438563" y="540939"/>
                  </a:lnTo>
                  <a:cubicBezTo>
                    <a:pt x="433334" y="537614"/>
                    <a:pt x="428610" y="533538"/>
                    <a:pt x="424562" y="528842"/>
                  </a:cubicBezTo>
                  <a:cubicBezTo>
                    <a:pt x="413246" y="514954"/>
                    <a:pt x="407997" y="497104"/>
                    <a:pt x="409988" y="479312"/>
                  </a:cubicBezTo>
                  <a:lnTo>
                    <a:pt x="409988" y="22112"/>
                  </a:lnTo>
                  <a:lnTo>
                    <a:pt x="367412" y="51639"/>
                  </a:lnTo>
                  <a:cubicBezTo>
                    <a:pt x="364745" y="53458"/>
                    <a:pt x="361192" y="53258"/>
                    <a:pt x="358744" y="51163"/>
                  </a:cubicBezTo>
                  <a:lnTo>
                    <a:pt x="319977" y="17635"/>
                  </a:lnTo>
                  <a:lnTo>
                    <a:pt x="274257" y="50972"/>
                  </a:lnTo>
                  <a:cubicBezTo>
                    <a:pt x="271771" y="52811"/>
                    <a:pt x="268361" y="52811"/>
                    <a:pt x="265875" y="50972"/>
                  </a:cubicBezTo>
                  <a:lnTo>
                    <a:pt x="217107" y="16587"/>
                  </a:lnTo>
                  <a:lnTo>
                    <a:pt x="160624" y="51354"/>
                  </a:lnTo>
                  <a:cubicBezTo>
                    <a:pt x="158023" y="52954"/>
                    <a:pt x="154690" y="52725"/>
                    <a:pt x="152337" y="50782"/>
                  </a:cubicBezTo>
                  <a:lnTo>
                    <a:pt x="111761" y="16873"/>
                  </a:lnTo>
                  <a:lnTo>
                    <a:pt x="58897" y="51258"/>
                  </a:lnTo>
                  <a:cubicBezTo>
                    <a:pt x="56420" y="53020"/>
                    <a:pt x="53087" y="53020"/>
                    <a:pt x="50610" y="51258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2B19B5F-E450-46C4-947D-682D24FCC925}"/>
                </a:ext>
              </a:extLst>
            </p:cNvPr>
            <p:cNvSpPr/>
            <p:nvPr/>
          </p:nvSpPr>
          <p:spPr>
            <a:xfrm>
              <a:off x="4521067" y="4237737"/>
              <a:ext cx="294893" cy="14287"/>
            </a:xfrm>
            <a:custGeom>
              <a:avLst/>
              <a:gdLst>
                <a:gd name="connsiteX0" fmla="*/ 287687 w 294893"/>
                <a:gd name="connsiteY0" fmla="*/ 14154 h 14287"/>
                <a:gd name="connsiteX1" fmla="*/ 7081 w 294893"/>
                <a:gd name="connsiteY1" fmla="*/ 14154 h 14287"/>
                <a:gd name="connsiteX2" fmla="*/ -63 w 294893"/>
                <a:gd name="connsiteY2" fmla="*/ 7010 h 14287"/>
                <a:gd name="connsiteX3" fmla="*/ 7081 w 294893"/>
                <a:gd name="connsiteY3" fmla="*/ -133 h 14287"/>
                <a:gd name="connsiteX4" fmla="*/ 287687 w 294893"/>
                <a:gd name="connsiteY4" fmla="*/ -133 h 14287"/>
                <a:gd name="connsiteX5" fmla="*/ 294831 w 294893"/>
                <a:gd name="connsiteY5" fmla="*/ 7010 h 14287"/>
                <a:gd name="connsiteX6" fmla="*/ 287687 w 294893"/>
                <a:gd name="connsiteY6" fmla="*/ 14154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893" h="14287">
                  <a:moveTo>
                    <a:pt x="287687" y="14154"/>
                  </a:moveTo>
                  <a:lnTo>
                    <a:pt x="7081" y="14154"/>
                  </a:lnTo>
                  <a:cubicBezTo>
                    <a:pt x="3138" y="14154"/>
                    <a:pt x="-63" y="10954"/>
                    <a:pt x="-63" y="7010"/>
                  </a:cubicBezTo>
                  <a:cubicBezTo>
                    <a:pt x="-63" y="3067"/>
                    <a:pt x="3138" y="-133"/>
                    <a:pt x="7081" y="-133"/>
                  </a:cubicBezTo>
                  <a:lnTo>
                    <a:pt x="287687" y="-133"/>
                  </a:lnTo>
                  <a:cubicBezTo>
                    <a:pt x="291631" y="-133"/>
                    <a:pt x="294831" y="3067"/>
                    <a:pt x="294831" y="7010"/>
                  </a:cubicBezTo>
                  <a:cubicBezTo>
                    <a:pt x="294831" y="10954"/>
                    <a:pt x="291631" y="14154"/>
                    <a:pt x="287687" y="14154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5C96E5F-1A84-456D-94AA-CD3C73C7E16D}"/>
                </a:ext>
              </a:extLst>
            </p:cNvPr>
            <p:cNvSpPr/>
            <p:nvPr/>
          </p:nvSpPr>
          <p:spPr>
            <a:xfrm>
              <a:off x="4521067" y="4311651"/>
              <a:ext cx="294893" cy="14287"/>
            </a:xfrm>
            <a:custGeom>
              <a:avLst/>
              <a:gdLst>
                <a:gd name="connsiteX0" fmla="*/ 287687 w 294893"/>
                <a:gd name="connsiteY0" fmla="*/ 14154 h 14287"/>
                <a:gd name="connsiteX1" fmla="*/ 7081 w 294893"/>
                <a:gd name="connsiteY1" fmla="*/ 14154 h 14287"/>
                <a:gd name="connsiteX2" fmla="*/ -63 w 294893"/>
                <a:gd name="connsiteY2" fmla="*/ 7010 h 14287"/>
                <a:gd name="connsiteX3" fmla="*/ 7081 w 294893"/>
                <a:gd name="connsiteY3" fmla="*/ -133 h 14287"/>
                <a:gd name="connsiteX4" fmla="*/ 287687 w 294893"/>
                <a:gd name="connsiteY4" fmla="*/ -133 h 14287"/>
                <a:gd name="connsiteX5" fmla="*/ 294831 w 294893"/>
                <a:gd name="connsiteY5" fmla="*/ 7010 h 14287"/>
                <a:gd name="connsiteX6" fmla="*/ 287687 w 294893"/>
                <a:gd name="connsiteY6" fmla="*/ 14154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893" h="14287">
                  <a:moveTo>
                    <a:pt x="287687" y="14154"/>
                  </a:moveTo>
                  <a:lnTo>
                    <a:pt x="7081" y="14154"/>
                  </a:lnTo>
                  <a:cubicBezTo>
                    <a:pt x="3138" y="14154"/>
                    <a:pt x="-63" y="10954"/>
                    <a:pt x="-63" y="7010"/>
                  </a:cubicBezTo>
                  <a:cubicBezTo>
                    <a:pt x="-63" y="3067"/>
                    <a:pt x="3138" y="-133"/>
                    <a:pt x="7081" y="-133"/>
                  </a:cubicBezTo>
                  <a:lnTo>
                    <a:pt x="287687" y="-133"/>
                  </a:lnTo>
                  <a:cubicBezTo>
                    <a:pt x="291631" y="-133"/>
                    <a:pt x="294831" y="3067"/>
                    <a:pt x="294831" y="7010"/>
                  </a:cubicBezTo>
                  <a:cubicBezTo>
                    <a:pt x="294831" y="10954"/>
                    <a:pt x="291631" y="14154"/>
                    <a:pt x="287687" y="14154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E82E81D-21CF-4E27-8D69-565C176B1E8F}"/>
                </a:ext>
              </a:extLst>
            </p:cNvPr>
            <p:cNvSpPr/>
            <p:nvPr/>
          </p:nvSpPr>
          <p:spPr>
            <a:xfrm>
              <a:off x="4521067" y="4385565"/>
              <a:ext cx="294893" cy="14287"/>
            </a:xfrm>
            <a:custGeom>
              <a:avLst/>
              <a:gdLst>
                <a:gd name="connsiteX0" fmla="*/ 287687 w 294893"/>
                <a:gd name="connsiteY0" fmla="*/ 14154 h 14287"/>
                <a:gd name="connsiteX1" fmla="*/ 7081 w 294893"/>
                <a:gd name="connsiteY1" fmla="*/ 14154 h 14287"/>
                <a:gd name="connsiteX2" fmla="*/ -63 w 294893"/>
                <a:gd name="connsiteY2" fmla="*/ 7010 h 14287"/>
                <a:gd name="connsiteX3" fmla="*/ 7081 w 294893"/>
                <a:gd name="connsiteY3" fmla="*/ -133 h 14287"/>
                <a:gd name="connsiteX4" fmla="*/ 287687 w 294893"/>
                <a:gd name="connsiteY4" fmla="*/ -133 h 14287"/>
                <a:gd name="connsiteX5" fmla="*/ 294831 w 294893"/>
                <a:gd name="connsiteY5" fmla="*/ 7010 h 14287"/>
                <a:gd name="connsiteX6" fmla="*/ 287687 w 294893"/>
                <a:gd name="connsiteY6" fmla="*/ 14154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893" h="14287">
                  <a:moveTo>
                    <a:pt x="287687" y="14154"/>
                  </a:moveTo>
                  <a:lnTo>
                    <a:pt x="7081" y="14154"/>
                  </a:lnTo>
                  <a:cubicBezTo>
                    <a:pt x="3138" y="14154"/>
                    <a:pt x="-63" y="10954"/>
                    <a:pt x="-63" y="7010"/>
                  </a:cubicBezTo>
                  <a:cubicBezTo>
                    <a:pt x="-63" y="3067"/>
                    <a:pt x="3138" y="-133"/>
                    <a:pt x="7081" y="-133"/>
                  </a:cubicBezTo>
                  <a:lnTo>
                    <a:pt x="287687" y="-133"/>
                  </a:lnTo>
                  <a:cubicBezTo>
                    <a:pt x="291631" y="-133"/>
                    <a:pt x="294831" y="3067"/>
                    <a:pt x="294831" y="7010"/>
                  </a:cubicBezTo>
                  <a:cubicBezTo>
                    <a:pt x="294831" y="10954"/>
                    <a:pt x="291631" y="14154"/>
                    <a:pt x="287687" y="14154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2E8927B-B5FF-41E2-9B65-0A4A6B2127E4}"/>
                </a:ext>
              </a:extLst>
            </p:cNvPr>
            <p:cNvSpPr/>
            <p:nvPr/>
          </p:nvSpPr>
          <p:spPr>
            <a:xfrm>
              <a:off x="4614412" y="3975323"/>
              <a:ext cx="96678" cy="228695"/>
            </a:xfrm>
            <a:custGeom>
              <a:avLst/>
              <a:gdLst>
                <a:gd name="connsiteX0" fmla="*/ 41942 w 96678"/>
                <a:gd name="connsiteY0" fmla="*/ 228562 h 228695"/>
                <a:gd name="connsiteX1" fmla="*/ 41942 w 96678"/>
                <a:gd name="connsiteY1" fmla="*/ 199987 h 228695"/>
                <a:gd name="connsiteX2" fmla="*/ -63 w 96678"/>
                <a:gd name="connsiteY2" fmla="*/ 186938 h 228695"/>
                <a:gd name="connsiteX3" fmla="*/ 6033 w 96678"/>
                <a:gd name="connsiteY3" fmla="*/ 176460 h 228695"/>
                <a:gd name="connsiteX4" fmla="*/ 44133 w 96678"/>
                <a:gd name="connsiteY4" fmla="*/ 189224 h 228695"/>
                <a:gd name="connsiteX5" fmla="*/ 83662 w 96678"/>
                <a:gd name="connsiteY5" fmla="*/ 156362 h 228695"/>
                <a:gd name="connsiteX6" fmla="*/ 49086 w 96678"/>
                <a:gd name="connsiteY6" fmla="*/ 118739 h 228695"/>
                <a:gd name="connsiteX7" fmla="*/ 2985 w 96678"/>
                <a:gd name="connsiteY7" fmla="*/ 71114 h 228695"/>
                <a:gd name="connsiteX8" fmla="*/ 44419 w 96678"/>
                <a:gd name="connsiteY8" fmla="*/ 29489 h 228695"/>
                <a:gd name="connsiteX9" fmla="*/ 44419 w 96678"/>
                <a:gd name="connsiteY9" fmla="*/ -133 h 228695"/>
                <a:gd name="connsiteX10" fmla="*/ 56039 w 96678"/>
                <a:gd name="connsiteY10" fmla="*/ -133 h 228695"/>
                <a:gd name="connsiteX11" fmla="*/ 56039 w 96678"/>
                <a:gd name="connsiteY11" fmla="*/ 29489 h 228695"/>
                <a:gd name="connsiteX12" fmla="*/ 91377 w 96678"/>
                <a:gd name="connsiteY12" fmla="*/ 40253 h 228695"/>
                <a:gd name="connsiteX13" fmla="*/ 85281 w 96678"/>
                <a:gd name="connsiteY13" fmla="*/ 50730 h 228695"/>
                <a:gd name="connsiteX14" fmla="*/ 50801 w 96678"/>
                <a:gd name="connsiteY14" fmla="*/ 40253 h 228695"/>
                <a:gd name="connsiteX15" fmla="*/ 15749 w 96678"/>
                <a:gd name="connsiteY15" fmla="*/ 69494 h 228695"/>
                <a:gd name="connsiteX16" fmla="*/ 52706 w 96678"/>
                <a:gd name="connsiteY16" fmla="*/ 105404 h 228695"/>
                <a:gd name="connsiteX17" fmla="*/ 96616 w 96678"/>
                <a:gd name="connsiteY17" fmla="*/ 155124 h 228695"/>
                <a:gd name="connsiteX18" fmla="*/ 53277 w 96678"/>
                <a:gd name="connsiteY18" fmla="*/ 199606 h 228695"/>
                <a:gd name="connsiteX19" fmla="*/ 53277 w 96678"/>
                <a:gd name="connsiteY19" fmla="*/ 228181 h 228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6678" h="228695">
                  <a:moveTo>
                    <a:pt x="41942" y="228562"/>
                  </a:moveTo>
                  <a:lnTo>
                    <a:pt x="41942" y="199987"/>
                  </a:lnTo>
                  <a:cubicBezTo>
                    <a:pt x="26912" y="200177"/>
                    <a:pt x="12215" y="195605"/>
                    <a:pt x="-63" y="186938"/>
                  </a:cubicBezTo>
                  <a:lnTo>
                    <a:pt x="6033" y="176460"/>
                  </a:lnTo>
                  <a:cubicBezTo>
                    <a:pt x="17025" y="184709"/>
                    <a:pt x="30388" y="189185"/>
                    <a:pt x="44133" y="189224"/>
                  </a:cubicBezTo>
                  <a:cubicBezTo>
                    <a:pt x="67660" y="189224"/>
                    <a:pt x="83662" y="174841"/>
                    <a:pt x="83662" y="156362"/>
                  </a:cubicBezTo>
                  <a:cubicBezTo>
                    <a:pt x="83662" y="137884"/>
                    <a:pt x="70613" y="127787"/>
                    <a:pt x="49086" y="118739"/>
                  </a:cubicBezTo>
                  <a:cubicBezTo>
                    <a:pt x="17368" y="105785"/>
                    <a:pt x="2985" y="93402"/>
                    <a:pt x="2985" y="71114"/>
                  </a:cubicBezTo>
                  <a:cubicBezTo>
                    <a:pt x="2985" y="48825"/>
                    <a:pt x="18987" y="33014"/>
                    <a:pt x="44419" y="29489"/>
                  </a:cubicBezTo>
                  <a:lnTo>
                    <a:pt x="44419" y="-133"/>
                  </a:lnTo>
                  <a:lnTo>
                    <a:pt x="56039" y="-133"/>
                  </a:lnTo>
                  <a:lnTo>
                    <a:pt x="56039" y="29489"/>
                  </a:lnTo>
                  <a:cubicBezTo>
                    <a:pt x="68612" y="29556"/>
                    <a:pt x="80900" y="33299"/>
                    <a:pt x="91377" y="40253"/>
                  </a:cubicBezTo>
                  <a:lnTo>
                    <a:pt x="85281" y="50730"/>
                  </a:lnTo>
                  <a:cubicBezTo>
                    <a:pt x="75166" y="43720"/>
                    <a:pt x="63107" y="40053"/>
                    <a:pt x="50801" y="40253"/>
                  </a:cubicBezTo>
                  <a:cubicBezTo>
                    <a:pt x="25083" y="40253"/>
                    <a:pt x="15749" y="56255"/>
                    <a:pt x="15749" y="69494"/>
                  </a:cubicBezTo>
                  <a:cubicBezTo>
                    <a:pt x="15749" y="85782"/>
                    <a:pt x="26226" y="94355"/>
                    <a:pt x="52706" y="105404"/>
                  </a:cubicBezTo>
                  <a:cubicBezTo>
                    <a:pt x="79185" y="116453"/>
                    <a:pt x="96616" y="129978"/>
                    <a:pt x="96616" y="155124"/>
                  </a:cubicBezTo>
                  <a:cubicBezTo>
                    <a:pt x="95482" y="178765"/>
                    <a:pt x="76880" y="197853"/>
                    <a:pt x="53277" y="199606"/>
                  </a:cubicBezTo>
                  <a:lnTo>
                    <a:pt x="53277" y="228181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C429D4A-D137-42C5-96E5-3F9BBFDC9178}"/>
              </a:ext>
            </a:extLst>
          </p:cNvPr>
          <p:cNvGrpSpPr/>
          <p:nvPr/>
        </p:nvGrpSpPr>
        <p:grpSpPr>
          <a:xfrm>
            <a:off x="4392931" y="2724635"/>
            <a:ext cx="358137" cy="355865"/>
            <a:chOff x="4454381" y="5692681"/>
            <a:chExt cx="557318" cy="553782"/>
          </a:xfrm>
          <a:solidFill>
            <a:schemeClr val="accent1">
              <a:lumMod val="50000"/>
            </a:schemeClr>
          </a:solidFill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40AF07E-DB35-41A7-95B9-1E830BCA5835}"/>
                </a:ext>
              </a:extLst>
            </p:cNvPr>
            <p:cNvSpPr/>
            <p:nvPr/>
          </p:nvSpPr>
          <p:spPr>
            <a:xfrm>
              <a:off x="4562691" y="5802408"/>
              <a:ext cx="338327" cy="338328"/>
            </a:xfrm>
            <a:custGeom>
              <a:avLst/>
              <a:gdLst>
                <a:gd name="connsiteX0" fmla="*/ 338265 w 338327"/>
                <a:gd name="connsiteY0" fmla="*/ 169031 h 338328"/>
                <a:gd name="connsiteX1" fmla="*/ 169101 w 338327"/>
                <a:gd name="connsiteY1" fmla="*/ -133 h 338328"/>
                <a:gd name="connsiteX2" fmla="*/ -63 w 338327"/>
                <a:gd name="connsiteY2" fmla="*/ 169031 h 338328"/>
                <a:gd name="connsiteX3" fmla="*/ 169101 w 338327"/>
                <a:gd name="connsiteY3" fmla="*/ 338195 h 338328"/>
                <a:gd name="connsiteX4" fmla="*/ 338265 w 338327"/>
                <a:gd name="connsiteY4" fmla="*/ 169031 h 338328"/>
                <a:gd name="connsiteX5" fmla="*/ 14415 w 338327"/>
                <a:gd name="connsiteY5" fmla="*/ 169031 h 338328"/>
                <a:gd name="connsiteX6" fmla="*/ 169292 w 338327"/>
                <a:gd name="connsiteY6" fmla="*/ 14154 h 338328"/>
                <a:gd name="connsiteX7" fmla="*/ 324168 w 338327"/>
                <a:gd name="connsiteY7" fmla="*/ 169031 h 338328"/>
                <a:gd name="connsiteX8" fmla="*/ 169292 w 338327"/>
                <a:gd name="connsiteY8" fmla="*/ 323907 h 338328"/>
                <a:gd name="connsiteX9" fmla="*/ 13844 w 338327"/>
                <a:gd name="connsiteY9" fmla="*/ 169222 h 338328"/>
                <a:gd name="connsiteX10" fmla="*/ 13844 w 338327"/>
                <a:gd name="connsiteY10" fmla="*/ 169031 h 33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8327" h="338328">
                  <a:moveTo>
                    <a:pt x="338265" y="169031"/>
                  </a:moveTo>
                  <a:cubicBezTo>
                    <a:pt x="338265" y="75600"/>
                    <a:pt x="262532" y="-133"/>
                    <a:pt x="169101" y="-133"/>
                  </a:cubicBezTo>
                  <a:cubicBezTo>
                    <a:pt x="75670" y="-133"/>
                    <a:pt x="-63" y="75600"/>
                    <a:pt x="-63" y="169031"/>
                  </a:cubicBezTo>
                  <a:cubicBezTo>
                    <a:pt x="-63" y="262462"/>
                    <a:pt x="75670" y="338195"/>
                    <a:pt x="169101" y="338195"/>
                  </a:cubicBezTo>
                  <a:cubicBezTo>
                    <a:pt x="262484" y="338090"/>
                    <a:pt x="338160" y="262414"/>
                    <a:pt x="338265" y="169031"/>
                  </a:cubicBezTo>
                  <a:close/>
                  <a:moveTo>
                    <a:pt x="14415" y="169031"/>
                  </a:moveTo>
                  <a:cubicBezTo>
                    <a:pt x="14415" y="83497"/>
                    <a:pt x="83757" y="14154"/>
                    <a:pt x="169292" y="14154"/>
                  </a:cubicBezTo>
                  <a:cubicBezTo>
                    <a:pt x="254826" y="14154"/>
                    <a:pt x="324168" y="83497"/>
                    <a:pt x="324168" y="169031"/>
                  </a:cubicBezTo>
                  <a:cubicBezTo>
                    <a:pt x="324168" y="254565"/>
                    <a:pt x="254826" y="323907"/>
                    <a:pt x="169292" y="323907"/>
                  </a:cubicBezTo>
                  <a:cubicBezTo>
                    <a:pt x="83652" y="324117"/>
                    <a:pt x="14053" y="254860"/>
                    <a:pt x="13844" y="169222"/>
                  </a:cubicBezTo>
                  <a:cubicBezTo>
                    <a:pt x="13844" y="169155"/>
                    <a:pt x="13844" y="169098"/>
                    <a:pt x="13844" y="169031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A175220-D7E6-4569-BE4C-74160AFC11C0}"/>
                </a:ext>
              </a:extLst>
            </p:cNvPr>
            <p:cNvSpPr/>
            <p:nvPr/>
          </p:nvSpPr>
          <p:spPr>
            <a:xfrm>
              <a:off x="4676039" y="5839937"/>
              <a:ext cx="111633" cy="263842"/>
            </a:xfrm>
            <a:custGeom>
              <a:avLst/>
              <a:gdLst>
                <a:gd name="connsiteX0" fmla="*/ 61564 w 111633"/>
                <a:gd name="connsiteY0" fmla="*/ 263709 h 263842"/>
                <a:gd name="connsiteX1" fmla="*/ 61564 w 111633"/>
                <a:gd name="connsiteY1" fmla="*/ 230277 h 263842"/>
                <a:gd name="connsiteX2" fmla="*/ 111570 w 111633"/>
                <a:gd name="connsiteY2" fmla="*/ 178937 h 263842"/>
                <a:gd name="connsiteX3" fmla="*/ 60897 w 111633"/>
                <a:gd name="connsiteY3" fmla="*/ 121787 h 263842"/>
                <a:gd name="connsiteX4" fmla="*/ 18225 w 111633"/>
                <a:gd name="connsiteY4" fmla="*/ 80353 h 263842"/>
                <a:gd name="connsiteX5" fmla="*/ 58706 w 111633"/>
                <a:gd name="connsiteY5" fmla="*/ 46635 h 263842"/>
                <a:gd name="connsiteX6" fmla="*/ 98521 w 111633"/>
                <a:gd name="connsiteY6" fmla="*/ 58731 h 263842"/>
                <a:gd name="connsiteX7" fmla="*/ 105474 w 111633"/>
                <a:gd name="connsiteY7" fmla="*/ 46635 h 263842"/>
                <a:gd name="connsiteX8" fmla="*/ 64707 w 111633"/>
                <a:gd name="connsiteY8" fmla="*/ 34157 h 263842"/>
                <a:gd name="connsiteX9" fmla="*/ 64707 w 111633"/>
                <a:gd name="connsiteY9" fmla="*/ -133 h 263842"/>
                <a:gd name="connsiteX10" fmla="*/ 51372 w 111633"/>
                <a:gd name="connsiteY10" fmla="*/ -133 h 263842"/>
                <a:gd name="connsiteX11" fmla="*/ 51372 w 111633"/>
                <a:gd name="connsiteY11" fmla="*/ 33871 h 263842"/>
                <a:gd name="connsiteX12" fmla="*/ 3747 w 111633"/>
                <a:gd name="connsiteY12" fmla="*/ 81496 h 263842"/>
                <a:gd name="connsiteX13" fmla="*/ 56992 w 111633"/>
                <a:gd name="connsiteY13" fmla="*/ 135979 h 263842"/>
                <a:gd name="connsiteX14" fmla="*/ 96806 w 111633"/>
                <a:gd name="connsiteY14" fmla="*/ 179318 h 263842"/>
                <a:gd name="connsiteX15" fmla="*/ 51182 w 111633"/>
                <a:gd name="connsiteY15" fmla="*/ 217418 h 263842"/>
                <a:gd name="connsiteX16" fmla="*/ 6986 w 111633"/>
                <a:gd name="connsiteY16" fmla="*/ 202844 h 263842"/>
                <a:gd name="connsiteX17" fmla="*/ -63 w 111633"/>
                <a:gd name="connsiteY17" fmla="*/ 214941 h 263842"/>
                <a:gd name="connsiteX18" fmla="*/ 48324 w 111633"/>
                <a:gd name="connsiteY18" fmla="*/ 229896 h 263842"/>
                <a:gd name="connsiteX19" fmla="*/ 48324 w 111633"/>
                <a:gd name="connsiteY19" fmla="*/ 263709 h 263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633" h="263842">
                  <a:moveTo>
                    <a:pt x="61564" y="263709"/>
                  </a:moveTo>
                  <a:lnTo>
                    <a:pt x="61564" y="230277"/>
                  </a:lnTo>
                  <a:cubicBezTo>
                    <a:pt x="95949" y="225133"/>
                    <a:pt x="111570" y="199987"/>
                    <a:pt x="111570" y="178937"/>
                  </a:cubicBezTo>
                  <a:cubicBezTo>
                    <a:pt x="111570" y="150362"/>
                    <a:pt x="92520" y="135027"/>
                    <a:pt x="60897" y="121787"/>
                  </a:cubicBezTo>
                  <a:cubicBezTo>
                    <a:pt x="29274" y="108547"/>
                    <a:pt x="18225" y="99117"/>
                    <a:pt x="18225" y="80353"/>
                  </a:cubicBezTo>
                  <a:cubicBezTo>
                    <a:pt x="18225" y="65113"/>
                    <a:pt x="29084" y="46635"/>
                    <a:pt x="58706" y="46635"/>
                  </a:cubicBezTo>
                  <a:cubicBezTo>
                    <a:pt x="72918" y="46406"/>
                    <a:pt x="86843" y="50635"/>
                    <a:pt x="98521" y="58731"/>
                  </a:cubicBezTo>
                  <a:lnTo>
                    <a:pt x="105474" y="46635"/>
                  </a:lnTo>
                  <a:cubicBezTo>
                    <a:pt x="93377" y="38624"/>
                    <a:pt x="79214" y="34290"/>
                    <a:pt x="64707" y="34157"/>
                  </a:cubicBezTo>
                  <a:lnTo>
                    <a:pt x="64707" y="-133"/>
                  </a:lnTo>
                  <a:lnTo>
                    <a:pt x="51372" y="-133"/>
                  </a:lnTo>
                  <a:lnTo>
                    <a:pt x="51372" y="33871"/>
                  </a:lnTo>
                  <a:cubicBezTo>
                    <a:pt x="22035" y="37681"/>
                    <a:pt x="3747" y="57112"/>
                    <a:pt x="3747" y="81496"/>
                  </a:cubicBezTo>
                  <a:cubicBezTo>
                    <a:pt x="3747" y="105880"/>
                    <a:pt x="20320" y="121025"/>
                    <a:pt x="56992" y="135979"/>
                  </a:cubicBezTo>
                  <a:cubicBezTo>
                    <a:pt x="81757" y="146171"/>
                    <a:pt x="96806" y="158554"/>
                    <a:pt x="96806" y="179318"/>
                  </a:cubicBezTo>
                  <a:cubicBezTo>
                    <a:pt x="96806" y="200082"/>
                    <a:pt x="78328" y="217418"/>
                    <a:pt x="51182" y="217418"/>
                  </a:cubicBezTo>
                  <a:cubicBezTo>
                    <a:pt x="35256" y="217523"/>
                    <a:pt x="19730" y="212398"/>
                    <a:pt x="6986" y="202844"/>
                  </a:cubicBezTo>
                  <a:lnTo>
                    <a:pt x="-63" y="214941"/>
                  </a:lnTo>
                  <a:cubicBezTo>
                    <a:pt x="14082" y="224905"/>
                    <a:pt x="31017" y="230143"/>
                    <a:pt x="48324" y="229896"/>
                  </a:cubicBezTo>
                  <a:lnTo>
                    <a:pt x="48324" y="263709"/>
                  </a:ln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63D9AC7-6DEC-4643-A382-C5D0430F4A64}"/>
                </a:ext>
              </a:extLst>
            </p:cNvPr>
            <p:cNvSpPr/>
            <p:nvPr/>
          </p:nvSpPr>
          <p:spPr>
            <a:xfrm>
              <a:off x="4454381" y="5692681"/>
              <a:ext cx="286999" cy="228218"/>
            </a:xfrm>
            <a:custGeom>
              <a:avLst/>
              <a:gdLst>
                <a:gd name="connsiteX0" fmla="*/ 17951 w 286999"/>
                <a:gd name="connsiteY0" fmla="*/ 146075 h 228218"/>
                <a:gd name="connsiteX1" fmla="*/ 151301 w 286999"/>
                <a:gd name="connsiteY1" fmla="*/ 23012 h 228218"/>
                <a:gd name="connsiteX2" fmla="*/ 151301 w 286999"/>
                <a:gd name="connsiteY2" fmla="*/ 70637 h 228218"/>
                <a:gd name="connsiteX3" fmla="*/ 158444 w 286999"/>
                <a:gd name="connsiteY3" fmla="*/ 77781 h 228218"/>
                <a:gd name="connsiteX4" fmla="*/ 279793 w 286999"/>
                <a:gd name="connsiteY4" fmla="*/ 77781 h 228218"/>
                <a:gd name="connsiteX5" fmla="*/ 286936 w 286999"/>
                <a:gd name="connsiteY5" fmla="*/ 70637 h 228218"/>
                <a:gd name="connsiteX6" fmla="*/ 279793 w 286999"/>
                <a:gd name="connsiteY6" fmla="*/ 63494 h 228218"/>
                <a:gd name="connsiteX7" fmla="*/ 165493 w 286999"/>
                <a:gd name="connsiteY7" fmla="*/ 63494 h 228218"/>
                <a:gd name="connsiteX8" fmla="*/ 165493 w 286999"/>
                <a:gd name="connsiteY8" fmla="*/ 7010 h 228218"/>
                <a:gd name="connsiteX9" fmla="*/ 158349 w 286999"/>
                <a:gd name="connsiteY9" fmla="*/ -133 h 228218"/>
                <a:gd name="connsiteX10" fmla="*/ 153491 w 286999"/>
                <a:gd name="connsiteY10" fmla="*/ 1771 h 228218"/>
                <a:gd name="connsiteX11" fmla="*/ 2234 w 286999"/>
                <a:gd name="connsiteY11" fmla="*/ 141217 h 228218"/>
                <a:gd name="connsiteX12" fmla="*/ 1891 w 286999"/>
                <a:gd name="connsiteY12" fmla="*/ 151448 h 228218"/>
                <a:gd name="connsiteX13" fmla="*/ 2234 w 286999"/>
                <a:gd name="connsiteY13" fmla="*/ 151790 h 228218"/>
                <a:gd name="connsiteX14" fmla="*/ 84054 w 286999"/>
                <a:gd name="connsiteY14" fmla="*/ 226180 h 228218"/>
                <a:gd name="connsiteX15" fmla="*/ 88912 w 286999"/>
                <a:gd name="connsiteY15" fmla="*/ 228085 h 228218"/>
                <a:gd name="connsiteX16" fmla="*/ 96056 w 286999"/>
                <a:gd name="connsiteY16" fmla="*/ 220942 h 228218"/>
                <a:gd name="connsiteX17" fmla="*/ 93769 w 286999"/>
                <a:gd name="connsiteY17" fmla="*/ 215703 h 228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6999" h="228218">
                  <a:moveTo>
                    <a:pt x="17951" y="146075"/>
                  </a:moveTo>
                  <a:lnTo>
                    <a:pt x="151301" y="23012"/>
                  </a:lnTo>
                  <a:lnTo>
                    <a:pt x="151301" y="70637"/>
                  </a:lnTo>
                  <a:cubicBezTo>
                    <a:pt x="151301" y="74581"/>
                    <a:pt x="154501" y="77781"/>
                    <a:pt x="158444" y="77781"/>
                  </a:cubicBezTo>
                  <a:lnTo>
                    <a:pt x="279793" y="77781"/>
                  </a:lnTo>
                  <a:cubicBezTo>
                    <a:pt x="283736" y="77781"/>
                    <a:pt x="286936" y="74581"/>
                    <a:pt x="286936" y="70637"/>
                  </a:cubicBezTo>
                  <a:cubicBezTo>
                    <a:pt x="286936" y="66694"/>
                    <a:pt x="283736" y="63494"/>
                    <a:pt x="279793" y="63494"/>
                  </a:cubicBezTo>
                  <a:lnTo>
                    <a:pt x="165493" y="63494"/>
                  </a:lnTo>
                  <a:lnTo>
                    <a:pt x="165493" y="7010"/>
                  </a:lnTo>
                  <a:cubicBezTo>
                    <a:pt x="165493" y="3067"/>
                    <a:pt x="162292" y="-133"/>
                    <a:pt x="158349" y="-133"/>
                  </a:cubicBezTo>
                  <a:cubicBezTo>
                    <a:pt x="156549" y="-133"/>
                    <a:pt x="154815" y="543"/>
                    <a:pt x="153491" y="1771"/>
                  </a:cubicBezTo>
                  <a:lnTo>
                    <a:pt x="2234" y="141217"/>
                  </a:lnTo>
                  <a:cubicBezTo>
                    <a:pt x="-690" y="143951"/>
                    <a:pt x="-842" y="148533"/>
                    <a:pt x="1891" y="151448"/>
                  </a:cubicBezTo>
                  <a:cubicBezTo>
                    <a:pt x="2006" y="151571"/>
                    <a:pt x="2120" y="151685"/>
                    <a:pt x="2234" y="151790"/>
                  </a:cubicBezTo>
                  <a:lnTo>
                    <a:pt x="84054" y="226180"/>
                  </a:lnTo>
                  <a:cubicBezTo>
                    <a:pt x="85388" y="227381"/>
                    <a:pt x="87112" y="228057"/>
                    <a:pt x="88912" y="228085"/>
                  </a:cubicBezTo>
                  <a:cubicBezTo>
                    <a:pt x="92855" y="228085"/>
                    <a:pt x="96056" y="224885"/>
                    <a:pt x="96056" y="220942"/>
                  </a:cubicBezTo>
                  <a:cubicBezTo>
                    <a:pt x="96056" y="218951"/>
                    <a:pt x="95227" y="217056"/>
                    <a:pt x="93769" y="215703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D9AF08D-637F-4133-9F47-441DA5CBC88B}"/>
                </a:ext>
              </a:extLst>
            </p:cNvPr>
            <p:cNvSpPr/>
            <p:nvPr/>
          </p:nvSpPr>
          <p:spPr>
            <a:xfrm>
              <a:off x="4724711" y="6014349"/>
              <a:ext cx="286988" cy="232114"/>
            </a:xfrm>
            <a:custGeom>
              <a:avLst/>
              <a:gdLst>
                <a:gd name="connsiteX0" fmla="*/ 284449 w 286988"/>
                <a:gd name="connsiteY0" fmla="*/ 81010 h 232114"/>
                <a:gd name="connsiteX1" fmla="*/ 198724 w 286988"/>
                <a:gd name="connsiteY1" fmla="*/ 1953 h 232114"/>
                <a:gd name="connsiteX2" fmla="*/ 188627 w 286988"/>
                <a:gd name="connsiteY2" fmla="*/ 1953 h 232114"/>
                <a:gd name="connsiteX3" fmla="*/ 188627 w 286988"/>
                <a:gd name="connsiteY3" fmla="*/ 12049 h 232114"/>
                <a:gd name="connsiteX4" fmla="*/ 268638 w 286988"/>
                <a:gd name="connsiteY4" fmla="*/ 85773 h 232114"/>
                <a:gd name="connsiteX5" fmla="*/ 135288 w 286988"/>
                <a:gd name="connsiteY5" fmla="*/ 208931 h 232114"/>
                <a:gd name="connsiteX6" fmla="*/ 135288 w 286988"/>
                <a:gd name="connsiteY6" fmla="*/ 161306 h 232114"/>
                <a:gd name="connsiteX7" fmla="*/ 128334 w 286988"/>
                <a:gd name="connsiteY7" fmla="*/ 154162 h 232114"/>
                <a:gd name="connsiteX8" fmla="*/ 128144 w 286988"/>
                <a:gd name="connsiteY8" fmla="*/ 154162 h 232114"/>
                <a:gd name="connsiteX9" fmla="*/ 7081 w 286988"/>
                <a:gd name="connsiteY9" fmla="*/ 154162 h 232114"/>
                <a:gd name="connsiteX10" fmla="*/ -63 w 286988"/>
                <a:gd name="connsiteY10" fmla="*/ 161306 h 232114"/>
                <a:gd name="connsiteX11" fmla="*/ 7081 w 286988"/>
                <a:gd name="connsiteY11" fmla="*/ 168449 h 232114"/>
                <a:gd name="connsiteX12" fmla="*/ 121381 w 286988"/>
                <a:gd name="connsiteY12" fmla="*/ 168449 h 232114"/>
                <a:gd name="connsiteX13" fmla="*/ 121381 w 286988"/>
                <a:gd name="connsiteY13" fmla="*/ 224837 h 232114"/>
                <a:gd name="connsiteX14" fmla="*/ 125667 w 286988"/>
                <a:gd name="connsiteY14" fmla="*/ 231410 h 232114"/>
                <a:gd name="connsiteX15" fmla="*/ 128525 w 286988"/>
                <a:gd name="connsiteY15" fmla="*/ 231981 h 232114"/>
                <a:gd name="connsiteX16" fmla="*/ 133382 w 286988"/>
                <a:gd name="connsiteY16" fmla="*/ 230077 h 232114"/>
                <a:gd name="connsiteX17" fmla="*/ 284544 w 286988"/>
                <a:gd name="connsiteY17" fmla="*/ 90630 h 232114"/>
                <a:gd name="connsiteX18" fmla="*/ 285211 w 286988"/>
                <a:gd name="connsiteY18" fmla="*/ 80819 h 232114"/>
                <a:gd name="connsiteX19" fmla="*/ 284544 w 286988"/>
                <a:gd name="connsiteY19" fmla="*/ 80153 h 23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6988" h="232114">
                  <a:moveTo>
                    <a:pt x="284449" y="81010"/>
                  </a:moveTo>
                  <a:lnTo>
                    <a:pt x="198724" y="1953"/>
                  </a:lnTo>
                  <a:cubicBezTo>
                    <a:pt x="195933" y="-829"/>
                    <a:pt x="191418" y="-829"/>
                    <a:pt x="188627" y="1953"/>
                  </a:cubicBezTo>
                  <a:cubicBezTo>
                    <a:pt x="185894" y="4762"/>
                    <a:pt x="185894" y="9239"/>
                    <a:pt x="188627" y="12049"/>
                  </a:cubicBezTo>
                  <a:lnTo>
                    <a:pt x="268638" y="85773"/>
                  </a:lnTo>
                  <a:lnTo>
                    <a:pt x="135288" y="208931"/>
                  </a:lnTo>
                  <a:lnTo>
                    <a:pt x="135288" y="161306"/>
                  </a:lnTo>
                  <a:cubicBezTo>
                    <a:pt x="135345" y="157410"/>
                    <a:pt x="132230" y="154219"/>
                    <a:pt x="128334" y="154162"/>
                  </a:cubicBezTo>
                  <a:cubicBezTo>
                    <a:pt x="128268" y="154162"/>
                    <a:pt x="128210" y="154162"/>
                    <a:pt x="128144" y="154162"/>
                  </a:cubicBezTo>
                  <a:lnTo>
                    <a:pt x="7081" y="154162"/>
                  </a:lnTo>
                  <a:cubicBezTo>
                    <a:pt x="3138" y="154162"/>
                    <a:pt x="-63" y="157362"/>
                    <a:pt x="-63" y="161306"/>
                  </a:cubicBezTo>
                  <a:cubicBezTo>
                    <a:pt x="-63" y="165249"/>
                    <a:pt x="3138" y="168449"/>
                    <a:pt x="7081" y="168449"/>
                  </a:cubicBezTo>
                  <a:lnTo>
                    <a:pt x="121381" y="168449"/>
                  </a:lnTo>
                  <a:lnTo>
                    <a:pt x="121381" y="224837"/>
                  </a:lnTo>
                  <a:cubicBezTo>
                    <a:pt x="121400" y="227676"/>
                    <a:pt x="123076" y="230247"/>
                    <a:pt x="125667" y="231410"/>
                  </a:cubicBezTo>
                  <a:cubicBezTo>
                    <a:pt x="126572" y="231781"/>
                    <a:pt x="127544" y="231972"/>
                    <a:pt x="128525" y="231981"/>
                  </a:cubicBezTo>
                  <a:cubicBezTo>
                    <a:pt x="130325" y="231991"/>
                    <a:pt x="132068" y="231305"/>
                    <a:pt x="133382" y="230077"/>
                  </a:cubicBezTo>
                  <a:lnTo>
                    <a:pt x="284544" y="90630"/>
                  </a:lnTo>
                  <a:cubicBezTo>
                    <a:pt x="287440" y="88106"/>
                    <a:pt x="287735" y="83715"/>
                    <a:pt x="285211" y="80819"/>
                  </a:cubicBezTo>
                  <a:cubicBezTo>
                    <a:pt x="285001" y="80582"/>
                    <a:pt x="284782" y="80362"/>
                    <a:pt x="284544" y="80153"/>
                  </a:cubicBezTo>
                  <a:close/>
                </a:path>
              </a:pathLst>
            </a:custGeom>
            <a:grpFill/>
            <a:ln w="635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19" name="Graphic 86">
            <a:extLst>
              <a:ext uri="{FF2B5EF4-FFF2-40B4-BE49-F238E27FC236}">
                <a16:creationId xmlns:a16="http://schemas.microsoft.com/office/drawing/2014/main" id="{36F24C36-D858-4155-8EE3-96CE9E3196FF}"/>
              </a:ext>
            </a:extLst>
          </p:cNvPr>
          <p:cNvGrpSpPr/>
          <p:nvPr/>
        </p:nvGrpSpPr>
        <p:grpSpPr>
          <a:xfrm>
            <a:off x="8236530" y="3997977"/>
            <a:ext cx="714519" cy="672065"/>
            <a:chOff x="8236530" y="3997977"/>
            <a:chExt cx="714519" cy="672065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8E2D594-6068-4427-A751-6A01E2EA789C}"/>
                </a:ext>
              </a:extLst>
            </p:cNvPr>
            <p:cNvSpPr/>
            <p:nvPr/>
          </p:nvSpPr>
          <p:spPr>
            <a:xfrm>
              <a:off x="8236530" y="3997977"/>
              <a:ext cx="714519" cy="672065"/>
            </a:xfrm>
            <a:custGeom>
              <a:avLst/>
              <a:gdLst>
                <a:gd name="connsiteX0" fmla="*/ 554220 w 714519"/>
                <a:gd name="connsiteY0" fmla="*/ 103959 h 672065"/>
                <a:gd name="connsiteX1" fmla="*/ 446819 w 714519"/>
                <a:gd name="connsiteY1" fmla="*/ 30669 h 672065"/>
                <a:gd name="connsiteX2" fmla="*/ 369814 w 714519"/>
                <a:gd name="connsiteY2" fmla="*/ 3987 h 672065"/>
                <a:gd name="connsiteX3" fmla="*/ 341443 w 714519"/>
                <a:gd name="connsiteY3" fmla="*/ 23576 h 672065"/>
                <a:gd name="connsiteX4" fmla="*/ 281832 w 714519"/>
                <a:gd name="connsiteY4" fmla="*/ 122534 h 672065"/>
                <a:gd name="connsiteX5" fmla="*/ 106375 w 714519"/>
                <a:gd name="connsiteY5" fmla="*/ 321464 h 672065"/>
                <a:gd name="connsiteX6" fmla="*/ 4884 w 714519"/>
                <a:gd name="connsiteY6" fmla="*/ 438323 h 672065"/>
                <a:gd name="connsiteX7" fmla="*/ 143358 w 714519"/>
                <a:gd name="connsiteY7" fmla="*/ 581356 h 672065"/>
                <a:gd name="connsiteX8" fmla="*/ 311891 w 714519"/>
                <a:gd name="connsiteY8" fmla="*/ 672040 h 672065"/>
                <a:gd name="connsiteX9" fmla="*/ 377413 w 714519"/>
                <a:gd name="connsiteY9" fmla="*/ 651776 h 672065"/>
                <a:gd name="connsiteX10" fmla="*/ 468772 w 714519"/>
                <a:gd name="connsiteY10" fmla="*/ 571393 h 672065"/>
                <a:gd name="connsiteX11" fmla="*/ 591541 w 714519"/>
                <a:gd name="connsiteY11" fmla="*/ 405900 h 672065"/>
                <a:gd name="connsiteX12" fmla="*/ 666688 w 714519"/>
                <a:gd name="connsiteY12" fmla="*/ 294951 h 672065"/>
                <a:gd name="connsiteX13" fmla="*/ 714479 w 714519"/>
                <a:gd name="connsiteY13" fmla="*/ 190927 h 672065"/>
                <a:gd name="connsiteX14" fmla="*/ 554220 w 714519"/>
                <a:gd name="connsiteY14" fmla="*/ 103959 h 67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519" h="672065">
                  <a:moveTo>
                    <a:pt x="554220" y="103959"/>
                  </a:moveTo>
                  <a:cubicBezTo>
                    <a:pt x="510821" y="83525"/>
                    <a:pt x="489712" y="51102"/>
                    <a:pt x="446819" y="30669"/>
                  </a:cubicBezTo>
                  <a:cubicBezTo>
                    <a:pt x="425710" y="20536"/>
                    <a:pt x="391767" y="-11042"/>
                    <a:pt x="369814" y="3987"/>
                  </a:cubicBezTo>
                  <a:cubicBezTo>
                    <a:pt x="358330" y="6013"/>
                    <a:pt x="349718" y="11924"/>
                    <a:pt x="341443" y="23576"/>
                  </a:cubicBezTo>
                  <a:cubicBezTo>
                    <a:pt x="319321" y="54817"/>
                    <a:pt x="305643" y="91462"/>
                    <a:pt x="281832" y="122534"/>
                  </a:cubicBezTo>
                  <a:cubicBezTo>
                    <a:pt x="227624" y="193629"/>
                    <a:pt x="182029" y="270972"/>
                    <a:pt x="106375" y="321464"/>
                  </a:cubicBezTo>
                  <a:cubicBezTo>
                    <a:pt x="63144" y="350510"/>
                    <a:pt x="-21122" y="373645"/>
                    <a:pt x="4884" y="438323"/>
                  </a:cubicBezTo>
                  <a:cubicBezTo>
                    <a:pt x="29370" y="499116"/>
                    <a:pt x="96581" y="540152"/>
                    <a:pt x="143358" y="581356"/>
                  </a:cubicBezTo>
                  <a:cubicBezTo>
                    <a:pt x="189122" y="621548"/>
                    <a:pt x="244343" y="673391"/>
                    <a:pt x="311891" y="672040"/>
                  </a:cubicBezTo>
                  <a:cubicBezTo>
                    <a:pt x="340092" y="671533"/>
                    <a:pt x="355291" y="667143"/>
                    <a:pt x="377413" y="651776"/>
                  </a:cubicBezTo>
                  <a:cubicBezTo>
                    <a:pt x="411187" y="628303"/>
                    <a:pt x="436855" y="597230"/>
                    <a:pt x="468772" y="571393"/>
                  </a:cubicBezTo>
                  <a:cubicBezTo>
                    <a:pt x="526694" y="524616"/>
                    <a:pt x="554896" y="471084"/>
                    <a:pt x="591541" y="405900"/>
                  </a:cubicBezTo>
                  <a:cubicBezTo>
                    <a:pt x="612143" y="369424"/>
                    <a:pt x="647775" y="332441"/>
                    <a:pt x="666688" y="294951"/>
                  </a:cubicBezTo>
                  <a:cubicBezTo>
                    <a:pt x="683744" y="261177"/>
                    <a:pt x="715830" y="230274"/>
                    <a:pt x="714479" y="190927"/>
                  </a:cubicBezTo>
                  <a:cubicBezTo>
                    <a:pt x="712114" y="122365"/>
                    <a:pt x="602180" y="126418"/>
                    <a:pt x="554220" y="103959"/>
                  </a:cubicBezTo>
                  <a:close/>
                </a:path>
              </a:pathLst>
            </a:custGeom>
            <a:solidFill>
              <a:srgbClr val="8FBF5B"/>
            </a:solidFill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D5AD5D3-90DE-471B-80F4-3AC3FA7FA951}"/>
                </a:ext>
              </a:extLst>
            </p:cNvPr>
            <p:cNvSpPr/>
            <p:nvPr/>
          </p:nvSpPr>
          <p:spPr>
            <a:xfrm>
              <a:off x="8293836" y="4053050"/>
              <a:ext cx="591575" cy="570182"/>
            </a:xfrm>
            <a:custGeom>
              <a:avLst/>
              <a:gdLst>
                <a:gd name="connsiteX0" fmla="*/ 583375 w 591575"/>
                <a:gd name="connsiteY0" fmla="*/ 134841 h 570182"/>
                <a:gd name="connsiteX1" fmla="*/ 510592 w 591575"/>
                <a:gd name="connsiteY1" fmla="*/ 92117 h 570182"/>
                <a:gd name="connsiteX2" fmla="*/ 426832 w 591575"/>
                <a:gd name="connsiteY2" fmla="*/ 53445 h 570182"/>
                <a:gd name="connsiteX3" fmla="*/ 388161 w 591575"/>
                <a:gd name="connsiteY3" fmla="*/ 28959 h 570182"/>
                <a:gd name="connsiteX4" fmla="*/ 352360 w 591575"/>
                <a:gd name="connsiteY4" fmla="*/ 3629 h 570182"/>
                <a:gd name="connsiteX5" fmla="*/ 296126 w 591575"/>
                <a:gd name="connsiteY5" fmla="*/ 28453 h 570182"/>
                <a:gd name="connsiteX6" fmla="*/ 196155 w 591575"/>
                <a:gd name="connsiteY6" fmla="*/ 155612 h 570182"/>
                <a:gd name="connsiteX7" fmla="*/ 62241 w 591575"/>
                <a:gd name="connsiteY7" fmla="*/ 285812 h 570182"/>
                <a:gd name="connsiteX8" fmla="*/ 30831 w 591575"/>
                <a:gd name="connsiteY8" fmla="*/ 313675 h 570182"/>
                <a:gd name="connsiteX9" fmla="*/ 3305 w 591575"/>
                <a:gd name="connsiteY9" fmla="*/ 345085 h 570182"/>
                <a:gd name="connsiteX10" fmla="*/ 25764 w 591575"/>
                <a:gd name="connsiteY10" fmla="*/ 412634 h 570182"/>
                <a:gd name="connsiteX11" fmla="*/ 164238 w 591575"/>
                <a:gd name="connsiteY11" fmla="*/ 523582 h 570182"/>
                <a:gd name="connsiteX12" fmla="*/ 238710 w 591575"/>
                <a:gd name="connsiteY12" fmla="*/ 566813 h 570182"/>
                <a:gd name="connsiteX13" fmla="*/ 310818 w 591575"/>
                <a:gd name="connsiteY13" fmla="*/ 551446 h 570182"/>
                <a:gd name="connsiteX14" fmla="*/ 368065 w 591575"/>
                <a:gd name="connsiteY14" fmla="*/ 493523 h 570182"/>
                <a:gd name="connsiteX15" fmla="*/ 425312 w 591575"/>
                <a:gd name="connsiteY15" fmla="*/ 427157 h 570182"/>
                <a:gd name="connsiteX16" fmla="*/ 532714 w 591575"/>
                <a:gd name="connsiteY16" fmla="*/ 284292 h 570182"/>
                <a:gd name="connsiteX17" fmla="*/ 578816 w 591575"/>
                <a:gd name="connsiteY17" fmla="*/ 208976 h 570182"/>
                <a:gd name="connsiteX18" fmla="*/ 583375 w 591575"/>
                <a:gd name="connsiteY18" fmla="*/ 134841 h 570182"/>
                <a:gd name="connsiteX19" fmla="*/ 499447 w 591575"/>
                <a:gd name="connsiteY19" fmla="*/ 280746 h 570182"/>
                <a:gd name="connsiteX20" fmla="*/ 405723 w 591575"/>
                <a:gd name="connsiteY20" fmla="*/ 404697 h 570182"/>
                <a:gd name="connsiteX21" fmla="*/ 304908 w 591575"/>
                <a:gd name="connsiteY21" fmla="*/ 518009 h 570182"/>
                <a:gd name="connsiteX22" fmla="*/ 295958 w 591575"/>
                <a:gd name="connsiteY22" fmla="*/ 525608 h 570182"/>
                <a:gd name="connsiteX23" fmla="*/ 292073 w 591575"/>
                <a:gd name="connsiteY23" fmla="*/ 518347 h 570182"/>
                <a:gd name="connsiteX24" fmla="*/ 217770 w 591575"/>
                <a:gd name="connsiteY24" fmla="*/ 509735 h 570182"/>
                <a:gd name="connsiteX25" fmla="*/ 210847 w 591575"/>
                <a:gd name="connsiteY25" fmla="*/ 519360 h 570182"/>
                <a:gd name="connsiteX26" fmla="*/ 179437 w 591575"/>
                <a:gd name="connsiteY26" fmla="*/ 497914 h 570182"/>
                <a:gd name="connsiteX27" fmla="*/ 60721 w 591575"/>
                <a:gd name="connsiteY27" fmla="*/ 404528 h 570182"/>
                <a:gd name="connsiteX28" fmla="*/ 61227 w 591575"/>
                <a:gd name="connsiteY28" fmla="*/ 404190 h 570182"/>
                <a:gd name="connsiteX29" fmla="*/ 63592 w 591575"/>
                <a:gd name="connsiteY29" fmla="*/ 323977 h 570182"/>
                <a:gd name="connsiteX30" fmla="*/ 97535 w 591575"/>
                <a:gd name="connsiteY30" fmla="*/ 294255 h 570182"/>
                <a:gd name="connsiteX31" fmla="*/ 227227 w 591575"/>
                <a:gd name="connsiteY31" fmla="*/ 166420 h 570182"/>
                <a:gd name="connsiteX32" fmla="*/ 308116 w 591575"/>
                <a:gd name="connsiteY32" fmla="*/ 67293 h 570182"/>
                <a:gd name="connsiteX33" fmla="*/ 308285 w 591575"/>
                <a:gd name="connsiteY33" fmla="*/ 67293 h 570182"/>
                <a:gd name="connsiteX34" fmla="*/ 332265 w 591575"/>
                <a:gd name="connsiteY34" fmla="*/ 69319 h 570182"/>
                <a:gd name="connsiteX35" fmla="*/ 356582 w 591575"/>
                <a:gd name="connsiteY35" fmla="*/ 61382 h 570182"/>
                <a:gd name="connsiteX36" fmla="*/ 366714 w 591575"/>
                <a:gd name="connsiteY36" fmla="*/ 49224 h 570182"/>
                <a:gd name="connsiteX37" fmla="*/ 371780 w 591575"/>
                <a:gd name="connsiteY37" fmla="*/ 53277 h 570182"/>
                <a:gd name="connsiteX38" fmla="*/ 434431 w 591575"/>
                <a:gd name="connsiteY38" fmla="*/ 90428 h 570182"/>
                <a:gd name="connsiteX39" fmla="*/ 499784 w 591575"/>
                <a:gd name="connsiteY39" fmla="*/ 119305 h 570182"/>
                <a:gd name="connsiteX40" fmla="*/ 527817 w 591575"/>
                <a:gd name="connsiteY40" fmla="*/ 131464 h 570182"/>
                <a:gd name="connsiteX41" fmla="*/ 521231 w 591575"/>
                <a:gd name="connsiteY41" fmla="*/ 176890 h 570182"/>
                <a:gd name="connsiteX42" fmla="*/ 546562 w 591575"/>
                <a:gd name="connsiteY42" fmla="*/ 206780 h 570182"/>
                <a:gd name="connsiteX43" fmla="*/ 540820 w 591575"/>
                <a:gd name="connsiteY43" fmla="*/ 216068 h 570182"/>
                <a:gd name="connsiteX44" fmla="*/ 499447 w 591575"/>
                <a:gd name="connsiteY44" fmla="*/ 280746 h 57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1575" h="570182">
                  <a:moveTo>
                    <a:pt x="583375" y="134841"/>
                  </a:moveTo>
                  <a:cubicBezTo>
                    <a:pt x="568346" y="111537"/>
                    <a:pt x="534741" y="102418"/>
                    <a:pt x="510592" y="92117"/>
                  </a:cubicBezTo>
                  <a:cubicBezTo>
                    <a:pt x="482222" y="80127"/>
                    <a:pt x="453852" y="68137"/>
                    <a:pt x="426832" y="53445"/>
                  </a:cubicBezTo>
                  <a:cubicBezTo>
                    <a:pt x="413491" y="46184"/>
                    <a:pt x="400488" y="38078"/>
                    <a:pt x="388161" y="28959"/>
                  </a:cubicBezTo>
                  <a:cubicBezTo>
                    <a:pt x="376509" y="20347"/>
                    <a:pt x="365870" y="9539"/>
                    <a:pt x="352360" y="3629"/>
                  </a:cubicBezTo>
                  <a:cubicBezTo>
                    <a:pt x="330407" y="-5828"/>
                    <a:pt x="300010" y="3460"/>
                    <a:pt x="296126" y="28453"/>
                  </a:cubicBezTo>
                  <a:cubicBezTo>
                    <a:pt x="270289" y="76243"/>
                    <a:pt x="233475" y="116434"/>
                    <a:pt x="196155" y="155612"/>
                  </a:cubicBezTo>
                  <a:cubicBezTo>
                    <a:pt x="153262" y="200701"/>
                    <a:pt x="108511" y="244101"/>
                    <a:pt x="62241" y="285812"/>
                  </a:cubicBezTo>
                  <a:cubicBezTo>
                    <a:pt x="51771" y="295269"/>
                    <a:pt x="41301" y="304388"/>
                    <a:pt x="30831" y="313675"/>
                  </a:cubicBezTo>
                  <a:cubicBezTo>
                    <a:pt x="20192" y="322963"/>
                    <a:pt x="8709" y="331745"/>
                    <a:pt x="3305" y="345085"/>
                  </a:cubicBezTo>
                  <a:cubicBezTo>
                    <a:pt x="-6996" y="370247"/>
                    <a:pt x="8540" y="395071"/>
                    <a:pt x="25764" y="412634"/>
                  </a:cubicBezTo>
                  <a:cubicBezTo>
                    <a:pt x="66631" y="454683"/>
                    <a:pt x="115773" y="490821"/>
                    <a:pt x="164238" y="523582"/>
                  </a:cubicBezTo>
                  <a:cubicBezTo>
                    <a:pt x="187374" y="539118"/>
                    <a:pt x="212029" y="558032"/>
                    <a:pt x="238710" y="566813"/>
                  </a:cubicBezTo>
                  <a:cubicBezTo>
                    <a:pt x="264210" y="575256"/>
                    <a:pt x="289878" y="566982"/>
                    <a:pt x="310818" y="551446"/>
                  </a:cubicBezTo>
                  <a:cubicBezTo>
                    <a:pt x="332602" y="535234"/>
                    <a:pt x="349996" y="513787"/>
                    <a:pt x="368065" y="493523"/>
                  </a:cubicBezTo>
                  <a:cubicBezTo>
                    <a:pt x="387485" y="471739"/>
                    <a:pt x="406568" y="449616"/>
                    <a:pt x="425312" y="427157"/>
                  </a:cubicBezTo>
                  <a:cubicBezTo>
                    <a:pt x="463308" y="381393"/>
                    <a:pt x="499616" y="333940"/>
                    <a:pt x="532714" y="284292"/>
                  </a:cubicBezTo>
                  <a:cubicBezTo>
                    <a:pt x="548926" y="259975"/>
                    <a:pt x="565813" y="235151"/>
                    <a:pt x="578816" y="208976"/>
                  </a:cubicBezTo>
                  <a:cubicBezTo>
                    <a:pt x="590299" y="186347"/>
                    <a:pt x="598405" y="158145"/>
                    <a:pt x="583375" y="134841"/>
                  </a:cubicBezTo>
                  <a:close/>
                  <a:moveTo>
                    <a:pt x="499447" y="280746"/>
                  </a:moveTo>
                  <a:cubicBezTo>
                    <a:pt x="470232" y="323639"/>
                    <a:pt x="438653" y="364674"/>
                    <a:pt x="405723" y="404697"/>
                  </a:cubicBezTo>
                  <a:cubicBezTo>
                    <a:pt x="373807" y="443199"/>
                    <a:pt x="341721" y="483897"/>
                    <a:pt x="304908" y="518009"/>
                  </a:cubicBezTo>
                  <a:cubicBezTo>
                    <a:pt x="302037" y="520711"/>
                    <a:pt x="298997" y="523244"/>
                    <a:pt x="295958" y="525608"/>
                  </a:cubicBezTo>
                  <a:cubicBezTo>
                    <a:pt x="295451" y="522906"/>
                    <a:pt x="294100" y="520373"/>
                    <a:pt x="292073" y="518347"/>
                  </a:cubicBezTo>
                  <a:cubicBezTo>
                    <a:pt x="272485" y="499771"/>
                    <a:pt x="241243" y="495887"/>
                    <a:pt x="217770" y="509735"/>
                  </a:cubicBezTo>
                  <a:cubicBezTo>
                    <a:pt x="214224" y="511761"/>
                    <a:pt x="211860" y="515476"/>
                    <a:pt x="210847" y="519360"/>
                  </a:cubicBezTo>
                  <a:cubicBezTo>
                    <a:pt x="200039" y="512268"/>
                    <a:pt x="189569" y="504668"/>
                    <a:pt x="179437" y="497914"/>
                  </a:cubicBezTo>
                  <a:cubicBezTo>
                    <a:pt x="137557" y="469712"/>
                    <a:pt x="98041" y="438471"/>
                    <a:pt x="60721" y="404528"/>
                  </a:cubicBezTo>
                  <a:cubicBezTo>
                    <a:pt x="60890" y="404359"/>
                    <a:pt x="61058" y="404359"/>
                    <a:pt x="61227" y="404190"/>
                  </a:cubicBezTo>
                  <a:cubicBezTo>
                    <a:pt x="82505" y="382575"/>
                    <a:pt x="83012" y="346774"/>
                    <a:pt x="63592" y="323977"/>
                  </a:cubicBezTo>
                  <a:cubicBezTo>
                    <a:pt x="74906" y="314013"/>
                    <a:pt x="86389" y="304388"/>
                    <a:pt x="97535" y="294255"/>
                  </a:cubicBezTo>
                  <a:cubicBezTo>
                    <a:pt x="142285" y="253220"/>
                    <a:pt x="185516" y="210664"/>
                    <a:pt x="227227" y="166420"/>
                  </a:cubicBezTo>
                  <a:cubicBezTo>
                    <a:pt x="256442" y="135348"/>
                    <a:pt x="285150" y="103094"/>
                    <a:pt x="308116" y="67293"/>
                  </a:cubicBezTo>
                  <a:cubicBezTo>
                    <a:pt x="308116" y="67293"/>
                    <a:pt x="308285" y="67293"/>
                    <a:pt x="308285" y="67293"/>
                  </a:cubicBezTo>
                  <a:cubicBezTo>
                    <a:pt x="315884" y="69488"/>
                    <a:pt x="324328" y="70333"/>
                    <a:pt x="332265" y="69319"/>
                  </a:cubicBezTo>
                  <a:cubicBezTo>
                    <a:pt x="340708" y="68306"/>
                    <a:pt x="349658" y="66449"/>
                    <a:pt x="356582" y="61382"/>
                  </a:cubicBezTo>
                  <a:cubicBezTo>
                    <a:pt x="361142" y="58005"/>
                    <a:pt x="364519" y="54290"/>
                    <a:pt x="366714" y="49224"/>
                  </a:cubicBezTo>
                  <a:cubicBezTo>
                    <a:pt x="368403" y="50575"/>
                    <a:pt x="370092" y="51926"/>
                    <a:pt x="371780" y="53277"/>
                  </a:cubicBezTo>
                  <a:cubicBezTo>
                    <a:pt x="391201" y="67800"/>
                    <a:pt x="412478" y="79789"/>
                    <a:pt x="434431" y="90428"/>
                  </a:cubicBezTo>
                  <a:cubicBezTo>
                    <a:pt x="455878" y="100898"/>
                    <a:pt x="477831" y="110017"/>
                    <a:pt x="499784" y="119305"/>
                  </a:cubicBezTo>
                  <a:cubicBezTo>
                    <a:pt x="509241" y="123358"/>
                    <a:pt x="518529" y="127411"/>
                    <a:pt x="527817" y="131464"/>
                  </a:cubicBezTo>
                  <a:cubicBezTo>
                    <a:pt x="520724" y="145311"/>
                    <a:pt x="516840" y="161523"/>
                    <a:pt x="521231" y="176890"/>
                  </a:cubicBezTo>
                  <a:cubicBezTo>
                    <a:pt x="524946" y="190062"/>
                    <a:pt x="534234" y="201376"/>
                    <a:pt x="546562" y="206780"/>
                  </a:cubicBezTo>
                  <a:cubicBezTo>
                    <a:pt x="544535" y="210158"/>
                    <a:pt x="542509" y="213366"/>
                    <a:pt x="540820" y="216068"/>
                  </a:cubicBezTo>
                  <a:cubicBezTo>
                    <a:pt x="527479" y="238359"/>
                    <a:pt x="513801" y="259806"/>
                    <a:pt x="499447" y="280746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9AAD5B1-DFC6-46D2-BA49-E38D5DD237B6}"/>
                </a:ext>
              </a:extLst>
            </p:cNvPr>
            <p:cNvSpPr/>
            <p:nvPr/>
          </p:nvSpPr>
          <p:spPr>
            <a:xfrm rot="-4846898">
              <a:off x="8504744" y="4258208"/>
              <a:ext cx="177654" cy="177654"/>
            </a:xfrm>
            <a:custGeom>
              <a:avLst/>
              <a:gdLst>
                <a:gd name="connsiteX0" fmla="*/ 177655 w 177654"/>
                <a:gd name="connsiteY0" fmla="*/ 88827 h 177654"/>
                <a:gd name="connsiteX1" fmla="*/ 88827 w 177654"/>
                <a:gd name="connsiteY1" fmla="*/ 177655 h 177654"/>
                <a:gd name="connsiteX2" fmla="*/ 0 w 177654"/>
                <a:gd name="connsiteY2" fmla="*/ 88827 h 177654"/>
                <a:gd name="connsiteX3" fmla="*/ 88827 w 177654"/>
                <a:gd name="connsiteY3" fmla="*/ 0 h 177654"/>
                <a:gd name="connsiteX4" fmla="*/ 177655 w 177654"/>
                <a:gd name="connsiteY4" fmla="*/ 88827 h 17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54" h="177654">
                  <a:moveTo>
                    <a:pt x="177655" y="88827"/>
                  </a:moveTo>
                  <a:cubicBezTo>
                    <a:pt x="177655" y="137885"/>
                    <a:pt x="137885" y="177655"/>
                    <a:pt x="88827" y="177655"/>
                  </a:cubicBezTo>
                  <a:cubicBezTo>
                    <a:pt x="39769" y="177655"/>
                    <a:pt x="0" y="137885"/>
                    <a:pt x="0" y="88827"/>
                  </a:cubicBezTo>
                  <a:cubicBezTo>
                    <a:pt x="0" y="39769"/>
                    <a:pt x="39769" y="0"/>
                    <a:pt x="88827" y="0"/>
                  </a:cubicBezTo>
                  <a:cubicBezTo>
                    <a:pt x="137885" y="0"/>
                    <a:pt x="177655" y="39769"/>
                    <a:pt x="177655" y="88827"/>
                  </a:cubicBezTo>
                  <a:close/>
                </a:path>
              </a:pathLst>
            </a:custGeom>
            <a:solidFill>
              <a:srgbClr val="BCD99D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C057F12-D34E-45F8-B590-8EF1A0855A85}"/>
                </a:ext>
              </a:extLst>
            </p:cNvPr>
            <p:cNvSpPr/>
            <p:nvPr/>
          </p:nvSpPr>
          <p:spPr>
            <a:xfrm>
              <a:off x="8631336" y="4150739"/>
              <a:ext cx="138811" cy="125977"/>
            </a:xfrm>
            <a:custGeom>
              <a:avLst/>
              <a:gdLst>
                <a:gd name="connsiteX0" fmla="*/ 138812 w 138811"/>
                <a:gd name="connsiteY0" fmla="*/ 62989 h 125977"/>
                <a:gd name="connsiteX1" fmla="*/ 69406 w 138811"/>
                <a:gd name="connsiteY1" fmla="*/ 125978 h 125977"/>
                <a:gd name="connsiteX2" fmla="*/ 0 w 138811"/>
                <a:gd name="connsiteY2" fmla="*/ 62989 h 125977"/>
                <a:gd name="connsiteX3" fmla="*/ 69406 w 138811"/>
                <a:gd name="connsiteY3" fmla="*/ 0 h 125977"/>
                <a:gd name="connsiteX4" fmla="*/ 138812 w 138811"/>
                <a:gd name="connsiteY4" fmla="*/ 62989 h 1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11" h="125977">
                  <a:moveTo>
                    <a:pt x="138812" y="62989"/>
                  </a:moveTo>
                  <a:cubicBezTo>
                    <a:pt x="138812" y="97777"/>
                    <a:pt x="107738" y="125978"/>
                    <a:pt x="69406" y="125978"/>
                  </a:cubicBezTo>
                  <a:cubicBezTo>
                    <a:pt x="31074" y="125978"/>
                    <a:pt x="0" y="97777"/>
                    <a:pt x="0" y="62989"/>
                  </a:cubicBezTo>
                  <a:cubicBezTo>
                    <a:pt x="0" y="28201"/>
                    <a:pt x="31074" y="0"/>
                    <a:pt x="69406" y="0"/>
                  </a:cubicBezTo>
                  <a:cubicBezTo>
                    <a:pt x="107738" y="0"/>
                    <a:pt x="138812" y="28201"/>
                    <a:pt x="138812" y="62989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FDF3AE-E5AF-45F3-9C2A-D2993B034907}"/>
                </a:ext>
              </a:extLst>
            </p:cNvPr>
            <p:cNvSpPr/>
            <p:nvPr/>
          </p:nvSpPr>
          <p:spPr>
            <a:xfrm rot="-4519638">
              <a:off x="8414188" y="4389152"/>
              <a:ext cx="125978" cy="138813"/>
            </a:xfrm>
            <a:custGeom>
              <a:avLst/>
              <a:gdLst>
                <a:gd name="connsiteX0" fmla="*/ 125979 w 125978"/>
                <a:gd name="connsiteY0" fmla="*/ 69407 h 138813"/>
                <a:gd name="connsiteX1" fmla="*/ 62990 w 125978"/>
                <a:gd name="connsiteY1" fmla="*/ 138813 h 138813"/>
                <a:gd name="connsiteX2" fmla="*/ 0 w 125978"/>
                <a:gd name="connsiteY2" fmla="*/ 69407 h 138813"/>
                <a:gd name="connsiteX3" fmla="*/ 62990 w 125978"/>
                <a:gd name="connsiteY3" fmla="*/ 0 h 138813"/>
                <a:gd name="connsiteX4" fmla="*/ 125979 w 125978"/>
                <a:gd name="connsiteY4" fmla="*/ 69407 h 13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78" h="138813">
                  <a:moveTo>
                    <a:pt x="125979" y="69407"/>
                  </a:moveTo>
                  <a:cubicBezTo>
                    <a:pt x="125979" y="107739"/>
                    <a:pt x="97778" y="138813"/>
                    <a:pt x="62990" y="138813"/>
                  </a:cubicBezTo>
                  <a:cubicBezTo>
                    <a:pt x="28201" y="138813"/>
                    <a:pt x="0" y="107739"/>
                    <a:pt x="0" y="69407"/>
                  </a:cubicBezTo>
                  <a:cubicBezTo>
                    <a:pt x="0" y="31074"/>
                    <a:pt x="28201" y="0"/>
                    <a:pt x="62990" y="0"/>
                  </a:cubicBezTo>
                  <a:cubicBezTo>
                    <a:pt x="97778" y="0"/>
                    <a:pt x="125979" y="31074"/>
                    <a:pt x="125979" y="69407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B5C48C0-4CA9-4164-B324-210298E2A7B3}"/>
                </a:ext>
              </a:extLst>
            </p:cNvPr>
            <p:cNvSpPr/>
            <p:nvPr/>
          </p:nvSpPr>
          <p:spPr>
            <a:xfrm>
              <a:off x="8538457" y="4291516"/>
              <a:ext cx="106909" cy="100542"/>
            </a:xfrm>
            <a:custGeom>
              <a:avLst/>
              <a:gdLst>
                <a:gd name="connsiteX0" fmla="*/ 104024 w 106909"/>
                <a:gd name="connsiteY0" fmla="*/ 83314 h 100542"/>
                <a:gd name="connsiteX1" fmla="*/ 96932 w 106909"/>
                <a:gd name="connsiteY1" fmla="*/ 77404 h 100542"/>
                <a:gd name="connsiteX2" fmla="*/ 94736 w 106909"/>
                <a:gd name="connsiteY2" fmla="*/ 76222 h 100542"/>
                <a:gd name="connsiteX3" fmla="*/ 99296 w 106909"/>
                <a:gd name="connsiteY3" fmla="*/ 67441 h 100542"/>
                <a:gd name="connsiteX4" fmla="*/ 85280 w 106909"/>
                <a:gd name="connsiteY4" fmla="*/ 29951 h 100542"/>
                <a:gd name="connsiteX5" fmla="*/ 43737 w 106909"/>
                <a:gd name="connsiteY5" fmla="*/ 42617 h 100542"/>
                <a:gd name="connsiteX6" fmla="*/ 29552 w 106909"/>
                <a:gd name="connsiteY6" fmla="*/ 55282 h 100542"/>
                <a:gd name="connsiteX7" fmla="*/ 28708 w 106909"/>
                <a:gd name="connsiteY7" fmla="*/ 55451 h 100542"/>
                <a:gd name="connsiteX8" fmla="*/ 28708 w 106909"/>
                <a:gd name="connsiteY8" fmla="*/ 55451 h 100542"/>
                <a:gd name="connsiteX9" fmla="*/ 27864 w 106909"/>
                <a:gd name="connsiteY9" fmla="*/ 55113 h 100542"/>
                <a:gd name="connsiteX10" fmla="*/ 25331 w 106909"/>
                <a:gd name="connsiteY10" fmla="*/ 49878 h 100542"/>
                <a:gd name="connsiteX11" fmla="*/ 32592 w 106909"/>
                <a:gd name="connsiteY11" fmla="*/ 30289 h 100542"/>
                <a:gd name="connsiteX12" fmla="*/ 45257 w 106909"/>
                <a:gd name="connsiteY12" fmla="*/ 19481 h 100542"/>
                <a:gd name="connsiteX13" fmla="*/ 40022 w 106909"/>
                <a:gd name="connsiteY13" fmla="*/ 399 h 100542"/>
                <a:gd name="connsiteX14" fmla="*/ 20602 w 106909"/>
                <a:gd name="connsiteY14" fmla="*/ 13571 h 100542"/>
                <a:gd name="connsiteX15" fmla="*/ 16380 w 106909"/>
                <a:gd name="connsiteY15" fmla="*/ 11038 h 100542"/>
                <a:gd name="connsiteX16" fmla="*/ 16549 w 106909"/>
                <a:gd name="connsiteY16" fmla="*/ 11207 h 100542"/>
                <a:gd name="connsiteX17" fmla="*/ 13847 w 106909"/>
                <a:gd name="connsiteY17" fmla="*/ 9518 h 100542"/>
                <a:gd name="connsiteX18" fmla="*/ 9963 w 106909"/>
                <a:gd name="connsiteY18" fmla="*/ 8674 h 100542"/>
                <a:gd name="connsiteX19" fmla="*/ 6079 w 106909"/>
                <a:gd name="connsiteY19" fmla="*/ 9518 h 100542"/>
                <a:gd name="connsiteX20" fmla="*/ 2871 w 106909"/>
                <a:gd name="connsiteY20" fmla="*/ 11544 h 100542"/>
                <a:gd name="connsiteX21" fmla="*/ 1351 w 106909"/>
                <a:gd name="connsiteY21" fmla="*/ 13571 h 100542"/>
                <a:gd name="connsiteX22" fmla="*/ 0 w 106909"/>
                <a:gd name="connsiteY22" fmla="*/ 18637 h 100542"/>
                <a:gd name="connsiteX23" fmla="*/ 338 w 106909"/>
                <a:gd name="connsiteY23" fmla="*/ 21339 h 100542"/>
                <a:gd name="connsiteX24" fmla="*/ 2871 w 106909"/>
                <a:gd name="connsiteY24" fmla="*/ 25730 h 100542"/>
                <a:gd name="connsiteX25" fmla="*/ 6755 w 106909"/>
                <a:gd name="connsiteY25" fmla="*/ 28769 h 100542"/>
                <a:gd name="connsiteX26" fmla="*/ 8950 w 106909"/>
                <a:gd name="connsiteY26" fmla="*/ 30120 h 100542"/>
                <a:gd name="connsiteX27" fmla="*/ 9963 w 106909"/>
                <a:gd name="connsiteY27" fmla="*/ 30627 h 100542"/>
                <a:gd name="connsiteX28" fmla="*/ 5742 w 106909"/>
                <a:gd name="connsiteY28" fmla="*/ 54775 h 100542"/>
                <a:gd name="connsiteX29" fmla="*/ 17731 w 106909"/>
                <a:gd name="connsiteY29" fmla="*/ 72507 h 100542"/>
                <a:gd name="connsiteX30" fmla="*/ 57585 w 106909"/>
                <a:gd name="connsiteY30" fmla="*/ 56971 h 100542"/>
                <a:gd name="connsiteX31" fmla="*/ 72952 w 106909"/>
                <a:gd name="connsiteY31" fmla="*/ 47683 h 100542"/>
                <a:gd name="connsiteX32" fmla="*/ 80720 w 106909"/>
                <a:gd name="connsiteY32" fmla="*/ 53087 h 100542"/>
                <a:gd name="connsiteX33" fmla="*/ 76161 w 106909"/>
                <a:gd name="connsiteY33" fmla="*/ 68285 h 100542"/>
                <a:gd name="connsiteX34" fmla="*/ 56572 w 106909"/>
                <a:gd name="connsiteY34" fmla="*/ 82132 h 100542"/>
                <a:gd name="connsiteX35" fmla="*/ 66535 w 106909"/>
                <a:gd name="connsiteY35" fmla="*/ 99188 h 100542"/>
                <a:gd name="connsiteX36" fmla="*/ 80045 w 106909"/>
                <a:gd name="connsiteY36" fmla="*/ 90745 h 100542"/>
                <a:gd name="connsiteX37" fmla="*/ 80720 w 106909"/>
                <a:gd name="connsiteY37" fmla="*/ 91420 h 100542"/>
                <a:gd name="connsiteX38" fmla="*/ 87137 w 106909"/>
                <a:gd name="connsiteY38" fmla="*/ 95304 h 100542"/>
                <a:gd name="connsiteX39" fmla="*/ 89839 w 106909"/>
                <a:gd name="connsiteY39" fmla="*/ 97669 h 100542"/>
                <a:gd name="connsiteX40" fmla="*/ 93048 w 106909"/>
                <a:gd name="connsiteY40" fmla="*/ 99695 h 100542"/>
                <a:gd name="connsiteX41" fmla="*/ 96932 w 106909"/>
                <a:gd name="connsiteY41" fmla="*/ 100539 h 100542"/>
                <a:gd name="connsiteX42" fmla="*/ 100816 w 106909"/>
                <a:gd name="connsiteY42" fmla="*/ 99695 h 100542"/>
                <a:gd name="connsiteX43" fmla="*/ 104024 w 106909"/>
                <a:gd name="connsiteY43" fmla="*/ 97669 h 100542"/>
                <a:gd name="connsiteX44" fmla="*/ 106895 w 106909"/>
                <a:gd name="connsiteY44" fmla="*/ 90745 h 100542"/>
                <a:gd name="connsiteX45" fmla="*/ 104024 w 106909"/>
                <a:gd name="connsiteY45" fmla="*/ 83314 h 10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6909" h="100542">
                  <a:moveTo>
                    <a:pt x="104024" y="83314"/>
                  </a:moveTo>
                  <a:cubicBezTo>
                    <a:pt x="101829" y="81119"/>
                    <a:pt x="99465" y="79262"/>
                    <a:pt x="96932" y="77404"/>
                  </a:cubicBezTo>
                  <a:cubicBezTo>
                    <a:pt x="96256" y="76897"/>
                    <a:pt x="95412" y="76560"/>
                    <a:pt x="94736" y="76222"/>
                  </a:cubicBezTo>
                  <a:cubicBezTo>
                    <a:pt x="96594" y="73520"/>
                    <a:pt x="98114" y="70649"/>
                    <a:pt x="99296" y="67441"/>
                  </a:cubicBezTo>
                  <a:cubicBezTo>
                    <a:pt x="104362" y="53762"/>
                    <a:pt x="99296" y="36200"/>
                    <a:pt x="85280" y="29951"/>
                  </a:cubicBezTo>
                  <a:cubicBezTo>
                    <a:pt x="69912" y="23196"/>
                    <a:pt x="54714" y="31978"/>
                    <a:pt x="43737" y="42617"/>
                  </a:cubicBezTo>
                  <a:cubicBezTo>
                    <a:pt x="39516" y="46838"/>
                    <a:pt x="35125" y="52918"/>
                    <a:pt x="29552" y="55282"/>
                  </a:cubicBezTo>
                  <a:cubicBezTo>
                    <a:pt x="29552" y="55282"/>
                    <a:pt x="29046" y="55451"/>
                    <a:pt x="28708" y="55451"/>
                  </a:cubicBezTo>
                  <a:cubicBezTo>
                    <a:pt x="28708" y="55451"/>
                    <a:pt x="28708" y="55451"/>
                    <a:pt x="28708" y="55451"/>
                  </a:cubicBezTo>
                  <a:cubicBezTo>
                    <a:pt x="28708" y="55451"/>
                    <a:pt x="27695" y="54944"/>
                    <a:pt x="27864" y="55113"/>
                  </a:cubicBezTo>
                  <a:cubicBezTo>
                    <a:pt x="26006" y="53256"/>
                    <a:pt x="25499" y="52749"/>
                    <a:pt x="25331" y="49878"/>
                  </a:cubicBezTo>
                  <a:cubicBezTo>
                    <a:pt x="24824" y="43123"/>
                    <a:pt x="29215" y="35862"/>
                    <a:pt x="32592" y="30289"/>
                  </a:cubicBezTo>
                  <a:cubicBezTo>
                    <a:pt x="35801" y="25223"/>
                    <a:pt x="39853" y="20832"/>
                    <a:pt x="45257" y="19481"/>
                  </a:cubicBezTo>
                  <a:cubicBezTo>
                    <a:pt x="57585" y="16104"/>
                    <a:pt x="52350" y="-2978"/>
                    <a:pt x="40022" y="399"/>
                  </a:cubicBezTo>
                  <a:cubicBezTo>
                    <a:pt x="32085" y="2594"/>
                    <a:pt x="25668" y="7491"/>
                    <a:pt x="20602" y="13571"/>
                  </a:cubicBezTo>
                  <a:cubicBezTo>
                    <a:pt x="19082" y="12895"/>
                    <a:pt x="17563" y="12051"/>
                    <a:pt x="16380" y="11038"/>
                  </a:cubicBezTo>
                  <a:lnTo>
                    <a:pt x="16549" y="11207"/>
                  </a:lnTo>
                  <a:cubicBezTo>
                    <a:pt x="15705" y="10531"/>
                    <a:pt x="14861" y="9856"/>
                    <a:pt x="13847" y="9518"/>
                  </a:cubicBezTo>
                  <a:cubicBezTo>
                    <a:pt x="12665" y="8842"/>
                    <a:pt x="11314" y="8674"/>
                    <a:pt x="9963" y="8674"/>
                  </a:cubicBezTo>
                  <a:cubicBezTo>
                    <a:pt x="8612" y="8674"/>
                    <a:pt x="7261" y="8842"/>
                    <a:pt x="6079" y="9518"/>
                  </a:cubicBezTo>
                  <a:cubicBezTo>
                    <a:pt x="4897" y="9856"/>
                    <a:pt x="3715" y="10531"/>
                    <a:pt x="2871" y="11544"/>
                  </a:cubicBezTo>
                  <a:cubicBezTo>
                    <a:pt x="2364" y="12220"/>
                    <a:pt x="1858" y="12895"/>
                    <a:pt x="1351" y="13571"/>
                  </a:cubicBezTo>
                  <a:cubicBezTo>
                    <a:pt x="507" y="15091"/>
                    <a:pt x="0" y="16779"/>
                    <a:pt x="0" y="18637"/>
                  </a:cubicBezTo>
                  <a:cubicBezTo>
                    <a:pt x="169" y="19481"/>
                    <a:pt x="169" y="20326"/>
                    <a:pt x="338" y="21339"/>
                  </a:cubicBezTo>
                  <a:cubicBezTo>
                    <a:pt x="844" y="23028"/>
                    <a:pt x="1689" y="24547"/>
                    <a:pt x="2871" y="25730"/>
                  </a:cubicBezTo>
                  <a:cubicBezTo>
                    <a:pt x="4053" y="26912"/>
                    <a:pt x="5404" y="27925"/>
                    <a:pt x="6755" y="28769"/>
                  </a:cubicBezTo>
                  <a:cubicBezTo>
                    <a:pt x="7430" y="29276"/>
                    <a:pt x="8275" y="29782"/>
                    <a:pt x="8950" y="30120"/>
                  </a:cubicBezTo>
                  <a:cubicBezTo>
                    <a:pt x="9288" y="30289"/>
                    <a:pt x="9626" y="30458"/>
                    <a:pt x="9963" y="30627"/>
                  </a:cubicBezTo>
                  <a:cubicBezTo>
                    <a:pt x="6586" y="38226"/>
                    <a:pt x="4391" y="46332"/>
                    <a:pt x="5742" y="54775"/>
                  </a:cubicBezTo>
                  <a:cubicBezTo>
                    <a:pt x="6924" y="62037"/>
                    <a:pt x="11483" y="68792"/>
                    <a:pt x="17731" y="72507"/>
                  </a:cubicBezTo>
                  <a:cubicBezTo>
                    <a:pt x="33605" y="81964"/>
                    <a:pt x="47115" y="67103"/>
                    <a:pt x="57585" y="56971"/>
                  </a:cubicBezTo>
                  <a:cubicBezTo>
                    <a:pt x="61807" y="52918"/>
                    <a:pt x="66873" y="48189"/>
                    <a:pt x="72952" y="47683"/>
                  </a:cubicBezTo>
                  <a:cubicBezTo>
                    <a:pt x="76836" y="47345"/>
                    <a:pt x="79538" y="49709"/>
                    <a:pt x="80720" y="53087"/>
                  </a:cubicBezTo>
                  <a:cubicBezTo>
                    <a:pt x="82240" y="57984"/>
                    <a:pt x="80214" y="63725"/>
                    <a:pt x="76161" y="68285"/>
                  </a:cubicBezTo>
                  <a:cubicBezTo>
                    <a:pt x="70757" y="74364"/>
                    <a:pt x="63495" y="78248"/>
                    <a:pt x="56572" y="82132"/>
                  </a:cubicBezTo>
                  <a:cubicBezTo>
                    <a:pt x="45426" y="88381"/>
                    <a:pt x="55390" y="105437"/>
                    <a:pt x="66535" y="99188"/>
                  </a:cubicBezTo>
                  <a:cubicBezTo>
                    <a:pt x="71263" y="96655"/>
                    <a:pt x="75823" y="93785"/>
                    <a:pt x="80045" y="90745"/>
                  </a:cubicBezTo>
                  <a:cubicBezTo>
                    <a:pt x="80214" y="90914"/>
                    <a:pt x="80382" y="91251"/>
                    <a:pt x="80720" y="91420"/>
                  </a:cubicBezTo>
                  <a:cubicBezTo>
                    <a:pt x="82915" y="92434"/>
                    <a:pt x="85111" y="93785"/>
                    <a:pt x="87137" y="95304"/>
                  </a:cubicBezTo>
                  <a:cubicBezTo>
                    <a:pt x="87982" y="95980"/>
                    <a:pt x="88995" y="96824"/>
                    <a:pt x="89839" y="97669"/>
                  </a:cubicBezTo>
                  <a:cubicBezTo>
                    <a:pt x="90684" y="98682"/>
                    <a:pt x="91866" y="99357"/>
                    <a:pt x="93048" y="99695"/>
                  </a:cubicBezTo>
                  <a:cubicBezTo>
                    <a:pt x="94230" y="100370"/>
                    <a:pt x="95581" y="100539"/>
                    <a:pt x="96932" y="100539"/>
                  </a:cubicBezTo>
                  <a:cubicBezTo>
                    <a:pt x="98283" y="100539"/>
                    <a:pt x="99634" y="100370"/>
                    <a:pt x="100816" y="99695"/>
                  </a:cubicBezTo>
                  <a:cubicBezTo>
                    <a:pt x="101998" y="99357"/>
                    <a:pt x="103180" y="98682"/>
                    <a:pt x="104024" y="97669"/>
                  </a:cubicBezTo>
                  <a:cubicBezTo>
                    <a:pt x="105713" y="95811"/>
                    <a:pt x="107064" y="93278"/>
                    <a:pt x="106895" y="90745"/>
                  </a:cubicBezTo>
                  <a:cubicBezTo>
                    <a:pt x="106726" y="87705"/>
                    <a:pt x="105882" y="85172"/>
                    <a:pt x="104024" y="83314"/>
                  </a:cubicBezTo>
                  <a:close/>
                </a:path>
              </a:pathLst>
            </a:custGeom>
            <a:solidFill>
              <a:srgbClr val="6C983B"/>
            </a:solidFill>
            <a:ln w="1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88" name="Graphic 87">
            <a:extLst>
              <a:ext uri="{FF2B5EF4-FFF2-40B4-BE49-F238E27FC236}">
                <a16:creationId xmlns:a16="http://schemas.microsoft.com/office/drawing/2014/main" id="{E433EB54-1EDC-4B25-AD26-57BD31738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886" y="2137431"/>
            <a:ext cx="570892" cy="48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53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ney Management">
      <a:dk1>
        <a:srgbClr val="3E260D"/>
      </a:dk1>
      <a:lt1>
        <a:srgbClr val="CBD4B9"/>
      </a:lt1>
      <a:dk2>
        <a:srgbClr val="FFFFFF"/>
      </a:dk2>
      <a:lt2>
        <a:srgbClr val="FDC0B1"/>
      </a:lt2>
      <a:accent1>
        <a:srgbClr val="8FBF5B"/>
      </a:accent1>
      <a:accent2>
        <a:srgbClr val="FDE41B"/>
      </a:accent2>
      <a:accent3>
        <a:srgbClr val="3B7197"/>
      </a:accent3>
      <a:accent4>
        <a:srgbClr val="FF7BB1"/>
      </a:accent4>
      <a:accent5>
        <a:srgbClr val="695D4D"/>
      </a:accent5>
      <a:accent6>
        <a:srgbClr val="C8B1AF"/>
      </a:accent6>
      <a:hlink>
        <a:srgbClr val="0563C1"/>
      </a:hlink>
      <a:folHlink>
        <a:srgbClr val="954F72"/>
      </a:folHlink>
    </a:clrScheme>
    <a:fontScheme name="Money Management">
      <a:majorFont>
        <a:latin typeface="Mali"/>
        <a:ea typeface=""/>
        <a:cs typeface="Mali"/>
      </a:majorFont>
      <a:minorFont>
        <a:latin typeface="Mali"/>
        <a:ea typeface=""/>
        <a:cs typeface="Mal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694</TotalTime>
  <Words>1285</Words>
  <Application>Microsoft Office PowerPoint</Application>
  <PresentationFormat>On-screen Show (16:9)</PresentationFormat>
  <Paragraphs>145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Mali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Phakawan W.</Manager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www.powerpointhub.com; www.islideshare.com</dc:creator>
  <dcterms:created xsi:type="dcterms:W3CDTF">2023-06-21T05:56:39Z</dcterms:created>
  <dcterms:modified xsi:type="dcterms:W3CDTF">2025-05-11T13:55:28Z</dcterms:modified>
</cp:coreProperties>
</file>