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694F"/>
    <a:srgbClr val="F9F2D6"/>
    <a:srgbClr val="E1C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7CC9-1CEA-493B-A940-5FA4EBF0F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72566-B611-420C-84BA-CAF56CF12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AE55-77C2-4019-8FFB-82C9BD69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4090-501B-411A-9249-781535934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E9135-795C-44DC-95A7-61E705D8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4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EEE98-9892-4132-9ABD-5E55F6E8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678EC-6B51-4B85-8E8D-8A4FEA19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C7FD8-DF42-46E2-9C3D-69A5D657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1A3E0F0-525E-473B-9198-30CC45995B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8068" y="1846218"/>
            <a:ext cx="2749440" cy="2749440"/>
          </a:xfrm>
          <a:custGeom>
            <a:avLst/>
            <a:gdLst>
              <a:gd name="connsiteX0" fmla="*/ 1374720 w 2749440"/>
              <a:gd name="connsiteY0" fmla="*/ 0 h 2749440"/>
              <a:gd name="connsiteX1" fmla="*/ 2749440 w 2749440"/>
              <a:gd name="connsiteY1" fmla="*/ 1374720 h 2749440"/>
              <a:gd name="connsiteX2" fmla="*/ 1374720 w 2749440"/>
              <a:gd name="connsiteY2" fmla="*/ 2749440 h 2749440"/>
              <a:gd name="connsiteX3" fmla="*/ 0 w 2749440"/>
              <a:gd name="connsiteY3" fmla="*/ 1374720 h 2749440"/>
              <a:gd name="connsiteX4" fmla="*/ 1374720 w 2749440"/>
              <a:gd name="connsiteY4" fmla="*/ 0 h 274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9440" h="2749440">
                <a:moveTo>
                  <a:pt x="1374720" y="0"/>
                </a:moveTo>
                <a:cubicBezTo>
                  <a:pt x="2133957" y="0"/>
                  <a:pt x="2749440" y="615483"/>
                  <a:pt x="2749440" y="1374720"/>
                </a:cubicBezTo>
                <a:cubicBezTo>
                  <a:pt x="2749440" y="2133957"/>
                  <a:pt x="2133957" y="2749440"/>
                  <a:pt x="1374720" y="2749440"/>
                </a:cubicBezTo>
                <a:cubicBezTo>
                  <a:pt x="615483" y="2749440"/>
                  <a:pt x="0" y="2133957"/>
                  <a:pt x="0" y="1374720"/>
                </a:cubicBezTo>
                <a:cubicBezTo>
                  <a:pt x="0" y="615483"/>
                  <a:pt x="615483" y="0"/>
                  <a:pt x="13747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2D4F4B-C2C8-41CC-921E-6DB875B6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A1E686-8ECD-4A20-B52C-49C475E9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BEFF5-4D52-42FC-8C53-F1DBEE1C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4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2546B-08DA-4EDA-8AB2-1701D9BC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5EE2C-38B7-444E-8617-D8A4176C0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5CA15-F22D-4764-9E1C-A9EC68322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E73E7D-51C9-4E17-9C5E-67C2C6C59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2E91D-2F83-4051-80B8-1AF11987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359A1-7E55-4315-8A8B-91292883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F2ED3-4289-4F77-A465-B371F125F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C37B3-19AB-435D-A8DD-FFBB20AC6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934FC-DEBC-4EF2-8B1F-FAA5E5A9A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5F29-4CC2-41AE-B190-B816FFB7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C4C68-4CAD-41F3-A4FD-73993CCE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58891-D94E-478F-AA1E-6AE21DD7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7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8522-C116-415F-B248-6D7AC4A1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614FD-00E9-46A7-BFB3-EE44018AC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5627F-A13F-431B-A1FD-1885446F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A213B-7762-4392-AF13-C669B4BF4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19C28-746F-4372-8747-89BA7E10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58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4039C-6072-404C-BC82-2E5BF825A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0751-E683-4296-9E1D-516AB8609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0E339-DCE5-4730-AD06-2E6B470A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5E84B-45A3-41FC-923D-134E94297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4BF70-2253-4C63-8AAA-385D70B2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3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F18E-427C-4C08-9017-38EBAF132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DB973-72A2-4D92-BF25-4831AAAAD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D3645-69DF-4E70-B24E-9B1DC030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8C7EB-395F-4BA4-B388-766546CA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9DEDD-45ED-42B6-AEA7-0BBCCD711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7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71E3-5115-455C-AAC8-3664D8AB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20CF4-3031-4EE9-9442-F17E0CBB2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FD5ED-270B-4D10-8A2A-7F0CB7C7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3FD57-8FD1-404D-9C7B-9514EB8E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4A496-348A-47F8-ACE4-4B1967E9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9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AA6F7-911E-423A-B6B7-C6386FBD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6DC72-F62B-45E4-A569-3034DF63B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0AA0B-BC7A-4F08-A738-FBDD6567B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7640A-4AE4-4704-A2FE-951C995A0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362FE-7C17-4317-ABD1-55FA4CDE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302F7-517F-4ACD-97F2-983D30EA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3113-87A6-45C8-9892-7D13A98D4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3DC2D-6109-4BB8-AC26-B13195F21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58049-35A1-43B3-B7B5-D802C8DA4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FEA09-47E6-461E-B722-42A35A4A5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F7E4D-DB73-41F6-B6E0-029A2D85E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30E9D2-3B2C-43E9-9F19-03468E8C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F7D9E-E916-4F9F-AFDA-0F9C67A7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56BFCD-2AC5-4089-910B-E0840836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1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C6AFB-828F-425C-985C-7A491982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957F8-AAA2-4A89-947A-42247FFB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97066-C3F3-472B-9BBF-2A0CCC21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CDDDA1-0CA8-473C-80C1-B041D56244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54314" y="1047455"/>
            <a:ext cx="3844586" cy="3844586"/>
          </a:xfrm>
          <a:custGeom>
            <a:avLst/>
            <a:gdLst>
              <a:gd name="connsiteX0" fmla="*/ 1922293 w 3844586"/>
              <a:gd name="connsiteY0" fmla="*/ 0 h 3844586"/>
              <a:gd name="connsiteX1" fmla="*/ 3844586 w 3844586"/>
              <a:gd name="connsiteY1" fmla="*/ 1922293 h 3844586"/>
              <a:gd name="connsiteX2" fmla="*/ 1922293 w 3844586"/>
              <a:gd name="connsiteY2" fmla="*/ 3844586 h 3844586"/>
              <a:gd name="connsiteX3" fmla="*/ 0 w 3844586"/>
              <a:gd name="connsiteY3" fmla="*/ 1922293 h 3844586"/>
              <a:gd name="connsiteX4" fmla="*/ 1922293 w 3844586"/>
              <a:gd name="connsiteY4" fmla="*/ 0 h 38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586" h="3844586">
                <a:moveTo>
                  <a:pt x="1922293" y="0"/>
                </a:moveTo>
                <a:cubicBezTo>
                  <a:pt x="2983946" y="0"/>
                  <a:pt x="3844586" y="860640"/>
                  <a:pt x="3844586" y="1922293"/>
                </a:cubicBezTo>
                <a:cubicBezTo>
                  <a:pt x="3844586" y="2983946"/>
                  <a:pt x="2983946" y="3844586"/>
                  <a:pt x="1922293" y="3844586"/>
                </a:cubicBezTo>
                <a:cubicBezTo>
                  <a:pt x="860640" y="3844586"/>
                  <a:pt x="0" y="2983946"/>
                  <a:pt x="0" y="1922293"/>
                </a:cubicBezTo>
                <a:cubicBezTo>
                  <a:pt x="0" y="860640"/>
                  <a:pt x="860640" y="0"/>
                  <a:pt x="192229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8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C6AFB-828F-425C-985C-7A491982C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957F8-AAA2-4A89-947A-42247FFB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97066-C3F3-472B-9BBF-2A0CCC219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DCDDDA1-0CA8-473C-80C1-B041D56244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877300" y="104775"/>
            <a:ext cx="6629400" cy="6629400"/>
          </a:xfrm>
          <a:custGeom>
            <a:avLst/>
            <a:gdLst>
              <a:gd name="connsiteX0" fmla="*/ 1922293 w 3844586"/>
              <a:gd name="connsiteY0" fmla="*/ 0 h 3844586"/>
              <a:gd name="connsiteX1" fmla="*/ 3844586 w 3844586"/>
              <a:gd name="connsiteY1" fmla="*/ 1922293 h 3844586"/>
              <a:gd name="connsiteX2" fmla="*/ 1922293 w 3844586"/>
              <a:gd name="connsiteY2" fmla="*/ 3844586 h 3844586"/>
              <a:gd name="connsiteX3" fmla="*/ 0 w 3844586"/>
              <a:gd name="connsiteY3" fmla="*/ 1922293 h 3844586"/>
              <a:gd name="connsiteX4" fmla="*/ 1922293 w 3844586"/>
              <a:gd name="connsiteY4" fmla="*/ 0 h 38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4586" h="3844586">
                <a:moveTo>
                  <a:pt x="1922293" y="0"/>
                </a:moveTo>
                <a:cubicBezTo>
                  <a:pt x="2983946" y="0"/>
                  <a:pt x="3844586" y="860640"/>
                  <a:pt x="3844586" y="1922293"/>
                </a:cubicBezTo>
                <a:cubicBezTo>
                  <a:pt x="3844586" y="2983946"/>
                  <a:pt x="2983946" y="3844586"/>
                  <a:pt x="1922293" y="3844586"/>
                </a:cubicBezTo>
                <a:cubicBezTo>
                  <a:pt x="860640" y="3844586"/>
                  <a:pt x="0" y="2983946"/>
                  <a:pt x="0" y="1922293"/>
                </a:cubicBezTo>
                <a:cubicBezTo>
                  <a:pt x="0" y="860640"/>
                  <a:pt x="860640" y="0"/>
                  <a:pt x="192229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8E26A2-C897-41D3-9806-4767F2EB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0F5448-A4D2-4654-AAA4-94B5B33C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EDD1D-B836-4B98-B491-D75780593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C247EFB-9A70-4319-8021-AE711C7E5D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13382" y="1009074"/>
            <a:ext cx="4734354" cy="4734354"/>
          </a:xfrm>
          <a:custGeom>
            <a:avLst/>
            <a:gdLst>
              <a:gd name="connsiteX0" fmla="*/ 2367177 w 4734354"/>
              <a:gd name="connsiteY0" fmla="*/ 0 h 4734354"/>
              <a:gd name="connsiteX1" fmla="*/ 4734354 w 4734354"/>
              <a:gd name="connsiteY1" fmla="*/ 2367177 h 4734354"/>
              <a:gd name="connsiteX2" fmla="*/ 2367177 w 4734354"/>
              <a:gd name="connsiteY2" fmla="*/ 4734354 h 4734354"/>
              <a:gd name="connsiteX3" fmla="*/ 0 w 4734354"/>
              <a:gd name="connsiteY3" fmla="*/ 2367177 h 4734354"/>
              <a:gd name="connsiteX4" fmla="*/ 2367177 w 4734354"/>
              <a:gd name="connsiteY4" fmla="*/ 0 h 473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4354" h="4734354">
                <a:moveTo>
                  <a:pt x="2367177" y="0"/>
                </a:moveTo>
                <a:cubicBezTo>
                  <a:pt x="3674533" y="0"/>
                  <a:pt x="4734354" y="1059821"/>
                  <a:pt x="4734354" y="2367177"/>
                </a:cubicBezTo>
                <a:cubicBezTo>
                  <a:pt x="4734354" y="3674533"/>
                  <a:pt x="3674533" y="4734354"/>
                  <a:pt x="2367177" y="4734354"/>
                </a:cubicBezTo>
                <a:cubicBezTo>
                  <a:pt x="1059821" y="4734354"/>
                  <a:pt x="0" y="3674533"/>
                  <a:pt x="0" y="2367177"/>
                </a:cubicBezTo>
                <a:cubicBezTo>
                  <a:pt x="0" y="1059821"/>
                  <a:pt x="1059821" y="0"/>
                  <a:pt x="23671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5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5C112C-D8D5-4A05-9F43-C01088273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44E07-4FAD-4699-B71C-644C6B482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21319-FD8C-4753-8198-CD8563A5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9432EB-6AD8-49A3-9328-375D1E9C64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1698" y="1244727"/>
            <a:ext cx="3880358" cy="3880358"/>
          </a:xfrm>
          <a:custGeom>
            <a:avLst/>
            <a:gdLst>
              <a:gd name="connsiteX0" fmla="*/ 1940179 w 3880358"/>
              <a:gd name="connsiteY0" fmla="*/ 0 h 3880358"/>
              <a:gd name="connsiteX1" fmla="*/ 3880358 w 3880358"/>
              <a:gd name="connsiteY1" fmla="*/ 1940179 h 3880358"/>
              <a:gd name="connsiteX2" fmla="*/ 1940179 w 3880358"/>
              <a:gd name="connsiteY2" fmla="*/ 3880358 h 3880358"/>
              <a:gd name="connsiteX3" fmla="*/ 0 w 3880358"/>
              <a:gd name="connsiteY3" fmla="*/ 1940179 h 3880358"/>
              <a:gd name="connsiteX4" fmla="*/ 1940179 w 3880358"/>
              <a:gd name="connsiteY4" fmla="*/ 0 h 38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0358" h="3880358">
                <a:moveTo>
                  <a:pt x="1940179" y="0"/>
                </a:moveTo>
                <a:cubicBezTo>
                  <a:pt x="3011710" y="0"/>
                  <a:pt x="3880358" y="868648"/>
                  <a:pt x="3880358" y="1940179"/>
                </a:cubicBezTo>
                <a:cubicBezTo>
                  <a:pt x="3880358" y="3011711"/>
                  <a:pt x="3011710" y="3880358"/>
                  <a:pt x="1940179" y="3880358"/>
                </a:cubicBezTo>
                <a:cubicBezTo>
                  <a:pt x="868647" y="3880358"/>
                  <a:pt x="0" y="3011711"/>
                  <a:pt x="0" y="1940179"/>
                </a:cubicBezTo>
                <a:cubicBezTo>
                  <a:pt x="0" y="868648"/>
                  <a:pt x="868647" y="0"/>
                  <a:pt x="19401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2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85906E-DEB7-4339-814D-C4C135467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4A4E5-51F9-405D-AE12-303B3743D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514E8-18E9-43E9-B03E-C7180EED5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BE89A-3840-4B79-A493-DB6335B6744D}" type="datetimeFigureOut">
              <a:rPr lang="en-US" smtClean="0"/>
              <a:t>1/30/21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AB2BE-4DE4-4BE4-B6F0-25E5147AC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5EED2-630E-4888-919B-D9A94D17D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E114-4838-4490-B249-9023284C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63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3">
            <a:extLst>
              <a:ext uri="{FF2B5EF4-FFF2-40B4-BE49-F238E27FC236}">
                <a16:creationId xmlns:a16="http://schemas.microsoft.com/office/drawing/2014/main" id="{9A968127-0BDA-44FE-B6A7-CAC2A1D308A9}"/>
              </a:ext>
            </a:extLst>
          </p:cNvPr>
          <p:cNvGrpSpPr/>
          <p:nvPr/>
        </p:nvGrpSpPr>
        <p:grpSpPr>
          <a:xfrm>
            <a:off x="3414014" y="2921"/>
            <a:ext cx="1469263" cy="6858508"/>
            <a:chOff x="3414014" y="2921"/>
            <a:chExt cx="1469263" cy="6858508"/>
          </a:xfrm>
          <a:noFill/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01625C8-48F8-4C22-AC20-BA62D3FCC9B7}"/>
                </a:ext>
              </a:extLst>
            </p:cNvPr>
            <p:cNvSpPr/>
            <p:nvPr/>
          </p:nvSpPr>
          <p:spPr>
            <a:xfrm>
              <a:off x="3576023" y="2921"/>
              <a:ext cx="155271" cy="6856348"/>
            </a:xfrm>
            <a:custGeom>
              <a:avLst/>
              <a:gdLst>
                <a:gd name="connsiteX0" fmla="*/ 37000 w 155271"/>
                <a:gd name="connsiteY0" fmla="*/ 0 h 6856348"/>
                <a:gd name="connsiteX1" fmla="*/ 32555 w 155271"/>
                <a:gd name="connsiteY1" fmla="*/ 1203833 h 6856348"/>
                <a:gd name="connsiteX2" fmla="*/ 139616 w 155271"/>
                <a:gd name="connsiteY2" fmla="*/ 1814195 h 6856348"/>
                <a:gd name="connsiteX3" fmla="*/ 143426 w 155271"/>
                <a:gd name="connsiteY3" fmla="*/ 2476627 h 6856348"/>
                <a:gd name="connsiteX4" fmla="*/ 73830 w 155271"/>
                <a:gd name="connsiteY4" fmla="*/ 3536569 h 6856348"/>
                <a:gd name="connsiteX5" fmla="*/ 58082 w 155271"/>
                <a:gd name="connsiteY5" fmla="*/ 4027805 h 6856348"/>
                <a:gd name="connsiteX6" fmla="*/ 114089 w 155271"/>
                <a:gd name="connsiteY6" fmla="*/ 4482211 h 6856348"/>
                <a:gd name="connsiteX7" fmla="*/ 42715 w 155271"/>
                <a:gd name="connsiteY7" fmla="*/ 5787898 h 6856348"/>
                <a:gd name="connsiteX8" fmla="*/ 98087 w 155271"/>
                <a:gd name="connsiteY8" fmla="*/ 6856349 h 6856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71" h="6856348">
                  <a:moveTo>
                    <a:pt x="37000" y="0"/>
                  </a:moveTo>
                  <a:cubicBezTo>
                    <a:pt x="5631" y="400812"/>
                    <a:pt x="-25484" y="807847"/>
                    <a:pt x="32555" y="1203833"/>
                  </a:cubicBezTo>
                  <a:cubicBezTo>
                    <a:pt x="62654" y="1408811"/>
                    <a:pt x="116248" y="1607820"/>
                    <a:pt x="139616" y="1814195"/>
                  </a:cubicBezTo>
                  <a:cubicBezTo>
                    <a:pt x="164508" y="2033270"/>
                    <a:pt x="154983" y="2255901"/>
                    <a:pt x="143426" y="2476627"/>
                  </a:cubicBezTo>
                  <a:cubicBezTo>
                    <a:pt x="125011" y="2830322"/>
                    <a:pt x="101770" y="3183763"/>
                    <a:pt x="73830" y="3536569"/>
                  </a:cubicBezTo>
                  <a:cubicBezTo>
                    <a:pt x="60876" y="3699891"/>
                    <a:pt x="46906" y="3864356"/>
                    <a:pt x="58082" y="4027805"/>
                  </a:cubicBezTo>
                  <a:cubicBezTo>
                    <a:pt x="68496" y="4180586"/>
                    <a:pt x="100881" y="4329811"/>
                    <a:pt x="114089" y="4482211"/>
                  </a:cubicBezTo>
                  <a:cubicBezTo>
                    <a:pt x="151935" y="4916805"/>
                    <a:pt x="33698" y="5350764"/>
                    <a:pt x="42715" y="5787898"/>
                  </a:cubicBezTo>
                  <a:cubicBezTo>
                    <a:pt x="50081" y="6145784"/>
                    <a:pt x="142664" y="6502654"/>
                    <a:pt x="98087" y="6856349"/>
                  </a:cubicBezTo>
                </a:path>
              </a:pathLst>
            </a:custGeom>
            <a:noFill/>
            <a:ln w="1905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A442A75-4D49-4848-9203-BED489FB7C29}"/>
                </a:ext>
              </a:extLst>
            </p:cNvPr>
            <p:cNvSpPr/>
            <p:nvPr/>
          </p:nvSpPr>
          <p:spPr>
            <a:xfrm>
              <a:off x="3742944" y="4699"/>
              <a:ext cx="187756" cy="6854444"/>
            </a:xfrm>
            <a:custGeom>
              <a:avLst/>
              <a:gdLst>
                <a:gd name="connsiteX0" fmla="*/ 0 w 187756"/>
                <a:gd name="connsiteY0" fmla="*/ 0 h 6854444"/>
                <a:gd name="connsiteX1" fmla="*/ 163703 w 187756"/>
                <a:gd name="connsiteY1" fmla="*/ 2092198 h 6854444"/>
                <a:gd name="connsiteX2" fmla="*/ 182626 w 187756"/>
                <a:gd name="connsiteY2" fmla="*/ 2820924 h 6854444"/>
                <a:gd name="connsiteX3" fmla="*/ 114808 w 187756"/>
                <a:gd name="connsiteY3" fmla="*/ 3467735 h 6854444"/>
                <a:gd name="connsiteX4" fmla="*/ 95885 w 187756"/>
                <a:gd name="connsiteY4" fmla="*/ 4487418 h 6854444"/>
                <a:gd name="connsiteX5" fmla="*/ 139954 w 187756"/>
                <a:gd name="connsiteY5" fmla="*/ 6854445 h 685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756" h="6854444">
                  <a:moveTo>
                    <a:pt x="0" y="0"/>
                  </a:moveTo>
                  <a:cubicBezTo>
                    <a:pt x="61087" y="696595"/>
                    <a:pt x="115697" y="1393952"/>
                    <a:pt x="163703" y="2092198"/>
                  </a:cubicBezTo>
                  <a:cubicBezTo>
                    <a:pt x="180340" y="2334641"/>
                    <a:pt x="196215" y="2578227"/>
                    <a:pt x="182626" y="2820924"/>
                  </a:cubicBezTo>
                  <a:cubicBezTo>
                    <a:pt x="170434" y="3037840"/>
                    <a:pt x="134874" y="3251708"/>
                    <a:pt x="114808" y="3467735"/>
                  </a:cubicBezTo>
                  <a:cubicBezTo>
                    <a:pt x="83312" y="3805682"/>
                    <a:pt x="89535" y="4147185"/>
                    <a:pt x="95885" y="4487418"/>
                  </a:cubicBezTo>
                  <a:cubicBezTo>
                    <a:pt x="110617" y="5276469"/>
                    <a:pt x="125222" y="6065393"/>
                    <a:pt x="139954" y="6854445"/>
                  </a:cubicBezTo>
                </a:path>
              </a:pathLst>
            </a:custGeom>
            <a:noFill/>
            <a:ln w="1905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C098E77-A49A-4499-A8B7-09EE53E13C04}"/>
                </a:ext>
              </a:extLst>
            </p:cNvPr>
            <p:cNvSpPr/>
            <p:nvPr/>
          </p:nvSpPr>
          <p:spPr>
            <a:xfrm>
              <a:off x="4010730" y="3810"/>
              <a:ext cx="191953" cy="6855333"/>
            </a:xfrm>
            <a:custGeom>
              <a:avLst/>
              <a:gdLst>
                <a:gd name="connsiteX0" fmla="*/ 13265 w 191953"/>
                <a:gd name="connsiteY0" fmla="*/ 0 h 6855333"/>
                <a:gd name="connsiteX1" fmla="*/ 54285 w 191953"/>
                <a:gd name="connsiteY1" fmla="*/ 1595882 h 6855333"/>
                <a:gd name="connsiteX2" fmla="*/ 139757 w 191953"/>
                <a:gd name="connsiteY2" fmla="*/ 2265299 h 6855333"/>
                <a:gd name="connsiteX3" fmla="*/ 95815 w 191953"/>
                <a:gd name="connsiteY3" fmla="*/ 2980563 h 6855333"/>
                <a:gd name="connsiteX4" fmla="*/ 72573 w 191953"/>
                <a:gd name="connsiteY4" fmla="*/ 3644519 h 6855333"/>
                <a:gd name="connsiteX5" fmla="*/ 191954 w 191953"/>
                <a:gd name="connsiteY5" fmla="*/ 6855334 h 6855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953" h="6855333">
                  <a:moveTo>
                    <a:pt x="13265" y="0"/>
                  </a:moveTo>
                  <a:cubicBezTo>
                    <a:pt x="-2484" y="532892"/>
                    <a:pt x="-18104" y="1070229"/>
                    <a:pt x="54285" y="1595882"/>
                  </a:cubicBezTo>
                  <a:cubicBezTo>
                    <a:pt x="85020" y="1818767"/>
                    <a:pt x="131502" y="2039493"/>
                    <a:pt x="139757" y="2265299"/>
                  </a:cubicBezTo>
                  <a:cubicBezTo>
                    <a:pt x="148520" y="2504440"/>
                    <a:pt x="114103" y="2742311"/>
                    <a:pt x="95815" y="2980563"/>
                  </a:cubicBezTo>
                  <a:cubicBezTo>
                    <a:pt x="95815" y="2980563"/>
                    <a:pt x="82860" y="3185033"/>
                    <a:pt x="72573" y="3644519"/>
                  </a:cubicBezTo>
                  <a:cubicBezTo>
                    <a:pt x="61779" y="4126865"/>
                    <a:pt x="86035" y="5297932"/>
                    <a:pt x="191954" y="6855334"/>
                  </a:cubicBezTo>
                </a:path>
              </a:pathLst>
            </a:custGeom>
            <a:noFill/>
            <a:ln w="1905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7FE1D5E-CB61-4339-A5C2-121F7B2FAA75}"/>
                </a:ext>
              </a:extLst>
            </p:cNvPr>
            <p:cNvSpPr/>
            <p:nvPr/>
          </p:nvSpPr>
          <p:spPr>
            <a:xfrm>
              <a:off x="4245464" y="2921"/>
              <a:ext cx="233190" cy="6856095"/>
            </a:xfrm>
            <a:custGeom>
              <a:avLst/>
              <a:gdLst>
                <a:gd name="connsiteX0" fmla="*/ 80663 w 233190"/>
                <a:gd name="connsiteY0" fmla="*/ 0 h 6856095"/>
                <a:gd name="connsiteX1" fmla="*/ 73678 w 233190"/>
                <a:gd name="connsiteY1" fmla="*/ 1643634 h 6856095"/>
                <a:gd name="connsiteX2" fmla="*/ 70249 w 233190"/>
                <a:gd name="connsiteY2" fmla="*/ 2656205 h 6856095"/>
                <a:gd name="connsiteX3" fmla="*/ 160038 w 233190"/>
                <a:gd name="connsiteY3" fmla="*/ 3368548 h 6856095"/>
                <a:gd name="connsiteX4" fmla="*/ 202329 w 233190"/>
                <a:gd name="connsiteY4" fmla="*/ 4489069 h 6856095"/>
                <a:gd name="connsiteX5" fmla="*/ 155339 w 233190"/>
                <a:gd name="connsiteY5" fmla="*/ 5170424 h 6856095"/>
                <a:gd name="connsiteX6" fmla="*/ 233190 w 233190"/>
                <a:gd name="connsiteY6" fmla="*/ 6856095 h 6856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90" h="6856095">
                  <a:moveTo>
                    <a:pt x="80663" y="0"/>
                  </a:moveTo>
                  <a:cubicBezTo>
                    <a:pt x="-86723" y="512953"/>
                    <a:pt x="55390" y="1090549"/>
                    <a:pt x="73678" y="1643634"/>
                  </a:cubicBezTo>
                  <a:cubicBezTo>
                    <a:pt x="84854" y="1981073"/>
                    <a:pt x="48913" y="2319528"/>
                    <a:pt x="70249" y="2656205"/>
                  </a:cubicBezTo>
                  <a:cubicBezTo>
                    <a:pt x="85489" y="2895981"/>
                    <a:pt x="129558" y="3131185"/>
                    <a:pt x="160038" y="3368548"/>
                  </a:cubicBezTo>
                  <a:cubicBezTo>
                    <a:pt x="207536" y="3738626"/>
                    <a:pt x="221760" y="4115181"/>
                    <a:pt x="202329" y="4489069"/>
                  </a:cubicBezTo>
                  <a:cubicBezTo>
                    <a:pt x="190518" y="4716526"/>
                    <a:pt x="166388" y="4942840"/>
                    <a:pt x="155339" y="5170424"/>
                  </a:cubicBezTo>
                  <a:cubicBezTo>
                    <a:pt x="127907" y="5733034"/>
                    <a:pt x="180612" y="6296279"/>
                    <a:pt x="233190" y="6856095"/>
                  </a:cubicBezTo>
                </a:path>
              </a:pathLst>
            </a:custGeom>
            <a:noFill/>
            <a:ln w="1905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0541954-5130-4638-8813-8D61437ADCAD}"/>
                </a:ext>
              </a:extLst>
            </p:cNvPr>
            <p:cNvSpPr/>
            <p:nvPr/>
          </p:nvSpPr>
          <p:spPr>
            <a:xfrm>
              <a:off x="4557907" y="2921"/>
              <a:ext cx="126106" cy="6858508"/>
            </a:xfrm>
            <a:custGeom>
              <a:avLst/>
              <a:gdLst>
                <a:gd name="connsiteX0" fmla="*/ 51177 w 126106"/>
                <a:gd name="connsiteY0" fmla="*/ 0 h 6858508"/>
                <a:gd name="connsiteX1" fmla="*/ 31492 w 126106"/>
                <a:gd name="connsiteY1" fmla="*/ 3350768 h 6858508"/>
                <a:gd name="connsiteX2" fmla="*/ 126107 w 126106"/>
                <a:gd name="connsiteY2" fmla="*/ 6858508 h 685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106" h="6858508">
                  <a:moveTo>
                    <a:pt x="51177" y="0"/>
                  </a:moveTo>
                  <a:cubicBezTo>
                    <a:pt x="-28706" y="1113282"/>
                    <a:pt x="1393" y="2233676"/>
                    <a:pt x="31492" y="3350768"/>
                  </a:cubicBezTo>
                  <a:cubicBezTo>
                    <a:pt x="62988" y="4520057"/>
                    <a:pt x="94611" y="5689219"/>
                    <a:pt x="126107" y="6858508"/>
                  </a:cubicBezTo>
                </a:path>
              </a:pathLst>
            </a:custGeom>
            <a:noFill/>
            <a:ln w="1905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6274289-A495-4AB0-8326-C8A7E4CBB02D}"/>
                </a:ext>
              </a:extLst>
            </p:cNvPr>
            <p:cNvSpPr/>
            <p:nvPr/>
          </p:nvSpPr>
          <p:spPr>
            <a:xfrm>
              <a:off x="3414014" y="3810"/>
              <a:ext cx="84708" cy="6856221"/>
            </a:xfrm>
            <a:custGeom>
              <a:avLst/>
              <a:gdLst>
                <a:gd name="connsiteX0" fmla="*/ 0 w 84708"/>
                <a:gd name="connsiteY0" fmla="*/ 0 h 6856221"/>
                <a:gd name="connsiteX1" fmla="*/ 84709 w 84708"/>
                <a:gd name="connsiteY1" fmla="*/ 6856222 h 6856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708" h="6856221">
                  <a:moveTo>
                    <a:pt x="0" y="0"/>
                  </a:moveTo>
                  <a:cubicBezTo>
                    <a:pt x="28194" y="2285365"/>
                    <a:pt x="56388" y="4570857"/>
                    <a:pt x="84709" y="6856222"/>
                  </a:cubicBezTo>
                </a:path>
              </a:pathLst>
            </a:custGeom>
            <a:noFill/>
            <a:ln w="1905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2075DB0-EA7E-4641-B1D7-82A9271B4543}"/>
                </a:ext>
              </a:extLst>
            </p:cNvPr>
            <p:cNvSpPr/>
            <p:nvPr/>
          </p:nvSpPr>
          <p:spPr>
            <a:xfrm>
              <a:off x="4798567" y="4063"/>
              <a:ext cx="84709" cy="6856221"/>
            </a:xfrm>
            <a:custGeom>
              <a:avLst/>
              <a:gdLst>
                <a:gd name="connsiteX0" fmla="*/ 0 w 84709"/>
                <a:gd name="connsiteY0" fmla="*/ 0 h 6856221"/>
                <a:gd name="connsiteX1" fmla="*/ 84709 w 84709"/>
                <a:gd name="connsiteY1" fmla="*/ 6856222 h 6856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709" h="6856221">
                  <a:moveTo>
                    <a:pt x="0" y="0"/>
                  </a:moveTo>
                  <a:cubicBezTo>
                    <a:pt x="28194" y="2285365"/>
                    <a:pt x="56388" y="4570857"/>
                    <a:pt x="84709" y="6856222"/>
                  </a:cubicBezTo>
                </a:path>
              </a:pathLst>
            </a:custGeom>
            <a:noFill/>
            <a:ln w="1905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56D76AF-674D-47BB-9346-AA9656AD03CC}"/>
              </a:ext>
            </a:extLst>
          </p:cNvPr>
          <p:cNvSpPr/>
          <p:nvPr/>
        </p:nvSpPr>
        <p:spPr>
          <a:xfrm>
            <a:off x="1554352" y="2764282"/>
            <a:ext cx="8782939" cy="1558924"/>
          </a:xfrm>
          <a:custGeom>
            <a:avLst/>
            <a:gdLst>
              <a:gd name="connsiteX0" fmla="*/ 0 w 8782939"/>
              <a:gd name="connsiteY0" fmla="*/ 0 h 1558924"/>
              <a:gd name="connsiteX1" fmla="*/ 8782939 w 8782939"/>
              <a:gd name="connsiteY1" fmla="*/ 0 h 1558924"/>
              <a:gd name="connsiteX2" fmla="*/ 8782939 w 8782939"/>
              <a:gd name="connsiteY2" fmla="*/ 1558925 h 1558924"/>
              <a:gd name="connsiteX3" fmla="*/ 0 w 8782939"/>
              <a:gd name="connsiteY3" fmla="*/ 1558925 h 15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82939" h="1558924">
                <a:moveTo>
                  <a:pt x="0" y="0"/>
                </a:moveTo>
                <a:lnTo>
                  <a:pt x="8782939" y="0"/>
                </a:lnTo>
                <a:lnTo>
                  <a:pt x="8782939" y="1558925"/>
                </a:lnTo>
                <a:lnTo>
                  <a:pt x="0" y="1558925"/>
                </a:lnTo>
                <a:close/>
              </a:path>
            </a:pathLst>
          </a:custGeom>
          <a:solidFill>
            <a:srgbClr val="F9F2DC"/>
          </a:solidFill>
          <a:ln w="16510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B81DEF8-8EC2-488E-AEE6-6F5201B35D7B}"/>
              </a:ext>
            </a:extLst>
          </p:cNvPr>
          <p:cNvSpPr/>
          <p:nvPr/>
        </p:nvSpPr>
        <p:spPr>
          <a:xfrm>
            <a:off x="1769364" y="2565908"/>
            <a:ext cx="8782939" cy="1558924"/>
          </a:xfrm>
          <a:custGeom>
            <a:avLst/>
            <a:gdLst>
              <a:gd name="connsiteX0" fmla="*/ 0 w 8782939"/>
              <a:gd name="connsiteY0" fmla="*/ 0 h 1558924"/>
              <a:gd name="connsiteX1" fmla="*/ 8782939 w 8782939"/>
              <a:gd name="connsiteY1" fmla="*/ 0 h 1558924"/>
              <a:gd name="connsiteX2" fmla="*/ 8782939 w 8782939"/>
              <a:gd name="connsiteY2" fmla="*/ 1558925 h 1558924"/>
              <a:gd name="connsiteX3" fmla="*/ 0 w 8782939"/>
              <a:gd name="connsiteY3" fmla="*/ 1558925 h 155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82939" h="1558924">
                <a:moveTo>
                  <a:pt x="0" y="0"/>
                </a:moveTo>
                <a:lnTo>
                  <a:pt x="8782939" y="0"/>
                </a:lnTo>
                <a:lnTo>
                  <a:pt x="8782939" y="1558925"/>
                </a:lnTo>
                <a:lnTo>
                  <a:pt x="0" y="1558925"/>
                </a:lnTo>
                <a:close/>
              </a:path>
            </a:pathLst>
          </a:custGeom>
          <a:solidFill>
            <a:srgbClr val="FFFEE9"/>
          </a:solidFill>
          <a:ln w="16510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E5998F8-EA23-4623-9510-56A7AB5758FF}"/>
              </a:ext>
            </a:extLst>
          </p:cNvPr>
          <p:cNvSpPr/>
          <p:nvPr/>
        </p:nvSpPr>
        <p:spPr>
          <a:xfrm>
            <a:off x="5929503" y="4915809"/>
            <a:ext cx="4276111" cy="1944476"/>
          </a:xfrm>
          <a:custGeom>
            <a:avLst/>
            <a:gdLst>
              <a:gd name="connsiteX0" fmla="*/ 4275963 w 4276111"/>
              <a:gd name="connsiteY0" fmla="*/ 1944476 h 1944476"/>
              <a:gd name="connsiteX1" fmla="*/ 0 w 4276111"/>
              <a:gd name="connsiteY1" fmla="*/ 1944476 h 1944476"/>
              <a:gd name="connsiteX2" fmla="*/ 538861 w 4276111"/>
              <a:gd name="connsiteY2" fmla="*/ 654029 h 1944476"/>
              <a:gd name="connsiteX3" fmla="*/ 2137918 w 4276111"/>
              <a:gd name="connsiteY3" fmla="*/ 360 h 1944476"/>
              <a:gd name="connsiteX4" fmla="*/ 3549777 w 4276111"/>
              <a:gd name="connsiteY4" fmla="*/ 454893 h 1944476"/>
              <a:gd name="connsiteX5" fmla="*/ 4275963 w 4276111"/>
              <a:gd name="connsiteY5" fmla="*/ 1944476 h 1944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6111" h="1944476">
                <a:moveTo>
                  <a:pt x="4275963" y="1944476"/>
                </a:moveTo>
                <a:lnTo>
                  <a:pt x="0" y="1944476"/>
                </a:lnTo>
                <a:cubicBezTo>
                  <a:pt x="1016" y="1786234"/>
                  <a:pt x="25654" y="1179301"/>
                  <a:pt x="538861" y="654029"/>
                </a:cubicBezTo>
                <a:cubicBezTo>
                  <a:pt x="1156716" y="21823"/>
                  <a:pt x="2000377" y="1630"/>
                  <a:pt x="2137918" y="360"/>
                </a:cubicBezTo>
                <a:cubicBezTo>
                  <a:pt x="2307717" y="-2688"/>
                  <a:pt x="2971419" y="3281"/>
                  <a:pt x="3549777" y="454893"/>
                </a:cubicBezTo>
                <a:cubicBezTo>
                  <a:pt x="4275201" y="1021313"/>
                  <a:pt x="4277741" y="1828906"/>
                  <a:pt x="4275963" y="1944476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7F6AE5-F08E-4128-BDAE-79B49DD944E1}"/>
              </a:ext>
            </a:extLst>
          </p:cNvPr>
          <p:cNvSpPr txBox="1"/>
          <p:nvPr/>
        </p:nvSpPr>
        <p:spPr>
          <a:xfrm>
            <a:off x="2690802" y="2850921"/>
            <a:ext cx="71288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b="1" spc="21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POWERPOINT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D16DA08-4635-4A21-A310-6A1CAFA69293}"/>
              </a:ext>
            </a:extLst>
          </p:cNvPr>
          <p:cNvSpPr/>
          <p:nvPr/>
        </p:nvSpPr>
        <p:spPr>
          <a:xfrm>
            <a:off x="1696466" y="1024382"/>
            <a:ext cx="589026" cy="589026"/>
          </a:xfrm>
          <a:custGeom>
            <a:avLst/>
            <a:gdLst>
              <a:gd name="connsiteX0" fmla="*/ 589026 w 589026"/>
              <a:gd name="connsiteY0" fmla="*/ 294513 h 589026"/>
              <a:gd name="connsiteX1" fmla="*/ 294513 w 589026"/>
              <a:gd name="connsiteY1" fmla="*/ 589026 h 589026"/>
              <a:gd name="connsiteX2" fmla="*/ 0 w 589026"/>
              <a:gd name="connsiteY2" fmla="*/ 294513 h 589026"/>
              <a:gd name="connsiteX3" fmla="*/ 294513 w 589026"/>
              <a:gd name="connsiteY3" fmla="*/ 0 h 589026"/>
              <a:gd name="connsiteX4" fmla="*/ 589026 w 589026"/>
              <a:gd name="connsiteY4" fmla="*/ 294513 h 58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026" h="589026">
                <a:moveTo>
                  <a:pt x="589026" y="294513"/>
                </a:moveTo>
                <a:cubicBezTo>
                  <a:pt x="589026" y="457168"/>
                  <a:pt x="457168" y="589026"/>
                  <a:pt x="294513" y="589026"/>
                </a:cubicBezTo>
                <a:cubicBezTo>
                  <a:pt x="131858" y="589026"/>
                  <a:pt x="0" y="457168"/>
                  <a:pt x="0" y="294513"/>
                </a:cubicBezTo>
                <a:cubicBezTo>
                  <a:pt x="0" y="131858"/>
                  <a:pt x="131858" y="0"/>
                  <a:pt x="294513" y="0"/>
                </a:cubicBezTo>
                <a:cubicBezTo>
                  <a:pt x="457168" y="0"/>
                  <a:pt x="589026" y="131858"/>
                  <a:pt x="589026" y="294513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A1AFB78-8F6B-40B1-B462-2D1627BB06B4}"/>
              </a:ext>
            </a:extLst>
          </p:cNvPr>
          <p:cNvSpPr/>
          <p:nvPr/>
        </p:nvSpPr>
        <p:spPr>
          <a:xfrm>
            <a:off x="9740138" y="1425623"/>
            <a:ext cx="812183" cy="369394"/>
          </a:xfrm>
          <a:custGeom>
            <a:avLst/>
            <a:gdLst>
              <a:gd name="connsiteX0" fmla="*/ 812165 w 812183"/>
              <a:gd name="connsiteY0" fmla="*/ 369395 h 369394"/>
              <a:gd name="connsiteX1" fmla="*/ 0 w 812183"/>
              <a:gd name="connsiteY1" fmla="*/ 369395 h 369394"/>
              <a:gd name="connsiteX2" fmla="*/ 102362 w 812183"/>
              <a:gd name="connsiteY2" fmla="*/ 124285 h 369394"/>
              <a:gd name="connsiteX3" fmla="*/ 406146 w 812183"/>
              <a:gd name="connsiteY3" fmla="*/ 79 h 369394"/>
              <a:gd name="connsiteX4" fmla="*/ 674370 w 812183"/>
              <a:gd name="connsiteY4" fmla="*/ 86439 h 369394"/>
              <a:gd name="connsiteX5" fmla="*/ 812165 w 812183"/>
              <a:gd name="connsiteY5" fmla="*/ 369395 h 36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183" h="369394">
                <a:moveTo>
                  <a:pt x="812165" y="369395"/>
                </a:moveTo>
                <a:lnTo>
                  <a:pt x="0" y="369395"/>
                </a:lnTo>
                <a:cubicBezTo>
                  <a:pt x="254" y="339296"/>
                  <a:pt x="4826" y="224107"/>
                  <a:pt x="102362" y="124285"/>
                </a:cubicBezTo>
                <a:cubicBezTo>
                  <a:pt x="219710" y="4143"/>
                  <a:pt x="379984" y="333"/>
                  <a:pt x="406146" y="79"/>
                </a:cubicBezTo>
                <a:cubicBezTo>
                  <a:pt x="438404" y="-556"/>
                  <a:pt x="564515" y="587"/>
                  <a:pt x="674370" y="86439"/>
                </a:cubicBezTo>
                <a:cubicBezTo>
                  <a:pt x="811911" y="194135"/>
                  <a:pt x="812419" y="347551"/>
                  <a:pt x="812165" y="369395"/>
                </a:cubicBezTo>
                <a:close/>
              </a:path>
            </a:pathLst>
          </a:custGeom>
          <a:noFill/>
          <a:ln w="16510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ED9A69-FB96-439E-86F7-1DA6F5149CDF}"/>
              </a:ext>
            </a:extLst>
          </p:cNvPr>
          <p:cNvSpPr txBox="1"/>
          <p:nvPr/>
        </p:nvSpPr>
        <p:spPr>
          <a:xfrm>
            <a:off x="4761313" y="3582537"/>
            <a:ext cx="2885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000" b="1" i="1" spc="1500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(TEMPLATE)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702CA66-0B05-4689-AB4F-8C1A1A5239A7}"/>
              </a:ext>
            </a:extLst>
          </p:cNvPr>
          <p:cNvSpPr/>
          <p:nvPr/>
        </p:nvSpPr>
        <p:spPr>
          <a:xfrm>
            <a:off x="5870066" y="4814174"/>
            <a:ext cx="4276111" cy="2047254"/>
          </a:xfrm>
          <a:custGeom>
            <a:avLst/>
            <a:gdLst>
              <a:gd name="connsiteX0" fmla="*/ 4275964 w 4276111"/>
              <a:gd name="connsiteY0" fmla="*/ 2047255 h 2047254"/>
              <a:gd name="connsiteX1" fmla="*/ 0 w 4276111"/>
              <a:gd name="connsiteY1" fmla="*/ 2047255 h 2047254"/>
              <a:gd name="connsiteX2" fmla="*/ 538861 w 4276111"/>
              <a:gd name="connsiteY2" fmla="*/ 688609 h 2047254"/>
              <a:gd name="connsiteX3" fmla="*/ 2137918 w 4276111"/>
              <a:gd name="connsiteY3" fmla="*/ 396 h 2047254"/>
              <a:gd name="connsiteX4" fmla="*/ 3549777 w 4276111"/>
              <a:gd name="connsiteY4" fmla="*/ 478932 h 2047254"/>
              <a:gd name="connsiteX5" fmla="*/ 4275964 w 4276111"/>
              <a:gd name="connsiteY5" fmla="*/ 2047255 h 20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6111" h="2047254">
                <a:moveTo>
                  <a:pt x="4275964" y="2047255"/>
                </a:moveTo>
                <a:lnTo>
                  <a:pt x="0" y="2047255"/>
                </a:lnTo>
                <a:cubicBezTo>
                  <a:pt x="1016" y="1880631"/>
                  <a:pt x="25654" y="1241566"/>
                  <a:pt x="538861" y="688609"/>
                </a:cubicBezTo>
                <a:cubicBezTo>
                  <a:pt x="1156716" y="23002"/>
                  <a:pt x="2000377" y="1666"/>
                  <a:pt x="2137918" y="396"/>
                </a:cubicBezTo>
                <a:cubicBezTo>
                  <a:pt x="2307717" y="-2907"/>
                  <a:pt x="2971419" y="3443"/>
                  <a:pt x="3549777" y="478932"/>
                </a:cubicBezTo>
                <a:cubicBezTo>
                  <a:pt x="4275202" y="1075323"/>
                  <a:pt x="4277741" y="1925589"/>
                  <a:pt x="4275964" y="2047255"/>
                </a:cubicBezTo>
                <a:close/>
              </a:path>
            </a:pathLst>
          </a:custGeom>
          <a:noFill/>
          <a:ln w="14818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49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C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2">
            <a:extLst>
              <a:ext uri="{FF2B5EF4-FFF2-40B4-BE49-F238E27FC236}">
                <a16:creationId xmlns:a16="http://schemas.microsoft.com/office/drawing/2014/main" id="{8D2073A2-17BB-4195-9E39-EEEEB7E51A20}"/>
              </a:ext>
            </a:extLst>
          </p:cNvPr>
          <p:cNvGrpSpPr/>
          <p:nvPr/>
        </p:nvGrpSpPr>
        <p:grpSpPr>
          <a:xfrm>
            <a:off x="1905" y="5378258"/>
            <a:ext cx="2483993" cy="1479741"/>
            <a:chOff x="1905" y="5378258"/>
            <a:chExt cx="2483993" cy="1479741"/>
          </a:xfrm>
          <a:noFill/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28B1267-1D36-4780-B9D2-FA7E8EEE256D}"/>
                </a:ext>
              </a:extLst>
            </p:cNvPr>
            <p:cNvSpPr/>
            <p:nvPr/>
          </p:nvSpPr>
          <p:spPr>
            <a:xfrm>
              <a:off x="17525" y="5378258"/>
              <a:ext cx="2468372" cy="1461580"/>
            </a:xfrm>
            <a:custGeom>
              <a:avLst/>
              <a:gdLst>
                <a:gd name="connsiteX0" fmla="*/ 2468372 w 2468372"/>
                <a:gd name="connsiteY0" fmla="*/ 1461581 h 1461580"/>
                <a:gd name="connsiteX1" fmla="*/ 1356360 w 2468372"/>
                <a:gd name="connsiteY1" fmla="*/ 249620 h 1461580"/>
                <a:gd name="connsiteX2" fmla="*/ 690499 w 2468372"/>
                <a:gd name="connsiteY2" fmla="*/ 13273 h 1461580"/>
                <a:gd name="connsiteX3" fmla="*/ 0 w 2468372"/>
                <a:gd name="connsiteY3" fmla="*/ 118810 h 1461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72" h="1461580">
                  <a:moveTo>
                    <a:pt x="2468372" y="1461581"/>
                  </a:moveTo>
                  <a:cubicBezTo>
                    <a:pt x="2287270" y="930213"/>
                    <a:pt x="1850517" y="516066"/>
                    <a:pt x="1356360" y="249620"/>
                  </a:cubicBezTo>
                  <a:cubicBezTo>
                    <a:pt x="1147953" y="137225"/>
                    <a:pt x="924941" y="46547"/>
                    <a:pt x="690499" y="13273"/>
                  </a:cubicBezTo>
                  <a:cubicBezTo>
                    <a:pt x="456057" y="-20001"/>
                    <a:pt x="208788" y="7177"/>
                    <a:pt x="0" y="118810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772C844-3A85-45CF-877E-4E747A2F5E0F}"/>
                </a:ext>
              </a:extLst>
            </p:cNvPr>
            <p:cNvSpPr/>
            <p:nvPr/>
          </p:nvSpPr>
          <p:spPr>
            <a:xfrm>
              <a:off x="11175" y="5629237"/>
              <a:ext cx="2196338" cy="1212887"/>
            </a:xfrm>
            <a:custGeom>
              <a:avLst/>
              <a:gdLst>
                <a:gd name="connsiteX0" fmla="*/ 2196338 w 2196338"/>
                <a:gd name="connsiteY0" fmla="*/ 1212888 h 1212887"/>
                <a:gd name="connsiteX1" fmla="*/ 2014220 w 2196338"/>
                <a:gd name="connsiteY1" fmla="*/ 795311 h 1212887"/>
                <a:gd name="connsiteX2" fmla="*/ 324612 w 2196338"/>
                <a:gd name="connsiteY2" fmla="*/ 3847 h 1212887"/>
                <a:gd name="connsiteX3" fmla="*/ 0 w 2196338"/>
                <a:gd name="connsiteY3" fmla="*/ 91478 h 121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338" h="1212887">
                  <a:moveTo>
                    <a:pt x="2196338" y="1212888"/>
                  </a:moveTo>
                  <a:cubicBezTo>
                    <a:pt x="2181987" y="1059853"/>
                    <a:pt x="2104771" y="919644"/>
                    <a:pt x="2014220" y="795311"/>
                  </a:cubicBezTo>
                  <a:cubicBezTo>
                    <a:pt x="1632204" y="270674"/>
                    <a:pt x="972185" y="-38444"/>
                    <a:pt x="324612" y="3847"/>
                  </a:cubicBezTo>
                  <a:cubicBezTo>
                    <a:pt x="211582" y="11214"/>
                    <a:pt x="95250" y="30009"/>
                    <a:pt x="0" y="91478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4E7C281-C623-4D84-A8FB-3FA84E77CEA5}"/>
                </a:ext>
              </a:extLst>
            </p:cNvPr>
            <p:cNvSpPr/>
            <p:nvPr/>
          </p:nvSpPr>
          <p:spPr>
            <a:xfrm>
              <a:off x="1905" y="5894336"/>
              <a:ext cx="1908683" cy="963663"/>
            </a:xfrm>
            <a:custGeom>
              <a:avLst/>
              <a:gdLst>
                <a:gd name="connsiteX0" fmla="*/ 1908683 w 1908683"/>
                <a:gd name="connsiteY0" fmla="*/ 963663 h 963663"/>
                <a:gd name="connsiteX1" fmla="*/ 1373632 w 1908683"/>
                <a:gd name="connsiteY1" fmla="*/ 321932 h 963663"/>
                <a:gd name="connsiteX2" fmla="*/ 1092200 w 1908683"/>
                <a:gd name="connsiteY2" fmla="*/ 124193 h 963663"/>
                <a:gd name="connsiteX3" fmla="*/ 954913 w 1908683"/>
                <a:gd name="connsiteY3" fmla="*/ 74663 h 963663"/>
                <a:gd name="connsiteX4" fmla="*/ 0 w 1908683"/>
                <a:gd name="connsiteY4" fmla="*/ 49009 h 96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8683" h="963663">
                  <a:moveTo>
                    <a:pt x="1908683" y="963663"/>
                  </a:moveTo>
                  <a:cubicBezTo>
                    <a:pt x="1812671" y="698614"/>
                    <a:pt x="1588897" y="503923"/>
                    <a:pt x="1373632" y="321932"/>
                  </a:cubicBezTo>
                  <a:cubicBezTo>
                    <a:pt x="1285748" y="247637"/>
                    <a:pt x="1196467" y="172580"/>
                    <a:pt x="1092200" y="124193"/>
                  </a:cubicBezTo>
                  <a:cubicBezTo>
                    <a:pt x="1048004" y="103746"/>
                    <a:pt x="1001649" y="88252"/>
                    <a:pt x="954913" y="74663"/>
                  </a:cubicBezTo>
                  <a:cubicBezTo>
                    <a:pt x="645795" y="-15253"/>
                    <a:pt x="313563" y="-24143"/>
                    <a:pt x="0" y="49009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4A5DBB1-C487-4812-A051-C08F6DEBA2BA}"/>
                </a:ext>
              </a:extLst>
            </p:cNvPr>
            <p:cNvSpPr/>
            <p:nvPr/>
          </p:nvSpPr>
          <p:spPr>
            <a:xfrm>
              <a:off x="16382" y="6095838"/>
              <a:ext cx="1572767" cy="757843"/>
            </a:xfrm>
            <a:custGeom>
              <a:avLst/>
              <a:gdLst>
                <a:gd name="connsiteX0" fmla="*/ 1572768 w 1572767"/>
                <a:gd name="connsiteY0" fmla="*/ 757844 h 757843"/>
                <a:gd name="connsiteX1" fmla="*/ 894715 w 1572767"/>
                <a:gd name="connsiteY1" fmla="*/ 138846 h 757843"/>
                <a:gd name="connsiteX2" fmla="*/ 0 w 1572767"/>
                <a:gd name="connsiteY2" fmla="*/ 64551 h 75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2767" h="757843">
                  <a:moveTo>
                    <a:pt x="1572768" y="757844"/>
                  </a:moveTo>
                  <a:cubicBezTo>
                    <a:pt x="1388999" y="509813"/>
                    <a:pt x="1168654" y="281086"/>
                    <a:pt x="894715" y="138846"/>
                  </a:cubicBezTo>
                  <a:cubicBezTo>
                    <a:pt x="620776" y="-3394"/>
                    <a:pt x="286512" y="-50384"/>
                    <a:pt x="0" y="64551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2C607A3-6218-44F1-8111-5BB2B63E74F3}"/>
                </a:ext>
              </a:extLst>
            </p:cNvPr>
            <p:cNvSpPr/>
            <p:nvPr/>
          </p:nvSpPr>
          <p:spPr>
            <a:xfrm>
              <a:off x="8636" y="6405207"/>
              <a:ext cx="1228089" cy="445173"/>
            </a:xfrm>
            <a:custGeom>
              <a:avLst/>
              <a:gdLst>
                <a:gd name="connsiteX0" fmla="*/ 1228090 w 1228089"/>
                <a:gd name="connsiteY0" fmla="*/ 445173 h 445173"/>
                <a:gd name="connsiteX1" fmla="*/ 662686 w 1228089"/>
                <a:gd name="connsiteY1" fmla="*/ 82715 h 445173"/>
                <a:gd name="connsiteX2" fmla="*/ 0 w 1228089"/>
                <a:gd name="connsiteY2" fmla="*/ 27597 h 44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8089" h="445173">
                  <a:moveTo>
                    <a:pt x="1228090" y="445173"/>
                  </a:moveTo>
                  <a:cubicBezTo>
                    <a:pt x="1060831" y="294551"/>
                    <a:pt x="872871" y="163487"/>
                    <a:pt x="662686" y="82715"/>
                  </a:cubicBezTo>
                  <a:cubicBezTo>
                    <a:pt x="452501" y="1943"/>
                    <a:pt x="218567" y="-26124"/>
                    <a:pt x="0" y="27597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860CBD1-9A2F-4DBE-9108-891F8DB6C3D9}"/>
                </a:ext>
              </a:extLst>
            </p:cNvPr>
            <p:cNvSpPr/>
            <p:nvPr/>
          </p:nvSpPr>
          <p:spPr>
            <a:xfrm>
              <a:off x="8889" y="6632819"/>
              <a:ext cx="754507" cy="224545"/>
            </a:xfrm>
            <a:custGeom>
              <a:avLst/>
              <a:gdLst>
                <a:gd name="connsiteX0" fmla="*/ 754507 w 754507"/>
                <a:gd name="connsiteY0" fmla="*/ 224545 h 224545"/>
                <a:gd name="connsiteX1" fmla="*/ 402844 w 754507"/>
                <a:gd name="connsiteY1" fmla="*/ 32140 h 224545"/>
                <a:gd name="connsiteX2" fmla="*/ 0 w 754507"/>
                <a:gd name="connsiteY2" fmla="*/ 5724 h 22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507" h="224545">
                  <a:moveTo>
                    <a:pt x="754507" y="224545"/>
                  </a:moveTo>
                  <a:cubicBezTo>
                    <a:pt x="658876" y="128914"/>
                    <a:pt x="533908" y="65541"/>
                    <a:pt x="402844" y="32140"/>
                  </a:cubicBezTo>
                  <a:cubicBezTo>
                    <a:pt x="271780" y="-1261"/>
                    <a:pt x="134747" y="-5833"/>
                    <a:pt x="0" y="5724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2">
            <a:extLst>
              <a:ext uri="{FF2B5EF4-FFF2-40B4-BE49-F238E27FC236}">
                <a16:creationId xmlns:a16="http://schemas.microsoft.com/office/drawing/2014/main" id="{8D2073A2-17BB-4195-9E39-EEEEB7E51A20}"/>
              </a:ext>
            </a:extLst>
          </p:cNvPr>
          <p:cNvGrpSpPr/>
          <p:nvPr/>
        </p:nvGrpSpPr>
        <p:grpSpPr>
          <a:xfrm>
            <a:off x="9713976" y="8889"/>
            <a:ext cx="2483992" cy="1479868"/>
            <a:chOff x="9713976" y="8889"/>
            <a:chExt cx="2483992" cy="1479868"/>
          </a:xfrm>
          <a:noFill/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8E1A963-765F-4FC4-941F-CADECEE939A0}"/>
                </a:ext>
              </a:extLst>
            </p:cNvPr>
            <p:cNvSpPr/>
            <p:nvPr/>
          </p:nvSpPr>
          <p:spPr>
            <a:xfrm>
              <a:off x="9713976" y="27178"/>
              <a:ext cx="2468371" cy="1461580"/>
            </a:xfrm>
            <a:custGeom>
              <a:avLst/>
              <a:gdLst>
                <a:gd name="connsiteX0" fmla="*/ 0 w 2468371"/>
                <a:gd name="connsiteY0" fmla="*/ 0 h 1461580"/>
                <a:gd name="connsiteX1" fmla="*/ 1112012 w 2468371"/>
                <a:gd name="connsiteY1" fmla="*/ 1211961 h 1461580"/>
                <a:gd name="connsiteX2" fmla="*/ 1777873 w 2468371"/>
                <a:gd name="connsiteY2" fmla="*/ 1448308 h 1461580"/>
                <a:gd name="connsiteX3" fmla="*/ 2468372 w 2468371"/>
                <a:gd name="connsiteY3" fmla="*/ 1342771 h 1461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71" h="1461580">
                  <a:moveTo>
                    <a:pt x="0" y="0"/>
                  </a:moveTo>
                  <a:cubicBezTo>
                    <a:pt x="181102" y="531368"/>
                    <a:pt x="617855" y="945515"/>
                    <a:pt x="1112012" y="1211961"/>
                  </a:cubicBezTo>
                  <a:cubicBezTo>
                    <a:pt x="1320419" y="1324356"/>
                    <a:pt x="1543431" y="1415034"/>
                    <a:pt x="1777873" y="1448308"/>
                  </a:cubicBezTo>
                  <a:cubicBezTo>
                    <a:pt x="2012315" y="1481582"/>
                    <a:pt x="2259584" y="1454404"/>
                    <a:pt x="2468372" y="1342771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9C77A51-6DD4-4CEA-9FF2-31A5ED5881A2}"/>
                </a:ext>
              </a:extLst>
            </p:cNvPr>
            <p:cNvSpPr/>
            <p:nvPr/>
          </p:nvSpPr>
          <p:spPr>
            <a:xfrm>
              <a:off x="9992359" y="24765"/>
              <a:ext cx="2196338" cy="1212887"/>
            </a:xfrm>
            <a:custGeom>
              <a:avLst/>
              <a:gdLst>
                <a:gd name="connsiteX0" fmla="*/ 0 w 2196338"/>
                <a:gd name="connsiteY0" fmla="*/ 0 h 1212887"/>
                <a:gd name="connsiteX1" fmla="*/ 182118 w 2196338"/>
                <a:gd name="connsiteY1" fmla="*/ 417576 h 1212887"/>
                <a:gd name="connsiteX2" fmla="*/ 1871726 w 2196338"/>
                <a:gd name="connsiteY2" fmla="*/ 1209040 h 1212887"/>
                <a:gd name="connsiteX3" fmla="*/ 2196338 w 2196338"/>
                <a:gd name="connsiteY3" fmla="*/ 1121410 h 121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338" h="1212887">
                  <a:moveTo>
                    <a:pt x="0" y="0"/>
                  </a:moveTo>
                  <a:cubicBezTo>
                    <a:pt x="14351" y="153035"/>
                    <a:pt x="91567" y="293243"/>
                    <a:pt x="182118" y="417576"/>
                  </a:cubicBezTo>
                  <a:cubicBezTo>
                    <a:pt x="564134" y="942213"/>
                    <a:pt x="1224153" y="1251331"/>
                    <a:pt x="1871726" y="1209040"/>
                  </a:cubicBezTo>
                  <a:cubicBezTo>
                    <a:pt x="1984756" y="1201674"/>
                    <a:pt x="2101088" y="1182878"/>
                    <a:pt x="2196338" y="1121410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1C8F1A6-2C0B-480C-811C-27ED819A949B}"/>
                </a:ext>
              </a:extLst>
            </p:cNvPr>
            <p:cNvSpPr/>
            <p:nvPr/>
          </p:nvSpPr>
          <p:spPr>
            <a:xfrm>
              <a:off x="10289285" y="8889"/>
              <a:ext cx="1908682" cy="963663"/>
            </a:xfrm>
            <a:custGeom>
              <a:avLst/>
              <a:gdLst>
                <a:gd name="connsiteX0" fmla="*/ 0 w 1908682"/>
                <a:gd name="connsiteY0" fmla="*/ 0 h 963663"/>
                <a:gd name="connsiteX1" fmla="*/ 535051 w 1908682"/>
                <a:gd name="connsiteY1" fmla="*/ 641731 h 963663"/>
                <a:gd name="connsiteX2" fmla="*/ 816483 w 1908682"/>
                <a:gd name="connsiteY2" fmla="*/ 839470 h 963663"/>
                <a:gd name="connsiteX3" fmla="*/ 953770 w 1908682"/>
                <a:gd name="connsiteY3" fmla="*/ 889000 h 963663"/>
                <a:gd name="connsiteX4" fmla="*/ 1908683 w 1908682"/>
                <a:gd name="connsiteY4" fmla="*/ 914654 h 96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8682" h="963663">
                  <a:moveTo>
                    <a:pt x="0" y="0"/>
                  </a:moveTo>
                  <a:cubicBezTo>
                    <a:pt x="96012" y="265049"/>
                    <a:pt x="319786" y="459740"/>
                    <a:pt x="535051" y="641731"/>
                  </a:cubicBezTo>
                  <a:cubicBezTo>
                    <a:pt x="622935" y="716026"/>
                    <a:pt x="712216" y="791083"/>
                    <a:pt x="816483" y="839470"/>
                  </a:cubicBezTo>
                  <a:cubicBezTo>
                    <a:pt x="860679" y="859917"/>
                    <a:pt x="907034" y="875411"/>
                    <a:pt x="953770" y="889000"/>
                  </a:cubicBezTo>
                  <a:cubicBezTo>
                    <a:pt x="1262888" y="978916"/>
                    <a:pt x="1595121" y="987806"/>
                    <a:pt x="1908683" y="914654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C4B710F-64C8-4CA7-910C-9D327154EA7D}"/>
                </a:ext>
              </a:extLst>
            </p:cNvPr>
            <p:cNvSpPr/>
            <p:nvPr/>
          </p:nvSpPr>
          <p:spPr>
            <a:xfrm>
              <a:off x="10610722" y="13207"/>
              <a:ext cx="1572768" cy="757843"/>
            </a:xfrm>
            <a:custGeom>
              <a:avLst/>
              <a:gdLst>
                <a:gd name="connsiteX0" fmla="*/ 0 w 1572768"/>
                <a:gd name="connsiteY0" fmla="*/ 0 h 757843"/>
                <a:gd name="connsiteX1" fmla="*/ 678053 w 1572768"/>
                <a:gd name="connsiteY1" fmla="*/ 618998 h 757843"/>
                <a:gd name="connsiteX2" fmla="*/ 1572768 w 1572768"/>
                <a:gd name="connsiteY2" fmla="*/ 693293 h 75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2768" h="757843">
                  <a:moveTo>
                    <a:pt x="0" y="0"/>
                  </a:moveTo>
                  <a:cubicBezTo>
                    <a:pt x="183769" y="248031"/>
                    <a:pt x="404114" y="476758"/>
                    <a:pt x="678053" y="618998"/>
                  </a:cubicBezTo>
                  <a:cubicBezTo>
                    <a:pt x="951992" y="761238"/>
                    <a:pt x="1286256" y="808228"/>
                    <a:pt x="1572768" y="693293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0E29E8C-F68B-4C4E-BCED-D31802886F69}"/>
                </a:ext>
              </a:extLst>
            </p:cNvPr>
            <p:cNvSpPr/>
            <p:nvPr/>
          </p:nvSpPr>
          <p:spPr>
            <a:xfrm>
              <a:off x="10963147" y="16509"/>
              <a:ext cx="1228090" cy="445172"/>
            </a:xfrm>
            <a:custGeom>
              <a:avLst/>
              <a:gdLst>
                <a:gd name="connsiteX0" fmla="*/ 0 w 1228090"/>
                <a:gd name="connsiteY0" fmla="*/ 0 h 445172"/>
                <a:gd name="connsiteX1" fmla="*/ 565404 w 1228090"/>
                <a:gd name="connsiteY1" fmla="*/ 362458 h 445172"/>
                <a:gd name="connsiteX2" fmla="*/ 1228090 w 1228090"/>
                <a:gd name="connsiteY2" fmla="*/ 417576 h 44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8090" h="445172">
                  <a:moveTo>
                    <a:pt x="0" y="0"/>
                  </a:moveTo>
                  <a:cubicBezTo>
                    <a:pt x="167259" y="150622"/>
                    <a:pt x="355219" y="281686"/>
                    <a:pt x="565404" y="362458"/>
                  </a:cubicBezTo>
                  <a:cubicBezTo>
                    <a:pt x="775589" y="443230"/>
                    <a:pt x="1009523" y="471297"/>
                    <a:pt x="1228090" y="417576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DC19BF-EE8C-4D53-8D7B-7954A2ED2A62}"/>
                </a:ext>
              </a:extLst>
            </p:cNvPr>
            <p:cNvSpPr/>
            <p:nvPr/>
          </p:nvSpPr>
          <p:spPr>
            <a:xfrm>
              <a:off x="11436477" y="9525"/>
              <a:ext cx="754506" cy="224544"/>
            </a:xfrm>
            <a:custGeom>
              <a:avLst/>
              <a:gdLst>
                <a:gd name="connsiteX0" fmla="*/ 0 w 754506"/>
                <a:gd name="connsiteY0" fmla="*/ 0 h 224544"/>
                <a:gd name="connsiteX1" fmla="*/ 351663 w 754506"/>
                <a:gd name="connsiteY1" fmla="*/ 192405 h 224544"/>
                <a:gd name="connsiteX2" fmla="*/ 754507 w 754506"/>
                <a:gd name="connsiteY2" fmla="*/ 218821 h 224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506" h="224544">
                  <a:moveTo>
                    <a:pt x="0" y="0"/>
                  </a:moveTo>
                  <a:cubicBezTo>
                    <a:pt x="95631" y="95631"/>
                    <a:pt x="220599" y="159004"/>
                    <a:pt x="351663" y="192405"/>
                  </a:cubicBezTo>
                  <a:cubicBezTo>
                    <a:pt x="482727" y="225806"/>
                    <a:pt x="619760" y="230378"/>
                    <a:pt x="754507" y="218821"/>
                  </a:cubicBezTo>
                </a:path>
              </a:pathLst>
            </a:custGeom>
            <a:noFill/>
            <a:ln w="16506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5871B9F-E4AE-4319-AA42-7A044FC59BEE}"/>
              </a:ext>
            </a:extLst>
          </p:cNvPr>
          <p:cNvSpPr/>
          <p:nvPr/>
        </p:nvSpPr>
        <p:spPr>
          <a:xfrm>
            <a:off x="1340231" y="5385181"/>
            <a:ext cx="497839" cy="497840"/>
          </a:xfrm>
          <a:custGeom>
            <a:avLst/>
            <a:gdLst>
              <a:gd name="connsiteX0" fmla="*/ 497840 w 497839"/>
              <a:gd name="connsiteY0" fmla="*/ 248920 h 497840"/>
              <a:gd name="connsiteX1" fmla="*/ 248920 w 497839"/>
              <a:gd name="connsiteY1" fmla="*/ 497840 h 497840"/>
              <a:gd name="connsiteX2" fmla="*/ 0 w 497839"/>
              <a:gd name="connsiteY2" fmla="*/ 248920 h 497840"/>
              <a:gd name="connsiteX3" fmla="*/ 248920 w 497839"/>
              <a:gd name="connsiteY3" fmla="*/ 0 h 497840"/>
              <a:gd name="connsiteX4" fmla="*/ 497840 w 497839"/>
              <a:gd name="connsiteY4" fmla="*/ 24892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39" h="497840">
                <a:moveTo>
                  <a:pt x="497840" y="248920"/>
                </a:moveTo>
                <a:cubicBezTo>
                  <a:pt x="497840" y="386395"/>
                  <a:pt x="386395" y="497840"/>
                  <a:pt x="248920" y="497840"/>
                </a:cubicBezTo>
                <a:cubicBezTo>
                  <a:pt x="111445" y="497840"/>
                  <a:pt x="0" y="386395"/>
                  <a:pt x="0" y="248920"/>
                </a:cubicBezTo>
                <a:cubicBezTo>
                  <a:pt x="0" y="111446"/>
                  <a:pt x="111445" y="0"/>
                  <a:pt x="248920" y="0"/>
                </a:cubicBezTo>
                <a:cubicBezTo>
                  <a:pt x="386395" y="0"/>
                  <a:pt x="497840" y="111445"/>
                  <a:pt x="497840" y="248920"/>
                </a:cubicBezTo>
                <a:close/>
              </a:path>
            </a:pathLst>
          </a:custGeom>
          <a:solidFill>
            <a:srgbClr val="8A694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ADF84CF-F9F2-48AB-9E6E-987BAA825F23}"/>
              </a:ext>
            </a:extLst>
          </p:cNvPr>
          <p:cNvSpPr/>
          <p:nvPr/>
        </p:nvSpPr>
        <p:spPr>
          <a:xfrm>
            <a:off x="10328783" y="831342"/>
            <a:ext cx="497840" cy="497839"/>
          </a:xfrm>
          <a:custGeom>
            <a:avLst/>
            <a:gdLst>
              <a:gd name="connsiteX0" fmla="*/ 497840 w 497840"/>
              <a:gd name="connsiteY0" fmla="*/ 248920 h 497839"/>
              <a:gd name="connsiteX1" fmla="*/ 248920 w 497840"/>
              <a:gd name="connsiteY1" fmla="*/ 497840 h 497839"/>
              <a:gd name="connsiteX2" fmla="*/ 0 w 497840"/>
              <a:gd name="connsiteY2" fmla="*/ 248920 h 497839"/>
              <a:gd name="connsiteX3" fmla="*/ 248920 w 497840"/>
              <a:gd name="connsiteY3" fmla="*/ 0 h 497839"/>
              <a:gd name="connsiteX4" fmla="*/ 497840 w 497840"/>
              <a:gd name="connsiteY4" fmla="*/ 248920 h 49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40" h="497839">
                <a:moveTo>
                  <a:pt x="497840" y="248920"/>
                </a:moveTo>
                <a:cubicBezTo>
                  <a:pt x="497840" y="386395"/>
                  <a:pt x="386395" y="497840"/>
                  <a:pt x="248920" y="497840"/>
                </a:cubicBezTo>
                <a:cubicBezTo>
                  <a:pt x="111446" y="497840"/>
                  <a:pt x="0" y="386395"/>
                  <a:pt x="0" y="248920"/>
                </a:cubicBezTo>
                <a:cubicBezTo>
                  <a:pt x="0" y="111445"/>
                  <a:pt x="111446" y="0"/>
                  <a:pt x="248920" y="0"/>
                </a:cubicBezTo>
                <a:cubicBezTo>
                  <a:pt x="386395" y="0"/>
                  <a:pt x="497840" y="111445"/>
                  <a:pt x="497840" y="248920"/>
                </a:cubicBezTo>
                <a:close/>
              </a:path>
            </a:pathLst>
          </a:custGeom>
          <a:solidFill>
            <a:srgbClr val="8A694F"/>
          </a:solidFill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1180B2D-A863-4560-BD66-92135B81B096}"/>
              </a:ext>
            </a:extLst>
          </p:cNvPr>
          <p:cNvSpPr/>
          <p:nvPr/>
        </p:nvSpPr>
        <p:spPr>
          <a:xfrm>
            <a:off x="3596005" y="984885"/>
            <a:ext cx="4888229" cy="4888230"/>
          </a:xfrm>
          <a:custGeom>
            <a:avLst/>
            <a:gdLst>
              <a:gd name="connsiteX0" fmla="*/ 4888230 w 4888229"/>
              <a:gd name="connsiteY0" fmla="*/ 2444115 h 4888230"/>
              <a:gd name="connsiteX1" fmla="*/ 2444115 w 4888229"/>
              <a:gd name="connsiteY1" fmla="*/ 4888230 h 4888230"/>
              <a:gd name="connsiteX2" fmla="*/ 0 w 4888229"/>
              <a:gd name="connsiteY2" fmla="*/ 2444115 h 4888230"/>
              <a:gd name="connsiteX3" fmla="*/ 2444115 w 4888229"/>
              <a:gd name="connsiteY3" fmla="*/ 0 h 4888230"/>
              <a:gd name="connsiteX4" fmla="*/ 4888230 w 4888229"/>
              <a:gd name="connsiteY4" fmla="*/ 2444115 h 488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8229" h="4888230">
                <a:moveTo>
                  <a:pt x="4888230" y="2444115"/>
                </a:moveTo>
                <a:cubicBezTo>
                  <a:pt x="4888230" y="3793963"/>
                  <a:pt x="3793963" y="4888230"/>
                  <a:pt x="2444115" y="4888230"/>
                </a:cubicBezTo>
                <a:cubicBezTo>
                  <a:pt x="1094267" y="4888230"/>
                  <a:pt x="0" y="3793963"/>
                  <a:pt x="0" y="2444115"/>
                </a:cubicBezTo>
                <a:cubicBezTo>
                  <a:pt x="0" y="1094268"/>
                  <a:pt x="1094267" y="0"/>
                  <a:pt x="2444115" y="0"/>
                </a:cubicBezTo>
                <a:cubicBezTo>
                  <a:pt x="3793962" y="0"/>
                  <a:pt x="4888230" y="1094268"/>
                  <a:pt x="4888230" y="2444115"/>
                </a:cubicBezTo>
                <a:close/>
              </a:path>
            </a:pathLst>
          </a:custGeom>
          <a:solidFill>
            <a:srgbClr val="FFFEE9"/>
          </a:solidFill>
          <a:ln w="16506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B43E5EB-A55A-4DA7-A1E4-59C849C75C3E}"/>
              </a:ext>
            </a:extLst>
          </p:cNvPr>
          <p:cNvSpPr/>
          <p:nvPr/>
        </p:nvSpPr>
        <p:spPr>
          <a:xfrm>
            <a:off x="9016" y="3364068"/>
            <a:ext cx="12188951" cy="155271"/>
          </a:xfrm>
          <a:custGeom>
            <a:avLst/>
            <a:gdLst>
              <a:gd name="connsiteX0" fmla="*/ 0 w 12188951"/>
              <a:gd name="connsiteY0" fmla="*/ 118272 h 155271"/>
              <a:gd name="connsiteX1" fmla="*/ 2140077 w 12188951"/>
              <a:gd name="connsiteY1" fmla="*/ 122716 h 155271"/>
              <a:gd name="connsiteX2" fmla="*/ 3225165 w 12188951"/>
              <a:gd name="connsiteY2" fmla="*/ 15655 h 155271"/>
              <a:gd name="connsiteX3" fmla="*/ 4402963 w 12188951"/>
              <a:gd name="connsiteY3" fmla="*/ 11846 h 155271"/>
              <a:gd name="connsiteX4" fmla="*/ 6287262 w 12188951"/>
              <a:gd name="connsiteY4" fmla="*/ 81441 h 155271"/>
              <a:gd name="connsiteX5" fmla="*/ 7160641 w 12188951"/>
              <a:gd name="connsiteY5" fmla="*/ 97190 h 155271"/>
              <a:gd name="connsiteX6" fmla="*/ 7968361 w 12188951"/>
              <a:gd name="connsiteY6" fmla="*/ 41183 h 155271"/>
              <a:gd name="connsiteX7" fmla="*/ 10289540 w 12188951"/>
              <a:gd name="connsiteY7" fmla="*/ 112556 h 155271"/>
              <a:gd name="connsiteX8" fmla="*/ 12188952 w 12188951"/>
              <a:gd name="connsiteY8" fmla="*/ 57185 h 1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88951" h="155271">
                <a:moveTo>
                  <a:pt x="0" y="118272"/>
                </a:moveTo>
                <a:cubicBezTo>
                  <a:pt x="712470" y="149641"/>
                  <a:pt x="1436116" y="180755"/>
                  <a:pt x="2140077" y="122716"/>
                </a:cubicBezTo>
                <a:cubicBezTo>
                  <a:pt x="2504440" y="92617"/>
                  <a:pt x="2858389" y="39023"/>
                  <a:pt x="3225165" y="15655"/>
                </a:cubicBezTo>
                <a:cubicBezTo>
                  <a:pt x="3614547" y="-9236"/>
                  <a:pt x="4010406" y="289"/>
                  <a:pt x="4402963" y="11846"/>
                </a:cubicBezTo>
                <a:cubicBezTo>
                  <a:pt x="5031867" y="30260"/>
                  <a:pt x="5660136" y="53502"/>
                  <a:pt x="6287262" y="81441"/>
                </a:cubicBezTo>
                <a:cubicBezTo>
                  <a:pt x="6577711" y="94396"/>
                  <a:pt x="6869939" y="108366"/>
                  <a:pt x="7160641" y="97190"/>
                </a:cubicBezTo>
                <a:cubicBezTo>
                  <a:pt x="7432167" y="86776"/>
                  <a:pt x="7697470" y="54391"/>
                  <a:pt x="7968361" y="41183"/>
                </a:cubicBezTo>
                <a:cubicBezTo>
                  <a:pt x="8740902" y="3336"/>
                  <a:pt x="9512554" y="121573"/>
                  <a:pt x="10289540" y="112556"/>
                </a:cubicBezTo>
                <a:cubicBezTo>
                  <a:pt x="10925810" y="105191"/>
                  <a:pt x="11560302" y="12608"/>
                  <a:pt x="12188952" y="57185"/>
                </a:cubicBezTo>
              </a:path>
            </a:pathLst>
          </a:custGeom>
          <a:noFill/>
          <a:ln w="16506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CE51FF-43BE-400C-ADAA-606A9DCDC262}"/>
              </a:ext>
            </a:extLst>
          </p:cNvPr>
          <p:cNvSpPr txBox="1"/>
          <p:nvPr/>
        </p:nvSpPr>
        <p:spPr>
          <a:xfrm>
            <a:off x="4406216" y="2488629"/>
            <a:ext cx="32856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spc="8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B73B2F-09F2-45BD-BE70-14EA151BBF75}"/>
              </a:ext>
            </a:extLst>
          </p:cNvPr>
          <p:cNvSpPr txBox="1"/>
          <p:nvPr/>
        </p:nvSpPr>
        <p:spPr>
          <a:xfrm>
            <a:off x="4469681" y="3911114"/>
            <a:ext cx="32856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spc="800" baseline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ABF262-91CE-4EB4-ACC1-4D5099B4A850}"/>
              </a:ext>
            </a:extLst>
          </p:cNvPr>
          <p:cNvSpPr txBox="1"/>
          <p:nvPr/>
        </p:nvSpPr>
        <p:spPr>
          <a:xfrm>
            <a:off x="8695343" y="4905099"/>
            <a:ext cx="311838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pPr algn="thaiDist"/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AD008D-6E99-42E7-9116-8309B89E2E35}"/>
              </a:ext>
            </a:extLst>
          </p:cNvPr>
          <p:cNvSpPr txBox="1"/>
          <p:nvPr/>
        </p:nvSpPr>
        <p:spPr>
          <a:xfrm>
            <a:off x="475079" y="598650"/>
            <a:ext cx="30252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pPr algn="thaiDist"/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98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99EB6F9-AC4F-421C-A84E-7B794D506B85}"/>
              </a:ext>
            </a:extLst>
          </p:cNvPr>
          <p:cNvGrpSpPr/>
          <p:nvPr/>
        </p:nvGrpSpPr>
        <p:grpSpPr>
          <a:xfrm>
            <a:off x="2889819" y="-23107"/>
            <a:ext cx="6412362" cy="6977772"/>
            <a:chOff x="2889819" y="-23107"/>
            <a:chExt cx="6412362" cy="6977772"/>
          </a:xfrm>
        </p:grpSpPr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EB8C4A24-CD75-4E3D-AAFB-AB2C8AA533CC}"/>
                </a:ext>
              </a:extLst>
            </p:cNvPr>
            <p:cNvGrpSpPr/>
            <p:nvPr/>
          </p:nvGrpSpPr>
          <p:grpSpPr>
            <a:xfrm>
              <a:off x="2889819" y="-16206"/>
              <a:ext cx="6412362" cy="6970871"/>
              <a:chOff x="-6852173" y="-2094"/>
              <a:chExt cx="6412362" cy="6970871"/>
            </a:xfrm>
          </p:grpSpPr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9474422A-1FA0-4B8A-BB65-AB81FE0773D6}"/>
                  </a:ext>
                </a:extLst>
              </p:cNvPr>
              <p:cNvSpPr/>
              <p:nvPr/>
            </p:nvSpPr>
            <p:spPr>
              <a:xfrm>
                <a:off x="-5296254" y="6699151"/>
                <a:ext cx="4466716" cy="114543"/>
              </a:xfrm>
              <a:custGeom>
                <a:avLst/>
                <a:gdLst>
                  <a:gd name="connsiteX0" fmla="*/ 0 w 3350037"/>
                  <a:gd name="connsiteY0" fmla="*/ 65436 h 85907"/>
                  <a:gd name="connsiteX1" fmla="*/ 588169 w 3350037"/>
                  <a:gd name="connsiteY1" fmla="*/ 67913 h 85907"/>
                  <a:gd name="connsiteX2" fmla="*/ 886397 w 3350037"/>
                  <a:gd name="connsiteY2" fmla="*/ 8668 h 85907"/>
                  <a:gd name="connsiteX3" fmla="*/ 1210056 w 3350037"/>
                  <a:gd name="connsiteY3" fmla="*/ 6572 h 85907"/>
                  <a:gd name="connsiteX4" fmla="*/ 1727931 w 3350037"/>
                  <a:gd name="connsiteY4" fmla="*/ 45053 h 85907"/>
                  <a:gd name="connsiteX5" fmla="*/ 1967960 w 3350037"/>
                  <a:gd name="connsiteY5" fmla="*/ 53721 h 85907"/>
                  <a:gd name="connsiteX6" fmla="*/ 2189989 w 3350037"/>
                  <a:gd name="connsiteY6" fmla="*/ 22765 h 85907"/>
                  <a:gd name="connsiteX7" fmla="*/ 2827973 w 3350037"/>
                  <a:gd name="connsiteY7" fmla="*/ 62198 h 85907"/>
                  <a:gd name="connsiteX8" fmla="*/ 3350038 w 3350037"/>
                  <a:gd name="connsiteY8" fmla="*/ 31623 h 85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50037" h="85907">
                    <a:moveTo>
                      <a:pt x="0" y="65436"/>
                    </a:moveTo>
                    <a:cubicBezTo>
                      <a:pt x="195834" y="82772"/>
                      <a:pt x="394716" y="100012"/>
                      <a:pt x="588169" y="67913"/>
                    </a:cubicBezTo>
                    <a:cubicBezTo>
                      <a:pt x="688277" y="51340"/>
                      <a:pt x="785622" y="21622"/>
                      <a:pt x="886397" y="8668"/>
                    </a:cubicBezTo>
                    <a:cubicBezTo>
                      <a:pt x="993458" y="-5144"/>
                      <a:pt x="1102233" y="190"/>
                      <a:pt x="1210056" y="6572"/>
                    </a:cubicBezTo>
                    <a:cubicBezTo>
                      <a:pt x="1382935" y="16764"/>
                      <a:pt x="1555528" y="29622"/>
                      <a:pt x="1727931" y="45053"/>
                    </a:cubicBezTo>
                    <a:cubicBezTo>
                      <a:pt x="1807750" y="52197"/>
                      <a:pt x="1888046" y="59912"/>
                      <a:pt x="1967960" y="53721"/>
                    </a:cubicBezTo>
                    <a:cubicBezTo>
                      <a:pt x="2042636" y="47911"/>
                      <a:pt x="2115503" y="30099"/>
                      <a:pt x="2189989" y="22765"/>
                    </a:cubicBezTo>
                    <a:cubicBezTo>
                      <a:pt x="2402301" y="1905"/>
                      <a:pt x="2614423" y="67246"/>
                      <a:pt x="2827973" y="62198"/>
                    </a:cubicBezTo>
                    <a:cubicBezTo>
                      <a:pt x="3002852" y="58103"/>
                      <a:pt x="3177254" y="6953"/>
                      <a:pt x="3350038" y="31623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908EB3CF-73C2-48BA-95B6-CD7A6C54CF11}"/>
                  </a:ext>
                </a:extLst>
              </p:cNvPr>
              <p:cNvSpPr/>
              <p:nvPr/>
            </p:nvSpPr>
            <p:spPr>
              <a:xfrm>
                <a:off x="-5295110" y="6552355"/>
                <a:ext cx="4453253" cy="138413"/>
              </a:xfrm>
              <a:custGeom>
                <a:avLst/>
                <a:gdLst>
                  <a:gd name="connsiteX0" fmla="*/ 0 w 3339940"/>
                  <a:gd name="connsiteY0" fmla="*/ 103810 h 103810"/>
                  <a:gd name="connsiteX1" fmla="*/ 1019461 w 3339940"/>
                  <a:gd name="connsiteY1" fmla="*/ 13323 h 103810"/>
                  <a:gd name="connsiteX2" fmla="*/ 1374553 w 3339940"/>
                  <a:gd name="connsiteY2" fmla="*/ 2845 h 103810"/>
                  <a:gd name="connsiteX3" fmla="*/ 1689735 w 3339940"/>
                  <a:gd name="connsiteY3" fmla="*/ 40373 h 103810"/>
                  <a:gd name="connsiteX4" fmla="*/ 2186559 w 3339940"/>
                  <a:gd name="connsiteY4" fmla="*/ 50851 h 103810"/>
                  <a:gd name="connsiteX5" fmla="*/ 3339941 w 3339940"/>
                  <a:gd name="connsiteY5" fmla="*/ 26467 h 103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39940" h="103810">
                    <a:moveTo>
                      <a:pt x="0" y="103810"/>
                    </a:moveTo>
                    <a:cubicBezTo>
                      <a:pt x="339376" y="69997"/>
                      <a:pt x="679228" y="39802"/>
                      <a:pt x="1019461" y="13323"/>
                    </a:cubicBezTo>
                    <a:cubicBezTo>
                      <a:pt x="1137571" y="4083"/>
                      <a:pt x="1256348" y="-4680"/>
                      <a:pt x="1374553" y="2845"/>
                    </a:cubicBezTo>
                    <a:cubicBezTo>
                      <a:pt x="1480280" y="9608"/>
                      <a:pt x="1584484" y="29229"/>
                      <a:pt x="1689735" y="40373"/>
                    </a:cubicBezTo>
                    <a:cubicBezTo>
                      <a:pt x="1854422" y="57804"/>
                      <a:pt x="2020824" y="54375"/>
                      <a:pt x="2186559" y="50851"/>
                    </a:cubicBezTo>
                    <a:cubicBezTo>
                      <a:pt x="2570988" y="42755"/>
                      <a:pt x="2955512" y="34659"/>
                      <a:pt x="3339941" y="26467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B085C8AE-CBA7-4C51-8FBF-D1C44D166853}"/>
                  </a:ext>
                </a:extLst>
              </p:cNvPr>
              <p:cNvSpPr/>
              <p:nvPr/>
            </p:nvSpPr>
            <p:spPr>
              <a:xfrm>
                <a:off x="-5295746" y="6351805"/>
                <a:ext cx="4458843" cy="141505"/>
              </a:xfrm>
              <a:custGeom>
                <a:avLst/>
                <a:gdLst>
                  <a:gd name="connsiteX0" fmla="*/ 0 w 3344132"/>
                  <a:gd name="connsiteY0" fmla="*/ 98774 h 106129"/>
                  <a:gd name="connsiteX1" fmla="*/ 778478 w 3344132"/>
                  <a:gd name="connsiteY1" fmla="*/ 76105 h 106129"/>
                  <a:gd name="connsiteX2" fmla="*/ 1105091 w 3344132"/>
                  <a:gd name="connsiteY2" fmla="*/ 28861 h 106129"/>
                  <a:gd name="connsiteX3" fmla="*/ 1453991 w 3344132"/>
                  <a:gd name="connsiteY3" fmla="*/ 53149 h 106129"/>
                  <a:gd name="connsiteX4" fmla="*/ 1777841 w 3344132"/>
                  <a:gd name="connsiteY4" fmla="*/ 66008 h 106129"/>
                  <a:gd name="connsiteX5" fmla="*/ 3344132 w 3344132"/>
                  <a:gd name="connsiteY5" fmla="*/ 0 h 10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4132" h="106129">
                    <a:moveTo>
                      <a:pt x="0" y="98774"/>
                    </a:moveTo>
                    <a:cubicBezTo>
                      <a:pt x="259937" y="107537"/>
                      <a:pt x="522065" y="116110"/>
                      <a:pt x="778478" y="76105"/>
                    </a:cubicBezTo>
                    <a:cubicBezTo>
                      <a:pt x="887254" y="59150"/>
                      <a:pt x="994886" y="33433"/>
                      <a:pt x="1105091" y="28861"/>
                    </a:cubicBezTo>
                    <a:cubicBezTo>
                      <a:pt x="1221772" y="24003"/>
                      <a:pt x="1337786" y="43053"/>
                      <a:pt x="1453991" y="53149"/>
                    </a:cubicBezTo>
                    <a:cubicBezTo>
                      <a:pt x="1453991" y="53149"/>
                      <a:pt x="1553718" y="60293"/>
                      <a:pt x="1777841" y="66008"/>
                    </a:cubicBezTo>
                    <a:cubicBezTo>
                      <a:pt x="2013109" y="72009"/>
                      <a:pt x="2584418" y="58579"/>
                      <a:pt x="3344132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4651F26D-A690-4217-9BBB-A46C8C17E579}"/>
                  </a:ext>
                </a:extLst>
              </p:cNvPr>
              <p:cNvSpPr/>
              <p:nvPr/>
            </p:nvSpPr>
            <p:spPr>
              <a:xfrm>
                <a:off x="-5296254" y="6148224"/>
                <a:ext cx="4461383" cy="172013"/>
              </a:xfrm>
              <a:custGeom>
                <a:avLst/>
                <a:gdLst>
                  <a:gd name="connsiteX0" fmla="*/ 0 w 3346037"/>
                  <a:gd name="connsiteY0" fmla="*/ 84392 h 129010"/>
                  <a:gd name="connsiteX1" fmla="*/ 802196 w 3346037"/>
                  <a:gd name="connsiteY1" fmla="*/ 88202 h 129010"/>
                  <a:gd name="connsiteX2" fmla="*/ 1296353 w 3346037"/>
                  <a:gd name="connsiteY2" fmla="*/ 90107 h 129010"/>
                  <a:gd name="connsiteX3" fmla="*/ 1644015 w 3346037"/>
                  <a:gd name="connsiteY3" fmla="*/ 40481 h 129010"/>
                  <a:gd name="connsiteX4" fmla="*/ 2190845 w 3346037"/>
                  <a:gd name="connsiteY4" fmla="*/ 17050 h 129010"/>
                  <a:gd name="connsiteX5" fmla="*/ 2523364 w 3346037"/>
                  <a:gd name="connsiteY5" fmla="*/ 43053 h 129010"/>
                  <a:gd name="connsiteX6" fmla="*/ 3346038 w 3346037"/>
                  <a:gd name="connsiteY6" fmla="*/ 0 h 129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6037" h="129010">
                    <a:moveTo>
                      <a:pt x="0" y="84392"/>
                    </a:moveTo>
                    <a:cubicBezTo>
                      <a:pt x="250317" y="176975"/>
                      <a:pt x="532257" y="98393"/>
                      <a:pt x="802196" y="88202"/>
                    </a:cubicBezTo>
                    <a:cubicBezTo>
                      <a:pt x="966883" y="82010"/>
                      <a:pt x="1132046" y="101918"/>
                      <a:pt x="1296353" y="90107"/>
                    </a:cubicBezTo>
                    <a:cubicBezTo>
                      <a:pt x="1413320" y="81725"/>
                      <a:pt x="1528191" y="57245"/>
                      <a:pt x="1644015" y="40481"/>
                    </a:cubicBezTo>
                    <a:cubicBezTo>
                      <a:pt x="1824609" y="14288"/>
                      <a:pt x="2008347" y="6382"/>
                      <a:pt x="2190845" y="17050"/>
                    </a:cubicBezTo>
                    <a:cubicBezTo>
                      <a:pt x="2301907" y="23527"/>
                      <a:pt x="2412302" y="36957"/>
                      <a:pt x="2523364" y="43053"/>
                    </a:cubicBezTo>
                    <a:cubicBezTo>
                      <a:pt x="2797874" y="58198"/>
                      <a:pt x="3072860" y="29051"/>
                      <a:pt x="3346038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4A36828-7587-4B58-B5EB-48E8B57AC6C8}"/>
                  </a:ext>
                </a:extLst>
              </p:cNvPr>
              <p:cNvSpPr/>
              <p:nvPr/>
            </p:nvSpPr>
            <p:spPr>
              <a:xfrm>
                <a:off x="-5296254" y="5996840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2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194A4ED5-497D-452A-98B0-0418D7DB3C68}"/>
                  </a:ext>
                </a:extLst>
              </p:cNvPr>
              <p:cNvSpPr/>
              <p:nvPr/>
            </p:nvSpPr>
            <p:spPr>
              <a:xfrm>
                <a:off x="-5296254" y="5745071"/>
                <a:ext cx="4453255" cy="174063"/>
              </a:xfrm>
              <a:custGeom>
                <a:avLst/>
                <a:gdLst>
                  <a:gd name="connsiteX0" fmla="*/ 0 w 3339941"/>
                  <a:gd name="connsiteY0" fmla="*/ 69289 h 130547"/>
                  <a:gd name="connsiteX1" fmla="*/ 792194 w 3339941"/>
                  <a:gd name="connsiteY1" fmla="*/ 73385 h 130547"/>
                  <a:gd name="connsiteX2" fmla="*/ 985076 w 3339941"/>
                  <a:gd name="connsiteY2" fmla="*/ 63193 h 130547"/>
                  <a:gd name="connsiteX3" fmla="*/ 1184339 w 3339941"/>
                  <a:gd name="connsiteY3" fmla="*/ 89291 h 130547"/>
                  <a:gd name="connsiteX4" fmla="*/ 1785842 w 3339941"/>
                  <a:gd name="connsiteY4" fmla="*/ 129963 h 130547"/>
                  <a:gd name="connsiteX5" fmla="*/ 2161890 w 3339941"/>
                  <a:gd name="connsiteY5" fmla="*/ 105008 h 130547"/>
                  <a:gd name="connsiteX6" fmla="*/ 3339942 w 3339941"/>
                  <a:gd name="connsiteY6" fmla="*/ 22426 h 130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39941" h="130547">
                    <a:moveTo>
                      <a:pt x="0" y="69289"/>
                    </a:moveTo>
                    <a:cubicBezTo>
                      <a:pt x="262985" y="95006"/>
                      <a:pt x="528924" y="96340"/>
                      <a:pt x="792194" y="73385"/>
                    </a:cubicBezTo>
                    <a:cubicBezTo>
                      <a:pt x="856393" y="67765"/>
                      <a:pt x="920687" y="60716"/>
                      <a:pt x="985076" y="63193"/>
                    </a:cubicBezTo>
                    <a:cubicBezTo>
                      <a:pt x="1052227" y="65764"/>
                      <a:pt x="1118235" y="78623"/>
                      <a:pt x="1184339" y="89291"/>
                    </a:cubicBezTo>
                    <a:cubicBezTo>
                      <a:pt x="1382649" y="121200"/>
                      <a:pt x="1584579" y="133487"/>
                      <a:pt x="1785842" y="129963"/>
                    </a:cubicBezTo>
                    <a:cubicBezTo>
                      <a:pt x="1911572" y="127772"/>
                      <a:pt x="2037207" y="119390"/>
                      <a:pt x="2161890" y="105008"/>
                    </a:cubicBezTo>
                    <a:cubicBezTo>
                      <a:pt x="2554701" y="59669"/>
                      <a:pt x="2951226" y="-45964"/>
                      <a:pt x="3339942" y="22426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038840B9-A08B-457E-9E2A-ACB04BEF1FAA}"/>
                  </a:ext>
                </a:extLst>
              </p:cNvPr>
              <p:cNvSpPr/>
              <p:nvPr/>
            </p:nvSpPr>
            <p:spPr>
              <a:xfrm>
                <a:off x="-5296254" y="5563008"/>
                <a:ext cx="4466716" cy="114543"/>
              </a:xfrm>
              <a:custGeom>
                <a:avLst/>
                <a:gdLst>
                  <a:gd name="connsiteX0" fmla="*/ 0 w 3350037"/>
                  <a:gd name="connsiteY0" fmla="*/ 65437 h 85907"/>
                  <a:gd name="connsiteX1" fmla="*/ 588169 w 3350037"/>
                  <a:gd name="connsiteY1" fmla="*/ 67913 h 85907"/>
                  <a:gd name="connsiteX2" fmla="*/ 886397 w 3350037"/>
                  <a:gd name="connsiteY2" fmla="*/ 8668 h 85907"/>
                  <a:gd name="connsiteX3" fmla="*/ 1210056 w 3350037"/>
                  <a:gd name="connsiteY3" fmla="*/ 6572 h 85907"/>
                  <a:gd name="connsiteX4" fmla="*/ 1727931 w 3350037"/>
                  <a:gd name="connsiteY4" fmla="*/ 45053 h 85907"/>
                  <a:gd name="connsiteX5" fmla="*/ 1967960 w 3350037"/>
                  <a:gd name="connsiteY5" fmla="*/ 53721 h 85907"/>
                  <a:gd name="connsiteX6" fmla="*/ 2189989 w 3350037"/>
                  <a:gd name="connsiteY6" fmla="*/ 22765 h 85907"/>
                  <a:gd name="connsiteX7" fmla="*/ 2827973 w 3350037"/>
                  <a:gd name="connsiteY7" fmla="*/ 62198 h 85907"/>
                  <a:gd name="connsiteX8" fmla="*/ 3350038 w 3350037"/>
                  <a:gd name="connsiteY8" fmla="*/ 31623 h 85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50037" h="85907">
                    <a:moveTo>
                      <a:pt x="0" y="65437"/>
                    </a:moveTo>
                    <a:cubicBezTo>
                      <a:pt x="195834" y="82772"/>
                      <a:pt x="394716" y="100013"/>
                      <a:pt x="588169" y="67913"/>
                    </a:cubicBezTo>
                    <a:cubicBezTo>
                      <a:pt x="688277" y="51340"/>
                      <a:pt x="785622" y="21622"/>
                      <a:pt x="886397" y="8668"/>
                    </a:cubicBezTo>
                    <a:cubicBezTo>
                      <a:pt x="993458" y="-5144"/>
                      <a:pt x="1102233" y="190"/>
                      <a:pt x="1210056" y="6572"/>
                    </a:cubicBezTo>
                    <a:cubicBezTo>
                      <a:pt x="1382935" y="16764"/>
                      <a:pt x="1555528" y="29623"/>
                      <a:pt x="1727931" y="45053"/>
                    </a:cubicBezTo>
                    <a:cubicBezTo>
                      <a:pt x="1807750" y="52197"/>
                      <a:pt x="1888046" y="59912"/>
                      <a:pt x="1967960" y="53721"/>
                    </a:cubicBezTo>
                    <a:cubicBezTo>
                      <a:pt x="2042636" y="47911"/>
                      <a:pt x="2115503" y="30099"/>
                      <a:pt x="2189989" y="22765"/>
                    </a:cubicBezTo>
                    <a:cubicBezTo>
                      <a:pt x="2402301" y="1905"/>
                      <a:pt x="2614423" y="67247"/>
                      <a:pt x="2827973" y="62198"/>
                    </a:cubicBezTo>
                    <a:cubicBezTo>
                      <a:pt x="3002852" y="58103"/>
                      <a:pt x="3177254" y="6953"/>
                      <a:pt x="3350038" y="31623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60F9ADE3-3092-4354-A1C0-1008523E75E1}"/>
                  </a:ext>
                </a:extLst>
              </p:cNvPr>
              <p:cNvSpPr/>
              <p:nvPr/>
            </p:nvSpPr>
            <p:spPr>
              <a:xfrm>
                <a:off x="-5295110" y="5416087"/>
                <a:ext cx="4453253" cy="138412"/>
              </a:xfrm>
              <a:custGeom>
                <a:avLst/>
                <a:gdLst>
                  <a:gd name="connsiteX0" fmla="*/ 0 w 3339940"/>
                  <a:gd name="connsiteY0" fmla="*/ 103810 h 103809"/>
                  <a:gd name="connsiteX1" fmla="*/ 1019461 w 3339940"/>
                  <a:gd name="connsiteY1" fmla="*/ 13322 h 103809"/>
                  <a:gd name="connsiteX2" fmla="*/ 1374553 w 3339940"/>
                  <a:gd name="connsiteY2" fmla="*/ 2845 h 103809"/>
                  <a:gd name="connsiteX3" fmla="*/ 1689735 w 3339940"/>
                  <a:gd name="connsiteY3" fmla="*/ 40374 h 103809"/>
                  <a:gd name="connsiteX4" fmla="*/ 2186559 w 3339940"/>
                  <a:gd name="connsiteY4" fmla="*/ 50851 h 103809"/>
                  <a:gd name="connsiteX5" fmla="*/ 3339941 w 3339940"/>
                  <a:gd name="connsiteY5" fmla="*/ 26467 h 103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39940" h="103809">
                    <a:moveTo>
                      <a:pt x="0" y="103810"/>
                    </a:moveTo>
                    <a:cubicBezTo>
                      <a:pt x="339376" y="69996"/>
                      <a:pt x="679228" y="39802"/>
                      <a:pt x="1019461" y="13322"/>
                    </a:cubicBezTo>
                    <a:cubicBezTo>
                      <a:pt x="1137571" y="4083"/>
                      <a:pt x="1256348" y="-4680"/>
                      <a:pt x="1374553" y="2845"/>
                    </a:cubicBezTo>
                    <a:cubicBezTo>
                      <a:pt x="1480280" y="9608"/>
                      <a:pt x="1584484" y="29229"/>
                      <a:pt x="1689735" y="40374"/>
                    </a:cubicBezTo>
                    <a:cubicBezTo>
                      <a:pt x="1854422" y="57804"/>
                      <a:pt x="2020824" y="54375"/>
                      <a:pt x="2186559" y="50851"/>
                    </a:cubicBezTo>
                    <a:cubicBezTo>
                      <a:pt x="2570988" y="42755"/>
                      <a:pt x="2955512" y="34659"/>
                      <a:pt x="3339941" y="26467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7E215865-5E99-4256-9F04-457D429F5E48}"/>
                  </a:ext>
                </a:extLst>
              </p:cNvPr>
              <p:cNvSpPr/>
              <p:nvPr/>
            </p:nvSpPr>
            <p:spPr>
              <a:xfrm>
                <a:off x="-5295746" y="5215536"/>
                <a:ext cx="4458843" cy="141505"/>
              </a:xfrm>
              <a:custGeom>
                <a:avLst/>
                <a:gdLst>
                  <a:gd name="connsiteX0" fmla="*/ 0 w 3344132"/>
                  <a:gd name="connsiteY0" fmla="*/ 98774 h 106129"/>
                  <a:gd name="connsiteX1" fmla="*/ 778478 w 3344132"/>
                  <a:gd name="connsiteY1" fmla="*/ 76105 h 106129"/>
                  <a:gd name="connsiteX2" fmla="*/ 1105091 w 3344132"/>
                  <a:gd name="connsiteY2" fmla="*/ 28861 h 106129"/>
                  <a:gd name="connsiteX3" fmla="*/ 1453991 w 3344132"/>
                  <a:gd name="connsiteY3" fmla="*/ 53149 h 106129"/>
                  <a:gd name="connsiteX4" fmla="*/ 1777841 w 3344132"/>
                  <a:gd name="connsiteY4" fmla="*/ 66008 h 106129"/>
                  <a:gd name="connsiteX5" fmla="*/ 3344132 w 3344132"/>
                  <a:gd name="connsiteY5" fmla="*/ 0 h 106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4132" h="106129">
                    <a:moveTo>
                      <a:pt x="0" y="98774"/>
                    </a:moveTo>
                    <a:cubicBezTo>
                      <a:pt x="259937" y="107537"/>
                      <a:pt x="522065" y="116109"/>
                      <a:pt x="778478" y="76105"/>
                    </a:cubicBezTo>
                    <a:cubicBezTo>
                      <a:pt x="887254" y="59150"/>
                      <a:pt x="994886" y="33433"/>
                      <a:pt x="1105091" y="28861"/>
                    </a:cubicBezTo>
                    <a:cubicBezTo>
                      <a:pt x="1221772" y="24003"/>
                      <a:pt x="1337786" y="43053"/>
                      <a:pt x="1453991" y="53149"/>
                    </a:cubicBezTo>
                    <a:cubicBezTo>
                      <a:pt x="1453991" y="53149"/>
                      <a:pt x="1553718" y="60293"/>
                      <a:pt x="1777841" y="66008"/>
                    </a:cubicBezTo>
                    <a:cubicBezTo>
                      <a:pt x="2013109" y="72009"/>
                      <a:pt x="2584418" y="58579"/>
                      <a:pt x="3344132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E8359457-FB00-49DD-A15C-7F5F3DCB9677}"/>
                  </a:ext>
                </a:extLst>
              </p:cNvPr>
              <p:cNvSpPr/>
              <p:nvPr/>
            </p:nvSpPr>
            <p:spPr>
              <a:xfrm>
                <a:off x="-5296254" y="5011956"/>
                <a:ext cx="4461383" cy="172013"/>
              </a:xfrm>
              <a:custGeom>
                <a:avLst/>
                <a:gdLst>
                  <a:gd name="connsiteX0" fmla="*/ 0 w 3346037"/>
                  <a:gd name="connsiteY0" fmla="*/ 84391 h 129010"/>
                  <a:gd name="connsiteX1" fmla="*/ 802196 w 3346037"/>
                  <a:gd name="connsiteY1" fmla="*/ 88201 h 129010"/>
                  <a:gd name="connsiteX2" fmla="*/ 1296353 w 3346037"/>
                  <a:gd name="connsiteY2" fmla="*/ 90106 h 129010"/>
                  <a:gd name="connsiteX3" fmla="*/ 1644015 w 3346037"/>
                  <a:gd name="connsiteY3" fmla="*/ 40481 h 129010"/>
                  <a:gd name="connsiteX4" fmla="*/ 2190845 w 3346037"/>
                  <a:gd name="connsiteY4" fmla="*/ 17050 h 129010"/>
                  <a:gd name="connsiteX5" fmla="*/ 2523364 w 3346037"/>
                  <a:gd name="connsiteY5" fmla="*/ 43053 h 129010"/>
                  <a:gd name="connsiteX6" fmla="*/ 3346038 w 3346037"/>
                  <a:gd name="connsiteY6" fmla="*/ 0 h 129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6037" h="129010">
                    <a:moveTo>
                      <a:pt x="0" y="84391"/>
                    </a:moveTo>
                    <a:cubicBezTo>
                      <a:pt x="250317" y="176974"/>
                      <a:pt x="532257" y="98393"/>
                      <a:pt x="802196" y="88201"/>
                    </a:cubicBezTo>
                    <a:cubicBezTo>
                      <a:pt x="966883" y="82010"/>
                      <a:pt x="1132046" y="101917"/>
                      <a:pt x="1296353" y="90106"/>
                    </a:cubicBezTo>
                    <a:cubicBezTo>
                      <a:pt x="1413320" y="81724"/>
                      <a:pt x="1528191" y="57245"/>
                      <a:pt x="1644015" y="40481"/>
                    </a:cubicBezTo>
                    <a:cubicBezTo>
                      <a:pt x="1824609" y="14288"/>
                      <a:pt x="2008347" y="6382"/>
                      <a:pt x="2190845" y="17050"/>
                    </a:cubicBezTo>
                    <a:cubicBezTo>
                      <a:pt x="2301907" y="23526"/>
                      <a:pt x="2412302" y="36957"/>
                      <a:pt x="2523364" y="43053"/>
                    </a:cubicBezTo>
                    <a:cubicBezTo>
                      <a:pt x="2797874" y="58198"/>
                      <a:pt x="3072860" y="29051"/>
                      <a:pt x="3346038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0BB09081-33A6-4B58-9070-5F4572927D39}"/>
                  </a:ext>
                </a:extLst>
              </p:cNvPr>
              <p:cNvSpPr/>
              <p:nvPr/>
            </p:nvSpPr>
            <p:spPr>
              <a:xfrm>
                <a:off x="-5296254" y="4860699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2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A81EA87A-81FE-4ADA-909C-7EC0463719BB}"/>
                  </a:ext>
                </a:extLst>
              </p:cNvPr>
              <p:cNvSpPr/>
              <p:nvPr/>
            </p:nvSpPr>
            <p:spPr>
              <a:xfrm>
                <a:off x="-5296254" y="4608928"/>
                <a:ext cx="4453255" cy="174061"/>
              </a:xfrm>
              <a:custGeom>
                <a:avLst/>
                <a:gdLst>
                  <a:gd name="connsiteX0" fmla="*/ 0 w 3339941"/>
                  <a:gd name="connsiteY0" fmla="*/ 69289 h 130546"/>
                  <a:gd name="connsiteX1" fmla="*/ 792194 w 3339941"/>
                  <a:gd name="connsiteY1" fmla="*/ 73384 h 130546"/>
                  <a:gd name="connsiteX2" fmla="*/ 985076 w 3339941"/>
                  <a:gd name="connsiteY2" fmla="*/ 63193 h 130546"/>
                  <a:gd name="connsiteX3" fmla="*/ 1184339 w 3339941"/>
                  <a:gd name="connsiteY3" fmla="*/ 89291 h 130546"/>
                  <a:gd name="connsiteX4" fmla="*/ 1785842 w 3339941"/>
                  <a:gd name="connsiteY4" fmla="*/ 129963 h 130546"/>
                  <a:gd name="connsiteX5" fmla="*/ 2161890 w 3339941"/>
                  <a:gd name="connsiteY5" fmla="*/ 105007 h 130546"/>
                  <a:gd name="connsiteX6" fmla="*/ 3339942 w 3339941"/>
                  <a:gd name="connsiteY6" fmla="*/ 22426 h 13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39941" h="130546">
                    <a:moveTo>
                      <a:pt x="0" y="69289"/>
                    </a:moveTo>
                    <a:cubicBezTo>
                      <a:pt x="262985" y="95006"/>
                      <a:pt x="528924" y="96340"/>
                      <a:pt x="792194" y="73384"/>
                    </a:cubicBezTo>
                    <a:cubicBezTo>
                      <a:pt x="856393" y="67765"/>
                      <a:pt x="920687" y="60716"/>
                      <a:pt x="985076" y="63193"/>
                    </a:cubicBezTo>
                    <a:cubicBezTo>
                      <a:pt x="1052227" y="65765"/>
                      <a:pt x="1118235" y="78623"/>
                      <a:pt x="1184339" y="89291"/>
                    </a:cubicBezTo>
                    <a:cubicBezTo>
                      <a:pt x="1382649" y="121200"/>
                      <a:pt x="1584579" y="133487"/>
                      <a:pt x="1785842" y="129963"/>
                    </a:cubicBezTo>
                    <a:cubicBezTo>
                      <a:pt x="1911572" y="127772"/>
                      <a:pt x="2037207" y="119390"/>
                      <a:pt x="2161890" y="105007"/>
                    </a:cubicBezTo>
                    <a:cubicBezTo>
                      <a:pt x="2554701" y="59669"/>
                      <a:pt x="2951226" y="-45964"/>
                      <a:pt x="3339942" y="22426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DCE38C30-9F07-48BC-A375-CDCE44EB3BA2}"/>
                  </a:ext>
                </a:extLst>
              </p:cNvPr>
              <p:cNvSpPr/>
              <p:nvPr/>
            </p:nvSpPr>
            <p:spPr>
              <a:xfrm>
                <a:off x="-5296254" y="4390291"/>
                <a:ext cx="4466716" cy="114543"/>
              </a:xfrm>
              <a:custGeom>
                <a:avLst/>
                <a:gdLst>
                  <a:gd name="connsiteX0" fmla="*/ 0 w 3350037"/>
                  <a:gd name="connsiteY0" fmla="*/ 65437 h 85907"/>
                  <a:gd name="connsiteX1" fmla="*/ 588169 w 3350037"/>
                  <a:gd name="connsiteY1" fmla="*/ 67913 h 85907"/>
                  <a:gd name="connsiteX2" fmla="*/ 886397 w 3350037"/>
                  <a:gd name="connsiteY2" fmla="*/ 8668 h 85907"/>
                  <a:gd name="connsiteX3" fmla="*/ 1210056 w 3350037"/>
                  <a:gd name="connsiteY3" fmla="*/ 6572 h 85907"/>
                  <a:gd name="connsiteX4" fmla="*/ 1727931 w 3350037"/>
                  <a:gd name="connsiteY4" fmla="*/ 45053 h 85907"/>
                  <a:gd name="connsiteX5" fmla="*/ 1967960 w 3350037"/>
                  <a:gd name="connsiteY5" fmla="*/ 53721 h 85907"/>
                  <a:gd name="connsiteX6" fmla="*/ 2189989 w 3350037"/>
                  <a:gd name="connsiteY6" fmla="*/ 22765 h 85907"/>
                  <a:gd name="connsiteX7" fmla="*/ 2827973 w 3350037"/>
                  <a:gd name="connsiteY7" fmla="*/ 62198 h 85907"/>
                  <a:gd name="connsiteX8" fmla="*/ 3350038 w 3350037"/>
                  <a:gd name="connsiteY8" fmla="*/ 31623 h 85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50037" h="85907">
                    <a:moveTo>
                      <a:pt x="0" y="65437"/>
                    </a:moveTo>
                    <a:cubicBezTo>
                      <a:pt x="195834" y="82772"/>
                      <a:pt x="394716" y="100013"/>
                      <a:pt x="588169" y="67913"/>
                    </a:cubicBezTo>
                    <a:cubicBezTo>
                      <a:pt x="688277" y="51340"/>
                      <a:pt x="785622" y="21622"/>
                      <a:pt x="886397" y="8668"/>
                    </a:cubicBezTo>
                    <a:cubicBezTo>
                      <a:pt x="993458" y="-5144"/>
                      <a:pt x="1102233" y="190"/>
                      <a:pt x="1210056" y="6572"/>
                    </a:cubicBezTo>
                    <a:cubicBezTo>
                      <a:pt x="1382935" y="16764"/>
                      <a:pt x="1555528" y="29623"/>
                      <a:pt x="1727931" y="45053"/>
                    </a:cubicBezTo>
                    <a:cubicBezTo>
                      <a:pt x="1807750" y="52197"/>
                      <a:pt x="1888046" y="59912"/>
                      <a:pt x="1967960" y="53721"/>
                    </a:cubicBezTo>
                    <a:cubicBezTo>
                      <a:pt x="2042636" y="47911"/>
                      <a:pt x="2115503" y="30099"/>
                      <a:pt x="2189989" y="22765"/>
                    </a:cubicBezTo>
                    <a:cubicBezTo>
                      <a:pt x="2402301" y="1905"/>
                      <a:pt x="2614423" y="67247"/>
                      <a:pt x="2827973" y="62198"/>
                    </a:cubicBezTo>
                    <a:cubicBezTo>
                      <a:pt x="3002852" y="58103"/>
                      <a:pt x="3177254" y="6953"/>
                      <a:pt x="3350038" y="31623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4D575971-4BFF-46C4-BBD2-4F54CBEDA98B}"/>
                  </a:ext>
                </a:extLst>
              </p:cNvPr>
              <p:cNvSpPr/>
              <p:nvPr/>
            </p:nvSpPr>
            <p:spPr>
              <a:xfrm>
                <a:off x="-5295110" y="4243368"/>
                <a:ext cx="4453253" cy="138412"/>
              </a:xfrm>
              <a:custGeom>
                <a:avLst/>
                <a:gdLst>
                  <a:gd name="connsiteX0" fmla="*/ 0 w 3339940"/>
                  <a:gd name="connsiteY0" fmla="*/ 103810 h 103809"/>
                  <a:gd name="connsiteX1" fmla="*/ 1019461 w 3339940"/>
                  <a:gd name="connsiteY1" fmla="*/ 13322 h 103809"/>
                  <a:gd name="connsiteX2" fmla="*/ 1374553 w 3339940"/>
                  <a:gd name="connsiteY2" fmla="*/ 2845 h 103809"/>
                  <a:gd name="connsiteX3" fmla="*/ 1689735 w 3339940"/>
                  <a:gd name="connsiteY3" fmla="*/ 40373 h 103809"/>
                  <a:gd name="connsiteX4" fmla="*/ 2186559 w 3339940"/>
                  <a:gd name="connsiteY4" fmla="*/ 50851 h 103809"/>
                  <a:gd name="connsiteX5" fmla="*/ 3339941 w 3339940"/>
                  <a:gd name="connsiteY5" fmla="*/ 26467 h 1038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39940" h="103809">
                    <a:moveTo>
                      <a:pt x="0" y="103810"/>
                    </a:moveTo>
                    <a:cubicBezTo>
                      <a:pt x="339376" y="69996"/>
                      <a:pt x="679228" y="39802"/>
                      <a:pt x="1019461" y="13322"/>
                    </a:cubicBezTo>
                    <a:cubicBezTo>
                      <a:pt x="1137571" y="4083"/>
                      <a:pt x="1256348" y="-4680"/>
                      <a:pt x="1374553" y="2845"/>
                    </a:cubicBezTo>
                    <a:cubicBezTo>
                      <a:pt x="1480280" y="9608"/>
                      <a:pt x="1584484" y="29229"/>
                      <a:pt x="1689735" y="40373"/>
                    </a:cubicBezTo>
                    <a:cubicBezTo>
                      <a:pt x="1854422" y="57804"/>
                      <a:pt x="2020824" y="54375"/>
                      <a:pt x="2186559" y="50851"/>
                    </a:cubicBezTo>
                    <a:cubicBezTo>
                      <a:pt x="2570988" y="42755"/>
                      <a:pt x="2955512" y="34659"/>
                      <a:pt x="3339941" y="26467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9C213751-EAB9-4691-AB52-6188BD9A9B1E}"/>
                  </a:ext>
                </a:extLst>
              </p:cNvPr>
              <p:cNvSpPr/>
              <p:nvPr/>
            </p:nvSpPr>
            <p:spPr>
              <a:xfrm>
                <a:off x="-5295746" y="4042819"/>
                <a:ext cx="4458843" cy="141507"/>
              </a:xfrm>
              <a:custGeom>
                <a:avLst/>
                <a:gdLst>
                  <a:gd name="connsiteX0" fmla="*/ 0 w 3344132"/>
                  <a:gd name="connsiteY0" fmla="*/ 98774 h 106130"/>
                  <a:gd name="connsiteX1" fmla="*/ 778478 w 3344132"/>
                  <a:gd name="connsiteY1" fmla="*/ 76105 h 106130"/>
                  <a:gd name="connsiteX2" fmla="*/ 1105091 w 3344132"/>
                  <a:gd name="connsiteY2" fmla="*/ 28861 h 106130"/>
                  <a:gd name="connsiteX3" fmla="*/ 1453991 w 3344132"/>
                  <a:gd name="connsiteY3" fmla="*/ 53150 h 106130"/>
                  <a:gd name="connsiteX4" fmla="*/ 1777841 w 3344132"/>
                  <a:gd name="connsiteY4" fmla="*/ 66008 h 106130"/>
                  <a:gd name="connsiteX5" fmla="*/ 3344132 w 3344132"/>
                  <a:gd name="connsiteY5" fmla="*/ 0 h 10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4132" h="106130">
                    <a:moveTo>
                      <a:pt x="0" y="98774"/>
                    </a:moveTo>
                    <a:cubicBezTo>
                      <a:pt x="259937" y="107537"/>
                      <a:pt x="522065" y="116110"/>
                      <a:pt x="778478" y="76105"/>
                    </a:cubicBezTo>
                    <a:cubicBezTo>
                      <a:pt x="887254" y="59150"/>
                      <a:pt x="994886" y="33433"/>
                      <a:pt x="1105091" y="28861"/>
                    </a:cubicBezTo>
                    <a:cubicBezTo>
                      <a:pt x="1221772" y="24003"/>
                      <a:pt x="1337786" y="43053"/>
                      <a:pt x="1453991" y="53150"/>
                    </a:cubicBezTo>
                    <a:cubicBezTo>
                      <a:pt x="1453991" y="53150"/>
                      <a:pt x="1553718" y="60293"/>
                      <a:pt x="1777841" y="66008"/>
                    </a:cubicBezTo>
                    <a:cubicBezTo>
                      <a:pt x="2013109" y="72009"/>
                      <a:pt x="2584418" y="58579"/>
                      <a:pt x="3344132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05F48B6-8A29-4017-A5AF-9168B9EB0BDF}"/>
                  </a:ext>
                </a:extLst>
              </p:cNvPr>
              <p:cNvSpPr/>
              <p:nvPr/>
            </p:nvSpPr>
            <p:spPr>
              <a:xfrm>
                <a:off x="-5296254" y="3839237"/>
                <a:ext cx="4461383" cy="172013"/>
              </a:xfrm>
              <a:custGeom>
                <a:avLst/>
                <a:gdLst>
                  <a:gd name="connsiteX0" fmla="*/ 0 w 3346037"/>
                  <a:gd name="connsiteY0" fmla="*/ 84392 h 129010"/>
                  <a:gd name="connsiteX1" fmla="*/ 802196 w 3346037"/>
                  <a:gd name="connsiteY1" fmla="*/ 88202 h 129010"/>
                  <a:gd name="connsiteX2" fmla="*/ 1296353 w 3346037"/>
                  <a:gd name="connsiteY2" fmla="*/ 90107 h 129010"/>
                  <a:gd name="connsiteX3" fmla="*/ 1644015 w 3346037"/>
                  <a:gd name="connsiteY3" fmla="*/ 40481 h 129010"/>
                  <a:gd name="connsiteX4" fmla="*/ 2190845 w 3346037"/>
                  <a:gd name="connsiteY4" fmla="*/ 17050 h 129010"/>
                  <a:gd name="connsiteX5" fmla="*/ 2523364 w 3346037"/>
                  <a:gd name="connsiteY5" fmla="*/ 43053 h 129010"/>
                  <a:gd name="connsiteX6" fmla="*/ 3346038 w 3346037"/>
                  <a:gd name="connsiteY6" fmla="*/ 0 h 129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6037" h="129010">
                    <a:moveTo>
                      <a:pt x="0" y="84392"/>
                    </a:moveTo>
                    <a:cubicBezTo>
                      <a:pt x="250317" y="176975"/>
                      <a:pt x="532257" y="98393"/>
                      <a:pt x="802196" y="88202"/>
                    </a:cubicBezTo>
                    <a:cubicBezTo>
                      <a:pt x="966883" y="82010"/>
                      <a:pt x="1132046" y="101918"/>
                      <a:pt x="1296353" y="90107"/>
                    </a:cubicBezTo>
                    <a:cubicBezTo>
                      <a:pt x="1413320" y="81725"/>
                      <a:pt x="1528191" y="57245"/>
                      <a:pt x="1644015" y="40481"/>
                    </a:cubicBezTo>
                    <a:cubicBezTo>
                      <a:pt x="1824609" y="14288"/>
                      <a:pt x="2008347" y="6382"/>
                      <a:pt x="2190845" y="17050"/>
                    </a:cubicBezTo>
                    <a:cubicBezTo>
                      <a:pt x="2301907" y="23527"/>
                      <a:pt x="2412302" y="36957"/>
                      <a:pt x="2523364" y="43053"/>
                    </a:cubicBezTo>
                    <a:cubicBezTo>
                      <a:pt x="2797874" y="58198"/>
                      <a:pt x="3072860" y="29051"/>
                      <a:pt x="3346038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B184ABA3-88C5-4554-817D-F631837DA1E7}"/>
                  </a:ext>
                </a:extLst>
              </p:cNvPr>
              <p:cNvSpPr/>
              <p:nvPr/>
            </p:nvSpPr>
            <p:spPr>
              <a:xfrm>
                <a:off x="-5296254" y="3687853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2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CD14C6E4-A1BA-47A9-838C-9C494086B357}"/>
                  </a:ext>
                </a:extLst>
              </p:cNvPr>
              <p:cNvSpPr/>
              <p:nvPr/>
            </p:nvSpPr>
            <p:spPr>
              <a:xfrm>
                <a:off x="-5296254" y="3436211"/>
                <a:ext cx="4453255" cy="174061"/>
              </a:xfrm>
              <a:custGeom>
                <a:avLst/>
                <a:gdLst>
                  <a:gd name="connsiteX0" fmla="*/ 0 w 3339941"/>
                  <a:gd name="connsiteY0" fmla="*/ 69289 h 130546"/>
                  <a:gd name="connsiteX1" fmla="*/ 792194 w 3339941"/>
                  <a:gd name="connsiteY1" fmla="*/ 73384 h 130546"/>
                  <a:gd name="connsiteX2" fmla="*/ 985076 w 3339941"/>
                  <a:gd name="connsiteY2" fmla="*/ 63193 h 130546"/>
                  <a:gd name="connsiteX3" fmla="*/ 1184339 w 3339941"/>
                  <a:gd name="connsiteY3" fmla="*/ 89291 h 130546"/>
                  <a:gd name="connsiteX4" fmla="*/ 1785842 w 3339941"/>
                  <a:gd name="connsiteY4" fmla="*/ 129963 h 130546"/>
                  <a:gd name="connsiteX5" fmla="*/ 2161890 w 3339941"/>
                  <a:gd name="connsiteY5" fmla="*/ 105008 h 130546"/>
                  <a:gd name="connsiteX6" fmla="*/ 3339942 w 3339941"/>
                  <a:gd name="connsiteY6" fmla="*/ 22426 h 13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39941" h="130546">
                    <a:moveTo>
                      <a:pt x="0" y="69289"/>
                    </a:moveTo>
                    <a:cubicBezTo>
                      <a:pt x="262985" y="95006"/>
                      <a:pt x="528924" y="96340"/>
                      <a:pt x="792194" y="73384"/>
                    </a:cubicBezTo>
                    <a:cubicBezTo>
                      <a:pt x="856393" y="67765"/>
                      <a:pt x="920687" y="60716"/>
                      <a:pt x="985076" y="63193"/>
                    </a:cubicBezTo>
                    <a:cubicBezTo>
                      <a:pt x="1052227" y="65765"/>
                      <a:pt x="1118235" y="78623"/>
                      <a:pt x="1184339" y="89291"/>
                    </a:cubicBezTo>
                    <a:cubicBezTo>
                      <a:pt x="1382649" y="121200"/>
                      <a:pt x="1584579" y="133487"/>
                      <a:pt x="1785842" y="129963"/>
                    </a:cubicBezTo>
                    <a:cubicBezTo>
                      <a:pt x="1911572" y="127772"/>
                      <a:pt x="2037207" y="119390"/>
                      <a:pt x="2161890" y="105008"/>
                    </a:cubicBezTo>
                    <a:cubicBezTo>
                      <a:pt x="2554701" y="59668"/>
                      <a:pt x="2951226" y="-45964"/>
                      <a:pt x="3339942" y="22426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2EAAB1E1-B520-42E7-838B-0F5E7440618F}"/>
                  </a:ext>
                </a:extLst>
              </p:cNvPr>
              <p:cNvSpPr/>
              <p:nvPr/>
            </p:nvSpPr>
            <p:spPr>
              <a:xfrm>
                <a:off x="-5295746" y="3213128"/>
                <a:ext cx="4458843" cy="141507"/>
              </a:xfrm>
              <a:custGeom>
                <a:avLst/>
                <a:gdLst>
                  <a:gd name="connsiteX0" fmla="*/ 0 w 3344132"/>
                  <a:gd name="connsiteY0" fmla="*/ 98774 h 106130"/>
                  <a:gd name="connsiteX1" fmla="*/ 778478 w 3344132"/>
                  <a:gd name="connsiteY1" fmla="*/ 76105 h 106130"/>
                  <a:gd name="connsiteX2" fmla="*/ 1105091 w 3344132"/>
                  <a:gd name="connsiteY2" fmla="*/ 28861 h 106130"/>
                  <a:gd name="connsiteX3" fmla="*/ 1453991 w 3344132"/>
                  <a:gd name="connsiteY3" fmla="*/ 53149 h 106130"/>
                  <a:gd name="connsiteX4" fmla="*/ 1777841 w 3344132"/>
                  <a:gd name="connsiteY4" fmla="*/ 66008 h 106130"/>
                  <a:gd name="connsiteX5" fmla="*/ 3344132 w 3344132"/>
                  <a:gd name="connsiteY5" fmla="*/ 0 h 10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4132" h="106130">
                    <a:moveTo>
                      <a:pt x="0" y="98774"/>
                    </a:moveTo>
                    <a:cubicBezTo>
                      <a:pt x="259937" y="107537"/>
                      <a:pt x="522065" y="116110"/>
                      <a:pt x="778478" y="76105"/>
                    </a:cubicBezTo>
                    <a:cubicBezTo>
                      <a:pt x="887254" y="59150"/>
                      <a:pt x="994886" y="33433"/>
                      <a:pt x="1105091" y="28861"/>
                    </a:cubicBezTo>
                    <a:cubicBezTo>
                      <a:pt x="1221772" y="24003"/>
                      <a:pt x="1337786" y="43053"/>
                      <a:pt x="1453991" y="53149"/>
                    </a:cubicBezTo>
                    <a:cubicBezTo>
                      <a:pt x="1453991" y="53149"/>
                      <a:pt x="1553718" y="60293"/>
                      <a:pt x="1777841" y="66008"/>
                    </a:cubicBezTo>
                    <a:cubicBezTo>
                      <a:pt x="2013109" y="72009"/>
                      <a:pt x="2584418" y="58579"/>
                      <a:pt x="3344132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6A6177BA-B497-4FC2-8FD6-523314AF32BF}"/>
                  </a:ext>
                </a:extLst>
              </p:cNvPr>
              <p:cNvSpPr/>
              <p:nvPr/>
            </p:nvSpPr>
            <p:spPr>
              <a:xfrm>
                <a:off x="-5296254" y="3009547"/>
                <a:ext cx="4461383" cy="172013"/>
              </a:xfrm>
              <a:custGeom>
                <a:avLst/>
                <a:gdLst>
                  <a:gd name="connsiteX0" fmla="*/ 0 w 3346037"/>
                  <a:gd name="connsiteY0" fmla="*/ 84392 h 129010"/>
                  <a:gd name="connsiteX1" fmla="*/ 802196 w 3346037"/>
                  <a:gd name="connsiteY1" fmla="*/ 88201 h 129010"/>
                  <a:gd name="connsiteX2" fmla="*/ 1296353 w 3346037"/>
                  <a:gd name="connsiteY2" fmla="*/ 90106 h 129010"/>
                  <a:gd name="connsiteX3" fmla="*/ 1644015 w 3346037"/>
                  <a:gd name="connsiteY3" fmla="*/ 40481 h 129010"/>
                  <a:gd name="connsiteX4" fmla="*/ 2190845 w 3346037"/>
                  <a:gd name="connsiteY4" fmla="*/ 17050 h 129010"/>
                  <a:gd name="connsiteX5" fmla="*/ 2523364 w 3346037"/>
                  <a:gd name="connsiteY5" fmla="*/ 43053 h 129010"/>
                  <a:gd name="connsiteX6" fmla="*/ 3346038 w 3346037"/>
                  <a:gd name="connsiteY6" fmla="*/ 0 h 129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6037" h="129010">
                    <a:moveTo>
                      <a:pt x="0" y="84392"/>
                    </a:moveTo>
                    <a:cubicBezTo>
                      <a:pt x="250317" y="176974"/>
                      <a:pt x="532257" y="98393"/>
                      <a:pt x="802196" y="88201"/>
                    </a:cubicBezTo>
                    <a:cubicBezTo>
                      <a:pt x="966883" y="82010"/>
                      <a:pt x="1132046" y="101917"/>
                      <a:pt x="1296353" y="90106"/>
                    </a:cubicBezTo>
                    <a:cubicBezTo>
                      <a:pt x="1413320" y="81725"/>
                      <a:pt x="1528191" y="57245"/>
                      <a:pt x="1644015" y="40481"/>
                    </a:cubicBezTo>
                    <a:cubicBezTo>
                      <a:pt x="1824609" y="14288"/>
                      <a:pt x="2008347" y="6382"/>
                      <a:pt x="2190845" y="17050"/>
                    </a:cubicBezTo>
                    <a:cubicBezTo>
                      <a:pt x="2301907" y="23527"/>
                      <a:pt x="2412302" y="36957"/>
                      <a:pt x="2523364" y="43053"/>
                    </a:cubicBezTo>
                    <a:cubicBezTo>
                      <a:pt x="2797874" y="58198"/>
                      <a:pt x="3072860" y="29051"/>
                      <a:pt x="3346038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7191DD77-D71E-4A25-8ADD-2F770A32B258}"/>
                  </a:ext>
                </a:extLst>
              </p:cNvPr>
              <p:cNvSpPr/>
              <p:nvPr/>
            </p:nvSpPr>
            <p:spPr>
              <a:xfrm>
                <a:off x="-5296254" y="2858163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2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61F9DCAD-4F8C-4CC9-B9AA-8C9A51FF24EA}"/>
                  </a:ext>
                </a:extLst>
              </p:cNvPr>
              <p:cNvSpPr/>
              <p:nvPr/>
            </p:nvSpPr>
            <p:spPr>
              <a:xfrm>
                <a:off x="-5296254" y="2606392"/>
                <a:ext cx="4453255" cy="174063"/>
              </a:xfrm>
              <a:custGeom>
                <a:avLst/>
                <a:gdLst>
                  <a:gd name="connsiteX0" fmla="*/ 0 w 3339941"/>
                  <a:gd name="connsiteY0" fmla="*/ 69289 h 130547"/>
                  <a:gd name="connsiteX1" fmla="*/ 792194 w 3339941"/>
                  <a:gd name="connsiteY1" fmla="*/ 73384 h 130547"/>
                  <a:gd name="connsiteX2" fmla="*/ 985076 w 3339941"/>
                  <a:gd name="connsiteY2" fmla="*/ 63193 h 130547"/>
                  <a:gd name="connsiteX3" fmla="*/ 1184339 w 3339941"/>
                  <a:gd name="connsiteY3" fmla="*/ 89291 h 130547"/>
                  <a:gd name="connsiteX4" fmla="*/ 1785842 w 3339941"/>
                  <a:gd name="connsiteY4" fmla="*/ 129963 h 130547"/>
                  <a:gd name="connsiteX5" fmla="*/ 2161890 w 3339941"/>
                  <a:gd name="connsiteY5" fmla="*/ 105008 h 130547"/>
                  <a:gd name="connsiteX6" fmla="*/ 3339942 w 3339941"/>
                  <a:gd name="connsiteY6" fmla="*/ 22426 h 130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39941" h="130547">
                    <a:moveTo>
                      <a:pt x="0" y="69289"/>
                    </a:moveTo>
                    <a:cubicBezTo>
                      <a:pt x="262985" y="95006"/>
                      <a:pt x="528924" y="96340"/>
                      <a:pt x="792194" y="73384"/>
                    </a:cubicBezTo>
                    <a:cubicBezTo>
                      <a:pt x="856393" y="67765"/>
                      <a:pt x="920687" y="60716"/>
                      <a:pt x="985076" y="63193"/>
                    </a:cubicBezTo>
                    <a:cubicBezTo>
                      <a:pt x="1052227" y="65765"/>
                      <a:pt x="1118235" y="78623"/>
                      <a:pt x="1184339" y="89291"/>
                    </a:cubicBezTo>
                    <a:cubicBezTo>
                      <a:pt x="1382649" y="121200"/>
                      <a:pt x="1584579" y="133487"/>
                      <a:pt x="1785842" y="129963"/>
                    </a:cubicBezTo>
                    <a:cubicBezTo>
                      <a:pt x="1911572" y="127772"/>
                      <a:pt x="2037207" y="119390"/>
                      <a:pt x="2161890" y="105008"/>
                    </a:cubicBezTo>
                    <a:cubicBezTo>
                      <a:pt x="2554701" y="59669"/>
                      <a:pt x="2951226" y="-45964"/>
                      <a:pt x="3339942" y="22426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04A2A57F-DF98-4650-9FC8-1E0B016C34D9}"/>
                  </a:ext>
                </a:extLst>
              </p:cNvPr>
              <p:cNvSpPr/>
              <p:nvPr/>
            </p:nvSpPr>
            <p:spPr>
              <a:xfrm>
                <a:off x="-5295746" y="2398804"/>
                <a:ext cx="4458843" cy="141507"/>
              </a:xfrm>
              <a:custGeom>
                <a:avLst/>
                <a:gdLst>
                  <a:gd name="connsiteX0" fmla="*/ 0 w 3344132"/>
                  <a:gd name="connsiteY0" fmla="*/ 98774 h 106130"/>
                  <a:gd name="connsiteX1" fmla="*/ 778478 w 3344132"/>
                  <a:gd name="connsiteY1" fmla="*/ 76105 h 106130"/>
                  <a:gd name="connsiteX2" fmla="*/ 1105091 w 3344132"/>
                  <a:gd name="connsiteY2" fmla="*/ 28861 h 106130"/>
                  <a:gd name="connsiteX3" fmla="*/ 1453991 w 3344132"/>
                  <a:gd name="connsiteY3" fmla="*/ 53150 h 106130"/>
                  <a:gd name="connsiteX4" fmla="*/ 1777841 w 3344132"/>
                  <a:gd name="connsiteY4" fmla="*/ 66008 h 106130"/>
                  <a:gd name="connsiteX5" fmla="*/ 3344132 w 3344132"/>
                  <a:gd name="connsiteY5" fmla="*/ 0 h 10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4132" h="106130">
                    <a:moveTo>
                      <a:pt x="0" y="98774"/>
                    </a:moveTo>
                    <a:cubicBezTo>
                      <a:pt x="259937" y="107537"/>
                      <a:pt x="522065" y="116110"/>
                      <a:pt x="778478" y="76105"/>
                    </a:cubicBezTo>
                    <a:cubicBezTo>
                      <a:pt x="887254" y="59150"/>
                      <a:pt x="994886" y="33433"/>
                      <a:pt x="1105091" y="28861"/>
                    </a:cubicBezTo>
                    <a:cubicBezTo>
                      <a:pt x="1221772" y="24003"/>
                      <a:pt x="1337786" y="43053"/>
                      <a:pt x="1453991" y="53150"/>
                    </a:cubicBezTo>
                    <a:cubicBezTo>
                      <a:pt x="1453991" y="53150"/>
                      <a:pt x="1553718" y="60293"/>
                      <a:pt x="1777841" y="66008"/>
                    </a:cubicBezTo>
                    <a:cubicBezTo>
                      <a:pt x="2013109" y="72009"/>
                      <a:pt x="2584418" y="58579"/>
                      <a:pt x="3344132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58EF86DF-1B99-411F-9300-80380ACB861A}"/>
                  </a:ext>
                </a:extLst>
              </p:cNvPr>
              <p:cNvSpPr/>
              <p:nvPr/>
            </p:nvSpPr>
            <p:spPr>
              <a:xfrm>
                <a:off x="-5296254" y="2195223"/>
                <a:ext cx="4461383" cy="172013"/>
              </a:xfrm>
              <a:custGeom>
                <a:avLst/>
                <a:gdLst>
                  <a:gd name="connsiteX0" fmla="*/ 0 w 3346037"/>
                  <a:gd name="connsiteY0" fmla="*/ 84392 h 129010"/>
                  <a:gd name="connsiteX1" fmla="*/ 802196 w 3346037"/>
                  <a:gd name="connsiteY1" fmla="*/ 88201 h 129010"/>
                  <a:gd name="connsiteX2" fmla="*/ 1296353 w 3346037"/>
                  <a:gd name="connsiteY2" fmla="*/ 90106 h 129010"/>
                  <a:gd name="connsiteX3" fmla="*/ 1644015 w 3346037"/>
                  <a:gd name="connsiteY3" fmla="*/ 40481 h 129010"/>
                  <a:gd name="connsiteX4" fmla="*/ 2190845 w 3346037"/>
                  <a:gd name="connsiteY4" fmla="*/ 17050 h 129010"/>
                  <a:gd name="connsiteX5" fmla="*/ 2523364 w 3346037"/>
                  <a:gd name="connsiteY5" fmla="*/ 43053 h 129010"/>
                  <a:gd name="connsiteX6" fmla="*/ 3346038 w 3346037"/>
                  <a:gd name="connsiteY6" fmla="*/ 0 h 129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6037" h="129010">
                    <a:moveTo>
                      <a:pt x="0" y="84392"/>
                    </a:moveTo>
                    <a:cubicBezTo>
                      <a:pt x="250317" y="176974"/>
                      <a:pt x="532257" y="98393"/>
                      <a:pt x="802196" y="88201"/>
                    </a:cubicBezTo>
                    <a:cubicBezTo>
                      <a:pt x="966883" y="82010"/>
                      <a:pt x="1132046" y="101917"/>
                      <a:pt x="1296353" y="90106"/>
                    </a:cubicBezTo>
                    <a:cubicBezTo>
                      <a:pt x="1413320" y="81724"/>
                      <a:pt x="1528191" y="57245"/>
                      <a:pt x="1644015" y="40481"/>
                    </a:cubicBezTo>
                    <a:cubicBezTo>
                      <a:pt x="1824609" y="14288"/>
                      <a:pt x="2008347" y="6382"/>
                      <a:pt x="2190845" y="17050"/>
                    </a:cubicBezTo>
                    <a:cubicBezTo>
                      <a:pt x="2301907" y="23527"/>
                      <a:pt x="2412302" y="36957"/>
                      <a:pt x="2523364" y="43053"/>
                    </a:cubicBezTo>
                    <a:cubicBezTo>
                      <a:pt x="2797874" y="58198"/>
                      <a:pt x="3072860" y="29051"/>
                      <a:pt x="3346038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4B6E01FD-D45B-4D39-AE09-1847CB86F3FF}"/>
                  </a:ext>
                </a:extLst>
              </p:cNvPr>
              <p:cNvSpPr/>
              <p:nvPr/>
            </p:nvSpPr>
            <p:spPr>
              <a:xfrm>
                <a:off x="-5296254" y="2043839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2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8077DC0-F50B-42B3-9F13-2D9830C5C721}"/>
                  </a:ext>
                </a:extLst>
              </p:cNvPr>
              <p:cNvSpPr/>
              <p:nvPr/>
            </p:nvSpPr>
            <p:spPr>
              <a:xfrm>
                <a:off x="-5268440" y="1881913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2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FD749493-7129-4686-A8EE-7609E0C24877}"/>
                  </a:ext>
                </a:extLst>
              </p:cNvPr>
              <p:cNvSpPr/>
              <p:nvPr/>
            </p:nvSpPr>
            <p:spPr>
              <a:xfrm>
                <a:off x="-5268440" y="1630271"/>
                <a:ext cx="4453255" cy="174061"/>
              </a:xfrm>
              <a:custGeom>
                <a:avLst/>
                <a:gdLst>
                  <a:gd name="connsiteX0" fmla="*/ 0 w 3339941"/>
                  <a:gd name="connsiteY0" fmla="*/ 69289 h 130546"/>
                  <a:gd name="connsiteX1" fmla="*/ 792194 w 3339941"/>
                  <a:gd name="connsiteY1" fmla="*/ 73385 h 130546"/>
                  <a:gd name="connsiteX2" fmla="*/ 985076 w 3339941"/>
                  <a:gd name="connsiteY2" fmla="*/ 63193 h 130546"/>
                  <a:gd name="connsiteX3" fmla="*/ 1184339 w 3339941"/>
                  <a:gd name="connsiteY3" fmla="*/ 89291 h 130546"/>
                  <a:gd name="connsiteX4" fmla="*/ 1785842 w 3339941"/>
                  <a:gd name="connsiteY4" fmla="*/ 129963 h 130546"/>
                  <a:gd name="connsiteX5" fmla="*/ 2161890 w 3339941"/>
                  <a:gd name="connsiteY5" fmla="*/ 105008 h 130546"/>
                  <a:gd name="connsiteX6" fmla="*/ 3339942 w 3339941"/>
                  <a:gd name="connsiteY6" fmla="*/ 22426 h 130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39941" h="130546">
                    <a:moveTo>
                      <a:pt x="0" y="69289"/>
                    </a:moveTo>
                    <a:cubicBezTo>
                      <a:pt x="262985" y="95006"/>
                      <a:pt x="528923" y="96340"/>
                      <a:pt x="792194" y="73385"/>
                    </a:cubicBezTo>
                    <a:cubicBezTo>
                      <a:pt x="856393" y="67765"/>
                      <a:pt x="920687" y="60716"/>
                      <a:pt x="985076" y="63193"/>
                    </a:cubicBezTo>
                    <a:cubicBezTo>
                      <a:pt x="1052227" y="65765"/>
                      <a:pt x="1118235" y="78623"/>
                      <a:pt x="1184339" y="89291"/>
                    </a:cubicBezTo>
                    <a:cubicBezTo>
                      <a:pt x="1382649" y="121200"/>
                      <a:pt x="1584579" y="133487"/>
                      <a:pt x="1785842" y="129963"/>
                    </a:cubicBezTo>
                    <a:cubicBezTo>
                      <a:pt x="1911572" y="127772"/>
                      <a:pt x="2037207" y="119390"/>
                      <a:pt x="2161890" y="105008"/>
                    </a:cubicBezTo>
                    <a:cubicBezTo>
                      <a:pt x="2554701" y="59669"/>
                      <a:pt x="2951226" y="-45964"/>
                      <a:pt x="3339942" y="22426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F230C636-208B-41A6-91B3-65010F34BC0B}"/>
                  </a:ext>
                </a:extLst>
              </p:cNvPr>
              <p:cNvSpPr/>
              <p:nvPr/>
            </p:nvSpPr>
            <p:spPr>
              <a:xfrm>
                <a:off x="-5267804" y="1422555"/>
                <a:ext cx="4458843" cy="141507"/>
              </a:xfrm>
              <a:custGeom>
                <a:avLst/>
                <a:gdLst>
                  <a:gd name="connsiteX0" fmla="*/ 0 w 3344132"/>
                  <a:gd name="connsiteY0" fmla="*/ 98774 h 106130"/>
                  <a:gd name="connsiteX1" fmla="*/ 778478 w 3344132"/>
                  <a:gd name="connsiteY1" fmla="*/ 76105 h 106130"/>
                  <a:gd name="connsiteX2" fmla="*/ 1105090 w 3344132"/>
                  <a:gd name="connsiteY2" fmla="*/ 28861 h 106130"/>
                  <a:gd name="connsiteX3" fmla="*/ 1453991 w 3344132"/>
                  <a:gd name="connsiteY3" fmla="*/ 53149 h 106130"/>
                  <a:gd name="connsiteX4" fmla="*/ 1777841 w 3344132"/>
                  <a:gd name="connsiteY4" fmla="*/ 66008 h 106130"/>
                  <a:gd name="connsiteX5" fmla="*/ 3344132 w 3344132"/>
                  <a:gd name="connsiteY5" fmla="*/ 0 h 10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4132" h="106130">
                    <a:moveTo>
                      <a:pt x="0" y="98774"/>
                    </a:moveTo>
                    <a:cubicBezTo>
                      <a:pt x="259937" y="107537"/>
                      <a:pt x="522065" y="116110"/>
                      <a:pt x="778478" y="76105"/>
                    </a:cubicBezTo>
                    <a:cubicBezTo>
                      <a:pt x="887254" y="59150"/>
                      <a:pt x="994886" y="33433"/>
                      <a:pt x="1105090" y="28861"/>
                    </a:cubicBezTo>
                    <a:cubicBezTo>
                      <a:pt x="1221772" y="24003"/>
                      <a:pt x="1337786" y="43053"/>
                      <a:pt x="1453991" y="53149"/>
                    </a:cubicBezTo>
                    <a:cubicBezTo>
                      <a:pt x="1453991" y="53149"/>
                      <a:pt x="1553718" y="60293"/>
                      <a:pt x="1777841" y="66008"/>
                    </a:cubicBezTo>
                    <a:cubicBezTo>
                      <a:pt x="2013109" y="72009"/>
                      <a:pt x="2584418" y="58579"/>
                      <a:pt x="3344132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1A30AFD0-1FD4-46A5-898D-DF54C22BB0FC}"/>
                  </a:ext>
                </a:extLst>
              </p:cNvPr>
              <p:cNvSpPr/>
              <p:nvPr/>
            </p:nvSpPr>
            <p:spPr>
              <a:xfrm>
                <a:off x="-5268440" y="1218973"/>
                <a:ext cx="4461383" cy="172013"/>
              </a:xfrm>
              <a:custGeom>
                <a:avLst/>
                <a:gdLst>
                  <a:gd name="connsiteX0" fmla="*/ 0 w 3346037"/>
                  <a:gd name="connsiteY0" fmla="*/ 84391 h 129010"/>
                  <a:gd name="connsiteX1" fmla="*/ 802196 w 3346037"/>
                  <a:gd name="connsiteY1" fmla="*/ 88201 h 129010"/>
                  <a:gd name="connsiteX2" fmla="*/ 1296353 w 3346037"/>
                  <a:gd name="connsiteY2" fmla="*/ 90106 h 129010"/>
                  <a:gd name="connsiteX3" fmla="*/ 1644015 w 3346037"/>
                  <a:gd name="connsiteY3" fmla="*/ 40481 h 129010"/>
                  <a:gd name="connsiteX4" fmla="*/ 2190845 w 3346037"/>
                  <a:gd name="connsiteY4" fmla="*/ 17050 h 129010"/>
                  <a:gd name="connsiteX5" fmla="*/ 2523363 w 3346037"/>
                  <a:gd name="connsiteY5" fmla="*/ 43053 h 129010"/>
                  <a:gd name="connsiteX6" fmla="*/ 3346038 w 3346037"/>
                  <a:gd name="connsiteY6" fmla="*/ 0 h 129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6037" h="129010">
                    <a:moveTo>
                      <a:pt x="0" y="84391"/>
                    </a:moveTo>
                    <a:cubicBezTo>
                      <a:pt x="250317" y="176974"/>
                      <a:pt x="532257" y="98393"/>
                      <a:pt x="802196" y="88201"/>
                    </a:cubicBezTo>
                    <a:cubicBezTo>
                      <a:pt x="966883" y="82010"/>
                      <a:pt x="1132046" y="101917"/>
                      <a:pt x="1296353" y="90106"/>
                    </a:cubicBezTo>
                    <a:cubicBezTo>
                      <a:pt x="1413320" y="81724"/>
                      <a:pt x="1528191" y="57245"/>
                      <a:pt x="1644015" y="40481"/>
                    </a:cubicBezTo>
                    <a:cubicBezTo>
                      <a:pt x="1824609" y="14288"/>
                      <a:pt x="2008347" y="6382"/>
                      <a:pt x="2190845" y="17050"/>
                    </a:cubicBezTo>
                    <a:cubicBezTo>
                      <a:pt x="2301907" y="23527"/>
                      <a:pt x="2412302" y="36957"/>
                      <a:pt x="2523363" y="43053"/>
                    </a:cubicBezTo>
                    <a:cubicBezTo>
                      <a:pt x="2797874" y="58198"/>
                      <a:pt x="3072860" y="29051"/>
                      <a:pt x="3346038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7AD94749-BB17-43E3-9135-EF08B4EEAB3D}"/>
                  </a:ext>
                </a:extLst>
              </p:cNvPr>
              <p:cNvSpPr/>
              <p:nvPr/>
            </p:nvSpPr>
            <p:spPr>
              <a:xfrm>
                <a:off x="-5268440" y="1067589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2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37AC279-A787-4F8A-8506-60F370F85369}"/>
                  </a:ext>
                </a:extLst>
              </p:cNvPr>
              <p:cNvSpPr/>
              <p:nvPr/>
            </p:nvSpPr>
            <p:spPr>
              <a:xfrm>
                <a:off x="-5492595" y="883567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1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F017D85-4F87-4CF8-B3F7-BDC796AB6C24}"/>
                  </a:ext>
                </a:extLst>
              </p:cNvPr>
              <p:cNvSpPr/>
              <p:nvPr/>
            </p:nvSpPr>
            <p:spPr>
              <a:xfrm>
                <a:off x="-5492595" y="631923"/>
                <a:ext cx="4453255" cy="174063"/>
              </a:xfrm>
              <a:custGeom>
                <a:avLst/>
                <a:gdLst>
                  <a:gd name="connsiteX0" fmla="*/ 0 w 3339941"/>
                  <a:gd name="connsiteY0" fmla="*/ 69289 h 130547"/>
                  <a:gd name="connsiteX1" fmla="*/ 792194 w 3339941"/>
                  <a:gd name="connsiteY1" fmla="*/ 73385 h 130547"/>
                  <a:gd name="connsiteX2" fmla="*/ 985076 w 3339941"/>
                  <a:gd name="connsiteY2" fmla="*/ 63193 h 130547"/>
                  <a:gd name="connsiteX3" fmla="*/ 1184339 w 3339941"/>
                  <a:gd name="connsiteY3" fmla="*/ 89291 h 130547"/>
                  <a:gd name="connsiteX4" fmla="*/ 1785843 w 3339941"/>
                  <a:gd name="connsiteY4" fmla="*/ 129963 h 130547"/>
                  <a:gd name="connsiteX5" fmla="*/ 2161889 w 3339941"/>
                  <a:gd name="connsiteY5" fmla="*/ 105008 h 130547"/>
                  <a:gd name="connsiteX6" fmla="*/ 3339941 w 3339941"/>
                  <a:gd name="connsiteY6" fmla="*/ 22426 h 130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39941" h="130547">
                    <a:moveTo>
                      <a:pt x="0" y="69289"/>
                    </a:moveTo>
                    <a:cubicBezTo>
                      <a:pt x="262985" y="95006"/>
                      <a:pt x="528923" y="96340"/>
                      <a:pt x="792194" y="73385"/>
                    </a:cubicBezTo>
                    <a:cubicBezTo>
                      <a:pt x="856297" y="67765"/>
                      <a:pt x="920687" y="60716"/>
                      <a:pt x="985076" y="63193"/>
                    </a:cubicBezTo>
                    <a:cubicBezTo>
                      <a:pt x="1052227" y="65765"/>
                      <a:pt x="1118235" y="78623"/>
                      <a:pt x="1184339" y="89291"/>
                    </a:cubicBezTo>
                    <a:cubicBezTo>
                      <a:pt x="1382649" y="121200"/>
                      <a:pt x="1584579" y="133487"/>
                      <a:pt x="1785843" y="129963"/>
                    </a:cubicBezTo>
                    <a:cubicBezTo>
                      <a:pt x="1911573" y="127772"/>
                      <a:pt x="2037207" y="119390"/>
                      <a:pt x="2161889" y="105008"/>
                    </a:cubicBezTo>
                    <a:cubicBezTo>
                      <a:pt x="2554700" y="59669"/>
                      <a:pt x="2951226" y="-45964"/>
                      <a:pt x="3339941" y="22426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19C73471-085F-4113-A316-760686E3D48A}"/>
                  </a:ext>
                </a:extLst>
              </p:cNvPr>
              <p:cNvSpPr/>
              <p:nvPr/>
            </p:nvSpPr>
            <p:spPr>
              <a:xfrm>
                <a:off x="-5491960" y="424208"/>
                <a:ext cx="4458841" cy="141507"/>
              </a:xfrm>
              <a:custGeom>
                <a:avLst/>
                <a:gdLst>
                  <a:gd name="connsiteX0" fmla="*/ 0 w 3344131"/>
                  <a:gd name="connsiteY0" fmla="*/ 98774 h 106130"/>
                  <a:gd name="connsiteX1" fmla="*/ 778478 w 3344131"/>
                  <a:gd name="connsiteY1" fmla="*/ 76105 h 106130"/>
                  <a:gd name="connsiteX2" fmla="*/ 1105090 w 3344131"/>
                  <a:gd name="connsiteY2" fmla="*/ 28861 h 106130"/>
                  <a:gd name="connsiteX3" fmla="*/ 1453991 w 3344131"/>
                  <a:gd name="connsiteY3" fmla="*/ 53149 h 106130"/>
                  <a:gd name="connsiteX4" fmla="*/ 1777841 w 3344131"/>
                  <a:gd name="connsiteY4" fmla="*/ 66008 h 106130"/>
                  <a:gd name="connsiteX5" fmla="*/ 3344132 w 3344131"/>
                  <a:gd name="connsiteY5" fmla="*/ 0 h 106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44131" h="106130">
                    <a:moveTo>
                      <a:pt x="0" y="98774"/>
                    </a:moveTo>
                    <a:cubicBezTo>
                      <a:pt x="259937" y="107537"/>
                      <a:pt x="522065" y="116110"/>
                      <a:pt x="778478" y="76105"/>
                    </a:cubicBezTo>
                    <a:cubicBezTo>
                      <a:pt x="887254" y="59150"/>
                      <a:pt x="994886" y="33433"/>
                      <a:pt x="1105090" y="28861"/>
                    </a:cubicBezTo>
                    <a:cubicBezTo>
                      <a:pt x="1221772" y="24003"/>
                      <a:pt x="1337786" y="43053"/>
                      <a:pt x="1453991" y="53149"/>
                    </a:cubicBezTo>
                    <a:cubicBezTo>
                      <a:pt x="1453991" y="53149"/>
                      <a:pt x="1553718" y="60293"/>
                      <a:pt x="1777841" y="66008"/>
                    </a:cubicBezTo>
                    <a:cubicBezTo>
                      <a:pt x="2013109" y="72009"/>
                      <a:pt x="2584419" y="58579"/>
                      <a:pt x="3344132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C5114C53-1852-4508-A8F9-5CF48BF67547}"/>
                  </a:ext>
                </a:extLst>
              </p:cNvPr>
              <p:cNvSpPr/>
              <p:nvPr/>
            </p:nvSpPr>
            <p:spPr>
              <a:xfrm>
                <a:off x="-5492595" y="220627"/>
                <a:ext cx="4461383" cy="172013"/>
              </a:xfrm>
              <a:custGeom>
                <a:avLst/>
                <a:gdLst>
                  <a:gd name="connsiteX0" fmla="*/ 0 w 3346037"/>
                  <a:gd name="connsiteY0" fmla="*/ 84391 h 129010"/>
                  <a:gd name="connsiteX1" fmla="*/ 802196 w 3346037"/>
                  <a:gd name="connsiteY1" fmla="*/ 88201 h 129010"/>
                  <a:gd name="connsiteX2" fmla="*/ 1296353 w 3346037"/>
                  <a:gd name="connsiteY2" fmla="*/ 90106 h 129010"/>
                  <a:gd name="connsiteX3" fmla="*/ 1644015 w 3346037"/>
                  <a:gd name="connsiteY3" fmla="*/ 40481 h 129010"/>
                  <a:gd name="connsiteX4" fmla="*/ 2190845 w 3346037"/>
                  <a:gd name="connsiteY4" fmla="*/ 17050 h 129010"/>
                  <a:gd name="connsiteX5" fmla="*/ 2523363 w 3346037"/>
                  <a:gd name="connsiteY5" fmla="*/ 43053 h 129010"/>
                  <a:gd name="connsiteX6" fmla="*/ 3346037 w 3346037"/>
                  <a:gd name="connsiteY6" fmla="*/ 0 h 129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46037" h="129010">
                    <a:moveTo>
                      <a:pt x="0" y="84391"/>
                    </a:moveTo>
                    <a:cubicBezTo>
                      <a:pt x="250317" y="176975"/>
                      <a:pt x="532257" y="98393"/>
                      <a:pt x="802196" y="88201"/>
                    </a:cubicBezTo>
                    <a:cubicBezTo>
                      <a:pt x="966883" y="82010"/>
                      <a:pt x="1132046" y="101917"/>
                      <a:pt x="1296353" y="90106"/>
                    </a:cubicBezTo>
                    <a:cubicBezTo>
                      <a:pt x="1413320" y="81725"/>
                      <a:pt x="1528191" y="57245"/>
                      <a:pt x="1644015" y="40481"/>
                    </a:cubicBezTo>
                    <a:cubicBezTo>
                      <a:pt x="1824609" y="14288"/>
                      <a:pt x="2008346" y="6382"/>
                      <a:pt x="2190845" y="17050"/>
                    </a:cubicBezTo>
                    <a:cubicBezTo>
                      <a:pt x="2301907" y="23527"/>
                      <a:pt x="2412301" y="36957"/>
                      <a:pt x="2523363" y="43053"/>
                    </a:cubicBezTo>
                    <a:cubicBezTo>
                      <a:pt x="2797874" y="58198"/>
                      <a:pt x="3072861" y="29051"/>
                      <a:pt x="3346037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2D1631DC-76E3-4CE5-BF8B-6D4EB01E6003}"/>
                  </a:ext>
                </a:extLst>
              </p:cNvPr>
              <p:cNvSpPr/>
              <p:nvPr/>
            </p:nvSpPr>
            <p:spPr>
              <a:xfrm>
                <a:off x="-5492595" y="69243"/>
                <a:ext cx="4468240" cy="92984"/>
              </a:xfrm>
              <a:custGeom>
                <a:avLst/>
                <a:gdLst>
                  <a:gd name="connsiteX0" fmla="*/ 0 w 3351180"/>
                  <a:gd name="connsiteY0" fmla="*/ 41434 h 69738"/>
                  <a:gd name="connsiteX1" fmla="*/ 1637252 w 3351180"/>
                  <a:gd name="connsiteY1" fmla="*/ 52292 h 69738"/>
                  <a:gd name="connsiteX2" fmla="*/ 3351181 w 3351180"/>
                  <a:gd name="connsiteY2" fmla="*/ 0 h 69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51180" h="69738">
                    <a:moveTo>
                      <a:pt x="0" y="41434"/>
                    </a:moveTo>
                    <a:cubicBezTo>
                      <a:pt x="543973" y="85630"/>
                      <a:pt x="1091470" y="68961"/>
                      <a:pt x="1637252" y="52292"/>
                    </a:cubicBezTo>
                    <a:cubicBezTo>
                      <a:pt x="2208562" y="34862"/>
                      <a:pt x="2779871" y="17431"/>
                      <a:pt x="3351181" y="0"/>
                    </a:cubicBezTo>
                  </a:path>
                </a:pathLst>
              </a:custGeom>
              <a:noFill/>
              <a:ln w="9525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7D8845B0-350F-43A1-868A-91608C2A2825}"/>
                  </a:ext>
                </a:extLst>
              </p:cNvPr>
              <p:cNvSpPr/>
              <p:nvPr/>
            </p:nvSpPr>
            <p:spPr>
              <a:xfrm>
                <a:off x="-3116498" y="-2094"/>
                <a:ext cx="2676687" cy="6970871"/>
              </a:xfrm>
              <a:prstGeom prst="rect">
                <a:avLst/>
              </a:prstGeom>
              <a:solidFill>
                <a:srgbClr val="F9F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545F7FD-8443-4B7B-A8E2-057327A02CEA}"/>
                  </a:ext>
                </a:extLst>
              </p:cNvPr>
              <p:cNvSpPr/>
              <p:nvPr/>
            </p:nvSpPr>
            <p:spPr>
              <a:xfrm>
                <a:off x="-6852173" y="110775"/>
                <a:ext cx="2676687" cy="6858001"/>
              </a:xfrm>
              <a:prstGeom prst="rect">
                <a:avLst/>
              </a:prstGeom>
              <a:solidFill>
                <a:srgbClr val="F9F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0AF42A41-BAAF-4DA6-A922-CAF8D3C83F52}"/>
                </a:ext>
              </a:extLst>
            </p:cNvPr>
            <p:cNvCxnSpPr/>
            <p:nvPr/>
          </p:nvCxnSpPr>
          <p:spPr>
            <a:xfrm>
              <a:off x="6625494" y="-16206"/>
              <a:ext cx="0" cy="6970870"/>
            </a:xfrm>
            <a:prstGeom prst="line">
              <a:avLst/>
            </a:prstGeom>
            <a:ln>
              <a:solidFill>
                <a:srgbClr val="8A694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A2C22094-C5F5-485F-AD88-1499E3370138}"/>
                </a:ext>
              </a:extLst>
            </p:cNvPr>
            <p:cNvCxnSpPr/>
            <p:nvPr/>
          </p:nvCxnSpPr>
          <p:spPr>
            <a:xfrm>
              <a:off x="5566506" y="-23107"/>
              <a:ext cx="0" cy="6970870"/>
            </a:xfrm>
            <a:prstGeom prst="line">
              <a:avLst/>
            </a:prstGeom>
            <a:ln>
              <a:solidFill>
                <a:srgbClr val="8A694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F32AEB3-FC7E-4617-ACEC-24E2585956FC}"/>
              </a:ext>
            </a:extLst>
          </p:cNvPr>
          <p:cNvSpPr txBox="1"/>
          <p:nvPr/>
        </p:nvSpPr>
        <p:spPr>
          <a:xfrm>
            <a:off x="1069519" y="711272"/>
            <a:ext cx="251158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50" spc="6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58DBD0-D4DD-4289-94B0-0118FEB0BCC1}"/>
              </a:ext>
            </a:extLst>
          </p:cNvPr>
          <p:cNvSpPr txBox="1"/>
          <p:nvPr/>
        </p:nvSpPr>
        <p:spPr>
          <a:xfrm>
            <a:off x="7757896" y="711264"/>
            <a:ext cx="251158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50" spc="600" baseline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49F48B1-F396-4E0F-8CD2-D2CC1CFAC04A}"/>
              </a:ext>
            </a:extLst>
          </p:cNvPr>
          <p:cNvSpPr/>
          <p:nvPr/>
        </p:nvSpPr>
        <p:spPr>
          <a:xfrm>
            <a:off x="1236344" y="1809241"/>
            <a:ext cx="3013201" cy="4128643"/>
          </a:xfrm>
          <a:custGeom>
            <a:avLst/>
            <a:gdLst>
              <a:gd name="connsiteX0" fmla="*/ 0 w 2259901"/>
              <a:gd name="connsiteY0" fmla="*/ 0 h 3096482"/>
              <a:gd name="connsiteX1" fmla="*/ 2259901 w 2259901"/>
              <a:gd name="connsiteY1" fmla="*/ 0 h 3096482"/>
              <a:gd name="connsiteX2" fmla="*/ 2259901 w 2259901"/>
              <a:gd name="connsiteY2" fmla="*/ 3096483 h 3096482"/>
              <a:gd name="connsiteX3" fmla="*/ 0 w 2259901"/>
              <a:gd name="connsiteY3" fmla="*/ 3096483 h 3096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9901" h="3096482">
                <a:moveTo>
                  <a:pt x="0" y="0"/>
                </a:moveTo>
                <a:lnTo>
                  <a:pt x="2259901" y="0"/>
                </a:lnTo>
                <a:lnTo>
                  <a:pt x="2259901" y="3096483"/>
                </a:lnTo>
                <a:lnTo>
                  <a:pt x="0" y="3096483"/>
                </a:lnTo>
                <a:close/>
              </a:path>
            </a:pathLst>
          </a:custGeom>
          <a:solidFill>
            <a:srgbClr val="FFFEE9"/>
          </a:solidFill>
          <a:ln w="12028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955883E-B756-449C-9F2B-5AFBE63E9933}"/>
              </a:ext>
            </a:extLst>
          </p:cNvPr>
          <p:cNvSpPr/>
          <p:nvPr/>
        </p:nvSpPr>
        <p:spPr>
          <a:xfrm>
            <a:off x="1131569" y="2220594"/>
            <a:ext cx="203453" cy="203453"/>
          </a:xfrm>
          <a:custGeom>
            <a:avLst/>
            <a:gdLst>
              <a:gd name="connsiteX0" fmla="*/ 152591 w 152590"/>
              <a:gd name="connsiteY0" fmla="*/ 76295 h 152590"/>
              <a:gd name="connsiteX1" fmla="*/ 76295 w 152590"/>
              <a:gd name="connsiteY1" fmla="*/ 152590 h 152590"/>
              <a:gd name="connsiteX2" fmla="*/ 0 w 152590"/>
              <a:gd name="connsiteY2" fmla="*/ 76295 h 152590"/>
              <a:gd name="connsiteX3" fmla="*/ 76295 w 152590"/>
              <a:gd name="connsiteY3" fmla="*/ 0 h 152590"/>
              <a:gd name="connsiteX4" fmla="*/ 152591 w 152590"/>
              <a:gd name="connsiteY4" fmla="*/ 76295 h 15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0" h="152590">
                <a:moveTo>
                  <a:pt x="152591" y="76295"/>
                </a:moveTo>
                <a:cubicBezTo>
                  <a:pt x="152591" y="118432"/>
                  <a:pt x="118432" y="152590"/>
                  <a:pt x="76295" y="152590"/>
                </a:cubicBezTo>
                <a:cubicBezTo>
                  <a:pt x="34159" y="152590"/>
                  <a:pt x="0" y="118432"/>
                  <a:pt x="0" y="76295"/>
                </a:cubicBezTo>
                <a:cubicBezTo>
                  <a:pt x="0" y="34159"/>
                  <a:pt x="34159" y="0"/>
                  <a:pt x="76295" y="0"/>
                </a:cubicBezTo>
                <a:cubicBezTo>
                  <a:pt x="118432" y="0"/>
                  <a:pt x="152591" y="34159"/>
                  <a:pt x="152591" y="76295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4FB23AF-A247-4BD3-A8CC-14420CC930BB}"/>
              </a:ext>
            </a:extLst>
          </p:cNvPr>
          <p:cNvSpPr/>
          <p:nvPr/>
        </p:nvSpPr>
        <p:spPr>
          <a:xfrm>
            <a:off x="1131569" y="2989580"/>
            <a:ext cx="203453" cy="203453"/>
          </a:xfrm>
          <a:custGeom>
            <a:avLst/>
            <a:gdLst>
              <a:gd name="connsiteX0" fmla="*/ 152591 w 152590"/>
              <a:gd name="connsiteY0" fmla="*/ 76295 h 152590"/>
              <a:gd name="connsiteX1" fmla="*/ 76295 w 152590"/>
              <a:gd name="connsiteY1" fmla="*/ 152590 h 152590"/>
              <a:gd name="connsiteX2" fmla="*/ 0 w 152590"/>
              <a:gd name="connsiteY2" fmla="*/ 76295 h 152590"/>
              <a:gd name="connsiteX3" fmla="*/ 76295 w 152590"/>
              <a:gd name="connsiteY3" fmla="*/ 0 h 152590"/>
              <a:gd name="connsiteX4" fmla="*/ 152591 w 152590"/>
              <a:gd name="connsiteY4" fmla="*/ 76295 h 15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0" h="152590">
                <a:moveTo>
                  <a:pt x="152591" y="76295"/>
                </a:moveTo>
                <a:cubicBezTo>
                  <a:pt x="152591" y="118432"/>
                  <a:pt x="118432" y="152590"/>
                  <a:pt x="76295" y="152590"/>
                </a:cubicBezTo>
                <a:cubicBezTo>
                  <a:pt x="34159" y="152590"/>
                  <a:pt x="0" y="118432"/>
                  <a:pt x="0" y="76295"/>
                </a:cubicBezTo>
                <a:cubicBezTo>
                  <a:pt x="0" y="34159"/>
                  <a:pt x="34159" y="0"/>
                  <a:pt x="76295" y="0"/>
                </a:cubicBezTo>
                <a:cubicBezTo>
                  <a:pt x="118432" y="0"/>
                  <a:pt x="152591" y="34159"/>
                  <a:pt x="152591" y="76295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6EC2E0C-95C4-4896-A1CF-ED71D9ECA8FA}"/>
              </a:ext>
            </a:extLst>
          </p:cNvPr>
          <p:cNvSpPr/>
          <p:nvPr/>
        </p:nvSpPr>
        <p:spPr>
          <a:xfrm>
            <a:off x="1134617" y="3758692"/>
            <a:ext cx="203453" cy="203453"/>
          </a:xfrm>
          <a:custGeom>
            <a:avLst/>
            <a:gdLst>
              <a:gd name="connsiteX0" fmla="*/ 152591 w 152590"/>
              <a:gd name="connsiteY0" fmla="*/ 76295 h 152590"/>
              <a:gd name="connsiteX1" fmla="*/ 76295 w 152590"/>
              <a:gd name="connsiteY1" fmla="*/ 152591 h 152590"/>
              <a:gd name="connsiteX2" fmla="*/ 0 w 152590"/>
              <a:gd name="connsiteY2" fmla="*/ 76295 h 152590"/>
              <a:gd name="connsiteX3" fmla="*/ 76295 w 152590"/>
              <a:gd name="connsiteY3" fmla="*/ 0 h 152590"/>
              <a:gd name="connsiteX4" fmla="*/ 152591 w 152590"/>
              <a:gd name="connsiteY4" fmla="*/ 76295 h 15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0" h="152590">
                <a:moveTo>
                  <a:pt x="152591" y="76295"/>
                </a:moveTo>
                <a:cubicBezTo>
                  <a:pt x="152591" y="118432"/>
                  <a:pt x="118432" y="152591"/>
                  <a:pt x="76295" y="152591"/>
                </a:cubicBezTo>
                <a:cubicBezTo>
                  <a:pt x="34159" y="152591"/>
                  <a:pt x="0" y="118432"/>
                  <a:pt x="0" y="76295"/>
                </a:cubicBezTo>
                <a:cubicBezTo>
                  <a:pt x="0" y="34159"/>
                  <a:pt x="34158" y="0"/>
                  <a:pt x="76295" y="0"/>
                </a:cubicBezTo>
                <a:cubicBezTo>
                  <a:pt x="118432" y="0"/>
                  <a:pt x="152591" y="34159"/>
                  <a:pt x="152591" y="76295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E749E0B-7741-4DFF-9D47-22716A872A2E}"/>
              </a:ext>
            </a:extLst>
          </p:cNvPr>
          <p:cNvSpPr/>
          <p:nvPr/>
        </p:nvSpPr>
        <p:spPr>
          <a:xfrm>
            <a:off x="1134617" y="4527804"/>
            <a:ext cx="203453" cy="203453"/>
          </a:xfrm>
          <a:custGeom>
            <a:avLst/>
            <a:gdLst>
              <a:gd name="connsiteX0" fmla="*/ 152591 w 152590"/>
              <a:gd name="connsiteY0" fmla="*/ 76295 h 152590"/>
              <a:gd name="connsiteX1" fmla="*/ 76295 w 152590"/>
              <a:gd name="connsiteY1" fmla="*/ 152591 h 152590"/>
              <a:gd name="connsiteX2" fmla="*/ 0 w 152590"/>
              <a:gd name="connsiteY2" fmla="*/ 76295 h 152590"/>
              <a:gd name="connsiteX3" fmla="*/ 76295 w 152590"/>
              <a:gd name="connsiteY3" fmla="*/ 0 h 152590"/>
              <a:gd name="connsiteX4" fmla="*/ 152591 w 152590"/>
              <a:gd name="connsiteY4" fmla="*/ 76295 h 15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0" h="152590">
                <a:moveTo>
                  <a:pt x="152591" y="76295"/>
                </a:moveTo>
                <a:cubicBezTo>
                  <a:pt x="152591" y="118432"/>
                  <a:pt x="118432" y="152591"/>
                  <a:pt x="76295" y="152591"/>
                </a:cubicBezTo>
                <a:cubicBezTo>
                  <a:pt x="34159" y="152591"/>
                  <a:pt x="0" y="118432"/>
                  <a:pt x="0" y="76295"/>
                </a:cubicBezTo>
                <a:cubicBezTo>
                  <a:pt x="0" y="34159"/>
                  <a:pt x="34158" y="0"/>
                  <a:pt x="76295" y="0"/>
                </a:cubicBezTo>
                <a:cubicBezTo>
                  <a:pt x="118432" y="0"/>
                  <a:pt x="152591" y="34159"/>
                  <a:pt x="152591" y="76295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0CB6CAE-0F75-48C7-9083-E2ECA04CF4EB}"/>
              </a:ext>
            </a:extLst>
          </p:cNvPr>
          <p:cNvSpPr/>
          <p:nvPr/>
        </p:nvSpPr>
        <p:spPr>
          <a:xfrm>
            <a:off x="1134617" y="5212588"/>
            <a:ext cx="203453" cy="203453"/>
          </a:xfrm>
          <a:custGeom>
            <a:avLst/>
            <a:gdLst>
              <a:gd name="connsiteX0" fmla="*/ 152591 w 152590"/>
              <a:gd name="connsiteY0" fmla="*/ 76295 h 152590"/>
              <a:gd name="connsiteX1" fmla="*/ 76295 w 152590"/>
              <a:gd name="connsiteY1" fmla="*/ 152591 h 152590"/>
              <a:gd name="connsiteX2" fmla="*/ 0 w 152590"/>
              <a:gd name="connsiteY2" fmla="*/ 76295 h 152590"/>
              <a:gd name="connsiteX3" fmla="*/ 76295 w 152590"/>
              <a:gd name="connsiteY3" fmla="*/ 0 h 152590"/>
              <a:gd name="connsiteX4" fmla="*/ 152591 w 152590"/>
              <a:gd name="connsiteY4" fmla="*/ 76295 h 15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90" h="152590">
                <a:moveTo>
                  <a:pt x="152591" y="76295"/>
                </a:moveTo>
                <a:cubicBezTo>
                  <a:pt x="152591" y="118432"/>
                  <a:pt x="118432" y="152591"/>
                  <a:pt x="76295" y="152591"/>
                </a:cubicBezTo>
                <a:cubicBezTo>
                  <a:pt x="34159" y="152591"/>
                  <a:pt x="0" y="118432"/>
                  <a:pt x="0" y="76295"/>
                </a:cubicBezTo>
                <a:cubicBezTo>
                  <a:pt x="0" y="34159"/>
                  <a:pt x="34158" y="0"/>
                  <a:pt x="76295" y="0"/>
                </a:cubicBezTo>
                <a:cubicBezTo>
                  <a:pt x="118432" y="0"/>
                  <a:pt x="152591" y="34159"/>
                  <a:pt x="152591" y="76295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54EA2B19-9E7A-435B-8F2A-C5F82E4F3334}"/>
              </a:ext>
            </a:extLst>
          </p:cNvPr>
          <p:cNvGrpSpPr/>
          <p:nvPr/>
        </p:nvGrpSpPr>
        <p:grpSpPr>
          <a:xfrm>
            <a:off x="7863202" y="1796160"/>
            <a:ext cx="3117977" cy="4128643"/>
            <a:chOff x="5897403" y="1347120"/>
            <a:chExt cx="2338483" cy="309648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0883DB1-CF86-4750-90D6-9B395C2DEF8D}"/>
                </a:ext>
              </a:extLst>
            </p:cNvPr>
            <p:cNvSpPr/>
            <p:nvPr/>
          </p:nvSpPr>
          <p:spPr>
            <a:xfrm>
              <a:off x="5975985" y="1347120"/>
              <a:ext cx="2259901" cy="3096482"/>
            </a:xfrm>
            <a:custGeom>
              <a:avLst/>
              <a:gdLst>
                <a:gd name="connsiteX0" fmla="*/ 0 w 2259901"/>
                <a:gd name="connsiteY0" fmla="*/ 0 h 3096482"/>
                <a:gd name="connsiteX1" fmla="*/ 2259902 w 2259901"/>
                <a:gd name="connsiteY1" fmla="*/ 0 h 3096482"/>
                <a:gd name="connsiteX2" fmla="*/ 2259902 w 2259901"/>
                <a:gd name="connsiteY2" fmla="*/ 3096482 h 3096482"/>
                <a:gd name="connsiteX3" fmla="*/ 0 w 2259901"/>
                <a:gd name="connsiteY3" fmla="*/ 3096482 h 3096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9901" h="3096482">
                  <a:moveTo>
                    <a:pt x="0" y="0"/>
                  </a:moveTo>
                  <a:lnTo>
                    <a:pt x="2259902" y="0"/>
                  </a:lnTo>
                  <a:lnTo>
                    <a:pt x="2259902" y="3096482"/>
                  </a:lnTo>
                  <a:lnTo>
                    <a:pt x="0" y="3096482"/>
                  </a:lnTo>
                  <a:close/>
                </a:path>
              </a:pathLst>
            </a:custGeom>
            <a:solidFill>
              <a:srgbClr val="FFFEE9"/>
            </a:solidFill>
            <a:ln w="12028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2D5C4FC-6FF5-4220-8104-9A607D9BB903}"/>
                </a:ext>
              </a:extLst>
            </p:cNvPr>
            <p:cNvSpPr/>
            <p:nvPr/>
          </p:nvSpPr>
          <p:spPr>
            <a:xfrm>
              <a:off x="5897403" y="1655540"/>
              <a:ext cx="152590" cy="152590"/>
            </a:xfrm>
            <a:custGeom>
              <a:avLst/>
              <a:gdLst>
                <a:gd name="connsiteX0" fmla="*/ 152590 w 152590"/>
                <a:gd name="connsiteY0" fmla="*/ 76295 h 152590"/>
                <a:gd name="connsiteX1" fmla="*/ 76295 w 152590"/>
                <a:gd name="connsiteY1" fmla="*/ 152591 h 152590"/>
                <a:gd name="connsiteX2" fmla="*/ 0 w 152590"/>
                <a:gd name="connsiteY2" fmla="*/ 76295 h 152590"/>
                <a:gd name="connsiteX3" fmla="*/ 76295 w 152590"/>
                <a:gd name="connsiteY3" fmla="*/ 0 h 152590"/>
                <a:gd name="connsiteX4" fmla="*/ 152590 w 152590"/>
                <a:gd name="connsiteY4" fmla="*/ 76295 h 152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90" h="152590">
                  <a:moveTo>
                    <a:pt x="152590" y="76295"/>
                  </a:moveTo>
                  <a:cubicBezTo>
                    <a:pt x="152590" y="118432"/>
                    <a:pt x="118432" y="152591"/>
                    <a:pt x="76295" y="152591"/>
                  </a:cubicBezTo>
                  <a:cubicBezTo>
                    <a:pt x="34158" y="152591"/>
                    <a:pt x="0" y="118432"/>
                    <a:pt x="0" y="76295"/>
                  </a:cubicBezTo>
                  <a:cubicBezTo>
                    <a:pt x="0" y="34159"/>
                    <a:pt x="34158" y="0"/>
                    <a:pt x="76295" y="0"/>
                  </a:cubicBezTo>
                  <a:cubicBezTo>
                    <a:pt x="118432" y="0"/>
                    <a:pt x="152590" y="34159"/>
                    <a:pt x="152590" y="76295"/>
                  </a:cubicBezTo>
                  <a:close/>
                </a:path>
              </a:pathLst>
            </a:custGeom>
            <a:solidFill>
              <a:srgbClr val="E1CC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DB940DC-8C87-4F0B-8AAD-B822F8E6CED4}"/>
                </a:ext>
              </a:extLst>
            </p:cNvPr>
            <p:cNvSpPr/>
            <p:nvPr/>
          </p:nvSpPr>
          <p:spPr>
            <a:xfrm>
              <a:off x="5897403" y="2232374"/>
              <a:ext cx="152590" cy="152590"/>
            </a:xfrm>
            <a:custGeom>
              <a:avLst/>
              <a:gdLst>
                <a:gd name="connsiteX0" fmla="*/ 152590 w 152590"/>
                <a:gd name="connsiteY0" fmla="*/ 76295 h 152590"/>
                <a:gd name="connsiteX1" fmla="*/ 76295 w 152590"/>
                <a:gd name="connsiteY1" fmla="*/ 152591 h 152590"/>
                <a:gd name="connsiteX2" fmla="*/ 0 w 152590"/>
                <a:gd name="connsiteY2" fmla="*/ 76295 h 152590"/>
                <a:gd name="connsiteX3" fmla="*/ 76295 w 152590"/>
                <a:gd name="connsiteY3" fmla="*/ 0 h 152590"/>
                <a:gd name="connsiteX4" fmla="*/ 152590 w 152590"/>
                <a:gd name="connsiteY4" fmla="*/ 76295 h 152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90" h="152590">
                  <a:moveTo>
                    <a:pt x="152590" y="76295"/>
                  </a:moveTo>
                  <a:cubicBezTo>
                    <a:pt x="152590" y="118432"/>
                    <a:pt x="118432" y="152591"/>
                    <a:pt x="76295" y="152591"/>
                  </a:cubicBezTo>
                  <a:cubicBezTo>
                    <a:pt x="34158" y="152591"/>
                    <a:pt x="0" y="118432"/>
                    <a:pt x="0" y="76295"/>
                  </a:cubicBezTo>
                  <a:cubicBezTo>
                    <a:pt x="0" y="34159"/>
                    <a:pt x="34158" y="0"/>
                    <a:pt x="76295" y="0"/>
                  </a:cubicBezTo>
                  <a:cubicBezTo>
                    <a:pt x="118432" y="0"/>
                    <a:pt x="152590" y="34159"/>
                    <a:pt x="152590" y="76295"/>
                  </a:cubicBezTo>
                  <a:close/>
                </a:path>
              </a:pathLst>
            </a:custGeom>
            <a:solidFill>
              <a:srgbClr val="E1CC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22A94D0-DEA4-4AA6-89EB-ED7917F6968E}"/>
                </a:ext>
              </a:extLst>
            </p:cNvPr>
            <p:cNvSpPr/>
            <p:nvPr/>
          </p:nvSpPr>
          <p:spPr>
            <a:xfrm>
              <a:off x="5899689" y="2809113"/>
              <a:ext cx="152590" cy="152590"/>
            </a:xfrm>
            <a:custGeom>
              <a:avLst/>
              <a:gdLst>
                <a:gd name="connsiteX0" fmla="*/ 152590 w 152590"/>
                <a:gd name="connsiteY0" fmla="*/ 76295 h 152590"/>
                <a:gd name="connsiteX1" fmla="*/ 76295 w 152590"/>
                <a:gd name="connsiteY1" fmla="*/ 152591 h 152590"/>
                <a:gd name="connsiteX2" fmla="*/ 0 w 152590"/>
                <a:gd name="connsiteY2" fmla="*/ 76295 h 152590"/>
                <a:gd name="connsiteX3" fmla="*/ 76295 w 152590"/>
                <a:gd name="connsiteY3" fmla="*/ 0 h 152590"/>
                <a:gd name="connsiteX4" fmla="*/ 152590 w 152590"/>
                <a:gd name="connsiteY4" fmla="*/ 76295 h 152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90" h="152590">
                  <a:moveTo>
                    <a:pt x="152590" y="76295"/>
                  </a:moveTo>
                  <a:cubicBezTo>
                    <a:pt x="152590" y="118432"/>
                    <a:pt x="118432" y="152591"/>
                    <a:pt x="76295" y="152591"/>
                  </a:cubicBezTo>
                  <a:cubicBezTo>
                    <a:pt x="34158" y="152591"/>
                    <a:pt x="0" y="118432"/>
                    <a:pt x="0" y="76295"/>
                  </a:cubicBezTo>
                  <a:cubicBezTo>
                    <a:pt x="0" y="34159"/>
                    <a:pt x="34158" y="0"/>
                    <a:pt x="76295" y="0"/>
                  </a:cubicBezTo>
                  <a:cubicBezTo>
                    <a:pt x="118432" y="0"/>
                    <a:pt x="152590" y="34159"/>
                    <a:pt x="152590" y="76295"/>
                  </a:cubicBezTo>
                  <a:close/>
                </a:path>
              </a:pathLst>
            </a:custGeom>
            <a:solidFill>
              <a:srgbClr val="E1CC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495FB19-9C0F-4212-BE6D-30C853FA35E7}"/>
                </a:ext>
              </a:extLst>
            </p:cNvPr>
            <p:cNvSpPr/>
            <p:nvPr/>
          </p:nvSpPr>
          <p:spPr>
            <a:xfrm>
              <a:off x="5899689" y="3385947"/>
              <a:ext cx="152590" cy="152590"/>
            </a:xfrm>
            <a:custGeom>
              <a:avLst/>
              <a:gdLst>
                <a:gd name="connsiteX0" fmla="*/ 152590 w 152590"/>
                <a:gd name="connsiteY0" fmla="*/ 76295 h 152590"/>
                <a:gd name="connsiteX1" fmla="*/ 76295 w 152590"/>
                <a:gd name="connsiteY1" fmla="*/ 152591 h 152590"/>
                <a:gd name="connsiteX2" fmla="*/ 0 w 152590"/>
                <a:gd name="connsiteY2" fmla="*/ 76295 h 152590"/>
                <a:gd name="connsiteX3" fmla="*/ 76295 w 152590"/>
                <a:gd name="connsiteY3" fmla="*/ 0 h 152590"/>
                <a:gd name="connsiteX4" fmla="*/ 152590 w 152590"/>
                <a:gd name="connsiteY4" fmla="*/ 76295 h 152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90" h="152590">
                  <a:moveTo>
                    <a:pt x="152590" y="76295"/>
                  </a:moveTo>
                  <a:cubicBezTo>
                    <a:pt x="152590" y="118432"/>
                    <a:pt x="118432" y="152591"/>
                    <a:pt x="76295" y="152591"/>
                  </a:cubicBezTo>
                  <a:cubicBezTo>
                    <a:pt x="34158" y="152591"/>
                    <a:pt x="0" y="118432"/>
                    <a:pt x="0" y="76295"/>
                  </a:cubicBezTo>
                  <a:cubicBezTo>
                    <a:pt x="0" y="34158"/>
                    <a:pt x="34158" y="0"/>
                    <a:pt x="76295" y="0"/>
                  </a:cubicBezTo>
                  <a:cubicBezTo>
                    <a:pt x="118432" y="0"/>
                    <a:pt x="152590" y="34158"/>
                    <a:pt x="152590" y="76295"/>
                  </a:cubicBezTo>
                  <a:close/>
                </a:path>
              </a:pathLst>
            </a:custGeom>
            <a:solidFill>
              <a:srgbClr val="E1CC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0D78AD-9088-4E5D-9258-2A31FF54879B}"/>
                </a:ext>
              </a:extLst>
            </p:cNvPr>
            <p:cNvSpPr/>
            <p:nvPr/>
          </p:nvSpPr>
          <p:spPr>
            <a:xfrm>
              <a:off x="5899689" y="3899630"/>
              <a:ext cx="152590" cy="152590"/>
            </a:xfrm>
            <a:custGeom>
              <a:avLst/>
              <a:gdLst>
                <a:gd name="connsiteX0" fmla="*/ 152590 w 152590"/>
                <a:gd name="connsiteY0" fmla="*/ 76295 h 152590"/>
                <a:gd name="connsiteX1" fmla="*/ 76295 w 152590"/>
                <a:gd name="connsiteY1" fmla="*/ 152591 h 152590"/>
                <a:gd name="connsiteX2" fmla="*/ 0 w 152590"/>
                <a:gd name="connsiteY2" fmla="*/ 76295 h 152590"/>
                <a:gd name="connsiteX3" fmla="*/ 76295 w 152590"/>
                <a:gd name="connsiteY3" fmla="*/ 0 h 152590"/>
                <a:gd name="connsiteX4" fmla="*/ 152590 w 152590"/>
                <a:gd name="connsiteY4" fmla="*/ 76295 h 152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590" h="152590">
                  <a:moveTo>
                    <a:pt x="152590" y="76295"/>
                  </a:moveTo>
                  <a:cubicBezTo>
                    <a:pt x="152590" y="118432"/>
                    <a:pt x="118432" y="152591"/>
                    <a:pt x="76295" y="152591"/>
                  </a:cubicBezTo>
                  <a:cubicBezTo>
                    <a:pt x="34158" y="152591"/>
                    <a:pt x="0" y="118432"/>
                    <a:pt x="0" y="76295"/>
                  </a:cubicBezTo>
                  <a:cubicBezTo>
                    <a:pt x="0" y="34159"/>
                    <a:pt x="34158" y="0"/>
                    <a:pt x="76295" y="0"/>
                  </a:cubicBezTo>
                  <a:cubicBezTo>
                    <a:pt x="118432" y="0"/>
                    <a:pt x="152590" y="34159"/>
                    <a:pt x="152590" y="76295"/>
                  </a:cubicBezTo>
                  <a:close/>
                </a:path>
              </a:pathLst>
            </a:custGeom>
            <a:solidFill>
              <a:srgbClr val="E1CC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EDF77721-0B06-4B21-B3C3-C717238B93C9}"/>
              </a:ext>
            </a:extLst>
          </p:cNvPr>
          <p:cNvSpPr txBox="1"/>
          <p:nvPr/>
        </p:nvSpPr>
        <p:spPr>
          <a:xfrm>
            <a:off x="1371916" y="2000366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AB93B31-C86B-47B9-B32A-0118B95645F3}"/>
              </a:ext>
            </a:extLst>
          </p:cNvPr>
          <p:cNvSpPr txBox="1"/>
          <p:nvPr/>
        </p:nvSpPr>
        <p:spPr>
          <a:xfrm>
            <a:off x="1371916" y="2755059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C2E3328-7E11-4210-8FC4-16FBBCB8013B}"/>
              </a:ext>
            </a:extLst>
          </p:cNvPr>
          <p:cNvSpPr txBox="1"/>
          <p:nvPr/>
        </p:nvSpPr>
        <p:spPr>
          <a:xfrm>
            <a:off x="1371916" y="3580432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4A2E940-7439-4424-9152-9995F7718E39}"/>
              </a:ext>
            </a:extLst>
          </p:cNvPr>
          <p:cNvSpPr txBox="1"/>
          <p:nvPr/>
        </p:nvSpPr>
        <p:spPr>
          <a:xfrm>
            <a:off x="1371916" y="4307823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287354C-7893-4088-A0A9-E85A20C1165C}"/>
              </a:ext>
            </a:extLst>
          </p:cNvPr>
          <p:cNvSpPr txBox="1"/>
          <p:nvPr/>
        </p:nvSpPr>
        <p:spPr>
          <a:xfrm>
            <a:off x="1371916" y="5035214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B3DCC1C-2741-47E3-8152-477C671E17E6}"/>
              </a:ext>
            </a:extLst>
          </p:cNvPr>
          <p:cNvSpPr txBox="1"/>
          <p:nvPr/>
        </p:nvSpPr>
        <p:spPr>
          <a:xfrm>
            <a:off x="8207467" y="1947397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2DD46C0-0BA0-4BFF-B87C-CB2E67956719}"/>
              </a:ext>
            </a:extLst>
          </p:cNvPr>
          <p:cNvSpPr txBox="1"/>
          <p:nvPr/>
        </p:nvSpPr>
        <p:spPr>
          <a:xfrm>
            <a:off x="8207467" y="2702090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FC4ED8E-0FCC-420D-847E-E420CA25F17B}"/>
              </a:ext>
            </a:extLst>
          </p:cNvPr>
          <p:cNvSpPr txBox="1"/>
          <p:nvPr/>
        </p:nvSpPr>
        <p:spPr>
          <a:xfrm>
            <a:off x="8207467" y="3527463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5562A27-6B8B-44B6-A380-BA3893894CAC}"/>
              </a:ext>
            </a:extLst>
          </p:cNvPr>
          <p:cNvSpPr txBox="1"/>
          <p:nvPr/>
        </p:nvSpPr>
        <p:spPr>
          <a:xfrm>
            <a:off x="8207467" y="4254854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032DB00-5E8F-4A2F-87BB-1EA520675196}"/>
              </a:ext>
            </a:extLst>
          </p:cNvPr>
          <p:cNvSpPr txBox="1"/>
          <p:nvPr/>
        </p:nvSpPr>
        <p:spPr>
          <a:xfrm>
            <a:off x="8207467" y="4982245"/>
            <a:ext cx="2670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42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B51CD9B-241E-451C-A9AF-6E8C04101395}"/>
              </a:ext>
            </a:extLst>
          </p:cNvPr>
          <p:cNvSpPr/>
          <p:nvPr/>
        </p:nvSpPr>
        <p:spPr>
          <a:xfrm>
            <a:off x="4239103" y="5693835"/>
            <a:ext cx="3695829" cy="289897"/>
          </a:xfrm>
          <a:custGeom>
            <a:avLst/>
            <a:gdLst>
              <a:gd name="connsiteX0" fmla="*/ 2664715 w 2773489"/>
              <a:gd name="connsiteY0" fmla="*/ 217551 h 217550"/>
              <a:gd name="connsiteX1" fmla="*/ 108776 w 2773489"/>
              <a:gd name="connsiteY1" fmla="*/ 217551 h 217550"/>
              <a:gd name="connsiteX2" fmla="*/ 0 w 2773489"/>
              <a:gd name="connsiteY2" fmla="*/ 108775 h 217550"/>
              <a:gd name="connsiteX3" fmla="*/ 0 w 2773489"/>
              <a:gd name="connsiteY3" fmla="*/ 108775 h 217550"/>
              <a:gd name="connsiteX4" fmla="*/ 108776 w 2773489"/>
              <a:gd name="connsiteY4" fmla="*/ 0 h 217550"/>
              <a:gd name="connsiteX5" fmla="*/ 2664715 w 2773489"/>
              <a:gd name="connsiteY5" fmla="*/ 0 h 217550"/>
              <a:gd name="connsiteX6" fmla="*/ 2773490 w 2773489"/>
              <a:gd name="connsiteY6" fmla="*/ 108775 h 217550"/>
              <a:gd name="connsiteX7" fmla="*/ 2773490 w 2773489"/>
              <a:gd name="connsiteY7" fmla="*/ 108775 h 217550"/>
              <a:gd name="connsiteX8" fmla="*/ 2664715 w 2773489"/>
              <a:gd name="connsiteY8" fmla="*/ 217551 h 21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3489" h="217550">
                <a:moveTo>
                  <a:pt x="2664715" y="217551"/>
                </a:moveTo>
                <a:lnTo>
                  <a:pt x="108776" y="217551"/>
                </a:lnTo>
                <a:cubicBezTo>
                  <a:pt x="48959" y="217551"/>
                  <a:pt x="0" y="168592"/>
                  <a:pt x="0" y="108775"/>
                </a:cubicBezTo>
                <a:lnTo>
                  <a:pt x="0" y="108775"/>
                </a:lnTo>
                <a:cubicBezTo>
                  <a:pt x="0" y="48958"/>
                  <a:pt x="48959" y="0"/>
                  <a:pt x="108776" y="0"/>
                </a:cubicBezTo>
                <a:lnTo>
                  <a:pt x="2664715" y="0"/>
                </a:lnTo>
                <a:cubicBezTo>
                  <a:pt x="2724531" y="0"/>
                  <a:pt x="2773490" y="48958"/>
                  <a:pt x="2773490" y="108775"/>
                </a:cubicBezTo>
                <a:lnTo>
                  <a:pt x="2773490" y="108775"/>
                </a:lnTo>
                <a:cubicBezTo>
                  <a:pt x="2773490" y="168592"/>
                  <a:pt x="2724531" y="217551"/>
                  <a:pt x="2664715" y="217551"/>
                </a:cubicBez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27E2245-710F-416F-AA62-700A773BCCB9}"/>
              </a:ext>
            </a:extLst>
          </p:cNvPr>
          <p:cNvSpPr/>
          <p:nvPr/>
        </p:nvSpPr>
        <p:spPr>
          <a:xfrm>
            <a:off x="2158534" y="3280420"/>
            <a:ext cx="7867637" cy="3577580"/>
          </a:xfrm>
          <a:custGeom>
            <a:avLst/>
            <a:gdLst>
              <a:gd name="connsiteX0" fmla="*/ 5903976 w 5904171"/>
              <a:gd name="connsiteY0" fmla="*/ 2684751 h 2684751"/>
              <a:gd name="connsiteX1" fmla="*/ 0 w 5904171"/>
              <a:gd name="connsiteY1" fmla="*/ 2684751 h 2684751"/>
              <a:gd name="connsiteX2" fmla="*/ 744093 w 5904171"/>
              <a:gd name="connsiteY2" fmla="*/ 903005 h 2684751"/>
              <a:gd name="connsiteX3" fmla="*/ 2951988 w 5904171"/>
              <a:gd name="connsiteY3" fmla="*/ 511 h 2684751"/>
              <a:gd name="connsiteX4" fmla="*/ 4901375 w 5904171"/>
              <a:gd name="connsiteY4" fmla="*/ 628113 h 2684751"/>
              <a:gd name="connsiteX5" fmla="*/ 5903976 w 5904171"/>
              <a:gd name="connsiteY5" fmla="*/ 2684751 h 268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4171" h="2684751">
                <a:moveTo>
                  <a:pt x="5903976" y="2684751"/>
                </a:moveTo>
                <a:lnTo>
                  <a:pt x="0" y="2684751"/>
                </a:lnTo>
                <a:cubicBezTo>
                  <a:pt x="1429" y="2466248"/>
                  <a:pt x="35433" y="1628143"/>
                  <a:pt x="744093" y="903005"/>
                </a:cubicBezTo>
                <a:cubicBezTo>
                  <a:pt x="1597152" y="30134"/>
                  <a:pt x="2762059" y="2226"/>
                  <a:pt x="2951988" y="511"/>
                </a:cubicBezTo>
                <a:cubicBezTo>
                  <a:pt x="3186398" y="-3775"/>
                  <a:pt x="4102799" y="4512"/>
                  <a:pt x="4901375" y="628113"/>
                </a:cubicBezTo>
                <a:cubicBezTo>
                  <a:pt x="5902833" y="1410116"/>
                  <a:pt x="5906357" y="2525208"/>
                  <a:pt x="5903976" y="2684751"/>
                </a:cubicBezTo>
                <a:close/>
              </a:path>
            </a:pathLst>
          </a:custGeom>
          <a:solidFill>
            <a:srgbClr val="FFFEE9"/>
          </a:solidFill>
          <a:ln w="12383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1">
            <a:extLst>
              <a:ext uri="{FF2B5EF4-FFF2-40B4-BE49-F238E27FC236}">
                <a16:creationId xmlns:a16="http://schemas.microsoft.com/office/drawing/2014/main" id="{E0A8B7FB-23F3-4D8B-8253-EDC8C3B103E4}"/>
              </a:ext>
            </a:extLst>
          </p:cNvPr>
          <p:cNvGrpSpPr/>
          <p:nvPr/>
        </p:nvGrpSpPr>
        <p:grpSpPr>
          <a:xfrm>
            <a:off x="9700599" y="4000"/>
            <a:ext cx="2482545" cy="1479005"/>
            <a:chOff x="7280052" y="4000"/>
            <a:chExt cx="1862995" cy="1109901"/>
          </a:xfrm>
          <a:noFill/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1418362-DF0E-4DAC-83CA-7B4B6A1893FC}"/>
                </a:ext>
              </a:extLst>
            </p:cNvPr>
            <p:cNvSpPr/>
            <p:nvPr/>
          </p:nvSpPr>
          <p:spPr>
            <a:xfrm>
              <a:off x="7280052" y="17716"/>
              <a:ext cx="1851278" cy="1096185"/>
            </a:xfrm>
            <a:custGeom>
              <a:avLst/>
              <a:gdLst>
                <a:gd name="connsiteX0" fmla="*/ 0 w 1851278"/>
                <a:gd name="connsiteY0" fmla="*/ 0 h 1096185"/>
                <a:gd name="connsiteX1" fmla="*/ 834009 w 1851278"/>
                <a:gd name="connsiteY1" fmla="*/ 908971 h 1096185"/>
                <a:gd name="connsiteX2" fmla="*/ 1333405 w 1851278"/>
                <a:gd name="connsiteY2" fmla="*/ 1086231 h 1096185"/>
                <a:gd name="connsiteX3" fmla="*/ 1851279 w 1851278"/>
                <a:gd name="connsiteY3" fmla="*/ 1007078 h 109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1278" h="1096185">
                  <a:moveTo>
                    <a:pt x="0" y="0"/>
                  </a:moveTo>
                  <a:cubicBezTo>
                    <a:pt x="135827" y="398526"/>
                    <a:pt x="463391" y="709136"/>
                    <a:pt x="834009" y="908971"/>
                  </a:cubicBezTo>
                  <a:cubicBezTo>
                    <a:pt x="990315" y="993267"/>
                    <a:pt x="1157574" y="1061276"/>
                    <a:pt x="1333405" y="1086231"/>
                  </a:cubicBezTo>
                  <a:cubicBezTo>
                    <a:pt x="1509236" y="1111187"/>
                    <a:pt x="1694688" y="1090803"/>
                    <a:pt x="1851279" y="1007078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A087FB0-7FF3-497D-9048-3710AB5D96C6}"/>
                </a:ext>
              </a:extLst>
            </p:cNvPr>
            <p:cNvSpPr/>
            <p:nvPr/>
          </p:nvSpPr>
          <p:spPr>
            <a:xfrm>
              <a:off x="7488840" y="15906"/>
              <a:ext cx="1647253" cy="909665"/>
            </a:xfrm>
            <a:custGeom>
              <a:avLst/>
              <a:gdLst>
                <a:gd name="connsiteX0" fmla="*/ 0 w 1647253"/>
                <a:gd name="connsiteY0" fmla="*/ 0 h 909665"/>
                <a:gd name="connsiteX1" fmla="*/ 136589 w 1647253"/>
                <a:gd name="connsiteY1" fmla="*/ 313182 h 909665"/>
                <a:gd name="connsiteX2" fmla="*/ 1403795 w 1647253"/>
                <a:gd name="connsiteY2" fmla="*/ 906780 h 909665"/>
                <a:gd name="connsiteX3" fmla="*/ 1647254 w 1647253"/>
                <a:gd name="connsiteY3" fmla="*/ 841058 h 9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7253" h="909665">
                  <a:moveTo>
                    <a:pt x="0" y="0"/>
                  </a:moveTo>
                  <a:cubicBezTo>
                    <a:pt x="10763" y="114776"/>
                    <a:pt x="68675" y="219932"/>
                    <a:pt x="136589" y="313182"/>
                  </a:cubicBezTo>
                  <a:cubicBezTo>
                    <a:pt x="423101" y="706660"/>
                    <a:pt x="918115" y="938498"/>
                    <a:pt x="1403795" y="906780"/>
                  </a:cubicBezTo>
                  <a:cubicBezTo>
                    <a:pt x="1488567" y="901256"/>
                    <a:pt x="1575816" y="887159"/>
                    <a:pt x="1647254" y="841058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0935F03-4E98-4C7A-BA0E-625104114D99}"/>
                </a:ext>
              </a:extLst>
            </p:cNvPr>
            <p:cNvSpPr/>
            <p:nvPr/>
          </p:nvSpPr>
          <p:spPr>
            <a:xfrm>
              <a:off x="7711535" y="4000"/>
              <a:ext cx="1431512" cy="722747"/>
            </a:xfrm>
            <a:custGeom>
              <a:avLst/>
              <a:gdLst>
                <a:gd name="connsiteX0" fmla="*/ 0 w 1431512"/>
                <a:gd name="connsiteY0" fmla="*/ 0 h 722747"/>
                <a:gd name="connsiteX1" fmla="*/ 401288 w 1431512"/>
                <a:gd name="connsiteY1" fmla="*/ 481298 h 722747"/>
                <a:gd name="connsiteX2" fmla="*/ 612363 w 1431512"/>
                <a:gd name="connsiteY2" fmla="*/ 629602 h 722747"/>
                <a:gd name="connsiteX3" fmla="*/ 715328 w 1431512"/>
                <a:gd name="connsiteY3" fmla="*/ 666750 h 722747"/>
                <a:gd name="connsiteX4" fmla="*/ 1431513 w 1431512"/>
                <a:gd name="connsiteY4" fmla="*/ 685991 h 72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1512" h="722747">
                  <a:moveTo>
                    <a:pt x="0" y="0"/>
                  </a:moveTo>
                  <a:cubicBezTo>
                    <a:pt x="72009" y="198787"/>
                    <a:pt x="239839" y="344805"/>
                    <a:pt x="401288" y="481298"/>
                  </a:cubicBezTo>
                  <a:cubicBezTo>
                    <a:pt x="467201" y="537020"/>
                    <a:pt x="534162" y="593312"/>
                    <a:pt x="612363" y="629602"/>
                  </a:cubicBezTo>
                  <a:cubicBezTo>
                    <a:pt x="645509" y="644938"/>
                    <a:pt x="680276" y="656558"/>
                    <a:pt x="715328" y="666750"/>
                  </a:cubicBezTo>
                  <a:cubicBezTo>
                    <a:pt x="947166" y="734187"/>
                    <a:pt x="1196340" y="740855"/>
                    <a:pt x="1431513" y="685991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3DD6AEB-C871-4456-A018-2CD9F3DD7A34}"/>
                </a:ext>
              </a:extLst>
            </p:cNvPr>
            <p:cNvSpPr/>
            <p:nvPr/>
          </p:nvSpPr>
          <p:spPr>
            <a:xfrm>
              <a:off x="7952612" y="7238"/>
              <a:ext cx="1179576" cy="568382"/>
            </a:xfrm>
            <a:custGeom>
              <a:avLst/>
              <a:gdLst>
                <a:gd name="connsiteX0" fmla="*/ 0 w 1179576"/>
                <a:gd name="connsiteY0" fmla="*/ 0 h 568382"/>
                <a:gd name="connsiteX1" fmla="*/ 508540 w 1179576"/>
                <a:gd name="connsiteY1" fmla="*/ 464249 h 568382"/>
                <a:gd name="connsiteX2" fmla="*/ 1179576 w 1179576"/>
                <a:gd name="connsiteY2" fmla="*/ 519970 h 568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9576" h="568382">
                  <a:moveTo>
                    <a:pt x="0" y="0"/>
                  </a:moveTo>
                  <a:cubicBezTo>
                    <a:pt x="137827" y="186023"/>
                    <a:pt x="303086" y="357569"/>
                    <a:pt x="508540" y="464249"/>
                  </a:cubicBezTo>
                  <a:cubicBezTo>
                    <a:pt x="713994" y="570929"/>
                    <a:pt x="964692" y="606171"/>
                    <a:pt x="1179576" y="519970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0598FC-EE1D-4F69-9830-3EFF0EFC5FFC}"/>
                </a:ext>
              </a:extLst>
            </p:cNvPr>
            <p:cNvSpPr/>
            <p:nvPr/>
          </p:nvSpPr>
          <p:spPr>
            <a:xfrm>
              <a:off x="8217026" y="9715"/>
              <a:ext cx="921067" cy="333879"/>
            </a:xfrm>
            <a:custGeom>
              <a:avLst/>
              <a:gdLst>
                <a:gd name="connsiteX0" fmla="*/ 0 w 921067"/>
                <a:gd name="connsiteY0" fmla="*/ 0 h 333879"/>
                <a:gd name="connsiteX1" fmla="*/ 424053 w 921067"/>
                <a:gd name="connsiteY1" fmla="*/ 271844 h 333879"/>
                <a:gd name="connsiteX2" fmla="*/ 921068 w 921067"/>
                <a:gd name="connsiteY2" fmla="*/ 313182 h 333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1067" h="333879">
                  <a:moveTo>
                    <a:pt x="0" y="0"/>
                  </a:moveTo>
                  <a:cubicBezTo>
                    <a:pt x="125444" y="112967"/>
                    <a:pt x="266415" y="211265"/>
                    <a:pt x="424053" y="271844"/>
                  </a:cubicBezTo>
                  <a:cubicBezTo>
                    <a:pt x="581692" y="332422"/>
                    <a:pt x="757142" y="353473"/>
                    <a:pt x="921068" y="313182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3BB0E0B-33AA-4A8C-92F6-CB4AED6FEBF2}"/>
                </a:ext>
              </a:extLst>
            </p:cNvPr>
            <p:cNvSpPr/>
            <p:nvPr/>
          </p:nvSpPr>
          <p:spPr>
            <a:xfrm>
              <a:off x="8571928" y="4476"/>
              <a:ext cx="565879" cy="168408"/>
            </a:xfrm>
            <a:custGeom>
              <a:avLst/>
              <a:gdLst>
                <a:gd name="connsiteX0" fmla="*/ 0 w 565879"/>
                <a:gd name="connsiteY0" fmla="*/ 0 h 168408"/>
                <a:gd name="connsiteX1" fmla="*/ 263747 w 565879"/>
                <a:gd name="connsiteY1" fmla="*/ 144304 h 168408"/>
                <a:gd name="connsiteX2" fmla="*/ 565880 w 565879"/>
                <a:gd name="connsiteY2" fmla="*/ 164116 h 16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5879" h="168408">
                  <a:moveTo>
                    <a:pt x="0" y="0"/>
                  </a:moveTo>
                  <a:cubicBezTo>
                    <a:pt x="71723" y="71723"/>
                    <a:pt x="165449" y="119253"/>
                    <a:pt x="263747" y="144304"/>
                  </a:cubicBezTo>
                  <a:cubicBezTo>
                    <a:pt x="362045" y="169355"/>
                    <a:pt x="464820" y="172784"/>
                    <a:pt x="565880" y="164116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818931-2063-49DB-8330-964588BD107B}"/>
              </a:ext>
            </a:extLst>
          </p:cNvPr>
          <p:cNvSpPr txBox="1"/>
          <p:nvPr/>
        </p:nvSpPr>
        <p:spPr>
          <a:xfrm>
            <a:off x="4157256" y="5114669"/>
            <a:ext cx="3480309" cy="5407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50" spc="1050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EB818B5-975D-41F0-96EE-9177705CC752}"/>
              </a:ext>
            </a:extLst>
          </p:cNvPr>
          <p:cNvSpPr/>
          <p:nvPr/>
        </p:nvSpPr>
        <p:spPr>
          <a:xfrm>
            <a:off x="21227" y="6490296"/>
            <a:ext cx="12142241" cy="94522"/>
          </a:xfrm>
          <a:custGeom>
            <a:avLst/>
            <a:gdLst>
              <a:gd name="connsiteX0" fmla="*/ 0 w 9111995"/>
              <a:gd name="connsiteY0" fmla="*/ 0 h 70933"/>
              <a:gd name="connsiteX1" fmla="*/ 2888266 w 9111995"/>
              <a:gd name="connsiteY1" fmla="*/ 60388 h 70933"/>
              <a:gd name="connsiteX2" fmla="*/ 3949160 w 9111995"/>
              <a:gd name="connsiteY2" fmla="*/ 68770 h 70933"/>
              <a:gd name="connsiteX3" fmla="*/ 4349591 w 9111995"/>
              <a:gd name="connsiteY3" fmla="*/ 60770 h 70933"/>
              <a:gd name="connsiteX4" fmla="*/ 5328571 w 9111995"/>
              <a:gd name="connsiteY4" fmla="*/ 25812 h 70933"/>
              <a:gd name="connsiteX5" fmla="*/ 9111996 w 9111995"/>
              <a:gd name="connsiteY5" fmla="*/ 15907 h 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1995" h="70933">
                <a:moveTo>
                  <a:pt x="0" y="0"/>
                </a:moveTo>
                <a:cubicBezTo>
                  <a:pt x="1722215" y="32004"/>
                  <a:pt x="2507933" y="49816"/>
                  <a:pt x="2888266" y="60388"/>
                </a:cubicBezTo>
                <a:cubicBezTo>
                  <a:pt x="3017044" y="64008"/>
                  <a:pt x="3422523" y="75724"/>
                  <a:pt x="3949160" y="68770"/>
                </a:cubicBezTo>
                <a:cubicBezTo>
                  <a:pt x="4110419" y="66675"/>
                  <a:pt x="4249103" y="63246"/>
                  <a:pt x="4349591" y="60770"/>
                </a:cubicBezTo>
                <a:cubicBezTo>
                  <a:pt x="4874800" y="47720"/>
                  <a:pt x="5269135" y="28575"/>
                  <a:pt x="5328571" y="25812"/>
                </a:cubicBezTo>
                <a:cubicBezTo>
                  <a:pt x="5681568" y="9525"/>
                  <a:pt x="6618923" y="-1905"/>
                  <a:pt x="9111996" y="15907"/>
                </a:cubicBezTo>
              </a:path>
            </a:pathLst>
          </a:custGeom>
          <a:noFill/>
          <a:ln w="12383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DB6FE70-7040-4594-ADAF-7943378AEC08}"/>
              </a:ext>
            </a:extLst>
          </p:cNvPr>
          <p:cNvSpPr/>
          <p:nvPr/>
        </p:nvSpPr>
        <p:spPr>
          <a:xfrm>
            <a:off x="21227" y="6679669"/>
            <a:ext cx="12142241" cy="94524"/>
          </a:xfrm>
          <a:custGeom>
            <a:avLst/>
            <a:gdLst>
              <a:gd name="connsiteX0" fmla="*/ 0 w 9111995"/>
              <a:gd name="connsiteY0" fmla="*/ 0 h 70934"/>
              <a:gd name="connsiteX1" fmla="*/ 2888266 w 9111995"/>
              <a:gd name="connsiteY1" fmla="*/ 60389 h 70934"/>
              <a:gd name="connsiteX2" fmla="*/ 3949160 w 9111995"/>
              <a:gd name="connsiteY2" fmla="*/ 68771 h 70934"/>
              <a:gd name="connsiteX3" fmla="*/ 4349591 w 9111995"/>
              <a:gd name="connsiteY3" fmla="*/ 60770 h 70934"/>
              <a:gd name="connsiteX4" fmla="*/ 5328571 w 9111995"/>
              <a:gd name="connsiteY4" fmla="*/ 25813 h 70934"/>
              <a:gd name="connsiteX5" fmla="*/ 9111996 w 9111995"/>
              <a:gd name="connsiteY5" fmla="*/ 15907 h 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1995" h="70934">
                <a:moveTo>
                  <a:pt x="0" y="0"/>
                </a:moveTo>
                <a:cubicBezTo>
                  <a:pt x="1722215" y="32004"/>
                  <a:pt x="2507933" y="49816"/>
                  <a:pt x="2888266" y="60389"/>
                </a:cubicBezTo>
                <a:cubicBezTo>
                  <a:pt x="3017044" y="64008"/>
                  <a:pt x="3422523" y="75724"/>
                  <a:pt x="3949160" y="68771"/>
                </a:cubicBezTo>
                <a:cubicBezTo>
                  <a:pt x="4110419" y="66675"/>
                  <a:pt x="4249103" y="63246"/>
                  <a:pt x="4349591" y="60770"/>
                </a:cubicBezTo>
                <a:cubicBezTo>
                  <a:pt x="4874800" y="47720"/>
                  <a:pt x="5269135" y="28575"/>
                  <a:pt x="5328571" y="25813"/>
                </a:cubicBezTo>
                <a:cubicBezTo>
                  <a:pt x="5681568" y="9525"/>
                  <a:pt x="6618923" y="-1905"/>
                  <a:pt x="9111996" y="15907"/>
                </a:cubicBezTo>
              </a:path>
            </a:pathLst>
          </a:custGeom>
          <a:noFill/>
          <a:ln w="12383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7601D38-EECF-4D92-9C18-7359EB028AC8}"/>
              </a:ext>
            </a:extLst>
          </p:cNvPr>
          <p:cNvSpPr/>
          <p:nvPr/>
        </p:nvSpPr>
        <p:spPr>
          <a:xfrm>
            <a:off x="21227" y="6300795"/>
            <a:ext cx="12142241" cy="94524"/>
          </a:xfrm>
          <a:custGeom>
            <a:avLst/>
            <a:gdLst>
              <a:gd name="connsiteX0" fmla="*/ 0 w 9111995"/>
              <a:gd name="connsiteY0" fmla="*/ 0 h 70934"/>
              <a:gd name="connsiteX1" fmla="*/ 2888266 w 9111995"/>
              <a:gd name="connsiteY1" fmla="*/ 60388 h 70934"/>
              <a:gd name="connsiteX2" fmla="*/ 3949160 w 9111995"/>
              <a:gd name="connsiteY2" fmla="*/ 68771 h 70934"/>
              <a:gd name="connsiteX3" fmla="*/ 4349591 w 9111995"/>
              <a:gd name="connsiteY3" fmla="*/ 60770 h 70934"/>
              <a:gd name="connsiteX4" fmla="*/ 5328571 w 9111995"/>
              <a:gd name="connsiteY4" fmla="*/ 25813 h 70934"/>
              <a:gd name="connsiteX5" fmla="*/ 9111996 w 9111995"/>
              <a:gd name="connsiteY5" fmla="*/ 15907 h 7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1995" h="70934">
                <a:moveTo>
                  <a:pt x="0" y="0"/>
                </a:moveTo>
                <a:cubicBezTo>
                  <a:pt x="1722215" y="32004"/>
                  <a:pt x="2507933" y="49816"/>
                  <a:pt x="2888266" y="60388"/>
                </a:cubicBezTo>
                <a:cubicBezTo>
                  <a:pt x="3017044" y="64008"/>
                  <a:pt x="3422523" y="75724"/>
                  <a:pt x="3949160" y="68771"/>
                </a:cubicBezTo>
                <a:cubicBezTo>
                  <a:pt x="4110419" y="66675"/>
                  <a:pt x="4249103" y="63246"/>
                  <a:pt x="4349591" y="60770"/>
                </a:cubicBezTo>
                <a:cubicBezTo>
                  <a:pt x="4874800" y="47720"/>
                  <a:pt x="5269135" y="28575"/>
                  <a:pt x="5328571" y="25813"/>
                </a:cubicBezTo>
                <a:cubicBezTo>
                  <a:pt x="5681568" y="9525"/>
                  <a:pt x="6618923" y="-1905"/>
                  <a:pt x="9111996" y="15907"/>
                </a:cubicBezTo>
              </a:path>
            </a:pathLst>
          </a:custGeom>
          <a:noFill/>
          <a:ln w="12383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F99D3D-5CAB-4892-BAE3-C472BFAA75DE}"/>
              </a:ext>
            </a:extLst>
          </p:cNvPr>
          <p:cNvSpPr/>
          <p:nvPr/>
        </p:nvSpPr>
        <p:spPr>
          <a:xfrm>
            <a:off x="6857205" y="1799114"/>
            <a:ext cx="2843394" cy="2843394"/>
          </a:xfrm>
          <a:custGeom>
            <a:avLst/>
            <a:gdLst>
              <a:gd name="connsiteX0" fmla="*/ 2133791 w 2133790"/>
              <a:gd name="connsiteY0" fmla="*/ 1066895 h 2133790"/>
              <a:gd name="connsiteX1" fmla="*/ 1066895 w 2133790"/>
              <a:gd name="connsiteY1" fmla="*/ 2133791 h 2133790"/>
              <a:gd name="connsiteX2" fmla="*/ 0 w 2133790"/>
              <a:gd name="connsiteY2" fmla="*/ 1066895 h 2133790"/>
              <a:gd name="connsiteX3" fmla="*/ 1066895 w 2133790"/>
              <a:gd name="connsiteY3" fmla="*/ 0 h 2133790"/>
              <a:gd name="connsiteX4" fmla="*/ 2133791 w 2133790"/>
              <a:gd name="connsiteY4" fmla="*/ 1066895 h 213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790" h="2133790">
                <a:moveTo>
                  <a:pt x="2133791" y="1066895"/>
                </a:moveTo>
                <a:cubicBezTo>
                  <a:pt x="2133791" y="1656125"/>
                  <a:pt x="1656126" y="2133791"/>
                  <a:pt x="1066895" y="2133791"/>
                </a:cubicBezTo>
                <a:cubicBezTo>
                  <a:pt x="477665" y="2133791"/>
                  <a:pt x="0" y="1656125"/>
                  <a:pt x="0" y="1066895"/>
                </a:cubicBezTo>
                <a:cubicBezTo>
                  <a:pt x="0" y="477665"/>
                  <a:pt x="477665" y="0"/>
                  <a:pt x="1066895" y="0"/>
                </a:cubicBezTo>
                <a:cubicBezTo>
                  <a:pt x="1656125" y="0"/>
                  <a:pt x="2133791" y="477665"/>
                  <a:pt x="2133791" y="1066895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4BA622A-3AFE-4BCA-87FB-4F10B26F488E}"/>
              </a:ext>
            </a:extLst>
          </p:cNvPr>
          <p:cNvSpPr/>
          <p:nvPr/>
        </p:nvSpPr>
        <p:spPr>
          <a:xfrm>
            <a:off x="6948973" y="1799114"/>
            <a:ext cx="2843394" cy="2843394"/>
          </a:xfrm>
          <a:custGeom>
            <a:avLst/>
            <a:gdLst>
              <a:gd name="connsiteX0" fmla="*/ 2133790 w 2133790"/>
              <a:gd name="connsiteY0" fmla="*/ 1066895 h 2133790"/>
              <a:gd name="connsiteX1" fmla="*/ 1066895 w 2133790"/>
              <a:gd name="connsiteY1" fmla="*/ 2133791 h 2133790"/>
              <a:gd name="connsiteX2" fmla="*/ 0 w 2133790"/>
              <a:gd name="connsiteY2" fmla="*/ 1066895 h 2133790"/>
              <a:gd name="connsiteX3" fmla="*/ 1066895 w 2133790"/>
              <a:gd name="connsiteY3" fmla="*/ 0 h 2133790"/>
              <a:gd name="connsiteX4" fmla="*/ 2133790 w 2133790"/>
              <a:gd name="connsiteY4" fmla="*/ 1066895 h 213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790" h="2133790">
                <a:moveTo>
                  <a:pt x="2133790" y="1066895"/>
                </a:moveTo>
                <a:cubicBezTo>
                  <a:pt x="2133790" y="1656125"/>
                  <a:pt x="1656125" y="2133791"/>
                  <a:pt x="1066895" y="2133791"/>
                </a:cubicBezTo>
                <a:cubicBezTo>
                  <a:pt x="477665" y="2133791"/>
                  <a:pt x="0" y="1656125"/>
                  <a:pt x="0" y="1066895"/>
                </a:cubicBezTo>
                <a:cubicBezTo>
                  <a:pt x="0" y="477665"/>
                  <a:pt x="477665" y="0"/>
                  <a:pt x="1066895" y="0"/>
                </a:cubicBezTo>
                <a:cubicBezTo>
                  <a:pt x="1656125" y="0"/>
                  <a:pt x="2133790" y="477665"/>
                  <a:pt x="2133790" y="1066895"/>
                </a:cubicBezTo>
                <a:close/>
              </a:path>
            </a:pathLst>
          </a:custGeom>
          <a:noFill/>
          <a:ln w="12383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6" name="Graphic 1">
            <a:extLst>
              <a:ext uri="{FF2B5EF4-FFF2-40B4-BE49-F238E27FC236}">
                <a16:creationId xmlns:a16="http://schemas.microsoft.com/office/drawing/2014/main" id="{E0A8B7FB-23F3-4D8B-8253-EDC8C3B103E4}"/>
              </a:ext>
            </a:extLst>
          </p:cNvPr>
          <p:cNvGrpSpPr/>
          <p:nvPr/>
        </p:nvGrpSpPr>
        <p:grpSpPr>
          <a:xfrm>
            <a:off x="1427" y="4000"/>
            <a:ext cx="1942728" cy="1157269"/>
            <a:chOff x="1428" y="4000"/>
            <a:chExt cx="1457896" cy="868458"/>
          </a:xfrm>
          <a:noFill/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48335BD-2C78-40B7-8436-4A4932A2BB9D}"/>
                </a:ext>
              </a:extLst>
            </p:cNvPr>
            <p:cNvSpPr/>
            <p:nvPr/>
          </p:nvSpPr>
          <p:spPr>
            <a:xfrm>
              <a:off x="10668" y="14668"/>
              <a:ext cx="1448657" cy="857790"/>
            </a:xfrm>
            <a:custGeom>
              <a:avLst/>
              <a:gdLst>
                <a:gd name="connsiteX0" fmla="*/ 1448657 w 1448657"/>
                <a:gd name="connsiteY0" fmla="*/ 0 h 857790"/>
                <a:gd name="connsiteX1" fmla="*/ 796100 w 1448657"/>
                <a:gd name="connsiteY1" fmla="*/ 711327 h 857790"/>
                <a:gd name="connsiteX2" fmla="*/ 405289 w 1448657"/>
                <a:gd name="connsiteY2" fmla="*/ 850011 h 857790"/>
                <a:gd name="connsiteX3" fmla="*/ 0 w 1448657"/>
                <a:gd name="connsiteY3" fmla="*/ 788003 h 85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8657" h="857790">
                  <a:moveTo>
                    <a:pt x="1448657" y="0"/>
                  </a:moveTo>
                  <a:cubicBezTo>
                    <a:pt x="1342358" y="311849"/>
                    <a:pt x="1086041" y="554927"/>
                    <a:pt x="796100" y="711327"/>
                  </a:cubicBezTo>
                  <a:cubicBezTo>
                    <a:pt x="673799" y="777335"/>
                    <a:pt x="542830" y="830485"/>
                    <a:pt x="405289" y="850011"/>
                  </a:cubicBezTo>
                  <a:cubicBezTo>
                    <a:pt x="267748" y="869537"/>
                    <a:pt x="122587" y="853535"/>
                    <a:pt x="0" y="788003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79CB826-6342-4ED6-B398-6964530BF741}"/>
                </a:ext>
              </a:extLst>
            </p:cNvPr>
            <p:cNvSpPr/>
            <p:nvPr/>
          </p:nvSpPr>
          <p:spPr>
            <a:xfrm>
              <a:off x="6953" y="13334"/>
              <a:ext cx="1288923" cy="711781"/>
            </a:xfrm>
            <a:custGeom>
              <a:avLst/>
              <a:gdLst>
                <a:gd name="connsiteX0" fmla="*/ 1288923 w 1288923"/>
                <a:gd name="connsiteY0" fmla="*/ 0 h 711781"/>
                <a:gd name="connsiteX1" fmla="*/ 1182053 w 1288923"/>
                <a:gd name="connsiteY1" fmla="*/ 245078 h 711781"/>
                <a:gd name="connsiteX2" fmla="*/ 190500 w 1288923"/>
                <a:gd name="connsiteY2" fmla="*/ 709517 h 711781"/>
                <a:gd name="connsiteX3" fmla="*/ 0 w 1288923"/>
                <a:gd name="connsiteY3" fmla="*/ 658082 h 711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8923" h="711781">
                  <a:moveTo>
                    <a:pt x="1288923" y="0"/>
                  </a:moveTo>
                  <a:cubicBezTo>
                    <a:pt x="1280541" y="89821"/>
                    <a:pt x="1235202" y="172117"/>
                    <a:pt x="1182053" y="245078"/>
                  </a:cubicBezTo>
                  <a:cubicBezTo>
                    <a:pt x="957834" y="552926"/>
                    <a:pt x="570548" y="734378"/>
                    <a:pt x="190500" y="709517"/>
                  </a:cubicBezTo>
                  <a:cubicBezTo>
                    <a:pt x="124111" y="705136"/>
                    <a:pt x="55912" y="694182"/>
                    <a:pt x="0" y="658082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0FA207F-CF09-4F3B-8528-FB4AE44EC2EA}"/>
                </a:ext>
              </a:extLst>
            </p:cNvPr>
            <p:cNvSpPr/>
            <p:nvPr/>
          </p:nvSpPr>
          <p:spPr>
            <a:xfrm>
              <a:off x="1428" y="4000"/>
              <a:ext cx="1120235" cy="565604"/>
            </a:xfrm>
            <a:custGeom>
              <a:avLst/>
              <a:gdLst>
                <a:gd name="connsiteX0" fmla="*/ 1120235 w 1120235"/>
                <a:gd name="connsiteY0" fmla="*/ 0 h 565604"/>
                <a:gd name="connsiteX1" fmla="*/ 806196 w 1120235"/>
                <a:gd name="connsiteY1" fmla="*/ 376619 h 565604"/>
                <a:gd name="connsiteX2" fmla="*/ 641033 w 1120235"/>
                <a:gd name="connsiteY2" fmla="*/ 492728 h 565604"/>
                <a:gd name="connsiteX3" fmla="*/ 560451 w 1120235"/>
                <a:gd name="connsiteY3" fmla="*/ 521780 h 565604"/>
                <a:gd name="connsiteX4" fmla="*/ 0 w 1120235"/>
                <a:gd name="connsiteY4" fmla="*/ 536829 h 56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0235" h="565604">
                  <a:moveTo>
                    <a:pt x="1120235" y="0"/>
                  </a:moveTo>
                  <a:cubicBezTo>
                    <a:pt x="1063943" y="155543"/>
                    <a:pt x="932593" y="269843"/>
                    <a:pt x="806196" y="376619"/>
                  </a:cubicBezTo>
                  <a:cubicBezTo>
                    <a:pt x="754666" y="420243"/>
                    <a:pt x="702183" y="464249"/>
                    <a:pt x="641033" y="492728"/>
                  </a:cubicBezTo>
                  <a:cubicBezTo>
                    <a:pt x="615125" y="504730"/>
                    <a:pt x="587883" y="513779"/>
                    <a:pt x="560451" y="521780"/>
                  </a:cubicBezTo>
                  <a:cubicBezTo>
                    <a:pt x="379000" y="574548"/>
                    <a:pt x="184023" y="579787"/>
                    <a:pt x="0" y="536829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4BA6DD2-94F5-4770-97BD-31776BAD6F2D}"/>
                </a:ext>
              </a:extLst>
            </p:cNvPr>
            <p:cNvSpPr/>
            <p:nvPr/>
          </p:nvSpPr>
          <p:spPr>
            <a:xfrm>
              <a:off x="9905" y="6572"/>
              <a:ext cx="923067" cy="444766"/>
            </a:xfrm>
            <a:custGeom>
              <a:avLst/>
              <a:gdLst>
                <a:gd name="connsiteX0" fmla="*/ 923068 w 923067"/>
                <a:gd name="connsiteY0" fmla="*/ 0 h 444766"/>
                <a:gd name="connsiteX1" fmla="*/ 525113 w 923067"/>
                <a:gd name="connsiteY1" fmla="*/ 363284 h 444766"/>
                <a:gd name="connsiteX2" fmla="*/ 0 w 923067"/>
                <a:gd name="connsiteY2" fmla="*/ 406908 h 444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3067" h="444766">
                  <a:moveTo>
                    <a:pt x="923068" y="0"/>
                  </a:moveTo>
                  <a:cubicBezTo>
                    <a:pt x="815150" y="145542"/>
                    <a:pt x="685895" y="279845"/>
                    <a:pt x="525113" y="363284"/>
                  </a:cubicBezTo>
                  <a:cubicBezTo>
                    <a:pt x="364331" y="446723"/>
                    <a:pt x="168212" y="474345"/>
                    <a:pt x="0" y="406908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70F494D-B70B-48E0-9770-3F9BBA01181D}"/>
                </a:ext>
              </a:extLst>
            </p:cNvPr>
            <p:cNvSpPr/>
            <p:nvPr/>
          </p:nvSpPr>
          <p:spPr>
            <a:xfrm>
              <a:off x="5334" y="8477"/>
              <a:ext cx="720851" cy="261248"/>
            </a:xfrm>
            <a:custGeom>
              <a:avLst/>
              <a:gdLst>
                <a:gd name="connsiteX0" fmla="*/ 720852 w 720851"/>
                <a:gd name="connsiteY0" fmla="*/ 0 h 261248"/>
                <a:gd name="connsiteX1" fmla="*/ 389001 w 720851"/>
                <a:gd name="connsiteY1" fmla="*/ 212693 h 261248"/>
                <a:gd name="connsiteX2" fmla="*/ 0 w 720851"/>
                <a:gd name="connsiteY2" fmla="*/ 245078 h 261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851" h="261248">
                  <a:moveTo>
                    <a:pt x="720852" y="0"/>
                  </a:moveTo>
                  <a:cubicBezTo>
                    <a:pt x="622649" y="88487"/>
                    <a:pt x="512350" y="165354"/>
                    <a:pt x="389001" y="212693"/>
                  </a:cubicBezTo>
                  <a:cubicBezTo>
                    <a:pt x="265652" y="260033"/>
                    <a:pt x="128397" y="276606"/>
                    <a:pt x="0" y="245078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93D2AB6-2292-4E46-B521-1B8F5D5BBE8A}"/>
                </a:ext>
              </a:extLst>
            </p:cNvPr>
            <p:cNvSpPr/>
            <p:nvPr/>
          </p:nvSpPr>
          <p:spPr>
            <a:xfrm>
              <a:off x="5524" y="4381"/>
              <a:ext cx="442817" cy="131726"/>
            </a:xfrm>
            <a:custGeom>
              <a:avLst/>
              <a:gdLst>
                <a:gd name="connsiteX0" fmla="*/ 442817 w 442817"/>
                <a:gd name="connsiteY0" fmla="*/ 0 h 131726"/>
                <a:gd name="connsiteX1" fmla="*/ 236506 w 442817"/>
                <a:gd name="connsiteY1" fmla="*/ 112871 h 131726"/>
                <a:gd name="connsiteX2" fmla="*/ 0 w 442817"/>
                <a:gd name="connsiteY2" fmla="*/ 128397 h 13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2817" h="131726">
                  <a:moveTo>
                    <a:pt x="442817" y="0"/>
                  </a:moveTo>
                  <a:cubicBezTo>
                    <a:pt x="386715" y="56102"/>
                    <a:pt x="313373" y="93345"/>
                    <a:pt x="236506" y="112871"/>
                  </a:cubicBezTo>
                  <a:cubicBezTo>
                    <a:pt x="159639" y="132398"/>
                    <a:pt x="79058" y="135160"/>
                    <a:pt x="0" y="128397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282EF37-B193-4040-A0FB-638C85E49ED0}"/>
              </a:ext>
            </a:extLst>
          </p:cNvPr>
          <p:cNvSpPr/>
          <p:nvPr/>
        </p:nvSpPr>
        <p:spPr>
          <a:xfrm>
            <a:off x="10712363" y="4548553"/>
            <a:ext cx="473524" cy="1041330"/>
          </a:xfrm>
          <a:custGeom>
            <a:avLst/>
            <a:gdLst>
              <a:gd name="connsiteX0" fmla="*/ 355350 w 355350"/>
              <a:gd name="connsiteY0" fmla="*/ 22 h 781453"/>
              <a:gd name="connsiteX1" fmla="*/ 355350 w 355350"/>
              <a:gd name="connsiteY1" fmla="*/ 781453 h 781453"/>
              <a:gd name="connsiteX2" fmla="*/ 119511 w 355350"/>
              <a:gd name="connsiteY2" fmla="*/ 682965 h 781453"/>
              <a:gd name="connsiteX3" fmla="*/ 68 w 355350"/>
              <a:gd name="connsiteY3" fmla="*/ 390738 h 781453"/>
              <a:gd name="connsiteX4" fmla="*/ 83126 w 355350"/>
              <a:gd name="connsiteY4" fmla="*/ 132705 h 781453"/>
              <a:gd name="connsiteX5" fmla="*/ 355350 w 355350"/>
              <a:gd name="connsiteY5" fmla="*/ 22 h 78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350" h="781453">
                <a:moveTo>
                  <a:pt x="355350" y="22"/>
                </a:moveTo>
                <a:lnTo>
                  <a:pt x="355350" y="781453"/>
                </a:lnTo>
                <a:cubicBezTo>
                  <a:pt x="326394" y="781263"/>
                  <a:pt x="215523" y="776786"/>
                  <a:pt x="119511" y="682965"/>
                </a:cubicBezTo>
                <a:cubicBezTo>
                  <a:pt x="3973" y="570094"/>
                  <a:pt x="258" y="415884"/>
                  <a:pt x="68" y="390738"/>
                </a:cubicBezTo>
                <a:cubicBezTo>
                  <a:pt x="-504" y="359686"/>
                  <a:pt x="639" y="238433"/>
                  <a:pt x="83126" y="132705"/>
                </a:cubicBezTo>
                <a:cubicBezTo>
                  <a:pt x="186662" y="213"/>
                  <a:pt x="334205" y="-263"/>
                  <a:pt x="355350" y="22"/>
                </a:cubicBezTo>
                <a:close/>
              </a:path>
            </a:pathLst>
          </a:custGeom>
          <a:solidFill>
            <a:srgbClr val="8A694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8" name="Picture Placeholder 17" descr="A glass of milk&#10;&#10;Description automatically generated with low confidence">
            <a:extLst>
              <a:ext uri="{FF2B5EF4-FFF2-40B4-BE49-F238E27FC236}">
                <a16:creationId xmlns:a16="http://schemas.microsoft.com/office/drawing/2014/main" id="{9C261E6A-C84C-4C85-A896-3E02D8DC24B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t="11222" r="42272" b="3828"/>
          <a:stretch/>
        </p:blipFill>
        <p:spPr>
          <a:xfrm>
            <a:off x="6998068" y="1846218"/>
            <a:ext cx="2749440" cy="2749440"/>
          </a:xfr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71D795A-F899-4419-8AB6-4BD810DD0EB6}"/>
              </a:ext>
            </a:extLst>
          </p:cNvPr>
          <p:cNvSpPr txBox="1"/>
          <p:nvPr/>
        </p:nvSpPr>
        <p:spPr>
          <a:xfrm>
            <a:off x="647373" y="1176466"/>
            <a:ext cx="26014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31CD943-019D-4B4F-BE92-A5B0FBC54252}"/>
              </a:ext>
            </a:extLst>
          </p:cNvPr>
          <p:cNvSpPr txBox="1"/>
          <p:nvPr/>
        </p:nvSpPr>
        <p:spPr>
          <a:xfrm>
            <a:off x="647373" y="2308735"/>
            <a:ext cx="26014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386AD85-9CAB-4630-84EB-0909083A4374}"/>
              </a:ext>
            </a:extLst>
          </p:cNvPr>
          <p:cNvSpPr txBox="1"/>
          <p:nvPr/>
        </p:nvSpPr>
        <p:spPr>
          <a:xfrm>
            <a:off x="4274771" y="1177177"/>
            <a:ext cx="25800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49E0DC-F919-4754-80B8-BA8FB037E72B}"/>
              </a:ext>
            </a:extLst>
          </p:cNvPr>
          <p:cNvSpPr txBox="1"/>
          <p:nvPr/>
        </p:nvSpPr>
        <p:spPr>
          <a:xfrm>
            <a:off x="4274771" y="2309446"/>
            <a:ext cx="25800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7992DE-0B9A-4C67-927A-3879F2C3D055}"/>
              </a:ext>
            </a:extLst>
          </p:cNvPr>
          <p:cNvSpPr txBox="1"/>
          <p:nvPr/>
        </p:nvSpPr>
        <p:spPr>
          <a:xfrm>
            <a:off x="971172" y="839571"/>
            <a:ext cx="2321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dirty="0">
                <a:solidFill>
                  <a:srgbClr val="8A694F"/>
                </a:solidFill>
              </a:rPr>
              <a:t>Lorem ipsum dolor </a:t>
            </a:r>
            <a:endParaRPr lang="en-US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45678B6-42F8-4989-AA21-715269864CC0}"/>
              </a:ext>
            </a:extLst>
          </p:cNvPr>
          <p:cNvSpPr txBox="1"/>
          <p:nvPr/>
        </p:nvSpPr>
        <p:spPr>
          <a:xfrm>
            <a:off x="927460" y="1996113"/>
            <a:ext cx="2321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dirty="0">
                <a:solidFill>
                  <a:srgbClr val="8A694F"/>
                </a:solidFill>
              </a:rPr>
              <a:t>Lorem ipsum dolor </a:t>
            </a:r>
            <a:endParaRPr lang="en-US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B01913-5E90-4226-A187-464EF95453FB}"/>
              </a:ext>
            </a:extLst>
          </p:cNvPr>
          <p:cNvSpPr txBox="1"/>
          <p:nvPr/>
        </p:nvSpPr>
        <p:spPr>
          <a:xfrm>
            <a:off x="4526527" y="852003"/>
            <a:ext cx="2321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dirty="0">
                <a:solidFill>
                  <a:srgbClr val="8A694F"/>
                </a:solidFill>
              </a:rPr>
              <a:t>Lorem ipsum dolor </a:t>
            </a:r>
            <a:endParaRPr lang="en-US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86B4896-F0E9-4EA7-A045-5F0C45A5D4F7}"/>
              </a:ext>
            </a:extLst>
          </p:cNvPr>
          <p:cNvSpPr txBox="1"/>
          <p:nvPr/>
        </p:nvSpPr>
        <p:spPr>
          <a:xfrm>
            <a:off x="4526527" y="2022635"/>
            <a:ext cx="2321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dirty="0">
                <a:solidFill>
                  <a:srgbClr val="8A694F"/>
                </a:solidFill>
              </a:rPr>
              <a:t>Lorem ipsum dolor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428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0F459FD-4993-41F1-BEE4-EF0271271BB9}"/>
              </a:ext>
            </a:extLst>
          </p:cNvPr>
          <p:cNvSpPr/>
          <p:nvPr/>
        </p:nvSpPr>
        <p:spPr>
          <a:xfrm>
            <a:off x="7620" y="0"/>
            <a:ext cx="5371591" cy="6858000"/>
          </a:xfrm>
          <a:custGeom>
            <a:avLst/>
            <a:gdLst>
              <a:gd name="connsiteX0" fmla="*/ 5371592 w 5371591"/>
              <a:gd name="connsiteY0" fmla="*/ 6858000 h 6858000"/>
              <a:gd name="connsiteX1" fmla="*/ 0 w 5371591"/>
              <a:gd name="connsiteY1" fmla="*/ 6858000 h 6858000"/>
              <a:gd name="connsiteX2" fmla="*/ 0 w 5371591"/>
              <a:gd name="connsiteY2" fmla="*/ 0 h 6858000"/>
              <a:gd name="connsiteX3" fmla="*/ 5371592 w 5371591"/>
              <a:gd name="connsiteY3" fmla="*/ 0 h 6858000"/>
              <a:gd name="connsiteX4" fmla="*/ 3546348 w 5371591"/>
              <a:gd name="connsiteY4" fmla="*/ 3471291 h 6858000"/>
              <a:gd name="connsiteX5" fmla="*/ 5371592 w 5371591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591" h="6858000">
                <a:moveTo>
                  <a:pt x="5371592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371592" y="0"/>
                </a:lnTo>
                <a:cubicBezTo>
                  <a:pt x="5239004" y="89535"/>
                  <a:pt x="3524123" y="1293622"/>
                  <a:pt x="3546348" y="3471291"/>
                </a:cubicBezTo>
                <a:cubicBezTo>
                  <a:pt x="3568065" y="5596001"/>
                  <a:pt x="5224272" y="6758432"/>
                  <a:pt x="5371592" y="6858000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23F5659-F895-4EB4-BF32-23DB827B280C}"/>
              </a:ext>
            </a:extLst>
          </p:cNvPr>
          <p:cNvSpPr/>
          <p:nvPr/>
        </p:nvSpPr>
        <p:spPr>
          <a:xfrm>
            <a:off x="3865499" y="1168653"/>
            <a:ext cx="4032757" cy="4032758"/>
          </a:xfrm>
          <a:custGeom>
            <a:avLst/>
            <a:gdLst>
              <a:gd name="connsiteX0" fmla="*/ 4032758 w 4032757"/>
              <a:gd name="connsiteY0" fmla="*/ 2016379 h 4032758"/>
              <a:gd name="connsiteX1" fmla="*/ 2016379 w 4032757"/>
              <a:gd name="connsiteY1" fmla="*/ 4032758 h 4032758"/>
              <a:gd name="connsiteX2" fmla="*/ 0 w 4032757"/>
              <a:gd name="connsiteY2" fmla="*/ 2016379 h 4032758"/>
              <a:gd name="connsiteX3" fmla="*/ 2016379 w 4032757"/>
              <a:gd name="connsiteY3" fmla="*/ 0 h 4032758"/>
              <a:gd name="connsiteX4" fmla="*/ 4032758 w 4032757"/>
              <a:gd name="connsiteY4" fmla="*/ 2016379 h 403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2757" h="4032758">
                <a:moveTo>
                  <a:pt x="4032758" y="2016379"/>
                </a:moveTo>
                <a:cubicBezTo>
                  <a:pt x="4032758" y="3129995"/>
                  <a:pt x="3129994" y="4032758"/>
                  <a:pt x="2016379" y="4032758"/>
                </a:cubicBezTo>
                <a:cubicBezTo>
                  <a:pt x="902763" y="4032758"/>
                  <a:pt x="0" y="3129995"/>
                  <a:pt x="0" y="2016379"/>
                </a:cubicBezTo>
                <a:cubicBezTo>
                  <a:pt x="0" y="902764"/>
                  <a:pt x="902763" y="0"/>
                  <a:pt x="2016379" y="0"/>
                </a:cubicBezTo>
                <a:cubicBezTo>
                  <a:pt x="3129994" y="0"/>
                  <a:pt x="4032758" y="902764"/>
                  <a:pt x="4032758" y="2016379"/>
                </a:cubicBezTo>
                <a:close/>
              </a:path>
            </a:pathLst>
          </a:custGeom>
          <a:solidFill>
            <a:srgbClr val="FFFEE9"/>
          </a:solidFill>
          <a:ln w="16510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363E01D-579C-4DF5-8526-8089EE3BDF1B}"/>
              </a:ext>
            </a:extLst>
          </p:cNvPr>
          <p:cNvSpPr/>
          <p:nvPr/>
        </p:nvSpPr>
        <p:spPr>
          <a:xfrm>
            <a:off x="10813541" y="3184906"/>
            <a:ext cx="497840" cy="497840"/>
          </a:xfrm>
          <a:custGeom>
            <a:avLst/>
            <a:gdLst>
              <a:gd name="connsiteX0" fmla="*/ 497840 w 497840"/>
              <a:gd name="connsiteY0" fmla="*/ 248920 h 497840"/>
              <a:gd name="connsiteX1" fmla="*/ 248920 w 497840"/>
              <a:gd name="connsiteY1" fmla="*/ 497840 h 497840"/>
              <a:gd name="connsiteX2" fmla="*/ 0 w 497840"/>
              <a:gd name="connsiteY2" fmla="*/ 248920 h 497840"/>
              <a:gd name="connsiteX3" fmla="*/ 248920 w 497840"/>
              <a:gd name="connsiteY3" fmla="*/ 0 h 497840"/>
              <a:gd name="connsiteX4" fmla="*/ 497840 w 497840"/>
              <a:gd name="connsiteY4" fmla="*/ 24892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40" h="497840">
                <a:moveTo>
                  <a:pt x="497840" y="248920"/>
                </a:moveTo>
                <a:cubicBezTo>
                  <a:pt x="497840" y="386395"/>
                  <a:pt x="386395" y="497840"/>
                  <a:pt x="248920" y="497840"/>
                </a:cubicBezTo>
                <a:cubicBezTo>
                  <a:pt x="111445" y="497840"/>
                  <a:pt x="0" y="386395"/>
                  <a:pt x="0" y="248920"/>
                </a:cubicBezTo>
                <a:cubicBezTo>
                  <a:pt x="0" y="111446"/>
                  <a:pt x="111445" y="0"/>
                  <a:pt x="248920" y="0"/>
                </a:cubicBezTo>
                <a:cubicBezTo>
                  <a:pt x="386395" y="0"/>
                  <a:pt x="497840" y="111445"/>
                  <a:pt x="497840" y="248920"/>
                </a:cubicBezTo>
                <a:close/>
              </a:path>
            </a:pathLst>
          </a:custGeom>
          <a:solidFill>
            <a:srgbClr val="8A694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aphic 1">
            <a:extLst>
              <a:ext uri="{FF2B5EF4-FFF2-40B4-BE49-F238E27FC236}">
                <a16:creationId xmlns:a16="http://schemas.microsoft.com/office/drawing/2014/main" id="{4C65B434-6A10-4937-8400-D70C503CAA6C}"/>
              </a:ext>
            </a:extLst>
          </p:cNvPr>
          <p:cNvGrpSpPr/>
          <p:nvPr/>
        </p:nvGrpSpPr>
        <p:grpSpPr>
          <a:xfrm>
            <a:off x="1905" y="5201317"/>
            <a:ext cx="2588768" cy="1656682"/>
            <a:chOff x="1905" y="5201317"/>
            <a:chExt cx="2588768" cy="1656682"/>
          </a:xfrm>
          <a:noFill/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8E410DF-0BFF-496F-87A4-F9C253AAD3B2}"/>
                </a:ext>
              </a:extLst>
            </p:cNvPr>
            <p:cNvSpPr/>
            <p:nvPr/>
          </p:nvSpPr>
          <p:spPr>
            <a:xfrm>
              <a:off x="18415" y="5201317"/>
              <a:ext cx="2572258" cy="1636235"/>
            </a:xfrm>
            <a:custGeom>
              <a:avLst/>
              <a:gdLst>
                <a:gd name="connsiteX0" fmla="*/ 2572258 w 2572258"/>
                <a:gd name="connsiteY0" fmla="*/ 1636235 h 1636235"/>
                <a:gd name="connsiteX1" fmla="*/ 1413510 w 2572258"/>
                <a:gd name="connsiteY1" fmla="*/ 279367 h 1636235"/>
                <a:gd name="connsiteX2" fmla="*/ 719582 w 2572258"/>
                <a:gd name="connsiteY2" fmla="*/ 14826 h 1636235"/>
                <a:gd name="connsiteX3" fmla="*/ 0 w 2572258"/>
                <a:gd name="connsiteY3" fmla="*/ 133063 h 163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2258" h="1636235">
                  <a:moveTo>
                    <a:pt x="2572258" y="1636235"/>
                  </a:moveTo>
                  <a:cubicBezTo>
                    <a:pt x="2383536" y="1041367"/>
                    <a:pt x="1928368" y="577690"/>
                    <a:pt x="1413510" y="279367"/>
                  </a:cubicBezTo>
                  <a:cubicBezTo>
                    <a:pt x="1196340" y="153510"/>
                    <a:pt x="963930" y="52037"/>
                    <a:pt x="719582" y="14826"/>
                  </a:cubicBezTo>
                  <a:cubicBezTo>
                    <a:pt x="475234" y="-22385"/>
                    <a:pt x="217551" y="8095"/>
                    <a:pt x="0" y="133063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9FEEA09-4D3B-4C50-BCA4-0D187AEF2433}"/>
                </a:ext>
              </a:extLst>
            </p:cNvPr>
            <p:cNvSpPr/>
            <p:nvPr/>
          </p:nvSpPr>
          <p:spPr>
            <a:xfrm>
              <a:off x="11811" y="5482364"/>
              <a:ext cx="2288666" cy="1357855"/>
            </a:xfrm>
            <a:custGeom>
              <a:avLst/>
              <a:gdLst>
                <a:gd name="connsiteX0" fmla="*/ 2288667 w 2288666"/>
                <a:gd name="connsiteY0" fmla="*/ 1357856 h 1357855"/>
                <a:gd name="connsiteX1" fmla="*/ 2098929 w 2288666"/>
                <a:gd name="connsiteY1" fmla="*/ 890369 h 1357855"/>
                <a:gd name="connsiteX2" fmla="*/ 338201 w 2288666"/>
                <a:gd name="connsiteY2" fmla="*/ 4290 h 1357855"/>
                <a:gd name="connsiteX3" fmla="*/ 0 w 2288666"/>
                <a:gd name="connsiteY3" fmla="*/ 102334 h 1357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666" h="1357855">
                  <a:moveTo>
                    <a:pt x="2288667" y="1357856"/>
                  </a:moveTo>
                  <a:cubicBezTo>
                    <a:pt x="2273681" y="1186533"/>
                    <a:pt x="2193163" y="1029561"/>
                    <a:pt x="2098929" y="890369"/>
                  </a:cubicBezTo>
                  <a:cubicBezTo>
                    <a:pt x="1700784" y="303121"/>
                    <a:pt x="1013079" y="-42954"/>
                    <a:pt x="338201" y="4290"/>
                  </a:cubicBezTo>
                  <a:cubicBezTo>
                    <a:pt x="220345" y="12545"/>
                    <a:pt x="99187" y="33500"/>
                    <a:pt x="0" y="102334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A69F8E8-F386-4AEE-B9D4-A71509619446}"/>
                </a:ext>
              </a:extLst>
            </p:cNvPr>
            <p:cNvSpPr/>
            <p:nvPr/>
          </p:nvSpPr>
          <p:spPr>
            <a:xfrm>
              <a:off x="1905" y="5779142"/>
              <a:ext cx="1989200" cy="1078857"/>
            </a:xfrm>
            <a:custGeom>
              <a:avLst/>
              <a:gdLst>
                <a:gd name="connsiteX0" fmla="*/ 1989201 w 1989200"/>
                <a:gd name="connsiteY0" fmla="*/ 1078858 h 1078857"/>
                <a:gd name="connsiteX1" fmla="*/ 1431544 w 1989200"/>
                <a:gd name="connsiteY1" fmla="*/ 360419 h 1078857"/>
                <a:gd name="connsiteX2" fmla="*/ 1138174 w 1989200"/>
                <a:gd name="connsiteY2" fmla="*/ 139058 h 1078857"/>
                <a:gd name="connsiteX3" fmla="*/ 995172 w 1989200"/>
                <a:gd name="connsiteY3" fmla="*/ 83559 h 1078857"/>
                <a:gd name="connsiteX4" fmla="*/ 0 w 1989200"/>
                <a:gd name="connsiteY4" fmla="*/ 54857 h 107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9200" h="1078857">
                  <a:moveTo>
                    <a:pt x="1989201" y="1078858"/>
                  </a:moveTo>
                  <a:cubicBezTo>
                    <a:pt x="1889252" y="782059"/>
                    <a:pt x="1655953" y="564127"/>
                    <a:pt x="1431544" y="360419"/>
                  </a:cubicBezTo>
                  <a:cubicBezTo>
                    <a:pt x="1339977" y="277234"/>
                    <a:pt x="1246886" y="193160"/>
                    <a:pt x="1138174" y="139058"/>
                  </a:cubicBezTo>
                  <a:cubicBezTo>
                    <a:pt x="1092200" y="116071"/>
                    <a:pt x="1043813" y="98798"/>
                    <a:pt x="995172" y="83559"/>
                  </a:cubicBezTo>
                  <a:cubicBezTo>
                    <a:pt x="672973" y="-17025"/>
                    <a:pt x="326771" y="-27058"/>
                    <a:pt x="0" y="54857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0AF252-736C-4D03-9692-4F995F28B9B9}"/>
                </a:ext>
              </a:extLst>
            </p:cNvPr>
            <p:cNvSpPr/>
            <p:nvPr/>
          </p:nvSpPr>
          <p:spPr>
            <a:xfrm>
              <a:off x="17272" y="6004691"/>
              <a:ext cx="1638935" cy="848482"/>
            </a:xfrm>
            <a:custGeom>
              <a:avLst/>
              <a:gdLst>
                <a:gd name="connsiteX0" fmla="*/ 1638935 w 1638935"/>
                <a:gd name="connsiteY0" fmla="*/ 848482 h 848482"/>
                <a:gd name="connsiteX1" fmla="*/ 932307 w 1638935"/>
                <a:gd name="connsiteY1" fmla="*/ 155443 h 848482"/>
                <a:gd name="connsiteX2" fmla="*/ 0 w 1638935"/>
                <a:gd name="connsiteY2" fmla="*/ 72258 h 84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935" h="848482">
                  <a:moveTo>
                    <a:pt x="1638935" y="848482"/>
                  </a:moveTo>
                  <a:cubicBezTo>
                    <a:pt x="1447419" y="570733"/>
                    <a:pt x="1217803" y="314701"/>
                    <a:pt x="932307" y="155443"/>
                  </a:cubicBezTo>
                  <a:cubicBezTo>
                    <a:pt x="646811" y="-3815"/>
                    <a:pt x="298577" y="-56393"/>
                    <a:pt x="0" y="72258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9F1EB68-4798-433A-8DA7-8F66CBAF5D7A}"/>
                </a:ext>
              </a:extLst>
            </p:cNvPr>
            <p:cNvSpPr/>
            <p:nvPr/>
          </p:nvSpPr>
          <p:spPr>
            <a:xfrm>
              <a:off x="8889" y="6351145"/>
              <a:ext cx="1279906" cy="498346"/>
            </a:xfrm>
            <a:custGeom>
              <a:avLst/>
              <a:gdLst>
                <a:gd name="connsiteX0" fmla="*/ 1279906 w 1279906"/>
                <a:gd name="connsiteY0" fmla="*/ 498346 h 498346"/>
                <a:gd name="connsiteX1" fmla="*/ 690626 w 1279906"/>
                <a:gd name="connsiteY1" fmla="*/ 92581 h 498346"/>
                <a:gd name="connsiteX2" fmla="*/ 0 w 1279906"/>
                <a:gd name="connsiteY2" fmla="*/ 30859 h 49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9906" h="498346">
                  <a:moveTo>
                    <a:pt x="1279906" y="498346"/>
                  </a:moveTo>
                  <a:cubicBezTo>
                    <a:pt x="1105535" y="329690"/>
                    <a:pt x="909701" y="183005"/>
                    <a:pt x="690626" y="92581"/>
                  </a:cubicBezTo>
                  <a:cubicBezTo>
                    <a:pt x="471551" y="2157"/>
                    <a:pt x="227838" y="-29212"/>
                    <a:pt x="0" y="30859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A2A87D-6178-4B16-87A6-9937AC220EDF}"/>
                </a:ext>
              </a:extLst>
            </p:cNvPr>
            <p:cNvSpPr/>
            <p:nvPr/>
          </p:nvSpPr>
          <p:spPr>
            <a:xfrm>
              <a:off x="9398" y="6606012"/>
              <a:ext cx="786257" cy="251352"/>
            </a:xfrm>
            <a:custGeom>
              <a:avLst/>
              <a:gdLst>
                <a:gd name="connsiteX0" fmla="*/ 786257 w 786257"/>
                <a:gd name="connsiteY0" fmla="*/ 251352 h 251352"/>
                <a:gd name="connsiteX1" fmla="*/ 419862 w 786257"/>
                <a:gd name="connsiteY1" fmla="*/ 35960 h 251352"/>
                <a:gd name="connsiteX2" fmla="*/ 0 w 786257"/>
                <a:gd name="connsiteY2" fmla="*/ 6369 h 251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6257" h="251352">
                  <a:moveTo>
                    <a:pt x="786257" y="251352"/>
                  </a:moveTo>
                  <a:cubicBezTo>
                    <a:pt x="686562" y="144292"/>
                    <a:pt x="556387" y="73425"/>
                    <a:pt x="419862" y="35960"/>
                  </a:cubicBezTo>
                  <a:cubicBezTo>
                    <a:pt x="283337" y="-1505"/>
                    <a:pt x="140462" y="-6457"/>
                    <a:pt x="0" y="6369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6AEF5A9-F905-4C4D-86F1-8AA6F9EFF436}"/>
              </a:ext>
            </a:extLst>
          </p:cNvPr>
          <p:cNvSpPr/>
          <p:nvPr/>
        </p:nvSpPr>
        <p:spPr>
          <a:xfrm>
            <a:off x="1711325" y="1062182"/>
            <a:ext cx="493357" cy="1085133"/>
          </a:xfrm>
          <a:custGeom>
            <a:avLst/>
            <a:gdLst>
              <a:gd name="connsiteX0" fmla="*/ 0 w 493357"/>
              <a:gd name="connsiteY0" fmla="*/ 45 h 1085133"/>
              <a:gd name="connsiteX1" fmla="*/ 0 w 493357"/>
              <a:gd name="connsiteY1" fmla="*/ 1085133 h 1085133"/>
              <a:gd name="connsiteX2" fmla="*/ 327406 w 493357"/>
              <a:gd name="connsiteY2" fmla="*/ 948354 h 1085133"/>
              <a:gd name="connsiteX3" fmla="*/ 493268 w 493357"/>
              <a:gd name="connsiteY3" fmla="*/ 542589 h 1085133"/>
              <a:gd name="connsiteX4" fmla="*/ 377952 w 493357"/>
              <a:gd name="connsiteY4" fmla="*/ 184322 h 1085133"/>
              <a:gd name="connsiteX5" fmla="*/ 0 w 493357"/>
              <a:gd name="connsiteY5" fmla="*/ 45 h 108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357" h="1085133">
                <a:moveTo>
                  <a:pt x="0" y="45"/>
                </a:moveTo>
                <a:lnTo>
                  <a:pt x="0" y="1085133"/>
                </a:lnTo>
                <a:cubicBezTo>
                  <a:pt x="40132" y="1084879"/>
                  <a:pt x="194183" y="1078656"/>
                  <a:pt x="327406" y="948354"/>
                </a:cubicBezTo>
                <a:cubicBezTo>
                  <a:pt x="487807" y="791636"/>
                  <a:pt x="493014" y="577514"/>
                  <a:pt x="493268" y="542589"/>
                </a:cubicBezTo>
                <a:cubicBezTo>
                  <a:pt x="494030" y="499536"/>
                  <a:pt x="492506" y="331134"/>
                  <a:pt x="377952" y="184322"/>
                </a:cubicBezTo>
                <a:cubicBezTo>
                  <a:pt x="234315" y="172"/>
                  <a:pt x="29337" y="-463"/>
                  <a:pt x="0" y="45"/>
                </a:cubicBezTo>
                <a:close/>
              </a:path>
            </a:pathLst>
          </a:custGeom>
          <a:solidFill>
            <a:srgbClr val="8A694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0EBA897-A33B-4254-BF07-52276EE2ADF0}"/>
              </a:ext>
            </a:extLst>
          </p:cNvPr>
          <p:cNvSpPr/>
          <p:nvPr/>
        </p:nvSpPr>
        <p:spPr>
          <a:xfrm>
            <a:off x="10292588" y="6370990"/>
            <a:ext cx="1041938" cy="497839"/>
          </a:xfrm>
          <a:custGeom>
            <a:avLst/>
            <a:gdLst>
              <a:gd name="connsiteX0" fmla="*/ 1041908 w 1041938"/>
              <a:gd name="connsiteY0" fmla="*/ 473801 h 473800"/>
              <a:gd name="connsiteX1" fmla="*/ 0 w 1041938"/>
              <a:gd name="connsiteY1" fmla="*/ 473801 h 473800"/>
              <a:gd name="connsiteX2" fmla="*/ 131318 w 1041938"/>
              <a:gd name="connsiteY2" fmla="*/ 159349 h 473800"/>
              <a:gd name="connsiteX3" fmla="*/ 520954 w 1041938"/>
              <a:gd name="connsiteY3" fmla="*/ 90 h 473800"/>
              <a:gd name="connsiteX4" fmla="*/ 864997 w 1041938"/>
              <a:gd name="connsiteY4" fmla="*/ 110834 h 473800"/>
              <a:gd name="connsiteX5" fmla="*/ 1041908 w 1041938"/>
              <a:gd name="connsiteY5" fmla="*/ 473801 h 47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938" h="473800">
                <a:moveTo>
                  <a:pt x="1041908" y="473801"/>
                </a:moveTo>
                <a:lnTo>
                  <a:pt x="0" y="473801"/>
                </a:lnTo>
                <a:cubicBezTo>
                  <a:pt x="254" y="435192"/>
                  <a:pt x="6223" y="287365"/>
                  <a:pt x="131318" y="159349"/>
                </a:cubicBezTo>
                <a:cubicBezTo>
                  <a:pt x="281813" y="5298"/>
                  <a:pt x="487426" y="344"/>
                  <a:pt x="520954" y="90"/>
                </a:cubicBezTo>
                <a:cubicBezTo>
                  <a:pt x="562356" y="-671"/>
                  <a:pt x="724027" y="852"/>
                  <a:pt x="864997" y="110834"/>
                </a:cubicBezTo>
                <a:cubicBezTo>
                  <a:pt x="1041781" y="248883"/>
                  <a:pt x="1042289" y="445733"/>
                  <a:pt x="1041908" y="473801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Placeholder 3" descr="A glass of milk&#10;&#10;Description automatically generated with low confidence">
            <a:extLst>
              <a:ext uri="{FF2B5EF4-FFF2-40B4-BE49-F238E27FC236}">
                <a16:creationId xmlns:a16="http://schemas.microsoft.com/office/drawing/2014/main" id="{7BBD4C2B-286E-4FBF-A443-7CCB39CE9F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" t="15629" r="44680" b="4229"/>
          <a:stretch/>
        </p:blipFill>
        <p:spPr>
          <a:xfrm>
            <a:off x="3941698" y="1244727"/>
            <a:ext cx="3880358" cy="3880358"/>
          </a:xfr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ADCB6DA-DEEA-44F9-A07B-0CC426A03ECC}"/>
              </a:ext>
            </a:extLst>
          </p:cNvPr>
          <p:cNvSpPr txBox="1"/>
          <p:nvPr/>
        </p:nvSpPr>
        <p:spPr>
          <a:xfrm>
            <a:off x="620461" y="3088725"/>
            <a:ext cx="20874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spc="6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</a:t>
            </a:r>
            <a:br>
              <a:rPr lang="en-US" sz="4000" spc="6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</a:br>
            <a:r>
              <a:rPr lang="en-US" sz="4000" spc="6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LATE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E48000-F2A0-44ED-94B9-D397B4E01963}"/>
              </a:ext>
            </a:extLst>
          </p:cNvPr>
          <p:cNvSpPr txBox="1"/>
          <p:nvPr/>
        </p:nvSpPr>
        <p:spPr>
          <a:xfrm>
            <a:off x="8849283" y="4173666"/>
            <a:ext cx="26014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FD93FDC-C398-4BCD-B42E-1E46CB0B2E61}"/>
              </a:ext>
            </a:extLst>
          </p:cNvPr>
          <p:cNvSpPr txBox="1"/>
          <p:nvPr/>
        </p:nvSpPr>
        <p:spPr>
          <a:xfrm>
            <a:off x="9173082" y="3836771"/>
            <a:ext cx="23214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dirty="0">
                <a:solidFill>
                  <a:srgbClr val="8A694F"/>
                </a:solidFill>
              </a:rPr>
              <a:t>Lorem ipsum dolor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E29FBF6-1AC2-4E50-BCF2-19FB1FF1F063}"/>
              </a:ext>
            </a:extLst>
          </p:cNvPr>
          <p:cNvSpPr/>
          <p:nvPr/>
        </p:nvSpPr>
        <p:spPr>
          <a:xfrm>
            <a:off x="10774336" y="4462369"/>
            <a:ext cx="493356" cy="1085117"/>
          </a:xfrm>
          <a:custGeom>
            <a:avLst/>
            <a:gdLst>
              <a:gd name="connsiteX0" fmla="*/ 493357 w 493356"/>
              <a:gd name="connsiteY0" fmla="*/ 29 h 1085117"/>
              <a:gd name="connsiteX1" fmla="*/ 493357 w 493356"/>
              <a:gd name="connsiteY1" fmla="*/ 1085117 h 1085117"/>
              <a:gd name="connsiteX2" fmla="*/ 165951 w 493356"/>
              <a:gd name="connsiteY2" fmla="*/ 948338 h 1085117"/>
              <a:gd name="connsiteX3" fmla="*/ 89 w 493356"/>
              <a:gd name="connsiteY3" fmla="*/ 542573 h 1085117"/>
              <a:gd name="connsiteX4" fmla="*/ 115405 w 493356"/>
              <a:gd name="connsiteY4" fmla="*/ 184306 h 1085117"/>
              <a:gd name="connsiteX5" fmla="*/ 493357 w 493356"/>
              <a:gd name="connsiteY5" fmla="*/ 29 h 108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356" h="1085117">
                <a:moveTo>
                  <a:pt x="493357" y="29"/>
                </a:moveTo>
                <a:lnTo>
                  <a:pt x="493357" y="1085117"/>
                </a:lnTo>
                <a:cubicBezTo>
                  <a:pt x="453225" y="1084863"/>
                  <a:pt x="299174" y="1078640"/>
                  <a:pt x="165951" y="948338"/>
                </a:cubicBezTo>
                <a:cubicBezTo>
                  <a:pt x="5550" y="791620"/>
                  <a:pt x="343" y="577498"/>
                  <a:pt x="89" y="542573"/>
                </a:cubicBezTo>
                <a:cubicBezTo>
                  <a:pt x="-673" y="499520"/>
                  <a:pt x="851" y="331118"/>
                  <a:pt x="115405" y="184306"/>
                </a:cubicBezTo>
                <a:cubicBezTo>
                  <a:pt x="259042" y="283"/>
                  <a:pt x="464020" y="-352"/>
                  <a:pt x="493357" y="29"/>
                </a:cubicBezTo>
                <a:close/>
              </a:path>
            </a:pathLst>
          </a:custGeom>
          <a:solidFill>
            <a:srgbClr val="8A694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14954F1-74F5-4AB6-89AD-F7C2BA0757DC}"/>
              </a:ext>
            </a:extLst>
          </p:cNvPr>
          <p:cNvSpPr/>
          <p:nvPr/>
        </p:nvSpPr>
        <p:spPr>
          <a:xfrm>
            <a:off x="892555" y="955122"/>
            <a:ext cx="493357" cy="1085132"/>
          </a:xfrm>
          <a:custGeom>
            <a:avLst/>
            <a:gdLst>
              <a:gd name="connsiteX0" fmla="*/ 0 w 493357"/>
              <a:gd name="connsiteY0" fmla="*/ 44 h 1085132"/>
              <a:gd name="connsiteX1" fmla="*/ 0 w 493357"/>
              <a:gd name="connsiteY1" fmla="*/ 1085132 h 1085132"/>
              <a:gd name="connsiteX2" fmla="*/ 327406 w 493357"/>
              <a:gd name="connsiteY2" fmla="*/ 948353 h 1085132"/>
              <a:gd name="connsiteX3" fmla="*/ 493268 w 493357"/>
              <a:gd name="connsiteY3" fmla="*/ 542588 h 1085132"/>
              <a:gd name="connsiteX4" fmla="*/ 377952 w 493357"/>
              <a:gd name="connsiteY4" fmla="*/ 184321 h 1085132"/>
              <a:gd name="connsiteX5" fmla="*/ 0 w 493357"/>
              <a:gd name="connsiteY5" fmla="*/ 44 h 108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357" h="1085132">
                <a:moveTo>
                  <a:pt x="0" y="44"/>
                </a:moveTo>
                <a:lnTo>
                  <a:pt x="0" y="1085132"/>
                </a:lnTo>
                <a:cubicBezTo>
                  <a:pt x="40132" y="1084878"/>
                  <a:pt x="194183" y="1078655"/>
                  <a:pt x="327406" y="948353"/>
                </a:cubicBezTo>
                <a:cubicBezTo>
                  <a:pt x="487807" y="791635"/>
                  <a:pt x="493014" y="577513"/>
                  <a:pt x="493268" y="542588"/>
                </a:cubicBezTo>
                <a:cubicBezTo>
                  <a:pt x="494030" y="499535"/>
                  <a:pt x="492506" y="331133"/>
                  <a:pt x="377952" y="184321"/>
                </a:cubicBezTo>
                <a:cubicBezTo>
                  <a:pt x="234188" y="298"/>
                  <a:pt x="29337" y="-464"/>
                  <a:pt x="0" y="44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1">
            <a:extLst>
              <a:ext uri="{FF2B5EF4-FFF2-40B4-BE49-F238E27FC236}">
                <a16:creationId xmlns:a16="http://schemas.microsoft.com/office/drawing/2014/main" id="{02A09821-9A44-43AB-8443-48BA4C91C5B3}"/>
              </a:ext>
            </a:extLst>
          </p:cNvPr>
          <p:cNvGrpSpPr/>
          <p:nvPr/>
        </p:nvGrpSpPr>
        <p:grpSpPr>
          <a:xfrm>
            <a:off x="-507" y="5831943"/>
            <a:ext cx="12178791" cy="901399"/>
            <a:chOff x="-507" y="5831943"/>
            <a:chExt cx="12178791" cy="901399"/>
          </a:xfrm>
          <a:noFill/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FBD22DB-9945-4245-8BAD-623BACEFB06D}"/>
                </a:ext>
              </a:extLst>
            </p:cNvPr>
            <p:cNvSpPr/>
            <p:nvPr/>
          </p:nvSpPr>
          <p:spPr>
            <a:xfrm>
              <a:off x="1015" y="6541389"/>
              <a:ext cx="12152756" cy="191953"/>
            </a:xfrm>
            <a:custGeom>
              <a:avLst/>
              <a:gdLst>
                <a:gd name="connsiteX0" fmla="*/ 0 w 12152756"/>
                <a:gd name="connsiteY0" fmla="*/ 178689 h 191953"/>
                <a:gd name="connsiteX1" fmla="*/ 2829052 w 12152756"/>
                <a:gd name="connsiteY1" fmla="*/ 137668 h 191953"/>
                <a:gd name="connsiteX2" fmla="*/ 4015867 w 12152756"/>
                <a:gd name="connsiteY2" fmla="*/ 52197 h 191953"/>
                <a:gd name="connsiteX3" fmla="*/ 5283835 w 12152756"/>
                <a:gd name="connsiteY3" fmla="*/ 96139 h 191953"/>
                <a:gd name="connsiteX4" fmla="*/ 6460744 w 12152756"/>
                <a:gd name="connsiteY4" fmla="*/ 119380 h 191953"/>
                <a:gd name="connsiteX5" fmla="*/ 12152757 w 12152756"/>
                <a:gd name="connsiteY5" fmla="*/ 0 h 19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52756" h="191953">
                  <a:moveTo>
                    <a:pt x="0" y="178689"/>
                  </a:moveTo>
                  <a:cubicBezTo>
                    <a:pt x="944626" y="194437"/>
                    <a:pt x="1897380" y="210058"/>
                    <a:pt x="2829052" y="137668"/>
                  </a:cubicBezTo>
                  <a:cubicBezTo>
                    <a:pt x="3224149" y="106934"/>
                    <a:pt x="3615309" y="60452"/>
                    <a:pt x="4015867" y="52197"/>
                  </a:cubicBezTo>
                  <a:cubicBezTo>
                    <a:pt x="4439793" y="43434"/>
                    <a:pt x="4861433" y="77851"/>
                    <a:pt x="5283835" y="96139"/>
                  </a:cubicBezTo>
                  <a:cubicBezTo>
                    <a:pt x="5283835" y="96139"/>
                    <a:pt x="5646293" y="109093"/>
                    <a:pt x="6460744" y="119380"/>
                  </a:cubicBezTo>
                  <a:cubicBezTo>
                    <a:pt x="7315962" y="130175"/>
                    <a:pt x="9391904" y="105918"/>
                    <a:pt x="12152757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FB23816-D607-4A54-A642-92F9E29F30DF}"/>
                </a:ext>
              </a:extLst>
            </p:cNvPr>
            <p:cNvSpPr/>
            <p:nvPr/>
          </p:nvSpPr>
          <p:spPr>
            <a:xfrm>
              <a:off x="-507" y="6265417"/>
              <a:ext cx="12160123" cy="233190"/>
            </a:xfrm>
            <a:custGeom>
              <a:avLst/>
              <a:gdLst>
                <a:gd name="connsiteX0" fmla="*/ 0 w 12160123"/>
                <a:gd name="connsiteY0" fmla="*/ 152527 h 233190"/>
                <a:gd name="connsiteX1" fmla="*/ 2915285 w 12160123"/>
                <a:gd name="connsiteY1" fmla="*/ 159512 h 233190"/>
                <a:gd name="connsiteX2" fmla="*/ 4711192 w 12160123"/>
                <a:gd name="connsiteY2" fmla="*/ 162941 h 233190"/>
                <a:gd name="connsiteX3" fmla="*/ 5974715 w 12160123"/>
                <a:gd name="connsiteY3" fmla="*/ 73152 h 233190"/>
                <a:gd name="connsiteX4" fmla="*/ 7962139 w 12160123"/>
                <a:gd name="connsiteY4" fmla="*/ 30861 h 233190"/>
                <a:gd name="connsiteX5" fmla="*/ 9170543 w 12160123"/>
                <a:gd name="connsiteY5" fmla="*/ 77851 h 233190"/>
                <a:gd name="connsiteX6" fmla="*/ 12160123 w 12160123"/>
                <a:gd name="connsiteY6" fmla="*/ 0 h 233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60123" h="233190">
                  <a:moveTo>
                    <a:pt x="0" y="152527"/>
                  </a:moveTo>
                  <a:cubicBezTo>
                    <a:pt x="909828" y="319913"/>
                    <a:pt x="1934210" y="177800"/>
                    <a:pt x="2915285" y="159512"/>
                  </a:cubicBezTo>
                  <a:cubicBezTo>
                    <a:pt x="3513709" y="148336"/>
                    <a:pt x="4114165" y="184277"/>
                    <a:pt x="4711192" y="162941"/>
                  </a:cubicBezTo>
                  <a:cubicBezTo>
                    <a:pt x="5136388" y="147701"/>
                    <a:pt x="5553583" y="103632"/>
                    <a:pt x="5974715" y="73152"/>
                  </a:cubicBezTo>
                  <a:cubicBezTo>
                    <a:pt x="6630924" y="25654"/>
                    <a:pt x="7298944" y="11430"/>
                    <a:pt x="7962139" y="30861"/>
                  </a:cubicBezTo>
                  <a:cubicBezTo>
                    <a:pt x="8365617" y="42672"/>
                    <a:pt x="8767064" y="66802"/>
                    <a:pt x="9170543" y="77851"/>
                  </a:cubicBezTo>
                  <a:cubicBezTo>
                    <a:pt x="10168255" y="105283"/>
                    <a:pt x="11167364" y="52578"/>
                    <a:pt x="12160123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717982F-6F3C-4B32-B943-37219CD56C13}"/>
                </a:ext>
              </a:extLst>
            </p:cNvPr>
            <p:cNvSpPr/>
            <p:nvPr/>
          </p:nvSpPr>
          <p:spPr>
            <a:xfrm>
              <a:off x="-507" y="6060059"/>
              <a:ext cx="12178791" cy="126106"/>
            </a:xfrm>
            <a:custGeom>
              <a:avLst/>
              <a:gdLst>
                <a:gd name="connsiteX0" fmla="*/ 0 w 12178791"/>
                <a:gd name="connsiteY0" fmla="*/ 74930 h 126106"/>
                <a:gd name="connsiteX1" fmla="*/ 5950077 w 12178791"/>
                <a:gd name="connsiteY1" fmla="*/ 94615 h 126106"/>
                <a:gd name="connsiteX2" fmla="*/ 12178792 w 12178791"/>
                <a:gd name="connsiteY2" fmla="*/ 0 h 12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78791" h="126106">
                  <a:moveTo>
                    <a:pt x="0" y="74930"/>
                  </a:moveTo>
                  <a:cubicBezTo>
                    <a:pt x="1976882" y="154813"/>
                    <a:pt x="3966464" y="124714"/>
                    <a:pt x="5950077" y="94615"/>
                  </a:cubicBezTo>
                  <a:cubicBezTo>
                    <a:pt x="8026273" y="63119"/>
                    <a:pt x="10102596" y="31496"/>
                    <a:pt x="12178792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B76BA7-82B7-423C-B56F-E057D669B546}"/>
                </a:ext>
              </a:extLst>
            </p:cNvPr>
            <p:cNvSpPr/>
            <p:nvPr/>
          </p:nvSpPr>
          <p:spPr>
            <a:xfrm>
              <a:off x="-507" y="5831943"/>
              <a:ext cx="12174727" cy="86993"/>
            </a:xfrm>
            <a:custGeom>
              <a:avLst/>
              <a:gdLst>
                <a:gd name="connsiteX0" fmla="*/ 0 w 12174727"/>
                <a:gd name="connsiteY0" fmla="*/ 11962 h 86993"/>
                <a:gd name="connsiteX1" fmla="*/ 2878963 w 12174727"/>
                <a:gd name="connsiteY1" fmla="*/ 19328 h 86993"/>
                <a:gd name="connsiteX2" fmla="*/ 3579749 w 12174727"/>
                <a:gd name="connsiteY2" fmla="*/ 913 h 86993"/>
                <a:gd name="connsiteX3" fmla="*/ 4304030 w 12174727"/>
                <a:gd name="connsiteY3" fmla="*/ 48157 h 86993"/>
                <a:gd name="connsiteX4" fmla="*/ 6475477 w 12174727"/>
                <a:gd name="connsiteY4" fmla="*/ 49681 h 86993"/>
                <a:gd name="connsiteX5" fmla="*/ 12174728 w 12174727"/>
                <a:gd name="connsiteY5" fmla="*/ 49681 h 86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4727" h="86993">
                  <a:moveTo>
                    <a:pt x="0" y="11962"/>
                  </a:moveTo>
                  <a:cubicBezTo>
                    <a:pt x="955802" y="58444"/>
                    <a:pt x="1922018" y="60857"/>
                    <a:pt x="2878963" y="19328"/>
                  </a:cubicBezTo>
                  <a:cubicBezTo>
                    <a:pt x="3112135" y="9168"/>
                    <a:pt x="3345815" y="-3532"/>
                    <a:pt x="3579749" y="913"/>
                  </a:cubicBezTo>
                  <a:cubicBezTo>
                    <a:pt x="3951605" y="8025"/>
                    <a:pt x="4223893" y="39521"/>
                    <a:pt x="4304030" y="48157"/>
                  </a:cubicBezTo>
                  <a:cubicBezTo>
                    <a:pt x="5025136" y="126135"/>
                    <a:pt x="6133973" y="65175"/>
                    <a:pt x="6475477" y="49681"/>
                  </a:cubicBezTo>
                  <a:cubicBezTo>
                    <a:pt x="7229856" y="15391"/>
                    <a:pt x="8777732" y="-3532"/>
                    <a:pt x="12174728" y="49681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1">
            <a:extLst>
              <a:ext uri="{FF2B5EF4-FFF2-40B4-BE49-F238E27FC236}">
                <a16:creationId xmlns:a16="http://schemas.microsoft.com/office/drawing/2014/main" id="{02A09821-9A44-43AB-8443-48BA4C91C5B3}"/>
              </a:ext>
            </a:extLst>
          </p:cNvPr>
          <p:cNvGrpSpPr/>
          <p:nvPr/>
        </p:nvGrpSpPr>
        <p:grpSpPr>
          <a:xfrm>
            <a:off x="4512690" y="632079"/>
            <a:ext cx="3148584" cy="4747641"/>
            <a:chOff x="4512690" y="632079"/>
            <a:chExt cx="3148584" cy="474764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EB95A6-D4A4-4BA0-AFBF-09B016561F56}"/>
                </a:ext>
              </a:extLst>
            </p:cNvPr>
            <p:cNvSpPr/>
            <p:nvPr/>
          </p:nvSpPr>
          <p:spPr>
            <a:xfrm>
              <a:off x="4512690" y="632079"/>
              <a:ext cx="3148584" cy="4747641"/>
            </a:xfrm>
            <a:custGeom>
              <a:avLst/>
              <a:gdLst>
                <a:gd name="connsiteX0" fmla="*/ 2996184 w 3148584"/>
                <a:gd name="connsiteY0" fmla="*/ 4747641 h 4747641"/>
                <a:gd name="connsiteX1" fmla="*/ 152400 w 3148584"/>
                <a:gd name="connsiteY1" fmla="*/ 4747641 h 4747641"/>
                <a:gd name="connsiteX2" fmla="*/ 0 w 3148584"/>
                <a:gd name="connsiteY2" fmla="*/ 4595241 h 4747641"/>
                <a:gd name="connsiteX3" fmla="*/ 0 w 3148584"/>
                <a:gd name="connsiteY3" fmla="*/ 152400 h 4747641"/>
                <a:gd name="connsiteX4" fmla="*/ 152400 w 3148584"/>
                <a:gd name="connsiteY4" fmla="*/ 0 h 4747641"/>
                <a:gd name="connsiteX5" fmla="*/ 2996184 w 3148584"/>
                <a:gd name="connsiteY5" fmla="*/ 0 h 4747641"/>
                <a:gd name="connsiteX6" fmla="*/ 3148584 w 3148584"/>
                <a:gd name="connsiteY6" fmla="*/ 152400 h 4747641"/>
                <a:gd name="connsiteX7" fmla="*/ 3148584 w 3148584"/>
                <a:gd name="connsiteY7" fmla="*/ 4595241 h 4747641"/>
                <a:gd name="connsiteX8" fmla="*/ 2996184 w 3148584"/>
                <a:gd name="connsiteY8" fmla="*/ 4747641 h 474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48584" h="4747641">
                  <a:moveTo>
                    <a:pt x="2996184" y="4747641"/>
                  </a:moveTo>
                  <a:lnTo>
                    <a:pt x="152400" y="4747641"/>
                  </a:lnTo>
                  <a:cubicBezTo>
                    <a:pt x="68580" y="4747641"/>
                    <a:pt x="0" y="4679061"/>
                    <a:pt x="0" y="4595241"/>
                  </a:cubicBezTo>
                  <a:lnTo>
                    <a:pt x="0" y="152400"/>
                  </a:lnTo>
                  <a:cubicBezTo>
                    <a:pt x="0" y="68580"/>
                    <a:pt x="68580" y="0"/>
                    <a:pt x="152400" y="0"/>
                  </a:cubicBezTo>
                  <a:lnTo>
                    <a:pt x="2996184" y="0"/>
                  </a:lnTo>
                  <a:cubicBezTo>
                    <a:pt x="3080004" y="0"/>
                    <a:pt x="3148584" y="68580"/>
                    <a:pt x="3148584" y="152400"/>
                  </a:cubicBezTo>
                  <a:lnTo>
                    <a:pt x="3148584" y="4595241"/>
                  </a:lnTo>
                  <a:cubicBezTo>
                    <a:pt x="3148584" y="4679061"/>
                    <a:pt x="3080004" y="4747641"/>
                    <a:pt x="2996184" y="4747641"/>
                  </a:cubicBezTo>
                  <a:close/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" name="Graphic 1">
              <a:extLst>
                <a:ext uri="{FF2B5EF4-FFF2-40B4-BE49-F238E27FC236}">
                  <a16:creationId xmlns:a16="http://schemas.microsoft.com/office/drawing/2014/main" id="{02A09821-9A44-43AB-8443-48BA4C91C5B3}"/>
                </a:ext>
              </a:extLst>
            </p:cNvPr>
            <p:cNvGrpSpPr/>
            <p:nvPr/>
          </p:nvGrpSpPr>
          <p:grpSpPr>
            <a:xfrm>
              <a:off x="5657469" y="847725"/>
              <a:ext cx="859027" cy="114300"/>
              <a:chOff x="5657469" y="847725"/>
              <a:chExt cx="859027" cy="114300"/>
            </a:xfrm>
            <a:solidFill>
              <a:srgbClr val="8A694F"/>
            </a:solidFill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B51FCDD-DE89-427A-83C7-BB7DE3735C7C}"/>
                  </a:ext>
                </a:extLst>
              </p:cNvPr>
              <p:cNvSpPr/>
              <p:nvPr/>
            </p:nvSpPr>
            <p:spPr>
              <a:xfrm>
                <a:off x="5875273" y="847725"/>
                <a:ext cx="641222" cy="114300"/>
              </a:xfrm>
              <a:custGeom>
                <a:avLst/>
                <a:gdLst>
                  <a:gd name="connsiteX0" fmla="*/ 584073 w 641222"/>
                  <a:gd name="connsiteY0" fmla="*/ 114300 h 114300"/>
                  <a:gd name="connsiteX1" fmla="*/ 57150 w 641222"/>
                  <a:gd name="connsiteY1" fmla="*/ 114300 h 114300"/>
                  <a:gd name="connsiteX2" fmla="*/ 0 w 641222"/>
                  <a:gd name="connsiteY2" fmla="*/ 57150 h 114300"/>
                  <a:gd name="connsiteX3" fmla="*/ 0 w 641222"/>
                  <a:gd name="connsiteY3" fmla="*/ 57150 h 114300"/>
                  <a:gd name="connsiteX4" fmla="*/ 57150 w 641222"/>
                  <a:gd name="connsiteY4" fmla="*/ 0 h 114300"/>
                  <a:gd name="connsiteX5" fmla="*/ 584073 w 641222"/>
                  <a:gd name="connsiteY5" fmla="*/ 0 h 114300"/>
                  <a:gd name="connsiteX6" fmla="*/ 641223 w 641222"/>
                  <a:gd name="connsiteY6" fmla="*/ 57150 h 114300"/>
                  <a:gd name="connsiteX7" fmla="*/ 641223 w 641222"/>
                  <a:gd name="connsiteY7" fmla="*/ 57150 h 114300"/>
                  <a:gd name="connsiteX8" fmla="*/ 584073 w 641222"/>
                  <a:gd name="connsiteY8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1222" h="114300">
                    <a:moveTo>
                      <a:pt x="584073" y="114300"/>
                    </a:moveTo>
                    <a:lnTo>
                      <a:pt x="57150" y="114300"/>
                    </a:lnTo>
                    <a:cubicBezTo>
                      <a:pt x="25781" y="114300"/>
                      <a:pt x="0" y="88646"/>
                      <a:pt x="0" y="57150"/>
                    </a:cubicBezTo>
                    <a:lnTo>
                      <a:pt x="0" y="57150"/>
                    </a:lnTo>
                    <a:cubicBezTo>
                      <a:pt x="0" y="25781"/>
                      <a:pt x="25654" y="0"/>
                      <a:pt x="57150" y="0"/>
                    </a:cubicBezTo>
                    <a:lnTo>
                      <a:pt x="584073" y="0"/>
                    </a:lnTo>
                    <a:cubicBezTo>
                      <a:pt x="615442" y="0"/>
                      <a:pt x="641223" y="25654"/>
                      <a:pt x="641223" y="57150"/>
                    </a:cubicBezTo>
                    <a:lnTo>
                      <a:pt x="641223" y="57150"/>
                    </a:lnTo>
                    <a:cubicBezTo>
                      <a:pt x="641223" y="88646"/>
                      <a:pt x="615442" y="114300"/>
                      <a:pt x="584073" y="114300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48131AF2-6E14-4996-8280-E4362E91F554}"/>
                  </a:ext>
                </a:extLst>
              </p:cNvPr>
              <p:cNvSpPr/>
              <p:nvPr/>
            </p:nvSpPr>
            <p:spPr>
              <a:xfrm>
                <a:off x="5657469" y="847725"/>
                <a:ext cx="114300" cy="114300"/>
              </a:xfrm>
              <a:custGeom>
                <a:avLst/>
                <a:gdLst>
                  <a:gd name="connsiteX0" fmla="*/ 114300 w 114300"/>
                  <a:gd name="connsiteY0" fmla="*/ 57150 h 114300"/>
                  <a:gd name="connsiteX1" fmla="*/ 57150 w 114300"/>
                  <a:gd name="connsiteY1" fmla="*/ 114300 h 114300"/>
                  <a:gd name="connsiteX2" fmla="*/ 0 w 114300"/>
                  <a:gd name="connsiteY2" fmla="*/ 57150 h 114300"/>
                  <a:gd name="connsiteX3" fmla="*/ 57150 w 114300"/>
                  <a:gd name="connsiteY3" fmla="*/ 0 h 114300"/>
                  <a:gd name="connsiteX4" fmla="*/ 114300 w 114300"/>
                  <a:gd name="connsiteY4" fmla="*/ 5715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114300">
                    <a:moveTo>
                      <a:pt x="114300" y="57150"/>
                    </a:moveTo>
                    <a:cubicBezTo>
                      <a:pt x="114300" y="88713"/>
                      <a:pt x="88713" y="114300"/>
                      <a:pt x="57150" y="114300"/>
                    </a:cubicBezTo>
                    <a:cubicBezTo>
                      <a:pt x="25587" y="114300"/>
                      <a:pt x="0" y="88713"/>
                      <a:pt x="0" y="57150"/>
                    </a:cubicBezTo>
                    <a:cubicBezTo>
                      <a:pt x="0" y="25587"/>
                      <a:pt x="25587" y="0"/>
                      <a:pt x="57150" y="0"/>
                    </a:cubicBezTo>
                    <a:cubicBezTo>
                      <a:pt x="88713" y="0"/>
                      <a:pt x="114300" y="25587"/>
                      <a:pt x="114300" y="57150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2609E56-E46A-4487-B5D6-1C75D7DBDE37}"/>
                </a:ext>
              </a:extLst>
            </p:cNvPr>
            <p:cNvSpPr/>
            <p:nvPr/>
          </p:nvSpPr>
          <p:spPr>
            <a:xfrm>
              <a:off x="4747895" y="1189736"/>
              <a:ext cx="2687066" cy="3504565"/>
            </a:xfrm>
            <a:custGeom>
              <a:avLst/>
              <a:gdLst>
                <a:gd name="connsiteX0" fmla="*/ 0 w 2687066"/>
                <a:gd name="connsiteY0" fmla="*/ 0 h 3504565"/>
                <a:gd name="connsiteX1" fmla="*/ 2687066 w 2687066"/>
                <a:gd name="connsiteY1" fmla="*/ 0 h 3504565"/>
                <a:gd name="connsiteX2" fmla="*/ 2687066 w 2687066"/>
                <a:gd name="connsiteY2" fmla="*/ 3504565 h 3504565"/>
                <a:gd name="connsiteX3" fmla="*/ 0 w 2687066"/>
                <a:gd name="connsiteY3" fmla="*/ 3504565 h 350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7066" h="3504565">
                  <a:moveTo>
                    <a:pt x="0" y="0"/>
                  </a:moveTo>
                  <a:lnTo>
                    <a:pt x="2687066" y="0"/>
                  </a:lnTo>
                  <a:lnTo>
                    <a:pt x="2687066" y="3504565"/>
                  </a:lnTo>
                  <a:lnTo>
                    <a:pt x="0" y="3504565"/>
                  </a:lnTo>
                  <a:close/>
                </a:path>
              </a:pathLst>
            </a:custGeom>
            <a:solidFill>
              <a:srgbClr val="E1CCA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33EE95B-98D8-4193-9C4E-188F965DE2EB}"/>
                </a:ext>
              </a:extLst>
            </p:cNvPr>
            <p:cNvSpPr/>
            <p:nvPr/>
          </p:nvSpPr>
          <p:spPr>
            <a:xfrm>
              <a:off x="5903087" y="4821046"/>
              <a:ext cx="367792" cy="367792"/>
            </a:xfrm>
            <a:custGeom>
              <a:avLst/>
              <a:gdLst>
                <a:gd name="connsiteX0" fmla="*/ 367792 w 367792"/>
                <a:gd name="connsiteY0" fmla="*/ 183896 h 367792"/>
                <a:gd name="connsiteX1" fmla="*/ 183896 w 367792"/>
                <a:gd name="connsiteY1" fmla="*/ 367792 h 367792"/>
                <a:gd name="connsiteX2" fmla="*/ 0 w 367792"/>
                <a:gd name="connsiteY2" fmla="*/ 183896 h 367792"/>
                <a:gd name="connsiteX3" fmla="*/ 183896 w 367792"/>
                <a:gd name="connsiteY3" fmla="*/ 0 h 367792"/>
                <a:gd name="connsiteX4" fmla="*/ 367792 w 367792"/>
                <a:gd name="connsiteY4" fmla="*/ 183896 h 367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7792" h="367792">
                  <a:moveTo>
                    <a:pt x="367792" y="183896"/>
                  </a:moveTo>
                  <a:cubicBezTo>
                    <a:pt x="367792" y="285459"/>
                    <a:pt x="285459" y="367792"/>
                    <a:pt x="183896" y="367792"/>
                  </a:cubicBezTo>
                  <a:cubicBezTo>
                    <a:pt x="82333" y="367792"/>
                    <a:pt x="0" y="285459"/>
                    <a:pt x="0" y="183896"/>
                  </a:cubicBezTo>
                  <a:cubicBezTo>
                    <a:pt x="0" y="82333"/>
                    <a:pt x="82333" y="0"/>
                    <a:pt x="183896" y="0"/>
                  </a:cubicBezTo>
                  <a:cubicBezTo>
                    <a:pt x="285459" y="0"/>
                    <a:pt x="367792" y="82333"/>
                    <a:pt x="367792" y="183896"/>
                  </a:cubicBezTo>
                  <a:close/>
                </a:path>
              </a:pathLst>
            </a:custGeom>
            <a:solidFill>
              <a:srgbClr val="8A694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1">
            <a:extLst>
              <a:ext uri="{FF2B5EF4-FFF2-40B4-BE49-F238E27FC236}">
                <a16:creationId xmlns:a16="http://schemas.microsoft.com/office/drawing/2014/main" id="{02A09821-9A44-43AB-8443-48BA4C91C5B3}"/>
              </a:ext>
            </a:extLst>
          </p:cNvPr>
          <p:cNvGrpSpPr/>
          <p:nvPr/>
        </p:nvGrpSpPr>
        <p:grpSpPr>
          <a:xfrm>
            <a:off x="5340984" y="2191639"/>
            <a:ext cx="1500885" cy="1500885"/>
            <a:chOff x="5340984" y="2191639"/>
            <a:chExt cx="1500885" cy="150088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79E8A54-5210-48B8-8C8C-5B33E2B18C6B}"/>
                </a:ext>
              </a:extLst>
            </p:cNvPr>
            <p:cNvSpPr/>
            <p:nvPr/>
          </p:nvSpPr>
          <p:spPr>
            <a:xfrm>
              <a:off x="5340984" y="2191639"/>
              <a:ext cx="1500885" cy="1500885"/>
            </a:xfrm>
            <a:custGeom>
              <a:avLst/>
              <a:gdLst>
                <a:gd name="connsiteX0" fmla="*/ 750443 w 1500885"/>
                <a:gd name="connsiteY0" fmla="*/ 0 h 1500885"/>
                <a:gd name="connsiteX1" fmla="*/ 0 w 1500885"/>
                <a:gd name="connsiteY1" fmla="*/ 750443 h 1500885"/>
                <a:gd name="connsiteX2" fmla="*/ 750443 w 1500885"/>
                <a:gd name="connsiteY2" fmla="*/ 1500886 h 1500885"/>
                <a:gd name="connsiteX3" fmla="*/ 1500886 w 1500885"/>
                <a:gd name="connsiteY3" fmla="*/ 750443 h 1500885"/>
                <a:gd name="connsiteX4" fmla="*/ 750443 w 1500885"/>
                <a:gd name="connsiteY4" fmla="*/ 0 h 1500885"/>
                <a:gd name="connsiteX5" fmla="*/ 750443 w 1500885"/>
                <a:gd name="connsiteY5" fmla="*/ 1336040 h 1500885"/>
                <a:gd name="connsiteX6" fmla="*/ 164846 w 1500885"/>
                <a:gd name="connsiteY6" fmla="*/ 750443 h 1500885"/>
                <a:gd name="connsiteX7" fmla="*/ 750443 w 1500885"/>
                <a:gd name="connsiteY7" fmla="*/ 164846 h 1500885"/>
                <a:gd name="connsiteX8" fmla="*/ 1336040 w 1500885"/>
                <a:gd name="connsiteY8" fmla="*/ 750443 h 1500885"/>
                <a:gd name="connsiteX9" fmla="*/ 750443 w 1500885"/>
                <a:gd name="connsiteY9" fmla="*/ 1336040 h 1500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00885" h="1500885">
                  <a:moveTo>
                    <a:pt x="750443" y="0"/>
                  </a:moveTo>
                  <a:cubicBezTo>
                    <a:pt x="336042" y="0"/>
                    <a:pt x="0" y="335915"/>
                    <a:pt x="0" y="750443"/>
                  </a:cubicBezTo>
                  <a:cubicBezTo>
                    <a:pt x="0" y="1164971"/>
                    <a:pt x="335915" y="1500886"/>
                    <a:pt x="750443" y="1500886"/>
                  </a:cubicBezTo>
                  <a:cubicBezTo>
                    <a:pt x="1164972" y="1500886"/>
                    <a:pt x="1500886" y="1164971"/>
                    <a:pt x="1500886" y="750443"/>
                  </a:cubicBezTo>
                  <a:cubicBezTo>
                    <a:pt x="1500886" y="335915"/>
                    <a:pt x="1164844" y="0"/>
                    <a:pt x="750443" y="0"/>
                  </a:cubicBezTo>
                  <a:close/>
                  <a:moveTo>
                    <a:pt x="750443" y="1336040"/>
                  </a:moveTo>
                  <a:cubicBezTo>
                    <a:pt x="427101" y="1336040"/>
                    <a:pt x="164846" y="1073912"/>
                    <a:pt x="164846" y="750443"/>
                  </a:cubicBezTo>
                  <a:cubicBezTo>
                    <a:pt x="164846" y="426974"/>
                    <a:pt x="426974" y="164846"/>
                    <a:pt x="750443" y="164846"/>
                  </a:cubicBezTo>
                  <a:cubicBezTo>
                    <a:pt x="1073785" y="164846"/>
                    <a:pt x="1336040" y="426974"/>
                    <a:pt x="1336040" y="750443"/>
                  </a:cubicBezTo>
                  <a:cubicBezTo>
                    <a:pt x="1336040" y="1073785"/>
                    <a:pt x="1073785" y="1336040"/>
                    <a:pt x="750443" y="1336040"/>
                  </a:cubicBezTo>
                  <a:close/>
                </a:path>
              </a:pathLst>
            </a:custGeom>
            <a:solidFill>
              <a:srgbClr val="8A694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0288C8D-40FF-4F42-8739-DA1E8902A88F}"/>
                </a:ext>
              </a:extLst>
            </p:cNvPr>
            <p:cNvSpPr/>
            <p:nvPr/>
          </p:nvSpPr>
          <p:spPr>
            <a:xfrm>
              <a:off x="5641085" y="2806826"/>
              <a:ext cx="1200501" cy="885698"/>
            </a:xfrm>
            <a:custGeom>
              <a:avLst/>
              <a:gdLst>
                <a:gd name="connsiteX0" fmla="*/ 1025017 w 1200501"/>
                <a:gd name="connsiteY0" fmla="*/ 22225 h 885698"/>
                <a:gd name="connsiteX1" fmla="*/ 1188593 w 1200501"/>
                <a:gd name="connsiteY1" fmla="*/ 0 h 885698"/>
                <a:gd name="connsiteX2" fmla="*/ 1133983 w 1200501"/>
                <a:gd name="connsiteY2" fmla="*/ 445135 h 885698"/>
                <a:gd name="connsiteX3" fmla="*/ 879856 w 1200501"/>
                <a:gd name="connsiteY3" fmla="*/ 750697 h 885698"/>
                <a:gd name="connsiteX4" fmla="*/ 450342 w 1200501"/>
                <a:gd name="connsiteY4" fmla="*/ 885698 h 885698"/>
                <a:gd name="connsiteX5" fmla="*/ 0 w 1200501"/>
                <a:gd name="connsiteY5" fmla="*/ 735584 h 885698"/>
                <a:gd name="connsiteX6" fmla="*/ 111633 w 1200501"/>
                <a:gd name="connsiteY6" fmla="*/ 612775 h 885698"/>
                <a:gd name="connsiteX7" fmla="*/ 450342 w 1200501"/>
                <a:gd name="connsiteY7" fmla="*/ 720852 h 885698"/>
                <a:gd name="connsiteX8" fmla="*/ 1008126 w 1200501"/>
                <a:gd name="connsiteY8" fmla="*/ 314071 h 885698"/>
                <a:gd name="connsiteX9" fmla="*/ 1025017 w 1200501"/>
                <a:gd name="connsiteY9" fmla="*/ 22225 h 885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00501" h="885698">
                  <a:moveTo>
                    <a:pt x="1025017" y="22225"/>
                  </a:moveTo>
                  <a:cubicBezTo>
                    <a:pt x="1079500" y="14859"/>
                    <a:pt x="1134110" y="7366"/>
                    <a:pt x="1188593" y="0"/>
                  </a:cubicBezTo>
                  <a:cubicBezTo>
                    <a:pt x="1200658" y="66929"/>
                    <a:pt x="1223899" y="246761"/>
                    <a:pt x="1133983" y="445135"/>
                  </a:cubicBezTo>
                  <a:cubicBezTo>
                    <a:pt x="1056894" y="615188"/>
                    <a:pt x="936625" y="710946"/>
                    <a:pt x="879856" y="750697"/>
                  </a:cubicBezTo>
                  <a:cubicBezTo>
                    <a:pt x="825373" y="788670"/>
                    <a:pt x="670433" y="885698"/>
                    <a:pt x="450342" y="885698"/>
                  </a:cubicBezTo>
                  <a:cubicBezTo>
                    <a:pt x="214630" y="885698"/>
                    <a:pt x="51816" y="774319"/>
                    <a:pt x="0" y="735584"/>
                  </a:cubicBezTo>
                  <a:cubicBezTo>
                    <a:pt x="37211" y="694690"/>
                    <a:pt x="74422" y="653796"/>
                    <a:pt x="111633" y="612775"/>
                  </a:cubicBezTo>
                  <a:cubicBezTo>
                    <a:pt x="170561" y="653288"/>
                    <a:pt x="291211" y="722249"/>
                    <a:pt x="450342" y="720852"/>
                  </a:cubicBezTo>
                  <a:cubicBezTo>
                    <a:pt x="700786" y="718566"/>
                    <a:pt x="931545" y="542925"/>
                    <a:pt x="1008126" y="314071"/>
                  </a:cubicBezTo>
                  <a:cubicBezTo>
                    <a:pt x="1048639" y="192786"/>
                    <a:pt x="1036828" y="83693"/>
                    <a:pt x="1025017" y="22225"/>
                  </a:cubicBezTo>
                  <a:close/>
                </a:path>
              </a:pathLst>
            </a:custGeom>
            <a:solidFill>
              <a:srgbClr val="F9F2D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862E84D-5B1F-4C50-96EA-BA6C808E2009}"/>
              </a:ext>
            </a:extLst>
          </p:cNvPr>
          <p:cNvSpPr txBox="1"/>
          <p:nvPr/>
        </p:nvSpPr>
        <p:spPr>
          <a:xfrm>
            <a:off x="8017969" y="1189736"/>
            <a:ext cx="3281476" cy="553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995" spc="799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748ECC-84B1-49C8-AE93-CC779654C0F3}"/>
              </a:ext>
            </a:extLst>
          </p:cNvPr>
          <p:cNvSpPr txBox="1"/>
          <p:nvPr/>
        </p:nvSpPr>
        <p:spPr>
          <a:xfrm>
            <a:off x="8129672" y="1822216"/>
            <a:ext cx="35400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pPr algn="thaiDist"/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A2A556-963A-471B-8D7F-0352D1BF14B8}"/>
              </a:ext>
            </a:extLst>
          </p:cNvPr>
          <p:cNvSpPr txBox="1"/>
          <p:nvPr/>
        </p:nvSpPr>
        <p:spPr>
          <a:xfrm>
            <a:off x="8129672" y="3681488"/>
            <a:ext cx="2425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0" i="1" spc="799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25</a:t>
            </a:r>
            <a:r>
              <a:rPr lang="en-US" sz="4400" i="1" spc="799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6FB5A2-4958-4F7A-AB9F-A417EB952400}"/>
              </a:ext>
            </a:extLst>
          </p:cNvPr>
          <p:cNvSpPr txBox="1"/>
          <p:nvPr/>
        </p:nvSpPr>
        <p:spPr>
          <a:xfrm>
            <a:off x="2106524" y="1378534"/>
            <a:ext cx="2425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000" i="1" spc="799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75</a:t>
            </a:r>
            <a:r>
              <a:rPr lang="en-US" sz="4400" i="1" spc="799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9BBB09-920C-42A0-9EDE-86C0683F2539}"/>
              </a:ext>
            </a:extLst>
          </p:cNvPr>
          <p:cNvSpPr txBox="1"/>
          <p:nvPr/>
        </p:nvSpPr>
        <p:spPr>
          <a:xfrm>
            <a:off x="822558" y="2783283"/>
            <a:ext cx="35400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pPr algn="thaiDist"/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69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BB3FD34-BBD9-44F5-8495-05EF3126B39C}"/>
              </a:ext>
            </a:extLst>
          </p:cNvPr>
          <p:cNvSpPr/>
          <p:nvPr/>
        </p:nvSpPr>
        <p:spPr>
          <a:xfrm>
            <a:off x="0" y="12676"/>
            <a:ext cx="12166421" cy="6845323"/>
          </a:xfrm>
          <a:custGeom>
            <a:avLst/>
            <a:gdLst>
              <a:gd name="connsiteX0" fmla="*/ 0 w 12166421"/>
              <a:gd name="connsiteY0" fmla="*/ 0 h 6845323"/>
              <a:gd name="connsiteX1" fmla="*/ 12166422 w 12166421"/>
              <a:gd name="connsiteY1" fmla="*/ 0 h 6845323"/>
              <a:gd name="connsiteX2" fmla="*/ 12166422 w 12166421"/>
              <a:gd name="connsiteY2" fmla="*/ 6845324 h 6845323"/>
              <a:gd name="connsiteX3" fmla="*/ 0 w 12166421"/>
              <a:gd name="connsiteY3" fmla="*/ 6845324 h 684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66421" h="6845323">
                <a:moveTo>
                  <a:pt x="0" y="0"/>
                </a:moveTo>
                <a:lnTo>
                  <a:pt x="12166422" y="0"/>
                </a:lnTo>
                <a:lnTo>
                  <a:pt x="12166422" y="6845324"/>
                </a:lnTo>
                <a:lnTo>
                  <a:pt x="0" y="6845324"/>
                </a:lnTo>
                <a:close/>
              </a:path>
            </a:pathLst>
          </a:custGeom>
          <a:solidFill>
            <a:srgbClr val="F9F2D6"/>
          </a:solidFill>
          <a:ln w="12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" name="Graphic 2">
            <a:extLst>
              <a:ext uri="{FF2B5EF4-FFF2-40B4-BE49-F238E27FC236}">
                <a16:creationId xmlns:a16="http://schemas.microsoft.com/office/drawing/2014/main" id="{FA517CE9-7121-4D3F-BBE1-BD5DEF457797}"/>
              </a:ext>
            </a:extLst>
          </p:cNvPr>
          <p:cNvGrpSpPr/>
          <p:nvPr/>
        </p:nvGrpSpPr>
        <p:grpSpPr>
          <a:xfrm>
            <a:off x="9457194" y="5942121"/>
            <a:ext cx="1658216" cy="199782"/>
            <a:chOff x="9457194" y="5942121"/>
            <a:chExt cx="1658216" cy="199782"/>
          </a:xfrm>
          <a:noFill/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5B8E69E-6AC5-4EBD-8732-7C769ACBF30E}"/>
                </a:ext>
              </a:extLst>
            </p:cNvPr>
            <p:cNvSpPr/>
            <p:nvPr/>
          </p:nvSpPr>
          <p:spPr>
            <a:xfrm>
              <a:off x="9457194" y="5942121"/>
              <a:ext cx="199782" cy="199782"/>
            </a:xfrm>
            <a:custGeom>
              <a:avLst/>
              <a:gdLst>
                <a:gd name="connsiteX0" fmla="*/ 199782 w 199782"/>
                <a:gd name="connsiteY0" fmla="*/ 99891 h 199782"/>
                <a:gd name="connsiteX1" fmla="*/ 99891 w 199782"/>
                <a:gd name="connsiteY1" fmla="*/ 199782 h 199782"/>
                <a:gd name="connsiteX2" fmla="*/ 0 w 199782"/>
                <a:gd name="connsiteY2" fmla="*/ 99891 h 199782"/>
                <a:gd name="connsiteX3" fmla="*/ 99891 w 199782"/>
                <a:gd name="connsiteY3" fmla="*/ 0 h 199782"/>
                <a:gd name="connsiteX4" fmla="*/ 199782 w 199782"/>
                <a:gd name="connsiteY4" fmla="*/ 99891 h 19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82" h="199782">
                  <a:moveTo>
                    <a:pt x="199782" y="99891"/>
                  </a:moveTo>
                  <a:cubicBezTo>
                    <a:pt x="199782" y="155059"/>
                    <a:pt x="155059" y="199782"/>
                    <a:pt x="99891" y="199782"/>
                  </a:cubicBezTo>
                  <a:cubicBezTo>
                    <a:pt x="44723" y="199782"/>
                    <a:pt x="0" y="155060"/>
                    <a:pt x="0" y="99891"/>
                  </a:cubicBezTo>
                  <a:cubicBezTo>
                    <a:pt x="0" y="44723"/>
                    <a:pt x="44723" y="0"/>
                    <a:pt x="99891" y="0"/>
                  </a:cubicBezTo>
                  <a:cubicBezTo>
                    <a:pt x="155059" y="0"/>
                    <a:pt x="199782" y="44723"/>
                    <a:pt x="199782" y="99891"/>
                  </a:cubicBezTo>
                  <a:close/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CCF933E-D319-4D4D-9A9F-17535EC55A8A}"/>
                </a:ext>
              </a:extLst>
            </p:cNvPr>
            <p:cNvSpPr/>
            <p:nvPr/>
          </p:nvSpPr>
          <p:spPr>
            <a:xfrm>
              <a:off x="10186475" y="5942121"/>
              <a:ext cx="199782" cy="199782"/>
            </a:xfrm>
            <a:custGeom>
              <a:avLst/>
              <a:gdLst>
                <a:gd name="connsiteX0" fmla="*/ 199782 w 199782"/>
                <a:gd name="connsiteY0" fmla="*/ 99891 h 199782"/>
                <a:gd name="connsiteX1" fmla="*/ 99891 w 199782"/>
                <a:gd name="connsiteY1" fmla="*/ 199782 h 199782"/>
                <a:gd name="connsiteX2" fmla="*/ 0 w 199782"/>
                <a:gd name="connsiteY2" fmla="*/ 99891 h 199782"/>
                <a:gd name="connsiteX3" fmla="*/ 99891 w 199782"/>
                <a:gd name="connsiteY3" fmla="*/ 0 h 199782"/>
                <a:gd name="connsiteX4" fmla="*/ 199782 w 199782"/>
                <a:gd name="connsiteY4" fmla="*/ 99891 h 19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82" h="199782">
                  <a:moveTo>
                    <a:pt x="199782" y="99891"/>
                  </a:moveTo>
                  <a:cubicBezTo>
                    <a:pt x="199782" y="155059"/>
                    <a:pt x="155059" y="199782"/>
                    <a:pt x="99891" y="199782"/>
                  </a:cubicBezTo>
                  <a:cubicBezTo>
                    <a:pt x="44723" y="199782"/>
                    <a:pt x="0" y="155060"/>
                    <a:pt x="0" y="99891"/>
                  </a:cubicBezTo>
                  <a:cubicBezTo>
                    <a:pt x="0" y="44723"/>
                    <a:pt x="44723" y="0"/>
                    <a:pt x="99891" y="0"/>
                  </a:cubicBezTo>
                  <a:cubicBezTo>
                    <a:pt x="155059" y="0"/>
                    <a:pt x="199782" y="44723"/>
                    <a:pt x="199782" y="99891"/>
                  </a:cubicBezTo>
                  <a:close/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7AF9E2F-9F82-437D-BD10-0320E5749F3F}"/>
                </a:ext>
              </a:extLst>
            </p:cNvPr>
            <p:cNvSpPr/>
            <p:nvPr/>
          </p:nvSpPr>
          <p:spPr>
            <a:xfrm>
              <a:off x="10915628" y="5942121"/>
              <a:ext cx="199782" cy="199782"/>
            </a:xfrm>
            <a:custGeom>
              <a:avLst/>
              <a:gdLst>
                <a:gd name="connsiteX0" fmla="*/ 199782 w 199782"/>
                <a:gd name="connsiteY0" fmla="*/ 99891 h 199782"/>
                <a:gd name="connsiteX1" fmla="*/ 99891 w 199782"/>
                <a:gd name="connsiteY1" fmla="*/ 199782 h 199782"/>
                <a:gd name="connsiteX2" fmla="*/ 0 w 199782"/>
                <a:gd name="connsiteY2" fmla="*/ 99891 h 199782"/>
                <a:gd name="connsiteX3" fmla="*/ 99891 w 199782"/>
                <a:gd name="connsiteY3" fmla="*/ 0 h 199782"/>
                <a:gd name="connsiteX4" fmla="*/ 199782 w 199782"/>
                <a:gd name="connsiteY4" fmla="*/ 99891 h 19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82" h="199782">
                  <a:moveTo>
                    <a:pt x="199782" y="99891"/>
                  </a:moveTo>
                  <a:cubicBezTo>
                    <a:pt x="199782" y="155059"/>
                    <a:pt x="155059" y="199782"/>
                    <a:pt x="99891" y="199782"/>
                  </a:cubicBezTo>
                  <a:cubicBezTo>
                    <a:pt x="44723" y="199782"/>
                    <a:pt x="0" y="155060"/>
                    <a:pt x="0" y="99891"/>
                  </a:cubicBezTo>
                  <a:cubicBezTo>
                    <a:pt x="0" y="44723"/>
                    <a:pt x="44723" y="0"/>
                    <a:pt x="99891" y="0"/>
                  </a:cubicBezTo>
                  <a:cubicBezTo>
                    <a:pt x="155059" y="0"/>
                    <a:pt x="199782" y="44723"/>
                    <a:pt x="199782" y="99891"/>
                  </a:cubicBezTo>
                  <a:close/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B184F6-F442-438F-B121-1F0B9A58428E}"/>
              </a:ext>
            </a:extLst>
          </p:cNvPr>
          <p:cNvSpPr/>
          <p:nvPr/>
        </p:nvSpPr>
        <p:spPr>
          <a:xfrm>
            <a:off x="7331975" y="18254"/>
            <a:ext cx="3583653" cy="3218442"/>
          </a:xfrm>
          <a:custGeom>
            <a:avLst/>
            <a:gdLst>
              <a:gd name="connsiteX0" fmla="*/ 0 w 3583653"/>
              <a:gd name="connsiteY0" fmla="*/ 0 h 3218442"/>
              <a:gd name="connsiteX1" fmla="*/ 3583654 w 3583653"/>
              <a:gd name="connsiteY1" fmla="*/ 0 h 3218442"/>
              <a:gd name="connsiteX2" fmla="*/ 3583654 w 3583653"/>
              <a:gd name="connsiteY2" fmla="*/ 3218443 h 3218442"/>
              <a:gd name="connsiteX3" fmla="*/ 0 w 3583653"/>
              <a:gd name="connsiteY3" fmla="*/ 3218443 h 321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3653" h="3218442">
                <a:moveTo>
                  <a:pt x="0" y="0"/>
                </a:moveTo>
                <a:lnTo>
                  <a:pt x="3583654" y="0"/>
                </a:lnTo>
                <a:lnTo>
                  <a:pt x="3583654" y="3218443"/>
                </a:lnTo>
                <a:lnTo>
                  <a:pt x="0" y="3218443"/>
                </a:lnTo>
                <a:close/>
              </a:path>
            </a:pathLst>
          </a:custGeom>
          <a:solidFill>
            <a:srgbClr val="FFFEE9"/>
          </a:solidFill>
          <a:ln w="16471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7A6FC4D-64D8-4A01-9A16-2C5A8F79D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805" y="18199"/>
            <a:ext cx="3446317" cy="3136993"/>
          </a:xfrm>
          <a:custGeom>
            <a:avLst/>
            <a:gdLst>
              <a:gd name="connsiteX0" fmla="*/ -1374 w 3446317"/>
              <a:gd name="connsiteY0" fmla="*/ -1719 h 3136993"/>
              <a:gd name="connsiteX1" fmla="*/ 3444943 w 3446317"/>
              <a:gd name="connsiteY1" fmla="*/ -1719 h 3136993"/>
              <a:gd name="connsiteX2" fmla="*/ 3444943 w 3446317"/>
              <a:gd name="connsiteY2" fmla="*/ 3135275 h 3136993"/>
              <a:gd name="connsiteX3" fmla="*/ -1374 w 3446317"/>
              <a:gd name="connsiteY3" fmla="*/ 3135275 h 3136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6317" h="3136993">
                <a:moveTo>
                  <a:pt x="-1374" y="-1719"/>
                </a:moveTo>
                <a:lnTo>
                  <a:pt x="3444943" y="-1719"/>
                </a:lnTo>
                <a:lnTo>
                  <a:pt x="3444943" y="3135275"/>
                </a:lnTo>
                <a:lnTo>
                  <a:pt x="-1374" y="3135275"/>
                </a:ln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4DE4C4-C945-4266-90D6-C9767EF4E12C}"/>
              </a:ext>
            </a:extLst>
          </p:cNvPr>
          <p:cNvSpPr/>
          <p:nvPr/>
        </p:nvSpPr>
        <p:spPr>
          <a:xfrm>
            <a:off x="0" y="17620"/>
            <a:ext cx="6145706" cy="6845323"/>
          </a:xfrm>
          <a:custGeom>
            <a:avLst/>
            <a:gdLst>
              <a:gd name="connsiteX0" fmla="*/ 0 w 6145706"/>
              <a:gd name="connsiteY0" fmla="*/ 0 h 6845323"/>
              <a:gd name="connsiteX1" fmla="*/ 6145706 w 6145706"/>
              <a:gd name="connsiteY1" fmla="*/ 0 h 6845323"/>
              <a:gd name="connsiteX2" fmla="*/ 6145706 w 6145706"/>
              <a:gd name="connsiteY2" fmla="*/ 6845324 h 6845323"/>
              <a:gd name="connsiteX3" fmla="*/ 0 w 6145706"/>
              <a:gd name="connsiteY3" fmla="*/ 6845324 h 684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5706" h="6845323">
                <a:moveTo>
                  <a:pt x="0" y="0"/>
                </a:moveTo>
                <a:lnTo>
                  <a:pt x="6145706" y="0"/>
                </a:lnTo>
                <a:lnTo>
                  <a:pt x="6145706" y="6845324"/>
                </a:lnTo>
                <a:lnTo>
                  <a:pt x="0" y="6845324"/>
                </a:lnTo>
                <a:close/>
              </a:path>
            </a:pathLst>
          </a:custGeom>
          <a:solidFill>
            <a:srgbClr val="E1CCA0"/>
          </a:solidFill>
          <a:ln w="12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2">
            <a:extLst>
              <a:ext uri="{FF2B5EF4-FFF2-40B4-BE49-F238E27FC236}">
                <a16:creationId xmlns:a16="http://schemas.microsoft.com/office/drawing/2014/main" id="{FA517CE9-7121-4D3F-BBE1-BD5DEF457797}"/>
              </a:ext>
            </a:extLst>
          </p:cNvPr>
          <p:cNvGrpSpPr/>
          <p:nvPr/>
        </p:nvGrpSpPr>
        <p:grpSpPr>
          <a:xfrm>
            <a:off x="209880" y="2535"/>
            <a:ext cx="1333637" cy="6847605"/>
            <a:chOff x="209880" y="2535"/>
            <a:chExt cx="1333637" cy="6847605"/>
          </a:xfrm>
          <a:noFill/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5586BB9-521D-4C51-BA03-71CB08764969}"/>
                </a:ext>
              </a:extLst>
            </p:cNvPr>
            <p:cNvSpPr/>
            <p:nvPr/>
          </p:nvSpPr>
          <p:spPr>
            <a:xfrm>
              <a:off x="209880" y="2535"/>
              <a:ext cx="154984" cy="6845450"/>
            </a:xfrm>
            <a:custGeom>
              <a:avLst/>
              <a:gdLst>
                <a:gd name="connsiteX0" fmla="*/ 36931 w 154984"/>
                <a:gd name="connsiteY0" fmla="*/ 0 h 6845450"/>
                <a:gd name="connsiteX1" fmla="*/ 32495 w 154984"/>
                <a:gd name="connsiteY1" fmla="*/ 1201988 h 6845450"/>
                <a:gd name="connsiteX2" fmla="*/ 139358 w 154984"/>
                <a:gd name="connsiteY2" fmla="*/ 1811349 h 6845450"/>
                <a:gd name="connsiteX3" fmla="*/ 143161 w 154984"/>
                <a:gd name="connsiteY3" fmla="*/ 2472810 h 6845450"/>
                <a:gd name="connsiteX4" fmla="*/ 73693 w 154984"/>
                <a:gd name="connsiteY4" fmla="*/ 3531046 h 6845450"/>
                <a:gd name="connsiteX5" fmla="*/ 57975 w 154984"/>
                <a:gd name="connsiteY5" fmla="*/ 4021501 h 6845450"/>
                <a:gd name="connsiteX6" fmla="*/ 113878 w 154984"/>
                <a:gd name="connsiteY6" fmla="*/ 4475194 h 6845450"/>
                <a:gd name="connsiteX7" fmla="*/ 42636 w 154984"/>
                <a:gd name="connsiteY7" fmla="*/ 5778721 h 6845450"/>
                <a:gd name="connsiteX8" fmla="*/ 97906 w 154984"/>
                <a:gd name="connsiteY8" fmla="*/ 6845451 h 6845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984" h="6845450">
                  <a:moveTo>
                    <a:pt x="36931" y="0"/>
                  </a:moveTo>
                  <a:cubicBezTo>
                    <a:pt x="5620" y="400198"/>
                    <a:pt x="-25437" y="806481"/>
                    <a:pt x="32495" y="1201988"/>
                  </a:cubicBezTo>
                  <a:cubicBezTo>
                    <a:pt x="62538" y="1406587"/>
                    <a:pt x="116033" y="1605355"/>
                    <a:pt x="139358" y="1811349"/>
                  </a:cubicBezTo>
                  <a:cubicBezTo>
                    <a:pt x="164204" y="2030019"/>
                    <a:pt x="154696" y="2252365"/>
                    <a:pt x="143161" y="2472810"/>
                  </a:cubicBezTo>
                  <a:cubicBezTo>
                    <a:pt x="124780" y="2825978"/>
                    <a:pt x="101582" y="3178766"/>
                    <a:pt x="73693" y="3531046"/>
                  </a:cubicBezTo>
                  <a:cubicBezTo>
                    <a:pt x="60763" y="3694066"/>
                    <a:pt x="46819" y="3858227"/>
                    <a:pt x="57975" y="4021501"/>
                  </a:cubicBezTo>
                  <a:cubicBezTo>
                    <a:pt x="68369" y="4174000"/>
                    <a:pt x="100694" y="4322949"/>
                    <a:pt x="113878" y="4475194"/>
                  </a:cubicBezTo>
                  <a:cubicBezTo>
                    <a:pt x="151654" y="4909111"/>
                    <a:pt x="33636" y="5342395"/>
                    <a:pt x="42636" y="5778721"/>
                  </a:cubicBezTo>
                  <a:cubicBezTo>
                    <a:pt x="49988" y="6136072"/>
                    <a:pt x="142400" y="6492409"/>
                    <a:pt x="97906" y="6845451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07C564E-8EDD-42A3-B0F0-47B953DDAEB3}"/>
                </a:ext>
              </a:extLst>
            </p:cNvPr>
            <p:cNvSpPr/>
            <p:nvPr/>
          </p:nvSpPr>
          <p:spPr>
            <a:xfrm>
              <a:off x="376366" y="4310"/>
              <a:ext cx="187408" cy="6824787"/>
            </a:xfrm>
            <a:custGeom>
              <a:avLst/>
              <a:gdLst>
                <a:gd name="connsiteX0" fmla="*/ 0 w 187408"/>
                <a:gd name="connsiteY0" fmla="*/ 0 h 6824787"/>
                <a:gd name="connsiteX1" fmla="*/ 163400 w 187408"/>
                <a:gd name="connsiteY1" fmla="*/ 2083133 h 6824787"/>
                <a:gd name="connsiteX2" fmla="*/ 182288 w 187408"/>
                <a:gd name="connsiteY2" fmla="*/ 2808738 h 6824787"/>
                <a:gd name="connsiteX3" fmla="*/ 114596 w 187408"/>
                <a:gd name="connsiteY3" fmla="*/ 3452832 h 6824787"/>
                <a:gd name="connsiteX4" fmla="*/ 95708 w 187408"/>
                <a:gd name="connsiteY4" fmla="*/ 4468095 h 6824787"/>
                <a:gd name="connsiteX5" fmla="*/ 139695 w 187408"/>
                <a:gd name="connsiteY5" fmla="*/ 6824787 h 682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08" h="6824787">
                  <a:moveTo>
                    <a:pt x="0" y="0"/>
                  </a:moveTo>
                  <a:cubicBezTo>
                    <a:pt x="60974" y="693533"/>
                    <a:pt x="115483" y="1387953"/>
                    <a:pt x="163400" y="2083133"/>
                  </a:cubicBezTo>
                  <a:cubicBezTo>
                    <a:pt x="180007" y="2324495"/>
                    <a:pt x="195852" y="2567123"/>
                    <a:pt x="182288" y="2808738"/>
                  </a:cubicBezTo>
                  <a:cubicBezTo>
                    <a:pt x="170119" y="3024746"/>
                    <a:pt x="134625" y="3237711"/>
                    <a:pt x="114596" y="3452832"/>
                  </a:cubicBezTo>
                  <a:cubicBezTo>
                    <a:pt x="83158" y="3789394"/>
                    <a:pt x="89370" y="4129378"/>
                    <a:pt x="95708" y="4468095"/>
                  </a:cubicBezTo>
                  <a:cubicBezTo>
                    <a:pt x="110413" y="5253659"/>
                    <a:pt x="124991" y="6039224"/>
                    <a:pt x="139695" y="6824787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943C723-CA18-4BAB-9D29-1C26458AE715}"/>
                </a:ext>
              </a:extLst>
            </p:cNvPr>
            <p:cNvSpPr/>
            <p:nvPr/>
          </p:nvSpPr>
          <p:spPr>
            <a:xfrm>
              <a:off x="643784" y="3422"/>
              <a:ext cx="191598" cy="6832900"/>
            </a:xfrm>
            <a:custGeom>
              <a:avLst/>
              <a:gdLst>
                <a:gd name="connsiteX0" fmla="*/ 13240 w 191598"/>
                <a:gd name="connsiteY0" fmla="*/ 0 h 6832900"/>
                <a:gd name="connsiteX1" fmla="*/ 54185 w 191598"/>
                <a:gd name="connsiteY1" fmla="*/ 1590650 h 6832900"/>
                <a:gd name="connsiteX2" fmla="*/ 139498 w 191598"/>
                <a:gd name="connsiteY2" fmla="*/ 2257943 h 6832900"/>
                <a:gd name="connsiteX3" fmla="*/ 95637 w 191598"/>
                <a:gd name="connsiteY3" fmla="*/ 2970871 h 6832900"/>
                <a:gd name="connsiteX4" fmla="*/ 72439 w 191598"/>
                <a:gd name="connsiteY4" fmla="*/ 3632585 h 6832900"/>
                <a:gd name="connsiteX5" fmla="*/ 191599 w 191598"/>
                <a:gd name="connsiteY5" fmla="*/ 6832900 h 683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598" h="6832900">
                  <a:moveTo>
                    <a:pt x="13240" y="0"/>
                  </a:moveTo>
                  <a:cubicBezTo>
                    <a:pt x="-2479" y="531146"/>
                    <a:pt x="-18071" y="1066856"/>
                    <a:pt x="54185" y="1590650"/>
                  </a:cubicBezTo>
                  <a:cubicBezTo>
                    <a:pt x="84862" y="1812870"/>
                    <a:pt x="131258" y="2032808"/>
                    <a:pt x="139498" y="2257943"/>
                  </a:cubicBezTo>
                  <a:cubicBezTo>
                    <a:pt x="148245" y="2496261"/>
                    <a:pt x="113892" y="2733312"/>
                    <a:pt x="95637" y="2970871"/>
                  </a:cubicBezTo>
                  <a:cubicBezTo>
                    <a:pt x="95637" y="2970871"/>
                    <a:pt x="82707" y="3174709"/>
                    <a:pt x="72439" y="3632585"/>
                  </a:cubicBezTo>
                  <a:cubicBezTo>
                    <a:pt x="61664" y="4113406"/>
                    <a:pt x="85876" y="5280660"/>
                    <a:pt x="191599" y="6832900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66AB57-AB70-4B21-9B54-3B8E57B8F3EA}"/>
                </a:ext>
              </a:extLst>
            </p:cNvPr>
            <p:cNvSpPr/>
            <p:nvPr/>
          </p:nvSpPr>
          <p:spPr>
            <a:xfrm>
              <a:off x="878084" y="2535"/>
              <a:ext cx="232759" cy="6837083"/>
            </a:xfrm>
            <a:custGeom>
              <a:avLst/>
              <a:gdLst>
                <a:gd name="connsiteX0" fmla="*/ 80514 w 232759"/>
                <a:gd name="connsiteY0" fmla="*/ 0 h 6837083"/>
                <a:gd name="connsiteX1" fmla="*/ 73542 w 232759"/>
                <a:gd name="connsiteY1" fmla="*/ 1639075 h 6837083"/>
                <a:gd name="connsiteX2" fmla="*/ 70119 w 232759"/>
                <a:gd name="connsiteY2" fmla="*/ 2648887 h 6837083"/>
                <a:gd name="connsiteX3" fmla="*/ 159743 w 232759"/>
                <a:gd name="connsiteY3" fmla="*/ 3359279 h 6837083"/>
                <a:gd name="connsiteX4" fmla="*/ 201955 w 232759"/>
                <a:gd name="connsiteY4" fmla="*/ 4476715 h 6837083"/>
                <a:gd name="connsiteX5" fmla="*/ 155052 w 232759"/>
                <a:gd name="connsiteY5" fmla="*/ 5156177 h 6837083"/>
                <a:gd name="connsiteX6" fmla="*/ 232759 w 232759"/>
                <a:gd name="connsiteY6" fmla="*/ 6837084 h 68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759" h="6837083">
                  <a:moveTo>
                    <a:pt x="80514" y="0"/>
                  </a:moveTo>
                  <a:cubicBezTo>
                    <a:pt x="-86562" y="511498"/>
                    <a:pt x="55288" y="1087519"/>
                    <a:pt x="73542" y="1639075"/>
                  </a:cubicBezTo>
                  <a:cubicBezTo>
                    <a:pt x="84697" y="1975510"/>
                    <a:pt x="48823" y="2313212"/>
                    <a:pt x="70119" y="2648887"/>
                  </a:cubicBezTo>
                  <a:cubicBezTo>
                    <a:pt x="85331" y="2887966"/>
                    <a:pt x="129319" y="3122482"/>
                    <a:pt x="159743" y="3359279"/>
                  </a:cubicBezTo>
                  <a:cubicBezTo>
                    <a:pt x="207153" y="3728293"/>
                    <a:pt x="221350" y="4103771"/>
                    <a:pt x="201955" y="4476715"/>
                  </a:cubicBezTo>
                  <a:cubicBezTo>
                    <a:pt x="190166" y="4703625"/>
                    <a:pt x="166081" y="4929267"/>
                    <a:pt x="155052" y="5156177"/>
                  </a:cubicBezTo>
                  <a:cubicBezTo>
                    <a:pt x="127671" y="5717113"/>
                    <a:pt x="180278" y="6278936"/>
                    <a:pt x="232759" y="6837084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34F8352-1E37-4ABF-843C-50391E316871}"/>
                </a:ext>
              </a:extLst>
            </p:cNvPr>
            <p:cNvSpPr/>
            <p:nvPr/>
          </p:nvSpPr>
          <p:spPr>
            <a:xfrm>
              <a:off x="1189949" y="2535"/>
              <a:ext cx="125873" cy="6847605"/>
            </a:xfrm>
            <a:custGeom>
              <a:avLst/>
              <a:gdLst>
                <a:gd name="connsiteX0" fmla="*/ 51082 w 125873"/>
                <a:gd name="connsiteY0" fmla="*/ 0 h 6847605"/>
                <a:gd name="connsiteX1" fmla="*/ 31434 w 125873"/>
                <a:gd name="connsiteY1" fmla="*/ 3345462 h 6847605"/>
                <a:gd name="connsiteX2" fmla="*/ 125874 w 125873"/>
                <a:gd name="connsiteY2" fmla="*/ 6847606 h 6847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73" h="6847605">
                  <a:moveTo>
                    <a:pt x="51082" y="0"/>
                  </a:moveTo>
                  <a:cubicBezTo>
                    <a:pt x="-28653" y="1111478"/>
                    <a:pt x="1390" y="2230181"/>
                    <a:pt x="31434" y="3345462"/>
                  </a:cubicBezTo>
                  <a:cubicBezTo>
                    <a:pt x="62871" y="4512843"/>
                    <a:pt x="94436" y="5680224"/>
                    <a:pt x="125874" y="6847606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76B0EF6-285B-45AD-9616-74FD3621A745}"/>
                </a:ext>
              </a:extLst>
            </p:cNvPr>
            <p:cNvSpPr/>
            <p:nvPr/>
          </p:nvSpPr>
          <p:spPr>
            <a:xfrm>
              <a:off x="1456685" y="2535"/>
              <a:ext cx="86832" cy="6845196"/>
            </a:xfrm>
            <a:custGeom>
              <a:avLst/>
              <a:gdLst>
                <a:gd name="connsiteX0" fmla="*/ 74892 w 86832"/>
                <a:gd name="connsiteY0" fmla="*/ 0 h 6845196"/>
                <a:gd name="connsiteX1" fmla="*/ 67540 w 86832"/>
                <a:gd name="connsiteY1" fmla="*/ 1618666 h 6845196"/>
                <a:gd name="connsiteX2" fmla="*/ 85921 w 86832"/>
                <a:gd name="connsiteY2" fmla="*/ 2012652 h 6845196"/>
                <a:gd name="connsiteX3" fmla="*/ 38764 w 86832"/>
                <a:gd name="connsiteY3" fmla="*/ 2419949 h 6845196"/>
                <a:gd name="connsiteX4" fmla="*/ 37243 w 86832"/>
                <a:gd name="connsiteY4" fmla="*/ 3640825 h 6845196"/>
                <a:gd name="connsiteX5" fmla="*/ 37243 w 86832"/>
                <a:gd name="connsiteY5" fmla="*/ 6845197 h 684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832" h="6845196">
                  <a:moveTo>
                    <a:pt x="74892" y="0"/>
                  </a:moveTo>
                  <a:cubicBezTo>
                    <a:pt x="28496" y="537358"/>
                    <a:pt x="26088" y="1080674"/>
                    <a:pt x="67540" y="1618666"/>
                  </a:cubicBezTo>
                  <a:cubicBezTo>
                    <a:pt x="77681" y="1749741"/>
                    <a:pt x="90358" y="1881196"/>
                    <a:pt x="85921" y="2012652"/>
                  </a:cubicBezTo>
                  <a:cubicBezTo>
                    <a:pt x="78822" y="2221688"/>
                    <a:pt x="47384" y="2374820"/>
                    <a:pt x="38764" y="2419949"/>
                  </a:cubicBezTo>
                  <a:cubicBezTo>
                    <a:pt x="-39069" y="2825344"/>
                    <a:pt x="21778" y="3448776"/>
                    <a:pt x="37243" y="3640825"/>
                  </a:cubicBezTo>
                  <a:cubicBezTo>
                    <a:pt x="71470" y="4064981"/>
                    <a:pt x="90358" y="4935225"/>
                    <a:pt x="37243" y="6845197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aphic 2">
            <a:extLst>
              <a:ext uri="{FF2B5EF4-FFF2-40B4-BE49-F238E27FC236}">
                <a16:creationId xmlns:a16="http://schemas.microsoft.com/office/drawing/2014/main" id="{FA517CE9-7121-4D3F-BBE1-BD5DEF457797}"/>
              </a:ext>
            </a:extLst>
          </p:cNvPr>
          <p:cNvGrpSpPr/>
          <p:nvPr/>
        </p:nvGrpSpPr>
        <p:grpSpPr>
          <a:xfrm>
            <a:off x="1739303" y="16352"/>
            <a:ext cx="1333637" cy="6847604"/>
            <a:chOff x="1739303" y="16352"/>
            <a:chExt cx="1333637" cy="6847604"/>
          </a:xfrm>
          <a:noFill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97A4E08-23AA-45E0-B0AB-1F797DAE8899}"/>
                </a:ext>
              </a:extLst>
            </p:cNvPr>
            <p:cNvSpPr/>
            <p:nvPr/>
          </p:nvSpPr>
          <p:spPr>
            <a:xfrm>
              <a:off x="1739303" y="16352"/>
              <a:ext cx="154984" cy="6845323"/>
            </a:xfrm>
            <a:custGeom>
              <a:avLst/>
              <a:gdLst>
                <a:gd name="connsiteX0" fmla="*/ 36931 w 154984"/>
                <a:gd name="connsiteY0" fmla="*/ 0 h 6845323"/>
                <a:gd name="connsiteX1" fmla="*/ 32495 w 154984"/>
                <a:gd name="connsiteY1" fmla="*/ 1201861 h 6845323"/>
                <a:gd name="connsiteX2" fmla="*/ 139358 w 154984"/>
                <a:gd name="connsiteY2" fmla="*/ 1811222 h 6845323"/>
                <a:gd name="connsiteX3" fmla="*/ 143161 w 154984"/>
                <a:gd name="connsiteY3" fmla="*/ 2472683 h 6845323"/>
                <a:gd name="connsiteX4" fmla="*/ 73694 w 154984"/>
                <a:gd name="connsiteY4" fmla="*/ 3530919 h 6845323"/>
                <a:gd name="connsiteX5" fmla="*/ 57975 w 154984"/>
                <a:gd name="connsiteY5" fmla="*/ 4021374 h 6845323"/>
                <a:gd name="connsiteX6" fmla="*/ 113878 w 154984"/>
                <a:gd name="connsiteY6" fmla="*/ 4475067 h 6845323"/>
                <a:gd name="connsiteX7" fmla="*/ 42636 w 154984"/>
                <a:gd name="connsiteY7" fmla="*/ 5778594 h 6845323"/>
                <a:gd name="connsiteX8" fmla="*/ 97906 w 154984"/>
                <a:gd name="connsiteY8" fmla="*/ 6845323 h 684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984" h="6845323">
                  <a:moveTo>
                    <a:pt x="36931" y="0"/>
                  </a:moveTo>
                  <a:cubicBezTo>
                    <a:pt x="5620" y="400071"/>
                    <a:pt x="-25437" y="806481"/>
                    <a:pt x="32495" y="1201861"/>
                  </a:cubicBezTo>
                  <a:cubicBezTo>
                    <a:pt x="62538" y="1406460"/>
                    <a:pt x="116033" y="1605228"/>
                    <a:pt x="139358" y="1811222"/>
                  </a:cubicBezTo>
                  <a:cubicBezTo>
                    <a:pt x="164204" y="2029892"/>
                    <a:pt x="154697" y="2252238"/>
                    <a:pt x="143161" y="2472683"/>
                  </a:cubicBezTo>
                  <a:cubicBezTo>
                    <a:pt x="124780" y="2825851"/>
                    <a:pt x="101582" y="3178639"/>
                    <a:pt x="73694" y="3530919"/>
                  </a:cubicBezTo>
                  <a:cubicBezTo>
                    <a:pt x="60763" y="3693940"/>
                    <a:pt x="46819" y="3858101"/>
                    <a:pt x="57975" y="4021374"/>
                  </a:cubicBezTo>
                  <a:cubicBezTo>
                    <a:pt x="68369" y="4173873"/>
                    <a:pt x="100694" y="4322822"/>
                    <a:pt x="113878" y="4475067"/>
                  </a:cubicBezTo>
                  <a:cubicBezTo>
                    <a:pt x="151654" y="4908985"/>
                    <a:pt x="33636" y="5342268"/>
                    <a:pt x="42636" y="5778594"/>
                  </a:cubicBezTo>
                  <a:cubicBezTo>
                    <a:pt x="49988" y="6135945"/>
                    <a:pt x="142400" y="6492283"/>
                    <a:pt x="97906" y="6845323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49DB75-7219-4D28-A976-0AAB318B5FD1}"/>
                </a:ext>
              </a:extLst>
            </p:cNvPr>
            <p:cNvSpPr/>
            <p:nvPr/>
          </p:nvSpPr>
          <p:spPr>
            <a:xfrm>
              <a:off x="1905788" y="18254"/>
              <a:ext cx="187409" cy="6824787"/>
            </a:xfrm>
            <a:custGeom>
              <a:avLst/>
              <a:gdLst>
                <a:gd name="connsiteX0" fmla="*/ 0 w 187409"/>
                <a:gd name="connsiteY0" fmla="*/ 0 h 6824787"/>
                <a:gd name="connsiteX1" fmla="*/ 163400 w 187409"/>
                <a:gd name="connsiteY1" fmla="*/ 2083133 h 6824787"/>
                <a:gd name="connsiteX2" fmla="*/ 182288 w 187409"/>
                <a:gd name="connsiteY2" fmla="*/ 2808738 h 6824787"/>
                <a:gd name="connsiteX3" fmla="*/ 114596 w 187409"/>
                <a:gd name="connsiteY3" fmla="*/ 3452832 h 6824787"/>
                <a:gd name="connsiteX4" fmla="*/ 95708 w 187409"/>
                <a:gd name="connsiteY4" fmla="*/ 4468095 h 6824787"/>
                <a:gd name="connsiteX5" fmla="*/ 139695 w 187409"/>
                <a:gd name="connsiteY5" fmla="*/ 6824788 h 682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09" h="6824787">
                  <a:moveTo>
                    <a:pt x="0" y="0"/>
                  </a:moveTo>
                  <a:cubicBezTo>
                    <a:pt x="60974" y="693533"/>
                    <a:pt x="115483" y="1387953"/>
                    <a:pt x="163400" y="2083133"/>
                  </a:cubicBezTo>
                  <a:cubicBezTo>
                    <a:pt x="180007" y="2324494"/>
                    <a:pt x="195852" y="2567123"/>
                    <a:pt x="182288" y="2808738"/>
                  </a:cubicBezTo>
                  <a:cubicBezTo>
                    <a:pt x="170119" y="3024746"/>
                    <a:pt x="134625" y="3237711"/>
                    <a:pt x="114596" y="3452832"/>
                  </a:cubicBezTo>
                  <a:cubicBezTo>
                    <a:pt x="83158" y="3789394"/>
                    <a:pt x="89370" y="4129378"/>
                    <a:pt x="95708" y="4468095"/>
                  </a:cubicBezTo>
                  <a:cubicBezTo>
                    <a:pt x="110413" y="5253659"/>
                    <a:pt x="124991" y="6039224"/>
                    <a:pt x="139695" y="6824788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5446552-6702-456C-956F-CC8DFBB3184E}"/>
                </a:ext>
              </a:extLst>
            </p:cNvPr>
            <p:cNvSpPr/>
            <p:nvPr/>
          </p:nvSpPr>
          <p:spPr>
            <a:xfrm>
              <a:off x="2173080" y="17240"/>
              <a:ext cx="191598" cy="6832900"/>
            </a:xfrm>
            <a:custGeom>
              <a:avLst/>
              <a:gdLst>
                <a:gd name="connsiteX0" fmla="*/ 13240 w 191598"/>
                <a:gd name="connsiteY0" fmla="*/ 0 h 6832900"/>
                <a:gd name="connsiteX1" fmla="*/ 54185 w 191598"/>
                <a:gd name="connsiteY1" fmla="*/ 1590650 h 6832900"/>
                <a:gd name="connsiteX2" fmla="*/ 139498 w 191598"/>
                <a:gd name="connsiteY2" fmla="*/ 2257943 h 6832900"/>
                <a:gd name="connsiteX3" fmla="*/ 95637 w 191598"/>
                <a:gd name="connsiteY3" fmla="*/ 2970871 h 6832900"/>
                <a:gd name="connsiteX4" fmla="*/ 72439 w 191598"/>
                <a:gd name="connsiteY4" fmla="*/ 3632585 h 6832900"/>
                <a:gd name="connsiteX5" fmla="*/ 191599 w 191598"/>
                <a:gd name="connsiteY5" fmla="*/ 6832901 h 683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598" h="6832900">
                  <a:moveTo>
                    <a:pt x="13240" y="0"/>
                  </a:moveTo>
                  <a:cubicBezTo>
                    <a:pt x="-2479" y="531146"/>
                    <a:pt x="-18071" y="1066856"/>
                    <a:pt x="54185" y="1590650"/>
                  </a:cubicBezTo>
                  <a:cubicBezTo>
                    <a:pt x="84862" y="1812870"/>
                    <a:pt x="131258" y="2032808"/>
                    <a:pt x="139498" y="2257943"/>
                  </a:cubicBezTo>
                  <a:cubicBezTo>
                    <a:pt x="148245" y="2496261"/>
                    <a:pt x="113892" y="2733312"/>
                    <a:pt x="95637" y="2970871"/>
                  </a:cubicBezTo>
                  <a:cubicBezTo>
                    <a:pt x="95637" y="2970871"/>
                    <a:pt x="82707" y="3174709"/>
                    <a:pt x="72439" y="3632585"/>
                  </a:cubicBezTo>
                  <a:cubicBezTo>
                    <a:pt x="61664" y="4113406"/>
                    <a:pt x="85876" y="5280660"/>
                    <a:pt x="191599" y="6832901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1BE2A79-8F17-4B5D-B8D9-C960773DBA7A}"/>
                </a:ext>
              </a:extLst>
            </p:cNvPr>
            <p:cNvSpPr/>
            <p:nvPr/>
          </p:nvSpPr>
          <p:spPr>
            <a:xfrm>
              <a:off x="2407380" y="16352"/>
              <a:ext cx="232759" cy="6837083"/>
            </a:xfrm>
            <a:custGeom>
              <a:avLst/>
              <a:gdLst>
                <a:gd name="connsiteX0" fmla="*/ 80514 w 232759"/>
                <a:gd name="connsiteY0" fmla="*/ 0 h 6837083"/>
                <a:gd name="connsiteX1" fmla="*/ 73542 w 232759"/>
                <a:gd name="connsiteY1" fmla="*/ 1639075 h 6837083"/>
                <a:gd name="connsiteX2" fmla="*/ 70119 w 232759"/>
                <a:gd name="connsiteY2" fmla="*/ 2648887 h 6837083"/>
                <a:gd name="connsiteX3" fmla="*/ 159742 w 232759"/>
                <a:gd name="connsiteY3" fmla="*/ 3359279 h 6837083"/>
                <a:gd name="connsiteX4" fmla="*/ 201955 w 232759"/>
                <a:gd name="connsiteY4" fmla="*/ 4476715 h 6837083"/>
                <a:gd name="connsiteX5" fmla="*/ 155052 w 232759"/>
                <a:gd name="connsiteY5" fmla="*/ 5156177 h 6837083"/>
                <a:gd name="connsiteX6" fmla="*/ 232759 w 232759"/>
                <a:gd name="connsiteY6" fmla="*/ 6837084 h 68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759" h="6837083">
                  <a:moveTo>
                    <a:pt x="80514" y="0"/>
                  </a:moveTo>
                  <a:cubicBezTo>
                    <a:pt x="-86562" y="511498"/>
                    <a:pt x="55288" y="1087519"/>
                    <a:pt x="73542" y="1639075"/>
                  </a:cubicBezTo>
                  <a:cubicBezTo>
                    <a:pt x="84697" y="1975510"/>
                    <a:pt x="48823" y="2313212"/>
                    <a:pt x="70119" y="2648887"/>
                  </a:cubicBezTo>
                  <a:cubicBezTo>
                    <a:pt x="85331" y="2887966"/>
                    <a:pt x="129319" y="3122482"/>
                    <a:pt x="159742" y="3359279"/>
                  </a:cubicBezTo>
                  <a:cubicBezTo>
                    <a:pt x="207153" y="3728293"/>
                    <a:pt x="221350" y="4103771"/>
                    <a:pt x="201955" y="4476715"/>
                  </a:cubicBezTo>
                  <a:cubicBezTo>
                    <a:pt x="190166" y="4703625"/>
                    <a:pt x="166081" y="4929267"/>
                    <a:pt x="155052" y="5156177"/>
                  </a:cubicBezTo>
                  <a:cubicBezTo>
                    <a:pt x="127671" y="5717113"/>
                    <a:pt x="180278" y="6278936"/>
                    <a:pt x="232759" y="6837084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9C98936-A7FA-4056-9765-BB1FBAFAF7B6}"/>
                </a:ext>
              </a:extLst>
            </p:cNvPr>
            <p:cNvSpPr/>
            <p:nvPr/>
          </p:nvSpPr>
          <p:spPr>
            <a:xfrm>
              <a:off x="2719372" y="16352"/>
              <a:ext cx="125873" cy="6847604"/>
            </a:xfrm>
            <a:custGeom>
              <a:avLst/>
              <a:gdLst>
                <a:gd name="connsiteX0" fmla="*/ 51082 w 125873"/>
                <a:gd name="connsiteY0" fmla="*/ 0 h 6847604"/>
                <a:gd name="connsiteX1" fmla="*/ 31434 w 125873"/>
                <a:gd name="connsiteY1" fmla="*/ 3345462 h 6847604"/>
                <a:gd name="connsiteX2" fmla="*/ 125874 w 125873"/>
                <a:gd name="connsiteY2" fmla="*/ 6847605 h 684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73" h="6847604">
                  <a:moveTo>
                    <a:pt x="51082" y="0"/>
                  </a:moveTo>
                  <a:cubicBezTo>
                    <a:pt x="-28653" y="1111478"/>
                    <a:pt x="1390" y="2230181"/>
                    <a:pt x="31434" y="3345462"/>
                  </a:cubicBezTo>
                  <a:cubicBezTo>
                    <a:pt x="62871" y="4512843"/>
                    <a:pt x="94436" y="5680224"/>
                    <a:pt x="125874" y="6847605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215D5D8-5D9D-460E-A327-E1B43D886A7D}"/>
                </a:ext>
              </a:extLst>
            </p:cNvPr>
            <p:cNvSpPr/>
            <p:nvPr/>
          </p:nvSpPr>
          <p:spPr>
            <a:xfrm>
              <a:off x="2986108" y="16352"/>
              <a:ext cx="86832" cy="6845197"/>
            </a:xfrm>
            <a:custGeom>
              <a:avLst/>
              <a:gdLst>
                <a:gd name="connsiteX0" fmla="*/ 74893 w 86832"/>
                <a:gd name="connsiteY0" fmla="*/ 0 h 6845197"/>
                <a:gd name="connsiteX1" fmla="*/ 67540 w 86832"/>
                <a:gd name="connsiteY1" fmla="*/ 1618665 h 6845197"/>
                <a:gd name="connsiteX2" fmla="*/ 85921 w 86832"/>
                <a:gd name="connsiteY2" fmla="*/ 2012652 h 6845197"/>
                <a:gd name="connsiteX3" fmla="*/ 38764 w 86832"/>
                <a:gd name="connsiteY3" fmla="*/ 2419949 h 6845197"/>
                <a:gd name="connsiteX4" fmla="*/ 37243 w 86832"/>
                <a:gd name="connsiteY4" fmla="*/ 3640825 h 6845197"/>
                <a:gd name="connsiteX5" fmla="*/ 37243 w 86832"/>
                <a:gd name="connsiteY5" fmla="*/ 6845197 h 68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832" h="6845197">
                  <a:moveTo>
                    <a:pt x="74893" y="0"/>
                  </a:moveTo>
                  <a:cubicBezTo>
                    <a:pt x="28496" y="537358"/>
                    <a:pt x="26088" y="1080674"/>
                    <a:pt x="67540" y="1618665"/>
                  </a:cubicBezTo>
                  <a:cubicBezTo>
                    <a:pt x="77681" y="1749741"/>
                    <a:pt x="90358" y="1881196"/>
                    <a:pt x="85921" y="2012652"/>
                  </a:cubicBezTo>
                  <a:cubicBezTo>
                    <a:pt x="78822" y="2221688"/>
                    <a:pt x="47384" y="2374820"/>
                    <a:pt x="38764" y="2419949"/>
                  </a:cubicBezTo>
                  <a:cubicBezTo>
                    <a:pt x="-39070" y="2825344"/>
                    <a:pt x="21778" y="3448776"/>
                    <a:pt x="37243" y="3640825"/>
                  </a:cubicBezTo>
                  <a:cubicBezTo>
                    <a:pt x="71470" y="4064981"/>
                    <a:pt x="90358" y="4935225"/>
                    <a:pt x="37243" y="6845197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" name="Graphic 2">
            <a:extLst>
              <a:ext uri="{FF2B5EF4-FFF2-40B4-BE49-F238E27FC236}">
                <a16:creationId xmlns:a16="http://schemas.microsoft.com/office/drawing/2014/main" id="{FA517CE9-7121-4D3F-BBE1-BD5DEF457797}"/>
              </a:ext>
            </a:extLst>
          </p:cNvPr>
          <p:cNvGrpSpPr/>
          <p:nvPr/>
        </p:nvGrpSpPr>
        <p:grpSpPr>
          <a:xfrm>
            <a:off x="3150073" y="16352"/>
            <a:ext cx="1333510" cy="6847604"/>
            <a:chOff x="3150073" y="16352"/>
            <a:chExt cx="1333510" cy="6847604"/>
          </a:xfrm>
          <a:noFill/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40F6ED8-5778-4ECB-A379-EF84E5125D23}"/>
                </a:ext>
              </a:extLst>
            </p:cNvPr>
            <p:cNvSpPr/>
            <p:nvPr/>
          </p:nvSpPr>
          <p:spPr>
            <a:xfrm>
              <a:off x="3150073" y="16352"/>
              <a:ext cx="154984" cy="6845323"/>
            </a:xfrm>
            <a:custGeom>
              <a:avLst/>
              <a:gdLst>
                <a:gd name="connsiteX0" fmla="*/ 36932 w 154984"/>
                <a:gd name="connsiteY0" fmla="*/ 0 h 6845323"/>
                <a:gd name="connsiteX1" fmla="*/ 32495 w 154984"/>
                <a:gd name="connsiteY1" fmla="*/ 1201861 h 6845323"/>
                <a:gd name="connsiteX2" fmla="*/ 139358 w 154984"/>
                <a:gd name="connsiteY2" fmla="*/ 1811222 h 6845323"/>
                <a:gd name="connsiteX3" fmla="*/ 143161 w 154984"/>
                <a:gd name="connsiteY3" fmla="*/ 2472683 h 6845323"/>
                <a:gd name="connsiteX4" fmla="*/ 73693 w 154984"/>
                <a:gd name="connsiteY4" fmla="*/ 3530919 h 6845323"/>
                <a:gd name="connsiteX5" fmla="*/ 57975 w 154984"/>
                <a:gd name="connsiteY5" fmla="*/ 4021374 h 6845323"/>
                <a:gd name="connsiteX6" fmla="*/ 113878 w 154984"/>
                <a:gd name="connsiteY6" fmla="*/ 4475067 h 6845323"/>
                <a:gd name="connsiteX7" fmla="*/ 42636 w 154984"/>
                <a:gd name="connsiteY7" fmla="*/ 5778594 h 6845323"/>
                <a:gd name="connsiteX8" fmla="*/ 97906 w 154984"/>
                <a:gd name="connsiteY8" fmla="*/ 6845323 h 684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984" h="6845323">
                  <a:moveTo>
                    <a:pt x="36932" y="0"/>
                  </a:moveTo>
                  <a:cubicBezTo>
                    <a:pt x="5620" y="400071"/>
                    <a:pt x="-25437" y="806481"/>
                    <a:pt x="32495" y="1201861"/>
                  </a:cubicBezTo>
                  <a:cubicBezTo>
                    <a:pt x="62538" y="1406460"/>
                    <a:pt x="116033" y="1605228"/>
                    <a:pt x="139358" y="1811222"/>
                  </a:cubicBezTo>
                  <a:cubicBezTo>
                    <a:pt x="164204" y="2029892"/>
                    <a:pt x="154697" y="2252238"/>
                    <a:pt x="143161" y="2472683"/>
                  </a:cubicBezTo>
                  <a:cubicBezTo>
                    <a:pt x="124780" y="2825851"/>
                    <a:pt x="101582" y="3178639"/>
                    <a:pt x="73693" y="3530919"/>
                  </a:cubicBezTo>
                  <a:cubicBezTo>
                    <a:pt x="60763" y="3693940"/>
                    <a:pt x="46819" y="3858101"/>
                    <a:pt x="57975" y="4021374"/>
                  </a:cubicBezTo>
                  <a:cubicBezTo>
                    <a:pt x="68369" y="4173873"/>
                    <a:pt x="100694" y="4322822"/>
                    <a:pt x="113878" y="4475067"/>
                  </a:cubicBezTo>
                  <a:cubicBezTo>
                    <a:pt x="151654" y="4908985"/>
                    <a:pt x="33636" y="5342268"/>
                    <a:pt x="42636" y="5778594"/>
                  </a:cubicBezTo>
                  <a:cubicBezTo>
                    <a:pt x="49988" y="6135945"/>
                    <a:pt x="142400" y="6492283"/>
                    <a:pt x="97906" y="6845323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743EA8A-D8FE-4BD7-B61B-202BB0FA83EE}"/>
                </a:ext>
              </a:extLst>
            </p:cNvPr>
            <p:cNvSpPr/>
            <p:nvPr/>
          </p:nvSpPr>
          <p:spPr>
            <a:xfrm>
              <a:off x="3316559" y="18254"/>
              <a:ext cx="187408" cy="6824787"/>
            </a:xfrm>
            <a:custGeom>
              <a:avLst/>
              <a:gdLst>
                <a:gd name="connsiteX0" fmla="*/ 0 w 187408"/>
                <a:gd name="connsiteY0" fmla="*/ 0 h 6824787"/>
                <a:gd name="connsiteX1" fmla="*/ 163400 w 187408"/>
                <a:gd name="connsiteY1" fmla="*/ 2083133 h 6824787"/>
                <a:gd name="connsiteX2" fmla="*/ 182288 w 187408"/>
                <a:gd name="connsiteY2" fmla="*/ 2808738 h 6824787"/>
                <a:gd name="connsiteX3" fmla="*/ 114596 w 187408"/>
                <a:gd name="connsiteY3" fmla="*/ 3452832 h 6824787"/>
                <a:gd name="connsiteX4" fmla="*/ 95708 w 187408"/>
                <a:gd name="connsiteY4" fmla="*/ 4468095 h 6824787"/>
                <a:gd name="connsiteX5" fmla="*/ 139695 w 187408"/>
                <a:gd name="connsiteY5" fmla="*/ 6824788 h 682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08" h="6824787">
                  <a:moveTo>
                    <a:pt x="0" y="0"/>
                  </a:moveTo>
                  <a:cubicBezTo>
                    <a:pt x="60974" y="693533"/>
                    <a:pt x="115483" y="1387953"/>
                    <a:pt x="163400" y="2083133"/>
                  </a:cubicBezTo>
                  <a:cubicBezTo>
                    <a:pt x="180006" y="2324494"/>
                    <a:pt x="195852" y="2567123"/>
                    <a:pt x="182288" y="2808738"/>
                  </a:cubicBezTo>
                  <a:cubicBezTo>
                    <a:pt x="170119" y="3024746"/>
                    <a:pt x="134625" y="3237711"/>
                    <a:pt x="114596" y="3452832"/>
                  </a:cubicBezTo>
                  <a:cubicBezTo>
                    <a:pt x="83158" y="3789394"/>
                    <a:pt x="89369" y="4129378"/>
                    <a:pt x="95708" y="4468095"/>
                  </a:cubicBezTo>
                  <a:cubicBezTo>
                    <a:pt x="110412" y="5253659"/>
                    <a:pt x="124990" y="6039224"/>
                    <a:pt x="139695" y="6824788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A768480-C73C-44CB-9FE6-34B20D340EC4}"/>
                </a:ext>
              </a:extLst>
            </p:cNvPr>
            <p:cNvSpPr/>
            <p:nvPr/>
          </p:nvSpPr>
          <p:spPr>
            <a:xfrm>
              <a:off x="3583850" y="17240"/>
              <a:ext cx="191598" cy="6832900"/>
            </a:xfrm>
            <a:custGeom>
              <a:avLst/>
              <a:gdLst>
                <a:gd name="connsiteX0" fmla="*/ 13240 w 191598"/>
                <a:gd name="connsiteY0" fmla="*/ 0 h 6832900"/>
                <a:gd name="connsiteX1" fmla="*/ 54185 w 191598"/>
                <a:gd name="connsiteY1" fmla="*/ 1590650 h 6832900"/>
                <a:gd name="connsiteX2" fmla="*/ 139498 w 191598"/>
                <a:gd name="connsiteY2" fmla="*/ 2257943 h 6832900"/>
                <a:gd name="connsiteX3" fmla="*/ 95638 w 191598"/>
                <a:gd name="connsiteY3" fmla="*/ 2970871 h 6832900"/>
                <a:gd name="connsiteX4" fmla="*/ 72439 w 191598"/>
                <a:gd name="connsiteY4" fmla="*/ 3632585 h 6832900"/>
                <a:gd name="connsiteX5" fmla="*/ 191599 w 191598"/>
                <a:gd name="connsiteY5" fmla="*/ 6832901 h 683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598" h="6832900">
                  <a:moveTo>
                    <a:pt x="13240" y="0"/>
                  </a:moveTo>
                  <a:cubicBezTo>
                    <a:pt x="-2479" y="531146"/>
                    <a:pt x="-18071" y="1066856"/>
                    <a:pt x="54185" y="1590650"/>
                  </a:cubicBezTo>
                  <a:cubicBezTo>
                    <a:pt x="84862" y="1812870"/>
                    <a:pt x="131259" y="2032808"/>
                    <a:pt x="139498" y="2257943"/>
                  </a:cubicBezTo>
                  <a:cubicBezTo>
                    <a:pt x="148245" y="2496261"/>
                    <a:pt x="113892" y="2733312"/>
                    <a:pt x="95638" y="2970871"/>
                  </a:cubicBezTo>
                  <a:cubicBezTo>
                    <a:pt x="95638" y="2970871"/>
                    <a:pt x="82707" y="3174709"/>
                    <a:pt x="72439" y="3632585"/>
                  </a:cubicBezTo>
                  <a:cubicBezTo>
                    <a:pt x="61664" y="4113406"/>
                    <a:pt x="85876" y="5280660"/>
                    <a:pt x="191599" y="6832901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E71CF66-84E3-40C3-BA3B-7C84D467945D}"/>
                </a:ext>
              </a:extLst>
            </p:cNvPr>
            <p:cNvSpPr/>
            <p:nvPr/>
          </p:nvSpPr>
          <p:spPr>
            <a:xfrm>
              <a:off x="3818151" y="16352"/>
              <a:ext cx="232759" cy="6837083"/>
            </a:xfrm>
            <a:custGeom>
              <a:avLst/>
              <a:gdLst>
                <a:gd name="connsiteX0" fmla="*/ 80514 w 232759"/>
                <a:gd name="connsiteY0" fmla="*/ 0 h 6837083"/>
                <a:gd name="connsiteX1" fmla="*/ 73542 w 232759"/>
                <a:gd name="connsiteY1" fmla="*/ 1639075 h 6837083"/>
                <a:gd name="connsiteX2" fmla="*/ 70120 w 232759"/>
                <a:gd name="connsiteY2" fmla="*/ 2648887 h 6837083"/>
                <a:gd name="connsiteX3" fmla="*/ 159742 w 232759"/>
                <a:gd name="connsiteY3" fmla="*/ 3359279 h 6837083"/>
                <a:gd name="connsiteX4" fmla="*/ 201955 w 232759"/>
                <a:gd name="connsiteY4" fmla="*/ 4476715 h 6837083"/>
                <a:gd name="connsiteX5" fmla="*/ 155052 w 232759"/>
                <a:gd name="connsiteY5" fmla="*/ 5156177 h 6837083"/>
                <a:gd name="connsiteX6" fmla="*/ 232759 w 232759"/>
                <a:gd name="connsiteY6" fmla="*/ 6837084 h 68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759" h="6837083">
                  <a:moveTo>
                    <a:pt x="80514" y="0"/>
                  </a:moveTo>
                  <a:cubicBezTo>
                    <a:pt x="-86562" y="511498"/>
                    <a:pt x="55288" y="1087519"/>
                    <a:pt x="73542" y="1639075"/>
                  </a:cubicBezTo>
                  <a:cubicBezTo>
                    <a:pt x="84698" y="1975510"/>
                    <a:pt x="48823" y="2313212"/>
                    <a:pt x="70120" y="2648887"/>
                  </a:cubicBezTo>
                  <a:cubicBezTo>
                    <a:pt x="85331" y="2887966"/>
                    <a:pt x="129319" y="3122482"/>
                    <a:pt x="159742" y="3359279"/>
                  </a:cubicBezTo>
                  <a:cubicBezTo>
                    <a:pt x="207153" y="3728293"/>
                    <a:pt x="221350" y="4103771"/>
                    <a:pt x="201955" y="4476715"/>
                  </a:cubicBezTo>
                  <a:cubicBezTo>
                    <a:pt x="190166" y="4703625"/>
                    <a:pt x="166081" y="4929267"/>
                    <a:pt x="155052" y="5156177"/>
                  </a:cubicBezTo>
                  <a:cubicBezTo>
                    <a:pt x="127671" y="5717113"/>
                    <a:pt x="180279" y="6278936"/>
                    <a:pt x="232759" y="6837084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87CB2EB-4230-4310-B722-447A49610E95}"/>
                </a:ext>
              </a:extLst>
            </p:cNvPr>
            <p:cNvSpPr/>
            <p:nvPr/>
          </p:nvSpPr>
          <p:spPr>
            <a:xfrm>
              <a:off x="4130016" y="16352"/>
              <a:ext cx="125873" cy="6847604"/>
            </a:xfrm>
            <a:custGeom>
              <a:avLst/>
              <a:gdLst>
                <a:gd name="connsiteX0" fmla="*/ 51082 w 125873"/>
                <a:gd name="connsiteY0" fmla="*/ 0 h 6847604"/>
                <a:gd name="connsiteX1" fmla="*/ 31434 w 125873"/>
                <a:gd name="connsiteY1" fmla="*/ 3345462 h 6847604"/>
                <a:gd name="connsiteX2" fmla="*/ 125874 w 125873"/>
                <a:gd name="connsiteY2" fmla="*/ 6847605 h 684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73" h="6847604">
                  <a:moveTo>
                    <a:pt x="51082" y="0"/>
                  </a:moveTo>
                  <a:cubicBezTo>
                    <a:pt x="-28653" y="1111478"/>
                    <a:pt x="1390" y="2230181"/>
                    <a:pt x="31434" y="3345462"/>
                  </a:cubicBezTo>
                  <a:cubicBezTo>
                    <a:pt x="62871" y="4512843"/>
                    <a:pt x="94436" y="5680224"/>
                    <a:pt x="125874" y="6847605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8E5FB4A-F55C-4171-A5A0-447744034EB9}"/>
                </a:ext>
              </a:extLst>
            </p:cNvPr>
            <p:cNvSpPr/>
            <p:nvPr/>
          </p:nvSpPr>
          <p:spPr>
            <a:xfrm>
              <a:off x="4396751" y="16352"/>
              <a:ext cx="86832" cy="6845197"/>
            </a:xfrm>
            <a:custGeom>
              <a:avLst/>
              <a:gdLst>
                <a:gd name="connsiteX0" fmla="*/ 74892 w 86832"/>
                <a:gd name="connsiteY0" fmla="*/ 0 h 6845197"/>
                <a:gd name="connsiteX1" fmla="*/ 67540 w 86832"/>
                <a:gd name="connsiteY1" fmla="*/ 1618665 h 6845197"/>
                <a:gd name="connsiteX2" fmla="*/ 85921 w 86832"/>
                <a:gd name="connsiteY2" fmla="*/ 2012652 h 6845197"/>
                <a:gd name="connsiteX3" fmla="*/ 38764 w 86832"/>
                <a:gd name="connsiteY3" fmla="*/ 2419949 h 6845197"/>
                <a:gd name="connsiteX4" fmla="*/ 37243 w 86832"/>
                <a:gd name="connsiteY4" fmla="*/ 3640825 h 6845197"/>
                <a:gd name="connsiteX5" fmla="*/ 37243 w 86832"/>
                <a:gd name="connsiteY5" fmla="*/ 6845197 h 68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832" h="6845197">
                  <a:moveTo>
                    <a:pt x="74892" y="0"/>
                  </a:moveTo>
                  <a:cubicBezTo>
                    <a:pt x="28496" y="537358"/>
                    <a:pt x="26088" y="1080674"/>
                    <a:pt x="67540" y="1618665"/>
                  </a:cubicBezTo>
                  <a:cubicBezTo>
                    <a:pt x="77681" y="1749741"/>
                    <a:pt x="90358" y="1881196"/>
                    <a:pt x="85921" y="2012652"/>
                  </a:cubicBezTo>
                  <a:cubicBezTo>
                    <a:pt x="78822" y="2221688"/>
                    <a:pt x="47384" y="2374820"/>
                    <a:pt x="38764" y="2419949"/>
                  </a:cubicBezTo>
                  <a:cubicBezTo>
                    <a:pt x="-39069" y="2825344"/>
                    <a:pt x="21778" y="3448776"/>
                    <a:pt x="37243" y="3640825"/>
                  </a:cubicBezTo>
                  <a:cubicBezTo>
                    <a:pt x="71470" y="4064981"/>
                    <a:pt x="90358" y="4935225"/>
                    <a:pt x="37243" y="6845197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2">
            <a:extLst>
              <a:ext uri="{FF2B5EF4-FFF2-40B4-BE49-F238E27FC236}">
                <a16:creationId xmlns:a16="http://schemas.microsoft.com/office/drawing/2014/main" id="{FA517CE9-7121-4D3F-BBE1-BD5DEF457797}"/>
              </a:ext>
            </a:extLst>
          </p:cNvPr>
          <p:cNvGrpSpPr/>
          <p:nvPr/>
        </p:nvGrpSpPr>
        <p:grpSpPr>
          <a:xfrm>
            <a:off x="4598239" y="16352"/>
            <a:ext cx="1333637" cy="6847604"/>
            <a:chOff x="4598239" y="16352"/>
            <a:chExt cx="1333637" cy="6847604"/>
          </a:xfrm>
          <a:noFill/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D3CC12-ED39-47E8-90E8-DBBA21FEC1C2}"/>
                </a:ext>
              </a:extLst>
            </p:cNvPr>
            <p:cNvSpPr/>
            <p:nvPr/>
          </p:nvSpPr>
          <p:spPr>
            <a:xfrm>
              <a:off x="4598239" y="16352"/>
              <a:ext cx="154984" cy="6845323"/>
            </a:xfrm>
            <a:custGeom>
              <a:avLst/>
              <a:gdLst>
                <a:gd name="connsiteX0" fmla="*/ 36931 w 154984"/>
                <a:gd name="connsiteY0" fmla="*/ 0 h 6845323"/>
                <a:gd name="connsiteX1" fmla="*/ 32495 w 154984"/>
                <a:gd name="connsiteY1" fmla="*/ 1201861 h 6845323"/>
                <a:gd name="connsiteX2" fmla="*/ 139358 w 154984"/>
                <a:gd name="connsiteY2" fmla="*/ 1811222 h 6845323"/>
                <a:gd name="connsiteX3" fmla="*/ 143161 w 154984"/>
                <a:gd name="connsiteY3" fmla="*/ 2472683 h 6845323"/>
                <a:gd name="connsiteX4" fmla="*/ 73693 w 154984"/>
                <a:gd name="connsiteY4" fmla="*/ 3530919 h 6845323"/>
                <a:gd name="connsiteX5" fmla="*/ 57975 w 154984"/>
                <a:gd name="connsiteY5" fmla="*/ 4021374 h 6845323"/>
                <a:gd name="connsiteX6" fmla="*/ 113878 w 154984"/>
                <a:gd name="connsiteY6" fmla="*/ 4475067 h 6845323"/>
                <a:gd name="connsiteX7" fmla="*/ 42636 w 154984"/>
                <a:gd name="connsiteY7" fmla="*/ 5778594 h 6845323"/>
                <a:gd name="connsiteX8" fmla="*/ 97905 w 154984"/>
                <a:gd name="connsiteY8" fmla="*/ 6845323 h 684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984" h="6845323">
                  <a:moveTo>
                    <a:pt x="36931" y="0"/>
                  </a:moveTo>
                  <a:cubicBezTo>
                    <a:pt x="5620" y="400071"/>
                    <a:pt x="-25437" y="806481"/>
                    <a:pt x="32495" y="1201861"/>
                  </a:cubicBezTo>
                  <a:cubicBezTo>
                    <a:pt x="62538" y="1406460"/>
                    <a:pt x="116033" y="1605228"/>
                    <a:pt x="139358" y="1811222"/>
                  </a:cubicBezTo>
                  <a:cubicBezTo>
                    <a:pt x="164204" y="2029892"/>
                    <a:pt x="154696" y="2252238"/>
                    <a:pt x="143161" y="2472683"/>
                  </a:cubicBezTo>
                  <a:cubicBezTo>
                    <a:pt x="124780" y="2825851"/>
                    <a:pt x="101582" y="3178639"/>
                    <a:pt x="73693" y="3530919"/>
                  </a:cubicBezTo>
                  <a:cubicBezTo>
                    <a:pt x="60763" y="3693940"/>
                    <a:pt x="46819" y="3858101"/>
                    <a:pt x="57975" y="4021374"/>
                  </a:cubicBezTo>
                  <a:cubicBezTo>
                    <a:pt x="68369" y="4173873"/>
                    <a:pt x="100694" y="4322822"/>
                    <a:pt x="113878" y="4475067"/>
                  </a:cubicBezTo>
                  <a:cubicBezTo>
                    <a:pt x="151654" y="4908985"/>
                    <a:pt x="33636" y="5342268"/>
                    <a:pt x="42636" y="5778594"/>
                  </a:cubicBezTo>
                  <a:cubicBezTo>
                    <a:pt x="49988" y="6135945"/>
                    <a:pt x="142400" y="6492283"/>
                    <a:pt x="97905" y="6845323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002109F-6C6A-4536-BECA-27B1CFFACF23}"/>
                </a:ext>
              </a:extLst>
            </p:cNvPr>
            <p:cNvSpPr/>
            <p:nvPr/>
          </p:nvSpPr>
          <p:spPr>
            <a:xfrm>
              <a:off x="4764725" y="18254"/>
              <a:ext cx="187409" cy="6824787"/>
            </a:xfrm>
            <a:custGeom>
              <a:avLst/>
              <a:gdLst>
                <a:gd name="connsiteX0" fmla="*/ 0 w 187409"/>
                <a:gd name="connsiteY0" fmla="*/ 0 h 6824787"/>
                <a:gd name="connsiteX1" fmla="*/ 163401 w 187409"/>
                <a:gd name="connsiteY1" fmla="*/ 2083133 h 6824787"/>
                <a:gd name="connsiteX2" fmla="*/ 182288 w 187409"/>
                <a:gd name="connsiteY2" fmla="*/ 2808738 h 6824787"/>
                <a:gd name="connsiteX3" fmla="*/ 114596 w 187409"/>
                <a:gd name="connsiteY3" fmla="*/ 3452832 h 6824787"/>
                <a:gd name="connsiteX4" fmla="*/ 95708 w 187409"/>
                <a:gd name="connsiteY4" fmla="*/ 4468095 h 6824787"/>
                <a:gd name="connsiteX5" fmla="*/ 139696 w 187409"/>
                <a:gd name="connsiteY5" fmla="*/ 6824788 h 682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09" h="6824787">
                  <a:moveTo>
                    <a:pt x="0" y="0"/>
                  </a:moveTo>
                  <a:cubicBezTo>
                    <a:pt x="60974" y="693533"/>
                    <a:pt x="115483" y="1387953"/>
                    <a:pt x="163401" y="2083133"/>
                  </a:cubicBezTo>
                  <a:cubicBezTo>
                    <a:pt x="180007" y="2324494"/>
                    <a:pt x="195852" y="2567123"/>
                    <a:pt x="182288" y="2808738"/>
                  </a:cubicBezTo>
                  <a:cubicBezTo>
                    <a:pt x="170119" y="3024746"/>
                    <a:pt x="134625" y="3237711"/>
                    <a:pt x="114596" y="3452832"/>
                  </a:cubicBezTo>
                  <a:cubicBezTo>
                    <a:pt x="83158" y="3789394"/>
                    <a:pt x="89370" y="4129378"/>
                    <a:pt x="95708" y="4468095"/>
                  </a:cubicBezTo>
                  <a:cubicBezTo>
                    <a:pt x="110412" y="5253659"/>
                    <a:pt x="124991" y="6039224"/>
                    <a:pt x="139696" y="6824788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3C2F7F-F0FE-49D5-B6EE-0D47E4A6F3F1}"/>
                </a:ext>
              </a:extLst>
            </p:cNvPr>
            <p:cNvSpPr/>
            <p:nvPr/>
          </p:nvSpPr>
          <p:spPr>
            <a:xfrm>
              <a:off x="5032143" y="17240"/>
              <a:ext cx="191598" cy="6832900"/>
            </a:xfrm>
            <a:custGeom>
              <a:avLst/>
              <a:gdLst>
                <a:gd name="connsiteX0" fmla="*/ 13240 w 191598"/>
                <a:gd name="connsiteY0" fmla="*/ 0 h 6832900"/>
                <a:gd name="connsiteX1" fmla="*/ 54185 w 191598"/>
                <a:gd name="connsiteY1" fmla="*/ 1590650 h 6832900"/>
                <a:gd name="connsiteX2" fmla="*/ 139498 w 191598"/>
                <a:gd name="connsiteY2" fmla="*/ 2257943 h 6832900"/>
                <a:gd name="connsiteX3" fmla="*/ 95638 w 191598"/>
                <a:gd name="connsiteY3" fmla="*/ 2970871 h 6832900"/>
                <a:gd name="connsiteX4" fmla="*/ 72439 w 191598"/>
                <a:gd name="connsiteY4" fmla="*/ 3632585 h 6832900"/>
                <a:gd name="connsiteX5" fmla="*/ 191599 w 191598"/>
                <a:gd name="connsiteY5" fmla="*/ 6832901 h 683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598" h="6832900">
                  <a:moveTo>
                    <a:pt x="13240" y="0"/>
                  </a:moveTo>
                  <a:cubicBezTo>
                    <a:pt x="-2479" y="531146"/>
                    <a:pt x="-18071" y="1066856"/>
                    <a:pt x="54185" y="1590650"/>
                  </a:cubicBezTo>
                  <a:cubicBezTo>
                    <a:pt x="84862" y="1812870"/>
                    <a:pt x="131259" y="2032808"/>
                    <a:pt x="139498" y="2257943"/>
                  </a:cubicBezTo>
                  <a:cubicBezTo>
                    <a:pt x="148245" y="2496261"/>
                    <a:pt x="113892" y="2733312"/>
                    <a:pt x="95638" y="2970871"/>
                  </a:cubicBezTo>
                  <a:cubicBezTo>
                    <a:pt x="95638" y="2970871"/>
                    <a:pt x="82707" y="3174709"/>
                    <a:pt x="72439" y="3632585"/>
                  </a:cubicBezTo>
                  <a:cubicBezTo>
                    <a:pt x="61664" y="4113406"/>
                    <a:pt x="85876" y="5280660"/>
                    <a:pt x="191599" y="6832901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3B6DBE5B-22DD-46D1-A245-35B691F7B222}"/>
                </a:ext>
              </a:extLst>
            </p:cNvPr>
            <p:cNvSpPr/>
            <p:nvPr/>
          </p:nvSpPr>
          <p:spPr>
            <a:xfrm>
              <a:off x="5266443" y="16352"/>
              <a:ext cx="232759" cy="6837083"/>
            </a:xfrm>
            <a:custGeom>
              <a:avLst/>
              <a:gdLst>
                <a:gd name="connsiteX0" fmla="*/ 80514 w 232759"/>
                <a:gd name="connsiteY0" fmla="*/ 0 h 6837083"/>
                <a:gd name="connsiteX1" fmla="*/ 73542 w 232759"/>
                <a:gd name="connsiteY1" fmla="*/ 1639075 h 6837083"/>
                <a:gd name="connsiteX2" fmla="*/ 70120 w 232759"/>
                <a:gd name="connsiteY2" fmla="*/ 2648887 h 6837083"/>
                <a:gd name="connsiteX3" fmla="*/ 159742 w 232759"/>
                <a:gd name="connsiteY3" fmla="*/ 3359279 h 6837083"/>
                <a:gd name="connsiteX4" fmla="*/ 201955 w 232759"/>
                <a:gd name="connsiteY4" fmla="*/ 4476715 h 6837083"/>
                <a:gd name="connsiteX5" fmla="*/ 155052 w 232759"/>
                <a:gd name="connsiteY5" fmla="*/ 5156177 h 6837083"/>
                <a:gd name="connsiteX6" fmla="*/ 232759 w 232759"/>
                <a:gd name="connsiteY6" fmla="*/ 6837084 h 68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759" h="6837083">
                  <a:moveTo>
                    <a:pt x="80514" y="0"/>
                  </a:moveTo>
                  <a:cubicBezTo>
                    <a:pt x="-86562" y="511498"/>
                    <a:pt x="55288" y="1087519"/>
                    <a:pt x="73542" y="1639075"/>
                  </a:cubicBezTo>
                  <a:cubicBezTo>
                    <a:pt x="84698" y="1975510"/>
                    <a:pt x="48823" y="2313212"/>
                    <a:pt x="70120" y="2648887"/>
                  </a:cubicBezTo>
                  <a:cubicBezTo>
                    <a:pt x="85331" y="2887966"/>
                    <a:pt x="129319" y="3122482"/>
                    <a:pt x="159742" y="3359279"/>
                  </a:cubicBezTo>
                  <a:cubicBezTo>
                    <a:pt x="207153" y="3728293"/>
                    <a:pt x="221350" y="4103771"/>
                    <a:pt x="201955" y="4476715"/>
                  </a:cubicBezTo>
                  <a:cubicBezTo>
                    <a:pt x="190166" y="4703625"/>
                    <a:pt x="166081" y="4929267"/>
                    <a:pt x="155052" y="5156177"/>
                  </a:cubicBezTo>
                  <a:cubicBezTo>
                    <a:pt x="127671" y="5717113"/>
                    <a:pt x="180279" y="6278936"/>
                    <a:pt x="232759" y="6837084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2589718-EAA6-4F5B-81E3-E14747C39770}"/>
                </a:ext>
              </a:extLst>
            </p:cNvPr>
            <p:cNvSpPr/>
            <p:nvPr/>
          </p:nvSpPr>
          <p:spPr>
            <a:xfrm>
              <a:off x="5578309" y="16352"/>
              <a:ext cx="125873" cy="6847604"/>
            </a:xfrm>
            <a:custGeom>
              <a:avLst/>
              <a:gdLst>
                <a:gd name="connsiteX0" fmla="*/ 51082 w 125873"/>
                <a:gd name="connsiteY0" fmla="*/ 0 h 6847604"/>
                <a:gd name="connsiteX1" fmla="*/ 31434 w 125873"/>
                <a:gd name="connsiteY1" fmla="*/ 3345462 h 6847604"/>
                <a:gd name="connsiteX2" fmla="*/ 125874 w 125873"/>
                <a:gd name="connsiteY2" fmla="*/ 6847605 h 6847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73" h="6847604">
                  <a:moveTo>
                    <a:pt x="51082" y="0"/>
                  </a:moveTo>
                  <a:cubicBezTo>
                    <a:pt x="-28653" y="1111478"/>
                    <a:pt x="1390" y="2230181"/>
                    <a:pt x="31434" y="3345462"/>
                  </a:cubicBezTo>
                  <a:cubicBezTo>
                    <a:pt x="62871" y="4512843"/>
                    <a:pt x="94436" y="5680224"/>
                    <a:pt x="125874" y="6847605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4A0AC13-A76C-4757-A382-CE6B34F19CC7}"/>
                </a:ext>
              </a:extLst>
            </p:cNvPr>
            <p:cNvSpPr/>
            <p:nvPr/>
          </p:nvSpPr>
          <p:spPr>
            <a:xfrm>
              <a:off x="5845044" y="16352"/>
              <a:ext cx="86832" cy="6845197"/>
            </a:xfrm>
            <a:custGeom>
              <a:avLst/>
              <a:gdLst>
                <a:gd name="connsiteX0" fmla="*/ 74892 w 86832"/>
                <a:gd name="connsiteY0" fmla="*/ 0 h 6845197"/>
                <a:gd name="connsiteX1" fmla="*/ 67540 w 86832"/>
                <a:gd name="connsiteY1" fmla="*/ 1618665 h 6845197"/>
                <a:gd name="connsiteX2" fmla="*/ 85921 w 86832"/>
                <a:gd name="connsiteY2" fmla="*/ 2012652 h 6845197"/>
                <a:gd name="connsiteX3" fmla="*/ 38764 w 86832"/>
                <a:gd name="connsiteY3" fmla="*/ 2419949 h 6845197"/>
                <a:gd name="connsiteX4" fmla="*/ 37243 w 86832"/>
                <a:gd name="connsiteY4" fmla="*/ 3640825 h 6845197"/>
                <a:gd name="connsiteX5" fmla="*/ 37243 w 86832"/>
                <a:gd name="connsiteY5" fmla="*/ 6845197 h 684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832" h="6845197">
                  <a:moveTo>
                    <a:pt x="74892" y="0"/>
                  </a:moveTo>
                  <a:cubicBezTo>
                    <a:pt x="28496" y="537358"/>
                    <a:pt x="26088" y="1080674"/>
                    <a:pt x="67540" y="1618665"/>
                  </a:cubicBezTo>
                  <a:cubicBezTo>
                    <a:pt x="77681" y="1749741"/>
                    <a:pt x="90358" y="1881196"/>
                    <a:pt x="85921" y="2012652"/>
                  </a:cubicBezTo>
                  <a:cubicBezTo>
                    <a:pt x="78822" y="2221688"/>
                    <a:pt x="47384" y="2374820"/>
                    <a:pt x="38764" y="2419949"/>
                  </a:cubicBezTo>
                  <a:cubicBezTo>
                    <a:pt x="-39069" y="2825344"/>
                    <a:pt x="21778" y="3448776"/>
                    <a:pt x="37243" y="3640825"/>
                  </a:cubicBezTo>
                  <a:cubicBezTo>
                    <a:pt x="71470" y="4064981"/>
                    <a:pt x="90358" y="4935225"/>
                    <a:pt x="37243" y="6845197"/>
                  </a:cubicBezTo>
                </a:path>
              </a:pathLst>
            </a:custGeom>
            <a:noFill/>
            <a:ln w="16471" cap="flat">
              <a:solidFill>
                <a:srgbClr val="FFFEE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1401D0C0-7B48-4D4F-B70E-37229251091B}"/>
              </a:ext>
            </a:extLst>
          </p:cNvPr>
          <p:cNvSpPr/>
          <p:nvPr/>
        </p:nvSpPr>
        <p:spPr>
          <a:xfrm>
            <a:off x="1227341" y="1222904"/>
            <a:ext cx="3691023" cy="4675482"/>
          </a:xfrm>
          <a:custGeom>
            <a:avLst/>
            <a:gdLst>
              <a:gd name="connsiteX0" fmla="*/ 0 w 3691023"/>
              <a:gd name="connsiteY0" fmla="*/ 0 h 4675482"/>
              <a:gd name="connsiteX1" fmla="*/ 3691024 w 3691023"/>
              <a:gd name="connsiteY1" fmla="*/ 0 h 4675482"/>
              <a:gd name="connsiteX2" fmla="*/ 3691024 w 3691023"/>
              <a:gd name="connsiteY2" fmla="*/ 4675483 h 4675482"/>
              <a:gd name="connsiteX3" fmla="*/ 0 w 3691023"/>
              <a:gd name="connsiteY3" fmla="*/ 4675483 h 4675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023" h="4675482">
                <a:moveTo>
                  <a:pt x="0" y="0"/>
                </a:moveTo>
                <a:lnTo>
                  <a:pt x="3691024" y="0"/>
                </a:lnTo>
                <a:lnTo>
                  <a:pt x="3691024" y="4675483"/>
                </a:lnTo>
                <a:lnTo>
                  <a:pt x="0" y="4675483"/>
                </a:lnTo>
                <a:close/>
              </a:path>
            </a:pathLst>
          </a:custGeom>
          <a:solidFill>
            <a:srgbClr val="FFFEE9"/>
          </a:solidFill>
          <a:ln w="12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825CEA-73C2-4FB2-9E9D-DD5C268E0A70}"/>
              </a:ext>
            </a:extLst>
          </p:cNvPr>
          <p:cNvSpPr txBox="1"/>
          <p:nvPr/>
        </p:nvSpPr>
        <p:spPr>
          <a:xfrm>
            <a:off x="1441849" y="2306625"/>
            <a:ext cx="3281476" cy="553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995" spc="799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A62F1E98-50D9-4E05-939F-88CCB6654167}"/>
              </a:ext>
            </a:extLst>
          </p:cNvPr>
          <p:cNvSpPr/>
          <p:nvPr/>
        </p:nvSpPr>
        <p:spPr>
          <a:xfrm>
            <a:off x="5604038" y="4890476"/>
            <a:ext cx="1083127" cy="492445"/>
          </a:xfrm>
          <a:custGeom>
            <a:avLst/>
            <a:gdLst>
              <a:gd name="connsiteX0" fmla="*/ 1083083 w 1083127"/>
              <a:gd name="connsiteY0" fmla="*/ 0 h 492445"/>
              <a:gd name="connsiteX1" fmla="*/ 0 w 1083127"/>
              <a:gd name="connsiteY1" fmla="*/ 0 h 492445"/>
              <a:gd name="connsiteX2" fmla="*/ 136526 w 1083127"/>
              <a:gd name="connsiteY2" fmla="*/ 326801 h 492445"/>
              <a:gd name="connsiteX3" fmla="*/ 541541 w 1083127"/>
              <a:gd name="connsiteY3" fmla="*/ 492356 h 492445"/>
              <a:gd name="connsiteX4" fmla="*/ 899146 w 1083127"/>
              <a:gd name="connsiteY4" fmla="*/ 377253 h 492445"/>
              <a:gd name="connsiteX5" fmla="*/ 1083083 w 1083127"/>
              <a:gd name="connsiteY5" fmla="*/ 0 h 492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127" h="492445">
                <a:moveTo>
                  <a:pt x="1083083" y="0"/>
                </a:moveTo>
                <a:lnTo>
                  <a:pt x="0" y="0"/>
                </a:lnTo>
                <a:cubicBezTo>
                  <a:pt x="254" y="40058"/>
                  <a:pt x="6465" y="193824"/>
                  <a:pt x="136526" y="326801"/>
                </a:cubicBezTo>
                <a:cubicBezTo>
                  <a:pt x="292955" y="486905"/>
                  <a:pt x="506681" y="492102"/>
                  <a:pt x="541541" y="492356"/>
                </a:cubicBezTo>
                <a:cubicBezTo>
                  <a:pt x="584515" y="493117"/>
                  <a:pt x="752606" y="491596"/>
                  <a:pt x="899146" y="377253"/>
                </a:cubicBezTo>
                <a:cubicBezTo>
                  <a:pt x="1082956" y="233755"/>
                  <a:pt x="1083590" y="29283"/>
                  <a:pt x="1083083" y="0"/>
                </a:cubicBezTo>
                <a:close/>
              </a:path>
            </a:pathLst>
          </a:custGeom>
          <a:solidFill>
            <a:srgbClr val="8A694F"/>
          </a:solidFill>
          <a:ln w="12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D373A80-24B2-4564-9F51-6BAA4FCF366D}"/>
              </a:ext>
            </a:extLst>
          </p:cNvPr>
          <p:cNvSpPr txBox="1"/>
          <p:nvPr/>
        </p:nvSpPr>
        <p:spPr>
          <a:xfrm>
            <a:off x="1430190" y="2994124"/>
            <a:ext cx="31207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F8EC4F4-BE05-4118-A6BF-169C82A8E696}"/>
              </a:ext>
            </a:extLst>
          </p:cNvPr>
          <p:cNvSpPr txBox="1"/>
          <p:nvPr/>
        </p:nvSpPr>
        <p:spPr>
          <a:xfrm>
            <a:off x="7331976" y="3662352"/>
            <a:ext cx="358365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333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1">
            <a:extLst>
              <a:ext uri="{FF2B5EF4-FFF2-40B4-BE49-F238E27FC236}">
                <a16:creationId xmlns:a16="http://schemas.microsoft.com/office/drawing/2014/main" id="{F7494FFD-8880-4AFA-B5CF-5E6C89320FE1}"/>
              </a:ext>
            </a:extLst>
          </p:cNvPr>
          <p:cNvGrpSpPr/>
          <p:nvPr/>
        </p:nvGrpSpPr>
        <p:grpSpPr>
          <a:xfrm>
            <a:off x="374431" y="4063"/>
            <a:ext cx="12982433" cy="6858507"/>
            <a:chOff x="374431" y="4063"/>
            <a:chExt cx="12982433" cy="6858507"/>
          </a:xfrm>
        </p:grpSpPr>
        <p:grpSp>
          <p:nvGrpSpPr>
            <p:cNvPr id="5" name="Graphic 1">
              <a:extLst>
                <a:ext uri="{FF2B5EF4-FFF2-40B4-BE49-F238E27FC236}">
                  <a16:creationId xmlns:a16="http://schemas.microsoft.com/office/drawing/2014/main" id="{F7494FFD-8880-4AFA-B5CF-5E6C89320FE1}"/>
                </a:ext>
              </a:extLst>
            </p:cNvPr>
            <p:cNvGrpSpPr/>
            <p:nvPr/>
          </p:nvGrpSpPr>
          <p:grpSpPr>
            <a:xfrm>
              <a:off x="1209855" y="4063"/>
              <a:ext cx="1539059" cy="6858507"/>
              <a:chOff x="1209855" y="4063"/>
              <a:chExt cx="1539059" cy="6858507"/>
            </a:xfrm>
            <a:noFill/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3A4FD84C-B0FC-491F-856E-3A44A9431596}"/>
                  </a:ext>
                </a:extLst>
              </p:cNvPr>
              <p:cNvSpPr/>
              <p:nvPr/>
            </p:nvSpPr>
            <p:spPr>
              <a:xfrm>
                <a:off x="1441661" y="4063"/>
                <a:ext cx="155271" cy="6856349"/>
              </a:xfrm>
              <a:custGeom>
                <a:avLst/>
                <a:gdLst>
                  <a:gd name="connsiteX0" fmla="*/ 37000 w 155271"/>
                  <a:gd name="connsiteY0" fmla="*/ 0 h 6856349"/>
                  <a:gd name="connsiteX1" fmla="*/ 32555 w 155271"/>
                  <a:gd name="connsiteY1" fmla="*/ 1203833 h 6856349"/>
                  <a:gd name="connsiteX2" fmla="*/ 139616 w 155271"/>
                  <a:gd name="connsiteY2" fmla="*/ 1814195 h 6856349"/>
                  <a:gd name="connsiteX3" fmla="*/ 143426 w 155271"/>
                  <a:gd name="connsiteY3" fmla="*/ 2476627 h 6856349"/>
                  <a:gd name="connsiteX4" fmla="*/ 73830 w 155271"/>
                  <a:gd name="connsiteY4" fmla="*/ 3536569 h 6856349"/>
                  <a:gd name="connsiteX5" fmla="*/ 58082 w 155271"/>
                  <a:gd name="connsiteY5" fmla="*/ 4027805 h 6856349"/>
                  <a:gd name="connsiteX6" fmla="*/ 114089 w 155271"/>
                  <a:gd name="connsiteY6" fmla="*/ 4482211 h 6856349"/>
                  <a:gd name="connsiteX7" fmla="*/ 42715 w 155271"/>
                  <a:gd name="connsiteY7" fmla="*/ 5787898 h 6856349"/>
                  <a:gd name="connsiteX8" fmla="*/ 98087 w 155271"/>
                  <a:gd name="connsiteY8" fmla="*/ 6856349 h 6856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5271" h="6856349">
                    <a:moveTo>
                      <a:pt x="37000" y="0"/>
                    </a:moveTo>
                    <a:cubicBezTo>
                      <a:pt x="5631" y="400685"/>
                      <a:pt x="-25484" y="807847"/>
                      <a:pt x="32555" y="1203833"/>
                    </a:cubicBezTo>
                    <a:cubicBezTo>
                      <a:pt x="62654" y="1408811"/>
                      <a:pt x="116248" y="1607820"/>
                      <a:pt x="139616" y="1814195"/>
                    </a:cubicBezTo>
                    <a:cubicBezTo>
                      <a:pt x="164508" y="2033270"/>
                      <a:pt x="154983" y="2255901"/>
                      <a:pt x="143426" y="2476627"/>
                    </a:cubicBezTo>
                    <a:cubicBezTo>
                      <a:pt x="125011" y="2830322"/>
                      <a:pt x="101770" y="3183763"/>
                      <a:pt x="73830" y="3536569"/>
                    </a:cubicBezTo>
                    <a:cubicBezTo>
                      <a:pt x="60876" y="3699891"/>
                      <a:pt x="46906" y="3864356"/>
                      <a:pt x="58082" y="4027805"/>
                    </a:cubicBezTo>
                    <a:cubicBezTo>
                      <a:pt x="68496" y="4180586"/>
                      <a:pt x="100881" y="4329811"/>
                      <a:pt x="114089" y="4482211"/>
                    </a:cubicBezTo>
                    <a:cubicBezTo>
                      <a:pt x="151935" y="4916805"/>
                      <a:pt x="33698" y="5350764"/>
                      <a:pt x="42715" y="5787898"/>
                    </a:cubicBezTo>
                    <a:cubicBezTo>
                      <a:pt x="50081" y="6145784"/>
                      <a:pt x="142664" y="6502655"/>
                      <a:pt x="98087" y="6856349"/>
                    </a:cubicBezTo>
                  </a:path>
                </a:pathLst>
              </a:custGeom>
              <a:noFill/>
              <a:ln w="14818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054799C5-F989-4964-B254-CD82A1061A87}"/>
                  </a:ext>
                </a:extLst>
              </p:cNvPr>
              <p:cNvSpPr/>
              <p:nvPr/>
            </p:nvSpPr>
            <p:spPr>
              <a:xfrm>
                <a:off x="1608455" y="5842"/>
                <a:ext cx="187756" cy="6854443"/>
              </a:xfrm>
              <a:custGeom>
                <a:avLst/>
                <a:gdLst>
                  <a:gd name="connsiteX0" fmla="*/ 0 w 187756"/>
                  <a:gd name="connsiteY0" fmla="*/ 0 h 6854443"/>
                  <a:gd name="connsiteX1" fmla="*/ 163703 w 187756"/>
                  <a:gd name="connsiteY1" fmla="*/ 2092198 h 6854443"/>
                  <a:gd name="connsiteX2" fmla="*/ 182626 w 187756"/>
                  <a:gd name="connsiteY2" fmla="*/ 2820924 h 6854443"/>
                  <a:gd name="connsiteX3" fmla="*/ 114808 w 187756"/>
                  <a:gd name="connsiteY3" fmla="*/ 3467735 h 6854443"/>
                  <a:gd name="connsiteX4" fmla="*/ 95885 w 187756"/>
                  <a:gd name="connsiteY4" fmla="*/ 4487418 h 6854443"/>
                  <a:gd name="connsiteX5" fmla="*/ 139954 w 187756"/>
                  <a:gd name="connsiteY5" fmla="*/ 6854444 h 6854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756" h="6854443">
                    <a:moveTo>
                      <a:pt x="0" y="0"/>
                    </a:moveTo>
                    <a:cubicBezTo>
                      <a:pt x="61087" y="696595"/>
                      <a:pt x="115697" y="1393952"/>
                      <a:pt x="163703" y="2092198"/>
                    </a:cubicBezTo>
                    <a:cubicBezTo>
                      <a:pt x="180340" y="2334641"/>
                      <a:pt x="196215" y="2578227"/>
                      <a:pt x="182626" y="2820924"/>
                    </a:cubicBezTo>
                    <a:cubicBezTo>
                      <a:pt x="170434" y="3037840"/>
                      <a:pt x="134874" y="3251708"/>
                      <a:pt x="114808" y="3467735"/>
                    </a:cubicBezTo>
                    <a:cubicBezTo>
                      <a:pt x="83312" y="3805682"/>
                      <a:pt x="89535" y="4147185"/>
                      <a:pt x="95885" y="4487418"/>
                    </a:cubicBezTo>
                    <a:cubicBezTo>
                      <a:pt x="110617" y="5276469"/>
                      <a:pt x="125222" y="6065393"/>
                      <a:pt x="139954" y="6854444"/>
                    </a:cubicBezTo>
                  </a:path>
                </a:pathLst>
              </a:custGeom>
              <a:noFill/>
              <a:ln w="14839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C763BAF8-152A-41FD-9066-AB16952B8F52}"/>
                  </a:ext>
                </a:extLst>
              </p:cNvPr>
              <p:cNvSpPr/>
              <p:nvPr/>
            </p:nvSpPr>
            <p:spPr>
              <a:xfrm>
                <a:off x="1876241" y="4952"/>
                <a:ext cx="191953" cy="6855332"/>
              </a:xfrm>
              <a:custGeom>
                <a:avLst/>
                <a:gdLst>
                  <a:gd name="connsiteX0" fmla="*/ 13265 w 191953"/>
                  <a:gd name="connsiteY0" fmla="*/ 0 h 6855332"/>
                  <a:gd name="connsiteX1" fmla="*/ 54285 w 191953"/>
                  <a:gd name="connsiteY1" fmla="*/ 1595882 h 6855332"/>
                  <a:gd name="connsiteX2" fmla="*/ 139757 w 191953"/>
                  <a:gd name="connsiteY2" fmla="*/ 2265299 h 6855332"/>
                  <a:gd name="connsiteX3" fmla="*/ 95815 w 191953"/>
                  <a:gd name="connsiteY3" fmla="*/ 2980563 h 6855332"/>
                  <a:gd name="connsiteX4" fmla="*/ 72574 w 191953"/>
                  <a:gd name="connsiteY4" fmla="*/ 3644519 h 6855332"/>
                  <a:gd name="connsiteX5" fmla="*/ 191954 w 191953"/>
                  <a:gd name="connsiteY5" fmla="*/ 6855333 h 685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1953" h="6855332">
                    <a:moveTo>
                      <a:pt x="13265" y="0"/>
                    </a:moveTo>
                    <a:cubicBezTo>
                      <a:pt x="-2484" y="532892"/>
                      <a:pt x="-18104" y="1070229"/>
                      <a:pt x="54285" y="1595882"/>
                    </a:cubicBezTo>
                    <a:cubicBezTo>
                      <a:pt x="85019" y="1818767"/>
                      <a:pt x="131502" y="2039493"/>
                      <a:pt x="139757" y="2265299"/>
                    </a:cubicBezTo>
                    <a:cubicBezTo>
                      <a:pt x="148519" y="2504440"/>
                      <a:pt x="114103" y="2742311"/>
                      <a:pt x="95815" y="2980563"/>
                    </a:cubicBezTo>
                    <a:cubicBezTo>
                      <a:pt x="95815" y="2980563"/>
                      <a:pt x="82860" y="3185033"/>
                      <a:pt x="72574" y="3644519"/>
                    </a:cubicBezTo>
                    <a:cubicBezTo>
                      <a:pt x="61779" y="4126865"/>
                      <a:pt x="86035" y="5297932"/>
                      <a:pt x="191954" y="6855333"/>
                    </a:cubicBezTo>
                  </a:path>
                </a:pathLst>
              </a:custGeom>
              <a:noFill/>
              <a:ln w="1483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4D916064-46A1-45C2-9FEC-E6AC1A7F116B}"/>
                  </a:ext>
                </a:extLst>
              </p:cNvPr>
              <p:cNvSpPr/>
              <p:nvPr/>
            </p:nvSpPr>
            <p:spPr>
              <a:xfrm>
                <a:off x="2110975" y="4063"/>
                <a:ext cx="233190" cy="6856094"/>
              </a:xfrm>
              <a:custGeom>
                <a:avLst/>
                <a:gdLst>
                  <a:gd name="connsiteX0" fmla="*/ 80663 w 233190"/>
                  <a:gd name="connsiteY0" fmla="*/ 0 h 6856094"/>
                  <a:gd name="connsiteX1" fmla="*/ 73678 w 233190"/>
                  <a:gd name="connsiteY1" fmla="*/ 1643634 h 6856094"/>
                  <a:gd name="connsiteX2" fmla="*/ 70249 w 233190"/>
                  <a:gd name="connsiteY2" fmla="*/ 2656205 h 6856094"/>
                  <a:gd name="connsiteX3" fmla="*/ 160038 w 233190"/>
                  <a:gd name="connsiteY3" fmla="*/ 3368548 h 6856094"/>
                  <a:gd name="connsiteX4" fmla="*/ 202329 w 233190"/>
                  <a:gd name="connsiteY4" fmla="*/ 4489069 h 6856094"/>
                  <a:gd name="connsiteX5" fmla="*/ 155339 w 233190"/>
                  <a:gd name="connsiteY5" fmla="*/ 5170424 h 6856094"/>
                  <a:gd name="connsiteX6" fmla="*/ 233190 w 233190"/>
                  <a:gd name="connsiteY6" fmla="*/ 6856095 h 6856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3190" h="6856094">
                    <a:moveTo>
                      <a:pt x="80663" y="0"/>
                    </a:moveTo>
                    <a:cubicBezTo>
                      <a:pt x="-86723" y="512953"/>
                      <a:pt x="55390" y="1090549"/>
                      <a:pt x="73678" y="1643634"/>
                    </a:cubicBezTo>
                    <a:cubicBezTo>
                      <a:pt x="84854" y="1981073"/>
                      <a:pt x="48913" y="2319528"/>
                      <a:pt x="70249" y="2656205"/>
                    </a:cubicBezTo>
                    <a:cubicBezTo>
                      <a:pt x="85489" y="2895981"/>
                      <a:pt x="129558" y="3131185"/>
                      <a:pt x="160038" y="3368548"/>
                    </a:cubicBezTo>
                    <a:cubicBezTo>
                      <a:pt x="207536" y="3738626"/>
                      <a:pt x="221760" y="4115181"/>
                      <a:pt x="202329" y="4489069"/>
                    </a:cubicBezTo>
                    <a:cubicBezTo>
                      <a:pt x="190518" y="4716526"/>
                      <a:pt x="166388" y="4942840"/>
                      <a:pt x="155339" y="5170424"/>
                    </a:cubicBezTo>
                    <a:cubicBezTo>
                      <a:pt x="127907" y="5733034"/>
                      <a:pt x="180612" y="6296279"/>
                      <a:pt x="233190" y="6856095"/>
                    </a:cubicBezTo>
                  </a:path>
                </a:pathLst>
              </a:custGeom>
              <a:noFill/>
              <a:ln w="14827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D3342085-2719-4261-8FF1-94822B6C8E43}"/>
                  </a:ext>
                </a:extLst>
              </p:cNvPr>
              <p:cNvSpPr/>
              <p:nvPr/>
            </p:nvSpPr>
            <p:spPr>
              <a:xfrm>
                <a:off x="2423545" y="4063"/>
                <a:ext cx="126106" cy="6858507"/>
              </a:xfrm>
              <a:custGeom>
                <a:avLst/>
                <a:gdLst>
                  <a:gd name="connsiteX0" fmla="*/ 51177 w 126106"/>
                  <a:gd name="connsiteY0" fmla="*/ 0 h 6858507"/>
                  <a:gd name="connsiteX1" fmla="*/ 31492 w 126106"/>
                  <a:gd name="connsiteY1" fmla="*/ 3350768 h 6858507"/>
                  <a:gd name="connsiteX2" fmla="*/ 126107 w 126106"/>
                  <a:gd name="connsiteY2" fmla="*/ 6858508 h 685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106" h="6858507">
                    <a:moveTo>
                      <a:pt x="51177" y="0"/>
                    </a:moveTo>
                    <a:cubicBezTo>
                      <a:pt x="-28706" y="1113282"/>
                      <a:pt x="1393" y="2233676"/>
                      <a:pt x="31492" y="3350768"/>
                    </a:cubicBezTo>
                    <a:cubicBezTo>
                      <a:pt x="62988" y="4520057"/>
                      <a:pt x="94611" y="5689219"/>
                      <a:pt x="126107" y="6858508"/>
                    </a:cubicBezTo>
                  </a:path>
                </a:pathLst>
              </a:custGeom>
              <a:noFill/>
              <a:ln w="14818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52A7389C-B94E-4DFE-82DA-8C6AC1E3C917}"/>
                  </a:ext>
                </a:extLst>
              </p:cNvPr>
              <p:cNvSpPr/>
              <p:nvPr/>
            </p:nvSpPr>
            <p:spPr>
              <a:xfrm>
                <a:off x="1209855" y="4318"/>
                <a:ext cx="99287" cy="6857873"/>
              </a:xfrm>
              <a:custGeom>
                <a:avLst/>
                <a:gdLst>
                  <a:gd name="connsiteX0" fmla="*/ 2360 w 99287"/>
                  <a:gd name="connsiteY0" fmla="*/ 0 h 6857873"/>
                  <a:gd name="connsiteX1" fmla="*/ 12012 w 99287"/>
                  <a:gd name="connsiteY1" fmla="*/ 1091565 h 6857873"/>
                  <a:gd name="connsiteX2" fmla="*/ 96213 w 99287"/>
                  <a:gd name="connsiteY2" fmla="*/ 2715895 h 6857873"/>
                  <a:gd name="connsiteX3" fmla="*/ 34872 w 99287"/>
                  <a:gd name="connsiteY3" fmla="*/ 4297426 h 6857873"/>
                  <a:gd name="connsiteX4" fmla="*/ 46302 w 99287"/>
                  <a:gd name="connsiteY4" fmla="*/ 6175121 h 6857873"/>
                  <a:gd name="connsiteX5" fmla="*/ 57732 w 99287"/>
                  <a:gd name="connsiteY5" fmla="*/ 6857873 h 6857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9287" h="6857873">
                    <a:moveTo>
                      <a:pt x="2360" y="0"/>
                    </a:moveTo>
                    <a:cubicBezTo>
                      <a:pt x="-1196" y="252222"/>
                      <a:pt x="-2593" y="630809"/>
                      <a:pt x="12012" y="1091565"/>
                    </a:cubicBezTo>
                    <a:cubicBezTo>
                      <a:pt x="37285" y="1894459"/>
                      <a:pt x="80211" y="2114169"/>
                      <a:pt x="96213" y="2715895"/>
                    </a:cubicBezTo>
                    <a:cubicBezTo>
                      <a:pt x="113612" y="3370326"/>
                      <a:pt x="52271" y="3206115"/>
                      <a:pt x="34872" y="4297426"/>
                    </a:cubicBezTo>
                    <a:cubicBezTo>
                      <a:pt x="26744" y="4809363"/>
                      <a:pt x="33348" y="5274691"/>
                      <a:pt x="46302" y="6175121"/>
                    </a:cubicBezTo>
                    <a:cubicBezTo>
                      <a:pt x="50366" y="6461760"/>
                      <a:pt x="54684" y="6698361"/>
                      <a:pt x="57732" y="6857873"/>
                    </a:cubicBezTo>
                  </a:path>
                </a:pathLst>
              </a:custGeom>
              <a:noFill/>
              <a:ln w="1484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80C5B9A6-EAB3-40D8-8F5B-912B48E1E082}"/>
                  </a:ext>
                </a:extLst>
              </p:cNvPr>
              <p:cNvSpPr/>
              <p:nvPr/>
            </p:nvSpPr>
            <p:spPr>
              <a:xfrm>
                <a:off x="2664205" y="5206"/>
                <a:ext cx="84708" cy="6856222"/>
              </a:xfrm>
              <a:custGeom>
                <a:avLst/>
                <a:gdLst>
                  <a:gd name="connsiteX0" fmla="*/ 0 w 84708"/>
                  <a:gd name="connsiteY0" fmla="*/ 0 h 6856222"/>
                  <a:gd name="connsiteX1" fmla="*/ 84709 w 84708"/>
                  <a:gd name="connsiteY1" fmla="*/ 6856222 h 6856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4708" h="6856222">
                    <a:moveTo>
                      <a:pt x="0" y="0"/>
                    </a:moveTo>
                    <a:cubicBezTo>
                      <a:pt x="28194" y="2285365"/>
                      <a:pt x="56388" y="4570857"/>
                      <a:pt x="84709" y="6856222"/>
                    </a:cubicBezTo>
                  </a:path>
                </a:pathLst>
              </a:custGeom>
              <a:noFill/>
              <a:ln w="1484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3" name="Graphic 1">
              <a:extLst>
                <a:ext uri="{FF2B5EF4-FFF2-40B4-BE49-F238E27FC236}">
                  <a16:creationId xmlns:a16="http://schemas.microsoft.com/office/drawing/2014/main" id="{F7494FFD-8880-4AFA-B5CF-5E6C89320FE1}"/>
                </a:ext>
              </a:extLst>
            </p:cNvPr>
            <p:cNvGrpSpPr/>
            <p:nvPr/>
          </p:nvGrpSpPr>
          <p:grpSpPr>
            <a:xfrm>
              <a:off x="2856229" y="4063"/>
              <a:ext cx="1469135" cy="6858507"/>
              <a:chOff x="2856229" y="4063"/>
              <a:chExt cx="1469135" cy="6858507"/>
            </a:xfrm>
            <a:noFill/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C00E4586-B563-41B2-8884-1A933F026455}"/>
                  </a:ext>
                </a:extLst>
              </p:cNvPr>
              <p:cNvSpPr/>
              <p:nvPr/>
            </p:nvSpPr>
            <p:spPr>
              <a:xfrm>
                <a:off x="3018239" y="4063"/>
                <a:ext cx="155271" cy="6856349"/>
              </a:xfrm>
              <a:custGeom>
                <a:avLst/>
                <a:gdLst>
                  <a:gd name="connsiteX0" fmla="*/ 37000 w 155271"/>
                  <a:gd name="connsiteY0" fmla="*/ 0 h 6856349"/>
                  <a:gd name="connsiteX1" fmla="*/ 32555 w 155271"/>
                  <a:gd name="connsiteY1" fmla="*/ 1203833 h 6856349"/>
                  <a:gd name="connsiteX2" fmla="*/ 139616 w 155271"/>
                  <a:gd name="connsiteY2" fmla="*/ 1814195 h 6856349"/>
                  <a:gd name="connsiteX3" fmla="*/ 143426 w 155271"/>
                  <a:gd name="connsiteY3" fmla="*/ 2476627 h 6856349"/>
                  <a:gd name="connsiteX4" fmla="*/ 73830 w 155271"/>
                  <a:gd name="connsiteY4" fmla="*/ 3536569 h 6856349"/>
                  <a:gd name="connsiteX5" fmla="*/ 58082 w 155271"/>
                  <a:gd name="connsiteY5" fmla="*/ 4027805 h 6856349"/>
                  <a:gd name="connsiteX6" fmla="*/ 114089 w 155271"/>
                  <a:gd name="connsiteY6" fmla="*/ 4482211 h 6856349"/>
                  <a:gd name="connsiteX7" fmla="*/ 42715 w 155271"/>
                  <a:gd name="connsiteY7" fmla="*/ 5787898 h 6856349"/>
                  <a:gd name="connsiteX8" fmla="*/ 98087 w 155271"/>
                  <a:gd name="connsiteY8" fmla="*/ 6856349 h 6856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5271" h="6856349">
                    <a:moveTo>
                      <a:pt x="37000" y="0"/>
                    </a:moveTo>
                    <a:cubicBezTo>
                      <a:pt x="5631" y="400685"/>
                      <a:pt x="-25484" y="807847"/>
                      <a:pt x="32555" y="1203833"/>
                    </a:cubicBezTo>
                    <a:cubicBezTo>
                      <a:pt x="62654" y="1408811"/>
                      <a:pt x="116248" y="1607820"/>
                      <a:pt x="139616" y="1814195"/>
                    </a:cubicBezTo>
                    <a:cubicBezTo>
                      <a:pt x="164508" y="2033270"/>
                      <a:pt x="154983" y="2255901"/>
                      <a:pt x="143426" y="2476627"/>
                    </a:cubicBezTo>
                    <a:cubicBezTo>
                      <a:pt x="125011" y="2830322"/>
                      <a:pt x="101770" y="3183763"/>
                      <a:pt x="73830" y="3536569"/>
                    </a:cubicBezTo>
                    <a:cubicBezTo>
                      <a:pt x="60876" y="3699891"/>
                      <a:pt x="46906" y="3864356"/>
                      <a:pt x="58082" y="4027805"/>
                    </a:cubicBezTo>
                    <a:cubicBezTo>
                      <a:pt x="68496" y="4180586"/>
                      <a:pt x="100881" y="4329811"/>
                      <a:pt x="114089" y="4482211"/>
                    </a:cubicBezTo>
                    <a:cubicBezTo>
                      <a:pt x="151935" y="4916805"/>
                      <a:pt x="33698" y="5350764"/>
                      <a:pt x="42715" y="5787898"/>
                    </a:cubicBezTo>
                    <a:cubicBezTo>
                      <a:pt x="50081" y="6145784"/>
                      <a:pt x="142664" y="6502655"/>
                      <a:pt x="98087" y="6856349"/>
                    </a:cubicBezTo>
                  </a:path>
                </a:pathLst>
              </a:custGeom>
              <a:noFill/>
              <a:ln w="14818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665213B-64DE-4413-9A50-FDF00F62FB69}"/>
                  </a:ext>
                </a:extLst>
              </p:cNvPr>
              <p:cNvSpPr/>
              <p:nvPr/>
            </p:nvSpPr>
            <p:spPr>
              <a:xfrm>
                <a:off x="3185032" y="5842"/>
                <a:ext cx="187756" cy="6854443"/>
              </a:xfrm>
              <a:custGeom>
                <a:avLst/>
                <a:gdLst>
                  <a:gd name="connsiteX0" fmla="*/ 0 w 187756"/>
                  <a:gd name="connsiteY0" fmla="*/ 0 h 6854443"/>
                  <a:gd name="connsiteX1" fmla="*/ 163703 w 187756"/>
                  <a:gd name="connsiteY1" fmla="*/ 2092198 h 6854443"/>
                  <a:gd name="connsiteX2" fmla="*/ 182626 w 187756"/>
                  <a:gd name="connsiteY2" fmla="*/ 2820924 h 6854443"/>
                  <a:gd name="connsiteX3" fmla="*/ 114808 w 187756"/>
                  <a:gd name="connsiteY3" fmla="*/ 3467735 h 6854443"/>
                  <a:gd name="connsiteX4" fmla="*/ 95885 w 187756"/>
                  <a:gd name="connsiteY4" fmla="*/ 4487418 h 6854443"/>
                  <a:gd name="connsiteX5" fmla="*/ 139954 w 187756"/>
                  <a:gd name="connsiteY5" fmla="*/ 6854444 h 6854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756" h="6854443">
                    <a:moveTo>
                      <a:pt x="0" y="0"/>
                    </a:moveTo>
                    <a:cubicBezTo>
                      <a:pt x="61087" y="696595"/>
                      <a:pt x="115697" y="1393952"/>
                      <a:pt x="163703" y="2092198"/>
                    </a:cubicBezTo>
                    <a:cubicBezTo>
                      <a:pt x="180340" y="2334641"/>
                      <a:pt x="196215" y="2578227"/>
                      <a:pt x="182626" y="2820924"/>
                    </a:cubicBezTo>
                    <a:cubicBezTo>
                      <a:pt x="170434" y="3037840"/>
                      <a:pt x="134874" y="3251708"/>
                      <a:pt x="114808" y="3467735"/>
                    </a:cubicBezTo>
                    <a:cubicBezTo>
                      <a:pt x="83312" y="3805682"/>
                      <a:pt x="89535" y="4147185"/>
                      <a:pt x="95885" y="4487418"/>
                    </a:cubicBezTo>
                    <a:cubicBezTo>
                      <a:pt x="110617" y="5276469"/>
                      <a:pt x="125222" y="6065393"/>
                      <a:pt x="139954" y="6854444"/>
                    </a:cubicBezTo>
                  </a:path>
                </a:pathLst>
              </a:custGeom>
              <a:noFill/>
              <a:ln w="14839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E03A9DB-AB53-461F-A880-E140019B0D7A}"/>
                  </a:ext>
                </a:extLst>
              </p:cNvPr>
              <p:cNvSpPr/>
              <p:nvPr/>
            </p:nvSpPr>
            <p:spPr>
              <a:xfrm>
                <a:off x="3452819" y="4952"/>
                <a:ext cx="191953" cy="6855332"/>
              </a:xfrm>
              <a:custGeom>
                <a:avLst/>
                <a:gdLst>
                  <a:gd name="connsiteX0" fmla="*/ 13265 w 191953"/>
                  <a:gd name="connsiteY0" fmla="*/ 0 h 6855332"/>
                  <a:gd name="connsiteX1" fmla="*/ 54285 w 191953"/>
                  <a:gd name="connsiteY1" fmla="*/ 1595882 h 6855332"/>
                  <a:gd name="connsiteX2" fmla="*/ 139757 w 191953"/>
                  <a:gd name="connsiteY2" fmla="*/ 2265299 h 6855332"/>
                  <a:gd name="connsiteX3" fmla="*/ 95815 w 191953"/>
                  <a:gd name="connsiteY3" fmla="*/ 2980563 h 6855332"/>
                  <a:gd name="connsiteX4" fmla="*/ 72573 w 191953"/>
                  <a:gd name="connsiteY4" fmla="*/ 3644519 h 6855332"/>
                  <a:gd name="connsiteX5" fmla="*/ 191953 w 191953"/>
                  <a:gd name="connsiteY5" fmla="*/ 6855333 h 685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1953" h="6855332">
                    <a:moveTo>
                      <a:pt x="13265" y="0"/>
                    </a:moveTo>
                    <a:cubicBezTo>
                      <a:pt x="-2484" y="532892"/>
                      <a:pt x="-18104" y="1070229"/>
                      <a:pt x="54285" y="1595882"/>
                    </a:cubicBezTo>
                    <a:cubicBezTo>
                      <a:pt x="85020" y="1818767"/>
                      <a:pt x="131502" y="2039493"/>
                      <a:pt x="139757" y="2265299"/>
                    </a:cubicBezTo>
                    <a:cubicBezTo>
                      <a:pt x="148520" y="2504440"/>
                      <a:pt x="114102" y="2742311"/>
                      <a:pt x="95815" y="2980563"/>
                    </a:cubicBezTo>
                    <a:cubicBezTo>
                      <a:pt x="95815" y="2980563"/>
                      <a:pt x="82860" y="3185033"/>
                      <a:pt x="72573" y="3644519"/>
                    </a:cubicBezTo>
                    <a:cubicBezTo>
                      <a:pt x="61778" y="4126865"/>
                      <a:pt x="86035" y="5297932"/>
                      <a:pt x="191953" y="6855333"/>
                    </a:cubicBezTo>
                  </a:path>
                </a:pathLst>
              </a:custGeom>
              <a:noFill/>
              <a:ln w="1483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B5E0E438-C702-490E-89BC-8A8B846B85B4}"/>
                  </a:ext>
                </a:extLst>
              </p:cNvPr>
              <p:cNvSpPr/>
              <p:nvPr/>
            </p:nvSpPr>
            <p:spPr>
              <a:xfrm>
                <a:off x="3687553" y="4063"/>
                <a:ext cx="233190" cy="6856094"/>
              </a:xfrm>
              <a:custGeom>
                <a:avLst/>
                <a:gdLst>
                  <a:gd name="connsiteX0" fmla="*/ 80663 w 233190"/>
                  <a:gd name="connsiteY0" fmla="*/ 0 h 6856094"/>
                  <a:gd name="connsiteX1" fmla="*/ 73678 w 233190"/>
                  <a:gd name="connsiteY1" fmla="*/ 1643634 h 6856094"/>
                  <a:gd name="connsiteX2" fmla="*/ 70249 w 233190"/>
                  <a:gd name="connsiteY2" fmla="*/ 2656205 h 6856094"/>
                  <a:gd name="connsiteX3" fmla="*/ 160038 w 233190"/>
                  <a:gd name="connsiteY3" fmla="*/ 3368548 h 6856094"/>
                  <a:gd name="connsiteX4" fmla="*/ 202329 w 233190"/>
                  <a:gd name="connsiteY4" fmla="*/ 4489069 h 6856094"/>
                  <a:gd name="connsiteX5" fmla="*/ 155339 w 233190"/>
                  <a:gd name="connsiteY5" fmla="*/ 5170424 h 6856094"/>
                  <a:gd name="connsiteX6" fmla="*/ 233190 w 233190"/>
                  <a:gd name="connsiteY6" fmla="*/ 6856095 h 6856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3190" h="6856094">
                    <a:moveTo>
                      <a:pt x="80663" y="0"/>
                    </a:moveTo>
                    <a:cubicBezTo>
                      <a:pt x="-86723" y="512953"/>
                      <a:pt x="55390" y="1090549"/>
                      <a:pt x="73678" y="1643634"/>
                    </a:cubicBezTo>
                    <a:cubicBezTo>
                      <a:pt x="84854" y="1981073"/>
                      <a:pt x="48913" y="2319528"/>
                      <a:pt x="70249" y="2656205"/>
                    </a:cubicBezTo>
                    <a:cubicBezTo>
                      <a:pt x="85489" y="2895981"/>
                      <a:pt x="129558" y="3131185"/>
                      <a:pt x="160038" y="3368548"/>
                    </a:cubicBezTo>
                    <a:cubicBezTo>
                      <a:pt x="207536" y="3738626"/>
                      <a:pt x="221760" y="4115181"/>
                      <a:pt x="202329" y="4489069"/>
                    </a:cubicBezTo>
                    <a:cubicBezTo>
                      <a:pt x="190518" y="4716526"/>
                      <a:pt x="166388" y="4942840"/>
                      <a:pt x="155339" y="5170424"/>
                    </a:cubicBezTo>
                    <a:cubicBezTo>
                      <a:pt x="127907" y="5733034"/>
                      <a:pt x="180612" y="6296279"/>
                      <a:pt x="233190" y="6856095"/>
                    </a:cubicBezTo>
                  </a:path>
                </a:pathLst>
              </a:custGeom>
              <a:noFill/>
              <a:ln w="14827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FB155FF9-BDC7-4687-9384-2F2A881D2444}"/>
                  </a:ext>
                </a:extLst>
              </p:cNvPr>
              <p:cNvSpPr/>
              <p:nvPr/>
            </p:nvSpPr>
            <p:spPr>
              <a:xfrm>
                <a:off x="4000123" y="4063"/>
                <a:ext cx="126106" cy="6858507"/>
              </a:xfrm>
              <a:custGeom>
                <a:avLst/>
                <a:gdLst>
                  <a:gd name="connsiteX0" fmla="*/ 51177 w 126106"/>
                  <a:gd name="connsiteY0" fmla="*/ 0 h 6858507"/>
                  <a:gd name="connsiteX1" fmla="*/ 31492 w 126106"/>
                  <a:gd name="connsiteY1" fmla="*/ 3350768 h 6858507"/>
                  <a:gd name="connsiteX2" fmla="*/ 126107 w 126106"/>
                  <a:gd name="connsiteY2" fmla="*/ 6858508 h 685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106" h="6858507">
                    <a:moveTo>
                      <a:pt x="51177" y="0"/>
                    </a:moveTo>
                    <a:cubicBezTo>
                      <a:pt x="-28706" y="1113282"/>
                      <a:pt x="1393" y="2233676"/>
                      <a:pt x="31492" y="3350768"/>
                    </a:cubicBezTo>
                    <a:cubicBezTo>
                      <a:pt x="62988" y="4520057"/>
                      <a:pt x="94611" y="5689219"/>
                      <a:pt x="126107" y="6858508"/>
                    </a:cubicBezTo>
                  </a:path>
                </a:pathLst>
              </a:custGeom>
              <a:noFill/>
              <a:ln w="14818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8849B39-71AF-4F6B-A3B1-FB7621565B06}"/>
                  </a:ext>
                </a:extLst>
              </p:cNvPr>
              <p:cNvSpPr/>
              <p:nvPr/>
            </p:nvSpPr>
            <p:spPr>
              <a:xfrm>
                <a:off x="2856229" y="4952"/>
                <a:ext cx="84709" cy="6856222"/>
              </a:xfrm>
              <a:custGeom>
                <a:avLst/>
                <a:gdLst>
                  <a:gd name="connsiteX0" fmla="*/ 0 w 84709"/>
                  <a:gd name="connsiteY0" fmla="*/ 0 h 6856222"/>
                  <a:gd name="connsiteX1" fmla="*/ 84709 w 84709"/>
                  <a:gd name="connsiteY1" fmla="*/ 6856222 h 6856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4709" h="6856222">
                    <a:moveTo>
                      <a:pt x="0" y="0"/>
                    </a:moveTo>
                    <a:cubicBezTo>
                      <a:pt x="28194" y="2285365"/>
                      <a:pt x="56388" y="4570857"/>
                      <a:pt x="84709" y="6856222"/>
                    </a:cubicBezTo>
                  </a:path>
                </a:pathLst>
              </a:custGeom>
              <a:noFill/>
              <a:ln w="1484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366F389C-7ED3-46E4-AA6E-8A7F36E74D71}"/>
                  </a:ext>
                </a:extLst>
              </p:cNvPr>
              <p:cNvSpPr/>
              <p:nvPr/>
            </p:nvSpPr>
            <p:spPr>
              <a:xfrm>
                <a:off x="4240657" y="5206"/>
                <a:ext cx="84708" cy="6856222"/>
              </a:xfrm>
              <a:custGeom>
                <a:avLst/>
                <a:gdLst>
                  <a:gd name="connsiteX0" fmla="*/ 0 w 84708"/>
                  <a:gd name="connsiteY0" fmla="*/ 0 h 6856222"/>
                  <a:gd name="connsiteX1" fmla="*/ 84709 w 84708"/>
                  <a:gd name="connsiteY1" fmla="*/ 6856222 h 6856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4708" h="6856222">
                    <a:moveTo>
                      <a:pt x="0" y="0"/>
                    </a:moveTo>
                    <a:cubicBezTo>
                      <a:pt x="28194" y="2285365"/>
                      <a:pt x="56388" y="4570857"/>
                      <a:pt x="84709" y="6856222"/>
                    </a:cubicBezTo>
                  </a:path>
                </a:pathLst>
              </a:custGeom>
              <a:noFill/>
              <a:ln w="1484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" name="Graphic 1">
              <a:extLst>
                <a:ext uri="{FF2B5EF4-FFF2-40B4-BE49-F238E27FC236}">
                  <a16:creationId xmlns:a16="http://schemas.microsoft.com/office/drawing/2014/main" id="{F7494FFD-8880-4AFA-B5CF-5E6C89320FE1}"/>
                </a:ext>
              </a:extLst>
            </p:cNvPr>
            <p:cNvGrpSpPr/>
            <p:nvPr/>
          </p:nvGrpSpPr>
          <p:grpSpPr>
            <a:xfrm>
              <a:off x="4404740" y="4063"/>
              <a:ext cx="1469263" cy="6858507"/>
              <a:chOff x="4404740" y="4063"/>
              <a:chExt cx="1469263" cy="6858507"/>
            </a:xfrm>
            <a:noFill/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5587AD4-9A03-4772-A13B-E64994B60589}"/>
                  </a:ext>
                </a:extLst>
              </p:cNvPr>
              <p:cNvSpPr/>
              <p:nvPr/>
            </p:nvSpPr>
            <p:spPr>
              <a:xfrm>
                <a:off x="4566750" y="4063"/>
                <a:ext cx="155271" cy="6856349"/>
              </a:xfrm>
              <a:custGeom>
                <a:avLst/>
                <a:gdLst>
                  <a:gd name="connsiteX0" fmla="*/ 37000 w 155271"/>
                  <a:gd name="connsiteY0" fmla="*/ 0 h 6856349"/>
                  <a:gd name="connsiteX1" fmla="*/ 32555 w 155271"/>
                  <a:gd name="connsiteY1" fmla="*/ 1203833 h 6856349"/>
                  <a:gd name="connsiteX2" fmla="*/ 139616 w 155271"/>
                  <a:gd name="connsiteY2" fmla="*/ 1814195 h 6856349"/>
                  <a:gd name="connsiteX3" fmla="*/ 143426 w 155271"/>
                  <a:gd name="connsiteY3" fmla="*/ 2476627 h 6856349"/>
                  <a:gd name="connsiteX4" fmla="*/ 73830 w 155271"/>
                  <a:gd name="connsiteY4" fmla="*/ 3536569 h 6856349"/>
                  <a:gd name="connsiteX5" fmla="*/ 58082 w 155271"/>
                  <a:gd name="connsiteY5" fmla="*/ 4027805 h 6856349"/>
                  <a:gd name="connsiteX6" fmla="*/ 114089 w 155271"/>
                  <a:gd name="connsiteY6" fmla="*/ 4482211 h 6856349"/>
                  <a:gd name="connsiteX7" fmla="*/ 42715 w 155271"/>
                  <a:gd name="connsiteY7" fmla="*/ 5787898 h 6856349"/>
                  <a:gd name="connsiteX8" fmla="*/ 98087 w 155271"/>
                  <a:gd name="connsiteY8" fmla="*/ 6856349 h 6856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5271" h="6856349">
                    <a:moveTo>
                      <a:pt x="37000" y="0"/>
                    </a:moveTo>
                    <a:cubicBezTo>
                      <a:pt x="5631" y="400685"/>
                      <a:pt x="-25484" y="807847"/>
                      <a:pt x="32555" y="1203833"/>
                    </a:cubicBezTo>
                    <a:cubicBezTo>
                      <a:pt x="62654" y="1408811"/>
                      <a:pt x="116248" y="1607820"/>
                      <a:pt x="139616" y="1814195"/>
                    </a:cubicBezTo>
                    <a:cubicBezTo>
                      <a:pt x="164508" y="2033270"/>
                      <a:pt x="154983" y="2255901"/>
                      <a:pt x="143426" y="2476627"/>
                    </a:cubicBezTo>
                    <a:cubicBezTo>
                      <a:pt x="125011" y="2830322"/>
                      <a:pt x="101770" y="3183763"/>
                      <a:pt x="73830" y="3536569"/>
                    </a:cubicBezTo>
                    <a:cubicBezTo>
                      <a:pt x="60876" y="3699891"/>
                      <a:pt x="46906" y="3864356"/>
                      <a:pt x="58082" y="4027805"/>
                    </a:cubicBezTo>
                    <a:cubicBezTo>
                      <a:pt x="68496" y="4180586"/>
                      <a:pt x="100881" y="4329811"/>
                      <a:pt x="114089" y="4482211"/>
                    </a:cubicBezTo>
                    <a:cubicBezTo>
                      <a:pt x="151935" y="4916805"/>
                      <a:pt x="33698" y="5350764"/>
                      <a:pt x="42715" y="5787898"/>
                    </a:cubicBezTo>
                    <a:cubicBezTo>
                      <a:pt x="50081" y="6145784"/>
                      <a:pt x="142664" y="6502655"/>
                      <a:pt x="98087" y="6856349"/>
                    </a:cubicBezTo>
                  </a:path>
                </a:pathLst>
              </a:custGeom>
              <a:noFill/>
              <a:ln w="14818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3B08BE64-C9F1-4715-B015-BDD8B832BD19}"/>
                  </a:ext>
                </a:extLst>
              </p:cNvPr>
              <p:cNvSpPr/>
              <p:nvPr/>
            </p:nvSpPr>
            <p:spPr>
              <a:xfrm>
                <a:off x="4733544" y="5842"/>
                <a:ext cx="187756" cy="6854443"/>
              </a:xfrm>
              <a:custGeom>
                <a:avLst/>
                <a:gdLst>
                  <a:gd name="connsiteX0" fmla="*/ 0 w 187756"/>
                  <a:gd name="connsiteY0" fmla="*/ 0 h 6854443"/>
                  <a:gd name="connsiteX1" fmla="*/ 163703 w 187756"/>
                  <a:gd name="connsiteY1" fmla="*/ 2092198 h 6854443"/>
                  <a:gd name="connsiteX2" fmla="*/ 182626 w 187756"/>
                  <a:gd name="connsiteY2" fmla="*/ 2820924 h 6854443"/>
                  <a:gd name="connsiteX3" fmla="*/ 114808 w 187756"/>
                  <a:gd name="connsiteY3" fmla="*/ 3467735 h 6854443"/>
                  <a:gd name="connsiteX4" fmla="*/ 95885 w 187756"/>
                  <a:gd name="connsiteY4" fmla="*/ 4487418 h 6854443"/>
                  <a:gd name="connsiteX5" fmla="*/ 139954 w 187756"/>
                  <a:gd name="connsiteY5" fmla="*/ 6854444 h 6854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756" h="6854443">
                    <a:moveTo>
                      <a:pt x="0" y="0"/>
                    </a:moveTo>
                    <a:cubicBezTo>
                      <a:pt x="61087" y="696595"/>
                      <a:pt x="115697" y="1393952"/>
                      <a:pt x="163703" y="2092198"/>
                    </a:cubicBezTo>
                    <a:cubicBezTo>
                      <a:pt x="180340" y="2334641"/>
                      <a:pt x="196215" y="2578227"/>
                      <a:pt x="182626" y="2820924"/>
                    </a:cubicBezTo>
                    <a:cubicBezTo>
                      <a:pt x="170434" y="3037840"/>
                      <a:pt x="134874" y="3251708"/>
                      <a:pt x="114808" y="3467735"/>
                    </a:cubicBezTo>
                    <a:cubicBezTo>
                      <a:pt x="83312" y="3805682"/>
                      <a:pt x="89535" y="4147185"/>
                      <a:pt x="95885" y="4487418"/>
                    </a:cubicBezTo>
                    <a:cubicBezTo>
                      <a:pt x="110617" y="5276469"/>
                      <a:pt x="125222" y="6065393"/>
                      <a:pt x="139954" y="6854444"/>
                    </a:cubicBezTo>
                  </a:path>
                </a:pathLst>
              </a:custGeom>
              <a:noFill/>
              <a:ln w="14839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3C171D48-93D2-4970-9295-9483CCA960A8}"/>
                  </a:ext>
                </a:extLst>
              </p:cNvPr>
              <p:cNvSpPr/>
              <p:nvPr/>
            </p:nvSpPr>
            <p:spPr>
              <a:xfrm>
                <a:off x="5001330" y="4952"/>
                <a:ext cx="191953" cy="6855332"/>
              </a:xfrm>
              <a:custGeom>
                <a:avLst/>
                <a:gdLst>
                  <a:gd name="connsiteX0" fmla="*/ 13265 w 191953"/>
                  <a:gd name="connsiteY0" fmla="*/ 0 h 6855332"/>
                  <a:gd name="connsiteX1" fmla="*/ 54285 w 191953"/>
                  <a:gd name="connsiteY1" fmla="*/ 1595882 h 6855332"/>
                  <a:gd name="connsiteX2" fmla="*/ 139757 w 191953"/>
                  <a:gd name="connsiteY2" fmla="*/ 2265299 h 6855332"/>
                  <a:gd name="connsiteX3" fmla="*/ 95815 w 191953"/>
                  <a:gd name="connsiteY3" fmla="*/ 2980563 h 6855332"/>
                  <a:gd name="connsiteX4" fmla="*/ 72573 w 191953"/>
                  <a:gd name="connsiteY4" fmla="*/ 3644519 h 6855332"/>
                  <a:gd name="connsiteX5" fmla="*/ 191954 w 191953"/>
                  <a:gd name="connsiteY5" fmla="*/ 6855333 h 685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1953" h="6855332">
                    <a:moveTo>
                      <a:pt x="13265" y="0"/>
                    </a:moveTo>
                    <a:cubicBezTo>
                      <a:pt x="-2484" y="532892"/>
                      <a:pt x="-18104" y="1070229"/>
                      <a:pt x="54285" y="1595882"/>
                    </a:cubicBezTo>
                    <a:cubicBezTo>
                      <a:pt x="85020" y="1818767"/>
                      <a:pt x="131502" y="2039493"/>
                      <a:pt x="139757" y="2265299"/>
                    </a:cubicBezTo>
                    <a:cubicBezTo>
                      <a:pt x="148520" y="2504440"/>
                      <a:pt x="114103" y="2742311"/>
                      <a:pt x="95815" y="2980563"/>
                    </a:cubicBezTo>
                    <a:cubicBezTo>
                      <a:pt x="95815" y="2980563"/>
                      <a:pt x="82860" y="3185033"/>
                      <a:pt x="72573" y="3644519"/>
                    </a:cubicBezTo>
                    <a:cubicBezTo>
                      <a:pt x="61779" y="4126865"/>
                      <a:pt x="86035" y="5297932"/>
                      <a:pt x="191954" y="6855333"/>
                    </a:cubicBezTo>
                  </a:path>
                </a:pathLst>
              </a:custGeom>
              <a:noFill/>
              <a:ln w="1483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605FB66-78AD-489C-9A94-9245AF9D7791}"/>
                  </a:ext>
                </a:extLst>
              </p:cNvPr>
              <p:cNvSpPr/>
              <p:nvPr/>
            </p:nvSpPr>
            <p:spPr>
              <a:xfrm>
                <a:off x="5236064" y="4063"/>
                <a:ext cx="233190" cy="6856094"/>
              </a:xfrm>
              <a:custGeom>
                <a:avLst/>
                <a:gdLst>
                  <a:gd name="connsiteX0" fmla="*/ 80663 w 233190"/>
                  <a:gd name="connsiteY0" fmla="*/ 0 h 6856094"/>
                  <a:gd name="connsiteX1" fmla="*/ 73678 w 233190"/>
                  <a:gd name="connsiteY1" fmla="*/ 1643634 h 6856094"/>
                  <a:gd name="connsiteX2" fmla="*/ 70249 w 233190"/>
                  <a:gd name="connsiteY2" fmla="*/ 2656205 h 6856094"/>
                  <a:gd name="connsiteX3" fmla="*/ 160038 w 233190"/>
                  <a:gd name="connsiteY3" fmla="*/ 3368548 h 6856094"/>
                  <a:gd name="connsiteX4" fmla="*/ 202329 w 233190"/>
                  <a:gd name="connsiteY4" fmla="*/ 4489069 h 6856094"/>
                  <a:gd name="connsiteX5" fmla="*/ 155339 w 233190"/>
                  <a:gd name="connsiteY5" fmla="*/ 5170424 h 6856094"/>
                  <a:gd name="connsiteX6" fmla="*/ 233190 w 233190"/>
                  <a:gd name="connsiteY6" fmla="*/ 6856095 h 6856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3190" h="6856094">
                    <a:moveTo>
                      <a:pt x="80663" y="0"/>
                    </a:moveTo>
                    <a:cubicBezTo>
                      <a:pt x="-86723" y="512953"/>
                      <a:pt x="55390" y="1090549"/>
                      <a:pt x="73678" y="1643634"/>
                    </a:cubicBezTo>
                    <a:cubicBezTo>
                      <a:pt x="84854" y="1981073"/>
                      <a:pt x="48913" y="2319528"/>
                      <a:pt x="70249" y="2656205"/>
                    </a:cubicBezTo>
                    <a:cubicBezTo>
                      <a:pt x="85489" y="2895981"/>
                      <a:pt x="129558" y="3131185"/>
                      <a:pt x="160038" y="3368548"/>
                    </a:cubicBezTo>
                    <a:cubicBezTo>
                      <a:pt x="207536" y="3738626"/>
                      <a:pt x="221760" y="4115181"/>
                      <a:pt x="202329" y="4489069"/>
                    </a:cubicBezTo>
                    <a:cubicBezTo>
                      <a:pt x="190518" y="4716526"/>
                      <a:pt x="166388" y="4942840"/>
                      <a:pt x="155339" y="5170424"/>
                    </a:cubicBezTo>
                    <a:cubicBezTo>
                      <a:pt x="127907" y="5733034"/>
                      <a:pt x="180612" y="6296279"/>
                      <a:pt x="233190" y="6856095"/>
                    </a:cubicBezTo>
                  </a:path>
                </a:pathLst>
              </a:custGeom>
              <a:noFill/>
              <a:ln w="14827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31CBA25E-C0E3-4D4E-AA7B-BA80F2273A57}"/>
                  </a:ext>
                </a:extLst>
              </p:cNvPr>
              <p:cNvSpPr/>
              <p:nvPr/>
            </p:nvSpPr>
            <p:spPr>
              <a:xfrm>
                <a:off x="5548634" y="4063"/>
                <a:ext cx="126106" cy="6858507"/>
              </a:xfrm>
              <a:custGeom>
                <a:avLst/>
                <a:gdLst>
                  <a:gd name="connsiteX0" fmla="*/ 51177 w 126106"/>
                  <a:gd name="connsiteY0" fmla="*/ 0 h 6858507"/>
                  <a:gd name="connsiteX1" fmla="*/ 31492 w 126106"/>
                  <a:gd name="connsiteY1" fmla="*/ 3350768 h 6858507"/>
                  <a:gd name="connsiteX2" fmla="*/ 126107 w 126106"/>
                  <a:gd name="connsiteY2" fmla="*/ 6858508 h 6858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6106" h="6858507">
                    <a:moveTo>
                      <a:pt x="51177" y="0"/>
                    </a:moveTo>
                    <a:cubicBezTo>
                      <a:pt x="-28706" y="1113282"/>
                      <a:pt x="1393" y="2233676"/>
                      <a:pt x="31492" y="3350768"/>
                    </a:cubicBezTo>
                    <a:cubicBezTo>
                      <a:pt x="62987" y="4520057"/>
                      <a:pt x="94611" y="5689219"/>
                      <a:pt x="126107" y="6858508"/>
                    </a:cubicBezTo>
                  </a:path>
                </a:pathLst>
              </a:custGeom>
              <a:noFill/>
              <a:ln w="14818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77588EA-A5D5-4099-B138-CB3442DB334A}"/>
                  </a:ext>
                </a:extLst>
              </p:cNvPr>
              <p:cNvSpPr/>
              <p:nvPr/>
            </p:nvSpPr>
            <p:spPr>
              <a:xfrm>
                <a:off x="4404740" y="4952"/>
                <a:ext cx="84709" cy="6856222"/>
              </a:xfrm>
              <a:custGeom>
                <a:avLst/>
                <a:gdLst>
                  <a:gd name="connsiteX0" fmla="*/ 0 w 84709"/>
                  <a:gd name="connsiteY0" fmla="*/ 0 h 6856222"/>
                  <a:gd name="connsiteX1" fmla="*/ 84709 w 84709"/>
                  <a:gd name="connsiteY1" fmla="*/ 6856222 h 6856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4709" h="6856222">
                    <a:moveTo>
                      <a:pt x="0" y="0"/>
                    </a:moveTo>
                    <a:cubicBezTo>
                      <a:pt x="28194" y="2285365"/>
                      <a:pt x="56388" y="4570857"/>
                      <a:pt x="84709" y="6856222"/>
                    </a:cubicBezTo>
                  </a:path>
                </a:pathLst>
              </a:custGeom>
              <a:noFill/>
              <a:ln w="1484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191B0710-3DB7-4CBC-9056-F78456BB4479}"/>
                  </a:ext>
                </a:extLst>
              </p:cNvPr>
              <p:cNvSpPr/>
              <p:nvPr/>
            </p:nvSpPr>
            <p:spPr>
              <a:xfrm>
                <a:off x="5789295" y="5206"/>
                <a:ext cx="84708" cy="6856222"/>
              </a:xfrm>
              <a:custGeom>
                <a:avLst/>
                <a:gdLst>
                  <a:gd name="connsiteX0" fmla="*/ 0 w 84708"/>
                  <a:gd name="connsiteY0" fmla="*/ 0 h 6856222"/>
                  <a:gd name="connsiteX1" fmla="*/ 84709 w 84708"/>
                  <a:gd name="connsiteY1" fmla="*/ 6856222 h 6856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4708" h="6856222">
                    <a:moveTo>
                      <a:pt x="0" y="0"/>
                    </a:moveTo>
                    <a:cubicBezTo>
                      <a:pt x="28194" y="2285365"/>
                      <a:pt x="56388" y="4570857"/>
                      <a:pt x="84709" y="6856222"/>
                    </a:cubicBezTo>
                  </a:path>
                </a:pathLst>
              </a:custGeom>
              <a:noFill/>
              <a:ln w="1484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B15B0E-9C0A-4887-A92E-7450F17BA760}"/>
                </a:ext>
              </a:extLst>
            </p:cNvPr>
            <p:cNvSpPr/>
            <p:nvPr/>
          </p:nvSpPr>
          <p:spPr>
            <a:xfrm>
              <a:off x="1667510" y="643509"/>
              <a:ext cx="3762629" cy="2508123"/>
            </a:xfrm>
            <a:custGeom>
              <a:avLst/>
              <a:gdLst>
                <a:gd name="connsiteX0" fmla="*/ 0 w 3762629"/>
                <a:gd name="connsiteY0" fmla="*/ 0 h 2508123"/>
                <a:gd name="connsiteX1" fmla="*/ 3762629 w 3762629"/>
                <a:gd name="connsiteY1" fmla="*/ 0 h 2508123"/>
                <a:gd name="connsiteX2" fmla="*/ 3762629 w 3762629"/>
                <a:gd name="connsiteY2" fmla="*/ 2508123 h 2508123"/>
                <a:gd name="connsiteX3" fmla="*/ 0 w 3762629"/>
                <a:gd name="connsiteY3" fmla="*/ 2508123 h 250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2629" h="2508123">
                  <a:moveTo>
                    <a:pt x="0" y="0"/>
                  </a:moveTo>
                  <a:lnTo>
                    <a:pt x="3762629" y="0"/>
                  </a:lnTo>
                  <a:lnTo>
                    <a:pt x="3762629" y="2508123"/>
                  </a:lnTo>
                  <a:lnTo>
                    <a:pt x="0" y="2508123"/>
                  </a:lnTo>
                  <a:close/>
                </a:path>
              </a:pathLst>
            </a:custGeom>
            <a:solidFill>
              <a:srgbClr val="F9F2D6"/>
            </a:solidFill>
            <a:ln w="1690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5474A51-A979-4552-8169-82F4BC434612}"/>
                </a:ext>
              </a:extLst>
            </p:cNvPr>
            <p:cNvSpPr/>
            <p:nvPr/>
          </p:nvSpPr>
          <p:spPr>
            <a:xfrm>
              <a:off x="1680210" y="3713734"/>
              <a:ext cx="3762629" cy="2508123"/>
            </a:xfrm>
            <a:custGeom>
              <a:avLst/>
              <a:gdLst>
                <a:gd name="connsiteX0" fmla="*/ 0 w 3762629"/>
                <a:gd name="connsiteY0" fmla="*/ 0 h 2508123"/>
                <a:gd name="connsiteX1" fmla="*/ 3762629 w 3762629"/>
                <a:gd name="connsiteY1" fmla="*/ 0 h 2508123"/>
                <a:gd name="connsiteX2" fmla="*/ 3762629 w 3762629"/>
                <a:gd name="connsiteY2" fmla="*/ 2508123 h 2508123"/>
                <a:gd name="connsiteX3" fmla="*/ 0 w 3762629"/>
                <a:gd name="connsiteY3" fmla="*/ 2508123 h 250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2629" h="2508123">
                  <a:moveTo>
                    <a:pt x="0" y="0"/>
                  </a:moveTo>
                  <a:lnTo>
                    <a:pt x="3762629" y="0"/>
                  </a:lnTo>
                  <a:lnTo>
                    <a:pt x="3762629" y="2508123"/>
                  </a:lnTo>
                  <a:lnTo>
                    <a:pt x="0" y="2508123"/>
                  </a:lnTo>
                  <a:close/>
                </a:path>
              </a:pathLst>
            </a:custGeom>
            <a:solidFill>
              <a:srgbClr val="F9F2D6"/>
            </a:solidFill>
            <a:ln w="1690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AC204BB-7E67-4FBB-AA67-729FC3E7600A}"/>
                </a:ext>
              </a:extLst>
            </p:cNvPr>
            <p:cNvSpPr/>
            <p:nvPr/>
          </p:nvSpPr>
          <p:spPr>
            <a:xfrm>
              <a:off x="6004560" y="4317"/>
              <a:ext cx="6179185" cy="6858000"/>
            </a:xfrm>
            <a:custGeom>
              <a:avLst/>
              <a:gdLst>
                <a:gd name="connsiteX0" fmla="*/ 0 w 6179185"/>
                <a:gd name="connsiteY0" fmla="*/ 0 h 6858000"/>
                <a:gd name="connsiteX1" fmla="*/ 6179185 w 6179185"/>
                <a:gd name="connsiteY1" fmla="*/ 0 h 6858000"/>
                <a:gd name="connsiteX2" fmla="*/ 6179185 w 6179185"/>
                <a:gd name="connsiteY2" fmla="*/ 6858001 h 6858000"/>
                <a:gd name="connsiteX3" fmla="*/ 0 w 6179185"/>
                <a:gd name="connsiteY3" fmla="*/ 685800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9185" h="6858000">
                  <a:moveTo>
                    <a:pt x="0" y="0"/>
                  </a:moveTo>
                  <a:lnTo>
                    <a:pt x="6179185" y="0"/>
                  </a:lnTo>
                  <a:lnTo>
                    <a:pt x="6179185" y="6858001"/>
                  </a:lnTo>
                  <a:lnTo>
                    <a:pt x="0" y="6858001"/>
                  </a:lnTo>
                  <a:close/>
                </a:path>
              </a:pathLst>
            </a:custGeom>
            <a:solidFill>
              <a:srgbClr val="E1CCA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2" name="Graphic 1">
              <a:extLst>
                <a:ext uri="{FF2B5EF4-FFF2-40B4-BE49-F238E27FC236}">
                  <a16:creationId xmlns:a16="http://schemas.microsoft.com/office/drawing/2014/main" id="{F7494FFD-8880-4AFA-B5CF-5E6C89320FE1}"/>
                </a:ext>
              </a:extLst>
            </p:cNvPr>
            <p:cNvGrpSpPr/>
            <p:nvPr/>
          </p:nvGrpSpPr>
          <p:grpSpPr>
            <a:xfrm>
              <a:off x="9600310" y="4318"/>
              <a:ext cx="2588768" cy="1656682"/>
              <a:chOff x="9600310" y="4318"/>
              <a:chExt cx="2588768" cy="1656682"/>
            </a:xfrm>
            <a:noFill/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22EF98D-D560-4CEE-9D35-A9182FBA8CD0}"/>
                  </a:ext>
                </a:extLst>
              </p:cNvPr>
              <p:cNvSpPr/>
              <p:nvPr/>
            </p:nvSpPr>
            <p:spPr>
              <a:xfrm>
                <a:off x="9600310" y="24765"/>
                <a:ext cx="2572257" cy="1636235"/>
              </a:xfrm>
              <a:custGeom>
                <a:avLst/>
                <a:gdLst>
                  <a:gd name="connsiteX0" fmla="*/ 0 w 2572257"/>
                  <a:gd name="connsiteY0" fmla="*/ 0 h 1636235"/>
                  <a:gd name="connsiteX1" fmla="*/ 1158748 w 2572257"/>
                  <a:gd name="connsiteY1" fmla="*/ 1356868 h 1636235"/>
                  <a:gd name="connsiteX2" fmla="*/ 1852676 w 2572257"/>
                  <a:gd name="connsiteY2" fmla="*/ 1621409 h 1636235"/>
                  <a:gd name="connsiteX3" fmla="*/ 2572258 w 2572257"/>
                  <a:gd name="connsiteY3" fmla="*/ 1503172 h 1636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72257" h="1636235">
                    <a:moveTo>
                      <a:pt x="0" y="0"/>
                    </a:moveTo>
                    <a:cubicBezTo>
                      <a:pt x="188722" y="594868"/>
                      <a:pt x="643890" y="1058545"/>
                      <a:pt x="1158748" y="1356868"/>
                    </a:cubicBezTo>
                    <a:cubicBezTo>
                      <a:pt x="1375918" y="1482725"/>
                      <a:pt x="1608328" y="1584198"/>
                      <a:pt x="1852676" y="1621409"/>
                    </a:cubicBezTo>
                    <a:cubicBezTo>
                      <a:pt x="2097024" y="1658620"/>
                      <a:pt x="2354708" y="1628140"/>
                      <a:pt x="2572258" y="1503172"/>
                    </a:cubicBezTo>
                  </a:path>
                </a:pathLst>
              </a:custGeom>
              <a:noFill/>
              <a:ln w="1482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EFBB71E-F8C2-4953-85F5-ED5952AEE59D}"/>
                  </a:ext>
                </a:extLst>
              </p:cNvPr>
              <p:cNvSpPr/>
              <p:nvPr/>
            </p:nvSpPr>
            <p:spPr>
              <a:xfrm>
                <a:off x="9890379" y="22098"/>
                <a:ext cx="2288666" cy="1357855"/>
              </a:xfrm>
              <a:custGeom>
                <a:avLst/>
                <a:gdLst>
                  <a:gd name="connsiteX0" fmla="*/ 0 w 2288666"/>
                  <a:gd name="connsiteY0" fmla="*/ 0 h 1357855"/>
                  <a:gd name="connsiteX1" fmla="*/ 189738 w 2288666"/>
                  <a:gd name="connsiteY1" fmla="*/ 467487 h 1357855"/>
                  <a:gd name="connsiteX2" fmla="*/ 1950466 w 2288666"/>
                  <a:gd name="connsiteY2" fmla="*/ 1353566 h 1357855"/>
                  <a:gd name="connsiteX3" fmla="*/ 2288667 w 2288666"/>
                  <a:gd name="connsiteY3" fmla="*/ 1255522 h 1357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88666" h="1357855">
                    <a:moveTo>
                      <a:pt x="0" y="0"/>
                    </a:moveTo>
                    <a:cubicBezTo>
                      <a:pt x="14986" y="171323"/>
                      <a:pt x="95503" y="328295"/>
                      <a:pt x="189738" y="467487"/>
                    </a:cubicBezTo>
                    <a:cubicBezTo>
                      <a:pt x="587883" y="1054735"/>
                      <a:pt x="1275588" y="1400810"/>
                      <a:pt x="1950466" y="1353566"/>
                    </a:cubicBezTo>
                    <a:cubicBezTo>
                      <a:pt x="2068322" y="1345311"/>
                      <a:pt x="2189480" y="1324356"/>
                      <a:pt x="2288667" y="1255522"/>
                    </a:cubicBezTo>
                  </a:path>
                </a:pathLst>
              </a:custGeom>
              <a:noFill/>
              <a:ln w="1482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D0A2EF6C-1C55-4ACE-A50E-4CCA56E4FD3F}"/>
                  </a:ext>
                </a:extLst>
              </p:cNvPr>
              <p:cNvSpPr/>
              <p:nvPr/>
            </p:nvSpPr>
            <p:spPr>
              <a:xfrm>
                <a:off x="10199878" y="4318"/>
                <a:ext cx="1989201" cy="1078857"/>
              </a:xfrm>
              <a:custGeom>
                <a:avLst/>
                <a:gdLst>
                  <a:gd name="connsiteX0" fmla="*/ 0 w 1989201"/>
                  <a:gd name="connsiteY0" fmla="*/ 0 h 1078857"/>
                  <a:gd name="connsiteX1" fmla="*/ 557657 w 1989201"/>
                  <a:gd name="connsiteY1" fmla="*/ 718439 h 1078857"/>
                  <a:gd name="connsiteX2" fmla="*/ 851027 w 1989201"/>
                  <a:gd name="connsiteY2" fmla="*/ 939800 h 1078857"/>
                  <a:gd name="connsiteX3" fmla="*/ 994029 w 1989201"/>
                  <a:gd name="connsiteY3" fmla="*/ 995299 h 1078857"/>
                  <a:gd name="connsiteX4" fmla="*/ 1989201 w 1989201"/>
                  <a:gd name="connsiteY4" fmla="*/ 1024001 h 1078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9201" h="1078857">
                    <a:moveTo>
                      <a:pt x="0" y="0"/>
                    </a:moveTo>
                    <a:cubicBezTo>
                      <a:pt x="99949" y="296799"/>
                      <a:pt x="333248" y="514731"/>
                      <a:pt x="557657" y="718439"/>
                    </a:cubicBezTo>
                    <a:cubicBezTo>
                      <a:pt x="649224" y="801624"/>
                      <a:pt x="742315" y="885698"/>
                      <a:pt x="851027" y="939800"/>
                    </a:cubicBezTo>
                    <a:cubicBezTo>
                      <a:pt x="897001" y="962787"/>
                      <a:pt x="945388" y="980059"/>
                      <a:pt x="994029" y="995299"/>
                    </a:cubicBezTo>
                    <a:cubicBezTo>
                      <a:pt x="1316228" y="1095883"/>
                      <a:pt x="1662430" y="1105916"/>
                      <a:pt x="1989201" y="1024001"/>
                    </a:cubicBezTo>
                  </a:path>
                </a:pathLst>
              </a:custGeom>
              <a:noFill/>
              <a:ln w="1482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C9EDA19F-7F59-4013-B02A-CE42110E29D2}"/>
                  </a:ext>
                </a:extLst>
              </p:cNvPr>
              <p:cNvSpPr/>
              <p:nvPr/>
            </p:nvSpPr>
            <p:spPr>
              <a:xfrm>
                <a:off x="10534777" y="9144"/>
                <a:ext cx="1638934" cy="848482"/>
              </a:xfrm>
              <a:custGeom>
                <a:avLst/>
                <a:gdLst>
                  <a:gd name="connsiteX0" fmla="*/ 0 w 1638934"/>
                  <a:gd name="connsiteY0" fmla="*/ 0 h 848482"/>
                  <a:gd name="connsiteX1" fmla="*/ 706628 w 1638934"/>
                  <a:gd name="connsiteY1" fmla="*/ 693039 h 848482"/>
                  <a:gd name="connsiteX2" fmla="*/ 1638935 w 1638934"/>
                  <a:gd name="connsiteY2" fmla="*/ 776224 h 84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934" h="848482">
                    <a:moveTo>
                      <a:pt x="0" y="0"/>
                    </a:moveTo>
                    <a:cubicBezTo>
                      <a:pt x="191516" y="277749"/>
                      <a:pt x="421132" y="533781"/>
                      <a:pt x="706628" y="693039"/>
                    </a:cubicBezTo>
                    <a:cubicBezTo>
                      <a:pt x="992124" y="852297"/>
                      <a:pt x="1340358" y="904875"/>
                      <a:pt x="1638935" y="776224"/>
                    </a:cubicBezTo>
                  </a:path>
                </a:pathLst>
              </a:custGeom>
              <a:noFill/>
              <a:ln w="1482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FA80191D-C634-43D0-9761-2FD8C69EFC58}"/>
                  </a:ext>
                </a:extLst>
              </p:cNvPr>
              <p:cNvSpPr/>
              <p:nvPr/>
            </p:nvSpPr>
            <p:spPr>
              <a:xfrm>
                <a:off x="10902060" y="12826"/>
                <a:ext cx="1279906" cy="498345"/>
              </a:xfrm>
              <a:custGeom>
                <a:avLst/>
                <a:gdLst>
                  <a:gd name="connsiteX0" fmla="*/ 0 w 1279906"/>
                  <a:gd name="connsiteY0" fmla="*/ 0 h 498345"/>
                  <a:gd name="connsiteX1" fmla="*/ 589280 w 1279906"/>
                  <a:gd name="connsiteY1" fmla="*/ 405765 h 498345"/>
                  <a:gd name="connsiteX2" fmla="*/ 1279906 w 1279906"/>
                  <a:gd name="connsiteY2" fmla="*/ 467487 h 498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79906" h="498345">
                    <a:moveTo>
                      <a:pt x="0" y="0"/>
                    </a:moveTo>
                    <a:cubicBezTo>
                      <a:pt x="174371" y="168656"/>
                      <a:pt x="370205" y="315341"/>
                      <a:pt x="589280" y="405765"/>
                    </a:cubicBezTo>
                    <a:cubicBezTo>
                      <a:pt x="808355" y="496189"/>
                      <a:pt x="1052068" y="527558"/>
                      <a:pt x="1279906" y="467487"/>
                    </a:cubicBezTo>
                  </a:path>
                </a:pathLst>
              </a:custGeom>
              <a:noFill/>
              <a:ln w="1482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C8050A97-F616-4EC9-913F-B66AAA2CED39}"/>
                  </a:ext>
                </a:extLst>
              </p:cNvPr>
              <p:cNvSpPr/>
              <p:nvPr/>
            </p:nvSpPr>
            <p:spPr>
              <a:xfrm>
                <a:off x="11395329" y="5080"/>
                <a:ext cx="786256" cy="251352"/>
              </a:xfrm>
              <a:custGeom>
                <a:avLst/>
                <a:gdLst>
                  <a:gd name="connsiteX0" fmla="*/ 0 w 786256"/>
                  <a:gd name="connsiteY0" fmla="*/ 0 h 251352"/>
                  <a:gd name="connsiteX1" fmla="*/ 366395 w 786256"/>
                  <a:gd name="connsiteY1" fmla="*/ 215392 h 251352"/>
                  <a:gd name="connsiteX2" fmla="*/ 786257 w 786256"/>
                  <a:gd name="connsiteY2" fmla="*/ 244983 h 251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6256" h="251352">
                    <a:moveTo>
                      <a:pt x="0" y="0"/>
                    </a:moveTo>
                    <a:cubicBezTo>
                      <a:pt x="99695" y="107061"/>
                      <a:pt x="229870" y="177927"/>
                      <a:pt x="366395" y="215392"/>
                    </a:cubicBezTo>
                    <a:cubicBezTo>
                      <a:pt x="502920" y="252857"/>
                      <a:pt x="645795" y="257810"/>
                      <a:pt x="786257" y="244983"/>
                    </a:cubicBezTo>
                  </a:path>
                </a:pathLst>
              </a:custGeom>
              <a:noFill/>
              <a:ln w="1482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AC85F27-2838-4FEE-A9DC-0290F6C4D877}"/>
                </a:ext>
              </a:extLst>
            </p:cNvPr>
            <p:cNvSpPr txBox="1"/>
            <p:nvPr/>
          </p:nvSpPr>
          <p:spPr>
            <a:xfrm rot="-5400000">
              <a:off x="-680939" y="4714016"/>
              <a:ext cx="2621280" cy="510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3000" spc="500" baseline="0">
                  <a:solidFill>
                    <a:srgbClr val="8A694F"/>
                  </a:solidFill>
                  <a:latin typeface="Arial"/>
                  <a:cs typeface="Arial"/>
                  <a:sym typeface="Arial"/>
                  <a:rtl val="0"/>
                </a:rPr>
                <a:t>TEMPLATE</a:t>
              </a:r>
            </a:p>
          </p:txBody>
        </p:sp>
        <p:grpSp>
          <p:nvGrpSpPr>
            <p:cNvPr id="40" name="Graphic 1">
              <a:extLst>
                <a:ext uri="{FF2B5EF4-FFF2-40B4-BE49-F238E27FC236}">
                  <a16:creationId xmlns:a16="http://schemas.microsoft.com/office/drawing/2014/main" id="{F7494FFD-8880-4AFA-B5CF-5E6C89320FE1}"/>
                </a:ext>
              </a:extLst>
            </p:cNvPr>
            <p:cNvGrpSpPr/>
            <p:nvPr/>
          </p:nvGrpSpPr>
          <p:grpSpPr>
            <a:xfrm>
              <a:off x="7311644" y="4872502"/>
              <a:ext cx="6045220" cy="1432666"/>
              <a:chOff x="7311644" y="4872502"/>
              <a:chExt cx="6045220" cy="1432666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037D7C9-5A39-4407-86B2-5478ED29FB3E}"/>
                  </a:ext>
                </a:extLst>
              </p:cNvPr>
              <p:cNvSpPr/>
              <p:nvPr/>
            </p:nvSpPr>
            <p:spPr>
              <a:xfrm>
                <a:off x="7311644" y="4970907"/>
                <a:ext cx="3590290" cy="1334262"/>
              </a:xfrm>
              <a:custGeom>
                <a:avLst/>
                <a:gdLst>
                  <a:gd name="connsiteX0" fmla="*/ 0 w 3590290"/>
                  <a:gd name="connsiteY0" fmla="*/ 0 h 1334262"/>
                  <a:gd name="connsiteX1" fmla="*/ 3590290 w 3590290"/>
                  <a:gd name="connsiteY1" fmla="*/ 0 h 1334262"/>
                  <a:gd name="connsiteX2" fmla="*/ 3590290 w 3590290"/>
                  <a:gd name="connsiteY2" fmla="*/ 1334262 h 1334262"/>
                  <a:gd name="connsiteX3" fmla="*/ 0 w 3590290"/>
                  <a:gd name="connsiteY3" fmla="*/ 1334262 h 1334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90290" h="1334262">
                    <a:moveTo>
                      <a:pt x="0" y="0"/>
                    </a:moveTo>
                    <a:lnTo>
                      <a:pt x="3590290" y="0"/>
                    </a:lnTo>
                    <a:lnTo>
                      <a:pt x="3590290" y="1334262"/>
                    </a:lnTo>
                    <a:lnTo>
                      <a:pt x="0" y="1334262"/>
                    </a:lnTo>
                    <a:close/>
                  </a:path>
                </a:pathLst>
              </a:custGeom>
              <a:noFill/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C9BCF86-A141-49E7-9D73-48A0388A899F}"/>
                  </a:ext>
                </a:extLst>
              </p:cNvPr>
              <p:cNvSpPr txBox="1"/>
              <p:nvPr/>
            </p:nvSpPr>
            <p:spPr>
              <a:xfrm>
                <a:off x="7220224" y="4826782"/>
                <a:ext cx="61645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 dolor sit amet, consectetadipiscing elitusl sed 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7F9A690-F83E-4C78-B8A5-2C9C591E4977}"/>
                  </a:ext>
                </a:extLst>
              </p:cNvPr>
              <p:cNvSpPr txBox="1"/>
              <p:nvPr/>
            </p:nvSpPr>
            <p:spPr>
              <a:xfrm>
                <a:off x="7220224" y="5055382"/>
                <a:ext cx="61518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do eiusmod tempor incididunt ut labore et doloresd magnal 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D703BB7-48FC-4C6E-B059-1FB949F0FBE3}"/>
                  </a:ext>
                </a:extLst>
              </p:cNvPr>
              <p:cNvSpPr txBox="1"/>
              <p:nvPr/>
            </p:nvSpPr>
            <p:spPr>
              <a:xfrm>
                <a:off x="7220224" y="5283982"/>
                <a:ext cx="60629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aliqua. Ut enim ad minim veniam, quis nostrud exLoremua 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69ED6C3-7BBD-4436-8A97-B10809A1F4E6}"/>
                  </a:ext>
                </a:extLst>
              </p:cNvPr>
              <p:cNvSpPr txBox="1"/>
              <p:nvPr/>
            </p:nvSpPr>
            <p:spPr>
              <a:xfrm>
                <a:off x="7220224" y="5512582"/>
                <a:ext cx="62280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ipsum dolor sit amet, consectetadipiscing elitl sed dou uesg 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E14502-3468-4EEB-B249-754840B45F45}"/>
                  </a:ext>
                </a:extLst>
              </p:cNvPr>
              <p:cNvSpPr txBox="1"/>
              <p:nvPr/>
            </p:nvSpPr>
            <p:spPr>
              <a:xfrm>
                <a:off x="7220224" y="5741182"/>
                <a:ext cx="61137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eiusmod tempor incididunt ut labore et doloretu unoleersue</a:t>
                </a:r>
              </a:p>
            </p:txBody>
          </p:sp>
        </p:grpSp>
        <p:grpSp>
          <p:nvGrpSpPr>
            <p:cNvPr id="47" name="Graphic 1">
              <a:extLst>
                <a:ext uri="{FF2B5EF4-FFF2-40B4-BE49-F238E27FC236}">
                  <a16:creationId xmlns:a16="http://schemas.microsoft.com/office/drawing/2014/main" id="{F7494FFD-8880-4AFA-B5CF-5E6C89320FE1}"/>
                </a:ext>
              </a:extLst>
            </p:cNvPr>
            <p:cNvGrpSpPr/>
            <p:nvPr/>
          </p:nvGrpSpPr>
          <p:grpSpPr>
            <a:xfrm>
              <a:off x="7311644" y="3470150"/>
              <a:ext cx="6045220" cy="1432684"/>
              <a:chOff x="7311644" y="3470150"/>
              <a:chExt cx="6045220" cy="1432684"/>
            </a:xfrm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133FBC00-0CD2-4AF4-B9DF-9699BDB3C7E1}"/>
                  </a:ext>
                </a:extLst>
              </p:cNvPr>
              <p:cNvSpPr/>
              <p:nvPr/>
            </p:nvSpPr>
            <p:spPr>
              <a:xfrm>
                <a:off x="7311644" y="3568573"/>
                <a:ext cx="3590290" cy="1334262"/>
              </a:xfrm>
              <a:custGeom>
                <a:avLst/>
                <a:gdLst>
                  <a:gd name="connsiteX0" fmla="*/ 0 w 3590290"/>
                  <a:gd name="connsiteY0" fmla="*/ 0 h 1334262"/>
                  <a:gd name="connsiteX1" fmla="*/ 3590290 w 3590290"/>
                  <a:gd name="connsiteY1" fmla="*/ 0 h 1334262"/>
                  <a:gd name="connsiteX2" fmla="*/ 3590290 w 3590290"/>
                  <a:gd name="connsiteY2" fmla="*/ 1334262 h 1334262"/>
                  <a:gd name="connsiteX3" fmla="*/ 0 w 3590290"/>
                  <a:gd name="connsiteY3" fmla="*/ 1334262 h 1334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90290" h="1334262">
                    <a:moveTo>
                      <a:pt x="0" y="0"/>
                    </a:moveTo>
                    <a:lnTo>
                      <a:pt x="3590290" y="0"/>
                    </a:lnTo>
                    <a:lnTo>
                      <a:pt x="3590290" y="1334262"/>
                    </a:lnTo>
                    <a:lnTo>
                      <a:pt x="0" y="1334262"/>
                    </a:lnTo>
                    <a:close/>
                  </a:path>
                </a:pathLst>
              </a:custGeom>
              <a:noFill/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5241053-666A-400F-853C-7FE20B4FDA55}"/>
                  </a:ext>
                </a:extLst>
              </p:cNvPr>
              <p:cNvSpPr txBox="1"/>
              <p:nvPr/>
            </p:nvSpPr>
            <p:spPr>
              <a:xfrm>
                <a:off x="7220224" y="3424430"/>
                <a:ext cx="61645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 dolor sit amet, consectetadipiscing elitusl sed 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73C9C73-FACD-4934-8596-4CBD9330685F}"/>
                  </a:ext>
                </a:extLst>
              </p:cNvPr>
              <p:cNvSpPr txBox="1"/>
              <p:nvPr/>
            </p:nvSpPr>
            <p:spPr>
              <a:xfrm>
                <a:off x="7220224" y="3653030"/>
                <a:ext cx="61518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do eiusmod tempor incididunt ut labore et doloresd magnal 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7287485-AB41-4D64-925A-5F3B94D5ED34}"/>
                  </a:ext>
                </a:extLst>
              </p:cNvPr>
              <p:cNvSpPr txBox="1"/>
              <p:nvPr/>
            </p:nvSpPr>
            <p:spPr>
              <a:xfrm>
                <a:off x="7220224" y="3881630"/>
                <a:ext cx="60629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aliqua. Ut enim ad minim veniam, quis nostrud exLoremua 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10AE4E9-7E87-43DD-9A6F-BC2206EDE0BC}"/>
                  </a:ext>
                </a:extLst>
              </p:cNvPr>
              <p:cNvSpPr txBox="1"/>
              <p:nvPr/>
            </p:nvSpPr>
            <p:spPr>
              <a:xfrm>
                <a:off x="7220224" y="4110230"/>
                <a:ext cx="62280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ipsum dolor sit amet, consectetadipiscing elitl sed dou uesg 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370CE24-59F1-4ACB-92B4-8A29219A34C9}"/>
                  </a:ext>
                </a:extLst>
              </p:cNvPr>
              <p:cNvSpPr txBox="1"/>
              <p:nvPr/>
            </p:nvSpPr>
            <p:spPr>
              <a:xfrm>
                <a:off x="7220224" y="4338830"/>
                <a:ext cx="6113779" cy="34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eiusmod tempor incididunt ut labore et doloretu unoleersue</a:t>
                </a: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5324082-812A-42B9-86B3-529EAFD9D952}"/>
                </a:ext>
              </a:extLst>
            </p:cNvPr>
            <p:cNvSpPr txBox="1"/>
            <p:nvPr/>
          </p:nvSpPr>
          <p:spPr>
            <a:xfrm>
              <a:off x="9028291" y="2708724"/>
              <a:ext cx="2930408" cy="6121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3672" spc="0" baseline="0">
                  <a:solidFill>
                    <a:srgbClr val="8A694F"/>
                  </a:solidFill>
                  <a:latin typeface="Arial"/>
                  <a:cs typeface="Arial"/>
                  <a:sym typeface="Arial"/>
                  <a:rtl val="0"/>
                </a:rPr>
                <a:t>Lorem ipsum</a:t>
              </a: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BD99EFC-FEBA-4722-BF4A-4D6D1109AAB4}"/>
                </a:ext>
              </a:extLst>
            </p:cNvPr>
            <p:cNvSpPr/>
            <p:nvPr/>
          </p:nvSpPr>
          <p:spPr>
            <a:xfrm>
              <a:off x="10404221" y="2105025"/>
              <a:ext cx="497840" cy="497839"/>
            </a:xfrm>
            <a:custGeom>
              <a:avLst/>
              <a:gdLst>
                <a:gd name="connsiteX0" fmla="*/ 497840 w 497840"/>
                <a:gd name="connsiteY0" fmla="*/ 248920 h 497839"/>
                <a:gd name="connsiteX1" fmla="*/ 248920 w 497840"/>
                <a:gd name="connsiteY1" fmla="*/ 497840 h 497839"/>
                <a:gd name="connsiteX2" fmla="*/ 1 w 497840"/>
                <a:gd name="connsiteY2" fmla="*/ 248920 h 497839"/>
                <a:gd name="connsiteX3" fmla="*/ 248920 w 497840"/>
                <a:gd name="connsiteY3" fmla="*/ 0 h 497839"/>
                <a:gd name="connsiteX4" fmla="*/ 497840 w 497840"/>
                <a:gd name="connsiteY4" fmla="*/ 248920 h 49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840" h="497839">
                  <a:moveTo>
                    <a:pt x="497840" y="248920"/>
                  </a:moveTo>
                  <a:cubicBezTo>
                    <a:pt x="497840" y="386395"/>
                    <a:pt x="386395" y="497840"/>
                    <a:pt x="248920" y="497840"/>
                  </a:cubicBezTo>
                  <a:cubicBezTo>
                    <a:pt x="111446" y="497840"/>
                    <a:pt x="1" y="386395"/>
                    <a:pt x="1" y="248920"/>
                  </a:cubicBezTo>
                  <a:cubicBezTo>
                    <a:pt x="1" y="111445"/>
                    <a:pt x="111446" y="0"/>
                    <a:pt x="248920" y="0"/>
                  </a:cubicBezTo>
                  <a:cubicBezTo>
                    <a:pt x="386395" y="0"/>
                    <a:pt x="497840" y="111445"/>
                    <a:pt x="497840" y="248920"/>
                  </a:cubicBezTo>
                  <a:close/>
                </a:path>
              </a:pathLst>
            </a:custGeom>
            <a:solidFill>
              <a:srgbClr val="8A694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 descr="A glass of milk&#10;&#10;Description automatically generated with low confidence">
            <a:extLst>
              <a:ext uri="{FF2B5EF4-FFF2-40B4-BE49-F238E27FC236}">
                <a16:creationId xmlns:a16="http://schemas.microsoft.com/office/drawing/2014/main" id="{DDA7094B-5BDC-4FE8-B6F6-95E7DE37E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04" y="688086"/>
            <a:ext cx="3690046" cy="2463546"/>
          </a:xfrm>
          <a:prstGeom prst="rect">
            <a:avLst/>
          </a:prstGeom>
        </p:spPr>
      </p:pic>
      <p:pic>
        <p:nvPicPr>
          <p:cNvPr id="56" name="Picture 55" descr="A glass of milk&#10;&#10;Description automatically generated with low confidence">
            <a:extLst>
              <a:ext uri="{FF2B5EF4-FFF2-40B4-BE49-F238E27FC236}">
                <a16:creationId xmlns:a16="http://schemas.microsoft.com/office/drawing/2014/main" id="{8AF1E37D-1786-468C-894E-850E2D951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72" y="3736022"/>
            <a:ext cx="3690046" cy="246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0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D4678D4A-C452-419E-8DD3-15CD64ED9F4E}"/>
              </a:ext>
            </a:extLst>
          </p:cNvPr>
          <p:cNvGrpSpPr/>
          <p:nvPr/>
        </p:nvGrpSpPr>
        <p:grpSpPr>
          <a:xfrm>
            <a:off x="-2356401" y="-158164"/>
            <a:ext cx="5732821" cy="7052629"/>
            <a:chOff x="-5895109" y="-237801"/>
            <a:chExt cx="5732821" cy="705262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3256601-678A-4552-99D9-36BB7AB2729D}"/>
                </a:ext>
              </a:extLst>
            </p:cNvPr>
            <p:cNvSpPr/>
            <p:nvPr/>
          </p:nvSpPr>
          <p:spPr>
            <a:xfrm>
              <a:off x="-3549484" y="-77417"/>
              <a:ext cx="1018222" cy="6877299"/>
            </a:xfrm>
            <a:custGeom>
              <a:avLst/>
              <a:gdLst>
                <a:gd name="connsiteX0" fmla="*/ 0 w 1018222"/>
                <a:gd name="connsiteY0" fmla="*/ 0 h 6877299"/>
                <a:gd name="connsiteX1" fmla="*/ 1018223 w 1018222"/>
                <a:gd name="connsiteY1" fmla="*/ 0 h 6877299"/>
                <a:gd name="connsiteX2" fmla="*/ 1018223 w 1018222"/>
                <a:gd name="connsiteY2" fmla="*/ 6877300 h 6877299"/>
                <a:gd name="connsiteX3" fmla="*/ 0 w 1018222"/>
                <a:gd name="connsiteY3" fmla="*/ 6877300 h 687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8222" h="6877299">
                  <a:moveTo>
                    <a:pt x="0" y="0"/>
                  </a:moveTo>
                  <a:lnTo>
                    <a:pt x="1018223" y="0"/>
                  </a:lnTo>
                  <a:lnTo>
                    <a:pt x="1018223" y="6877300"/>
                  </a:lnTo>
                  <a:lnTo>
                    <a:pt x="0" y="6877300"/>
                  </a:lnTo>
                  <a:close/>
                </a:path>
              </a:pathLst>
            </a:custGeom>
            <a:solidFill>
              <a:srgbClr val="E1CCA0"/>
            </a:solidFill>
            <a:ln w="12733" cap="flat">
              <a:solidFill>
                <a:srgbClr val="E1CCA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2898390-B3AB-48F1-AECD-CD072AB6C5CD}"/>
                </a:ext>
              </a:extLst>
            </p:cNvPr>
            <p:cNvGrpSpPr/>
            <p:nvPr/>
          </p:nvGrpSpPr>
          <p:grpSpPr>
            <a:xfrm>
              <a:off x="-5895109" y="-237801"/>
              <a:ext cx="5732821" cy="7052629"/>
              <a:chOff x="-5895109" y="-237801"/>
              <a:chExt cx="5732821" cy="7052629"/>
            </a:xfrm>
          </p:grpSpPr>
          <p:grpSp>
            <p:nvGrpSpPr>
              <p:cNvPr id="12" name="Graphic 1">
                <a:extLst>
                  <a:ext uri="{FF2B5EF4-FFF2-40B4-BE49-F238E27FC236}">
                    <a16:creationId xmlns:a16="http://schemas.microsoft.com/office/drawing/2014/main" id="{9E7B4878-1D57-4E86-A55B-99D6FDF4DA0D}"/>
                  </a:ext>
                </a:extLst>
              </p:cNvPr>
              <p:cNvGrpSpPr/>
              <p:nvPr/>
            </p:nvGrpSpPr>
            <p:grpSpPr>
              <a:xfrm>
                <a:off x="-4898581" y="-77465"/>
                <a:ext cx="4705601" cy="6877299"/>
                <a:chOff x="-1382134" y="-25716"/>
                <a:chExt cx="4705601" cy="6877299"/>
              </a:xfrm>
              <a:noFill/>
            </p:grpSpPr>
            <p:sp>
              <p:nvSpPr>
                <p:cNvPr id="13" name="Freeform: Shape 12">
                  <a:extLst>
                    <a:ext uri="{FF2B5EF4-FFF2-40B4-BE49-F238E27FC236}">
                      <a16:creationId xmlns:a16="http://schemas.microsoft.com/office/drawing/2014/main" id="{8CE26E5A-433F-4155-9CCC-5020B3AF8529}"/>
                    </a:ext>
                  </a:extLst>
                </p:cNvPr>
                <p:cNvSpPr/>
                <p:nvPr/>
              </p:nvSpPr>
              <p:spPr>
                <a:xfrm rot="-5400000">
                  <a:off x="-2962497" y="2903821"/>
                  <a:ext cx="6877300" cy="1018222"/>
                </a:xfrm>
                <a:custGeom>
                  <a:avLst/>
                  <a:gdLst>
                    <a:gd name="connsiteX0" fmla="*/ 0 w 6877300"/>
                    <a:gd name="connsiteY0" fmla="*/ 0 h 1018222"/>
                    <a:gd name="connsiteX1" fmla="*/ 6877301 w 6877300"/>
                    <a:gd name="connsiteY1" fmla="*/ 0 h 1018222"/>
                    <a:gd name="connsiteX2" fmla="*/ 6877301 w 6877300"/>
                    <a:gd name="connsiteY2" fmla="*/ 1018223 h 1018222"/>
                    <a:gd name="connsiteX3" fmla="*/ 0 w 6877300"/>
                    <a:gd name="connsiteY3" fmla="*/ 1018223 h 1018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877300" h="1018222">
                      <a:moveTo>
                        <a:pt x="0" y="0"/>
                      </a:moveTo>
                      <a:lnTo>
                        <a:pt x="6877301" y="0"/>
                      </a:lnTo>
                      <a:lnTo>
                        <a:pt x="6877301" y="1018223"/>
                      </a:lnTo>
                      <a:lnTo>
                        <a:pt x="0" y="1018223"/>
                      </a:lnTo>
                      <a:close/>
                    </a:path>
                  </a:pathLst>
                </a:custGeom>
                <a:noFill/>
                <a:ln w="12733" cap="flat">
                  <a:solidFill>
                    <a:srgbClr val="E1CCA0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D78D2201-1F23-47DD-B10F-594D1DC41F03}"/>
                    </a:ext>
                  </a:extLst>
                </p:cNvPr>
                <p:cNvSpPr/>
                <p:nvPr/>
              </p:nvSpPr>
              <p:spPr>
                <a:xfrm>
                  <a:off x="-1185240" y="6692307"/>
                  <a:ext cx="4479287" cy="114865"/>
                </a:xfrm>
                <a:custGeom>
                  <a:avLst/>
                  <a:gdLst>
                    <a:gd name="connsiteX0" fmla="*/ 0 w 4479287"/>
                    <a:gd name="connsiteY0" fmla="*/ 87494 h 114865"/>
                    <a:gd name="connsiteX1" fmla="*/ 786432 w 4479287"/>
                    <a:gd name="connsiteY1" fmla="*/ 90806 h 114865"/>
                    <a:gd name="connsiteX2" fmla="*/ 1185188 w 4479287"/>
                    <a:gd name="connsiteY2" fmla="*/ 11590 h 114865"/>
                    <a:gd name="connsiteX3" fmla="*/ 1617949 w 4479287"/>
                    <a:gd name="connsiteY3" fmla="*/ 8787 h 114865"/>
                    <a:gd name="connsiteX4" fmla="*/ 2310391 w 4479287"/>
                    <a:gd name="connsiteY4" fmla="*/ 60239 h 114865"/>
                    <a:gd name="connsiteX5" fmla="*/ 2631332 w 4479287"/>
                    <a:gd name="connsiteY5" fmla="*/ 71829 h 114865"/>
                    <a:gd name="connsiteX6" fmla="*/ 2928202 w 4479287"/>
                    <a:gd name="connsiteY6" fmla="*/ 30438 h 114865"/>
                    <a:gd name="connsiteX7" fmla="*/ 3781242 w 4479287"/>
                    <a:gd name="connsiteY7" fmla="*/ 83164 h 114865"/>
                    <a:gd name="connsiteX8" fmla="*/ 4479288 w 4479287"/>
                    <a:gd name="connsiteY8" fmla="*/ 42282 h 114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479287" h="114865">
                      <a:moveTo>
                        <a:pt x="0" y="87494"/>
                      </a:moveTo>
                      <a:cubicBezTo>
                        <a:pt x="261847" y="110673"/>
                        <a:pt x="527769" y="133725"/>
                        <a:pt x="786432" y="90806"/>
                      </a:cubicBezTo>
                      <a:cubicBezTo>
                        <a:pt x="920285" y="68646"/>
                        <a:pt x="1050444" y="28910"/>
                        <a:pt x="1185188" y="11590"/>
                      </a:cubicBezTo>
                      <a:cubicBezTo>
                        <a:pt x="1328338" y="-6877"/>
                        <a:pt x="1473780" y="255"/>
                        <a:pt x="1617949" y="8787"/>
                      </a:cubicBezTo>
                      <a:cubicBezTo>
                        <a:pt x="1849102" y="22415"/>
                        <a:pt x="2079874" y="39608"/>
                        <a:pt x="2310391" y="60239"/>
                      </a:cubicBezTo>
                      <a:cubicBezTo>
                        <a:pt x="2417116" y="69791"/>
                        <a:pt x="2524479" y="80108"/>
                        <a:pt x="2631332" y="71829"/>
                      </a:cubicBezTo>
                      <a:cubicBezTo>
                        <a:pt x="2731180" y="64061"/>
                        <a:pt x="2828608" y="40245"/>
                        <a:pt x="2928202" y="30438"/>
                      </a:cubicBezTo>
                      <a:cubicBezTo>
                        <a:pt x="3212081" y="2547"/>
                        <a:pt x="3495706" y="89914"/>
                        <a:pt x="3781242" y="83164"/>
                      </a:cubicBezTo>
                      <a:cubicBezTo>
                        <a:pt x="4015070" y="77688"/>
                        <a:pt x="4248262" y="9297"/>
                        <a:pt x="4479288" y="42282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33F71B45-A076-45D5-A4AB-48D2A68BA290}"/>
                    </a:ext>
                  </a:extLst>
                </p:cNvPr>
                <p:cNvSpPr/>
                <p:nvPr/>
              </p:nvSpPr>
              <p:spPr>
                <a:xfrm>
                  <a:off x="-1184094" y="6545098"/>
                  <a:ext cx="4465787" cy="138803"/>
                </a:xfrm>
                <a:custGeom>
                  <a:avLst/>
                  <a:gdLst>
                    <a:gd name="connsiteX0" fmla="*/ 0 w 4465787"/>
                    <a:gd name="connsiteY0" fmla="*/ 138803 h 138803"/>
                    <a:gd name="connsiteX1" fmla="*/ 1363106 w 4465787"/>
                    <a:gd name="connsiteY1" fmla="*/ 17814 h 138803"/>
                    <a:gd name="connsiteX2" fmla="*/ 1837895 w 4465787"/>
                    <a:gd name="connsiteY2" fmla="*/ 3804 h 138803"/>
                    <a:gd name="connsiteX3" fmla="*/ 2259321 w 4465787"/>
                    <a:gd name="connsiteY3" fmla="*/ 53983 h 138803"/>
                    <a:gd name="connsiteX4" fmla="*/ 2923617 w 4465787"/>
                    <a:gd name="connsiteY4" fmla="*/ 67992 h 138803"/>
                    <a:gd name="connsiteX5" fmla="*/ 4465788 w 4465787"/>
                    <a:gd name="connsiteY5" fmla="*/ 35389 h 1388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65787" h="138803">
                      <a:moveTo>
                        <a:pt x="0" y="138803"/>
                      </a:moveTo>
                      <a:cubicBezTo>
                        <a:pt x="453774" y="93591"/>
                        <a:pt x="908186" y="53219"/>
                        <a:pt x="1363106" y="17814"/>
                      </a:cubicBezTo>
                      <a:cubicBezTo>
                        <a:pt x="1521030" y="5460"/>
                        <a:pt x="1679844" y="-6257"/>
                        <a:pt x="1837895" y="3804"/>
                      </a:cubicBezTo>
                      <a:cubicBezTo>
                        <a:pt x="1979262" y="12847"/>
                        <a:pt x="2118591" y="39082"/>
                        <a:pt x="2259321" y="53983"/>
                      </a:cubicBezTo>
                      <a:cubicBezTo>
                        <a:pt x="2479522" y="77289"/>
                        <a:pt x="2702015" y="72705"/>
                        <a:pt x="2923617" y="67992"/>
                      </a:cubicBezTo>
                      <a:cubicBezTo>
                        <a:pt x="3437632" y="57167"/>
                        <a:pt x="3951773" y="46342"/>
                        <a:pt x="4465788" y="35389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EAC26E52-9AF3-4BD1-80BA-E8FB12026BA3}"/>
                    </a:ext>
                  </a:extLst>
                </p:cNvPr>
                <p:cNvSpPr/>
                <p:nvPr/>
              </p:nvSpPr>
              <p:spPr>
                <a:xfrm>
                  <a:off x="-1184730" y="6343984"/>
                  <a:ext cx="4471391" cy="141904"/>
                </a:xfrm>
                <a:custGeom>
                  <a:avLst/>
                  <a:gdLst>
                    <a:gd name="connsiteX0" fmla="*/ 0 w 4471391"/>
                    <a:gd name="connsiteY0" fmla="*/ 132070 h 141904"/>
                    <a:gd name="connsiteX1" fmla="*/ 1040892 w 4471391"/>
                    <a:gd name="connsiteY1" fmla="*/ 101758 h 141904"/>
                    <a:gd name="connsiteX2" fmla="*/ 1477601 w 4471391"/>
                    <a:gd name="connsiteY2" fmla="*/ 38589 h 141904"/>
                    <a:gd name="connsiteX3" fmla="*/ 1944111 w 4471391"/>
                    <a:gd name="connsiteY3" fmla="*/ 71065 h 141904"/>
                    <a:gd name="connsiteX4" fmla="*/ 2377126 w 4471391"/>
                    <a:gd name="connsiteY4" fmla="*/ 88259 h 141904"/>
                    <a:gd name="connsiteX5" fmla="*/ 4471392 w 4471391"/>
                    <a:gd name="connsiteY5" fmla="*/ 0 h 141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71391" h="141904">
                      <a:moveTo>
                        <a:pt x="0" y="132070"/>
                      </a:moveTo>
                      <a:cubicBezTo>
                        <a:pt x="347558" y="143786"/>
                        <a:pt x="698046" y="155249"/>
                        <a:pt x="1040892" y="101758"/>
                      </a:cubicBezTo>
                      <a:cubicBezTo>
                        <a:pt x="1186334" y="79089"/>
                        <a:pt x="1330248" y="44702"/>
                        <a:pt x="1477601" y="38589"/>
                      </a:cubicBezTo>
                      <a:cubicBezTo>
                        <a:pt x="1633614" y="32094"/>
                        <a:pt x="1788735" y="57565"/>
                        <a:pt x="1944111" y="71065"/>
                      </a:cubicBezTo>
                      <a:cubicBezTo>
                        <a:pt x="1944111" y="71065"/>
                        <a:pt x="2077454" y="80617"/>
                        <a:pt x="2377126" y="88259"/>
                      </a:cubicBezTo>
                      <a:cubicBezTo>
                        <a:pt x="2691699" y="96282"/>
                        <a:pt x="3455589" y="78325"/>
                        <a:pt x="4471392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A04782CC-00E2-4621-B3A4-E67FDEB10033}"/>
                    </a:ext>
                  </a:extLst>
                </p:cNvPr>
                <p:cNvSpPr/>
                <p:nvPr/>
              </p:nvSpPr>
              <p:spPr>
                <a:xfrm>
                  <a:off x="-1185240" y="6139830"/>
                  <a:ext cx="4473938" cy="172498"/>
                </a:xfrm>
                <a:custGeom>
                  <a:avLst/>
                  <a:gdLst>
                    <a:gd name="connsiteX0" fmla="*/ 0 w 4473938"/>
                    <a:gd name="connsiteY0" fmla="*/ 112839 h 172498"/>
                    <a:gd name="connsiteX1" fmla="*/ 1072604 w 4473938"/>
                    <a:gd name="connsiteY1" fmla="*/ 117933 h 172498"/>
                    <a:gd name="connsiteX2" fmla="*/ 1733334 w 4473938"/>
                    <a:gd name="connsiteY2" fmla="*/ 120480 h 172498"/>
                    <a:gd name="connsiteX3" fmla="*/ 2198189 w 4473938"/>
                    <a:gd name="connsiteY3" fmla="*/ 54127 h 172498"/>
                    <a:gd name="connsiteX4" fmla="*/ 2929348 w 4473938"/>
                    <a:gd name="connsiteY4" fmla="*/ 22797 h 172498"/>
                    <a:gd name="connsiteX5" fmla="*/ 3373952 w 4473938"/>
                    <a:gd name="connsiteY5" fmla="*/ 57566 h 172498"/>
                    <a:gd name="connsiteX6" fmla="*/ 4473939 w 4473938"/>
                    <a:gd name="connsiteY6" fmla="*/ 0 h 172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73938" h="172498">
                      <a:moveTo>
                        <a:pt x="0" y="112839"/>
                      </a:moveTo>
                      <a:cubicBezTo>
                        <a:pt x="334695" y="236630"/>
                        <a:pt x="711673" y="131560"/>
                        <a:pt x="1072604" y="117933"/>
                      </a:cubicBezTo>
                      <a:cubicBezTo>
                        <a:pt x="1292805" y="109655"/>
                        <a:pt x="1513643" y="136273"/>
                        <a:pt x="1733334" y="120480"/>
                      </a:cubicBezTo>
                      <a:cubicBezTo>
                        <a:pt x="1889729" y="109273"/>
                        <a:pt x="2043322" y="76542"/>
                        <a:pt x="2198189" y="54127"/>
                      </a:cubicBezTo>
                      <a:cubicBezTo>
                        <a:pt x="2439659" y="19104"/>
                        <a:pt x="2685331" y="8533"/>
                        <a:pt x="2929348" y="22797"/>
                      </a:cubicBezTo>
                      <a:cubicBezTo>
                        <a:pt x="3077847" y="31457"/>
                        <a:pt x="3225454" y="49415"/>
                        <a:pt x="3373952" y="57566"/>
                      </a:cubicBezTo>
                      <a:cubicBezTo>
                        <a:pt x="3740997" y="77816"/>
                        <a:pt x="4108677" y="38844"/>
                        <a:pt x="4473939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1B404B5A-CEFC-40D2-95AA-A2F522A1E237}"/>
                    </a:ext>
                  </a:extLst>
                </p:cNvPr>
                <p:cNvSpPr/>
                <p:nvPr/>
              </p:nvSpPr>
              <p:spPr>
                <a:xfrm>
                  <a:off x="-1185240" y="5988020"/>
                  <a:ext cx="4480815" cy="93246"/>
                </a:xfrm>
                <a:custGeom>
                  <a:avLst/>
                  <a:gdLst>
                    <a:gd name="connsiteX0" fmla="*/ 0 w 4480815"/>
                    <a:gd name="connsiteY0" fmla="*/ 55401 h 93246"/>
                    <a:gd name="connsiteX1" fmla="*/ 2189147 w 4480815"/>
                    <a:gd name="connsiteY1" fmla="*/ 69919 h 93246"/>
                    <a:gd name="connsiteX2" fmla="*/ 4480816 w 4480815"/>
                    <a:gd name="connsiteY2" fmla="*/ 0 h 9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80815" h="93246">
                      <a:moveTo>
                        <a:pt x="0" y="55401"/>
                      </a:moveTo>
                      <a:cubicBezTo>
                        <a:pt x="727338" y="114494"/>
                        <a:pt x="1459389" y="92207"/>
                        <a:pt x="2189147" y="69919"/>
                      </a:cubicBezTo>
                      <a:cubicBezTo>
                        <a:pt x="2953036" y="46613"/>
                        <a:pt x="3716926" y="23306"/>
                        <a:pt x="4480816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10D3D9C0-DC35-4491-A11F-C5F0173E7638}"/>
                    </a:ext>
                  </a:extLst>
                </p:cNvPr>
                <p:cNvSpPr/>
                <p:nvPr/>
              </p:nvSpPr>
              <p:spPr>
                <a:xfrm>
                  <a:off x="-1185240" y="5735542"/>
                  <a:ext cx="4465787" cy="174552"/>
                </a:xfrm>
                <a:custGeom>
                  <a:avLst/>
                  <a:gdLst>
                    <a:gd name="connsiteX0" fmla="*/ 0 w 4465787"/>
                    <a:gd name="connsiteY0" fmla="*/ 92645 h 174552"/>
                    <a:gd name="connsiteX1" fmla="*/ 1059232 w 4465787"/>
                    <a:gd name="connsiteY1" fmla="*/ 98121 h 174552"/>
                    <a:gd name="connsiteX2" fmla="*/ 1317130 w 4465787"/>
                    <a:gd name="connsiteY2" fmla="*/ 84494 h 174552"/>
                    <a:gd name="connsiteX3" fmla="*/ 1583562 w 4465787"/>
                    <a:gd name="connsiteY3" fmla="*/ 119390 h 174552"/>
                    <a:gd name="connsiteX4" fmla="*/ 2387824 w 4465787"/>
                    <a:gd name="connsiteY4" fmla="*/ 173772 h 174552"/>
                    <a:gd name="connsiteX5" fmla="*/ 2890631 w 4465787"/>
                    <a:gd name="connsiteY5" fmla="*/ 140404 h 174552"/>
                    <a:gd name="connsiteX6" fmla="*/ 4465788 w 4465787"/>
                    <a:gd name="connsiteY6" fmla="*/ 29985 h 174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65787" h="174552">
                      <a:moveTo>
                        <a:pt x="0" y="92645"/>
                      </a:moveTo>
                      <a:cubicBezTo>
                        <a:pt x="351634" y="127031"/>
                        <a:pt x="707216" y="128815"/>
                        <a:pt x="1059232" y="98121"/>
                      </a:cubicBezTo>
                      <a:cubicBezTo>
                        <a:pt x="1145071" y="90607"/>
                        <a:pt x="1231037" y="81183"/>
                        <a:pt x="1317130" y="84494"/>
                      </a:cubicBezTo>
                      <a:cubicBezTo>
                        <a:pt x="1406917" y="87933"/>
                        <a:pt x="1495176" y="105126"/>
                        <a:pt x="1583562" y="119390"/>
                      </a:cubicBezTo>
                      <a:cubicBezTo>
                        <a:pt x="1848720" y="162055"/>
                        <a:pt x="2118718" y="178484"/>
                        <a:pt x="2387824" y="173772"/>
                      </a:cubicBezTo>
                      <a:cubicBezTo>
                        <a:pt x="2555936" y="170842"/>
                        <a:pt x="2723920" y="159635"/>
                        <a:pt x="2890631" y="140404"/>
                      </a:cubicBezTo>
                      <a:cubicBezTo>
                        <a:pt x="3415853" y="79782"/>
                        <a:pt x="3946042" y="-61457"/>
                        <a:pt x="4465788" y="29985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20" name="Graphic 1">
                  <a:extLst>
                    <a:ext uri="{FF2B5EF4-FFF2-40B4-BE49-F238E27FC236}">
                      <a16:creationId xmlns:a16="http://schemas.microsoft.com/office/drawing/2014/main" id="{9E7B4878-1D57-4E86-A55B-99D6FDF4DA0D}"/>
                    </a:ext>
                  </a:extLst>
                </p:cNvPr>
                <p:cNvGrpSpPr/>
                <p:nvPr/>
              </p:nvGrpSpPr>
              <p:grpSpPr>
                <a:xfrm>
                  <a:off x="-1185240" y="4596202"/>
                  <a:ext cx="4480815" cy="1071630"/>
                  <a:chOff x="-1185240" y="4596202"/>
                  <a:chExt cx="4480815" cy="1071630"/>
                </a:xfrm>
                <a:noFill/>
              </p:grpSpPr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2478EA36-B7B4-4309-AE62-E41AA31F6B9D}"/>
                      </a:ext>
                    </a:extLst>
                  </p:cNvPr>
                  <p:cNvSpPr/>
                  <p:nvPr/>
                </p:nvSpPr>
                <p:spPr>
                  <a:xfrm>
                    <a:off x="-1185240" y="5552967"/>
                    <a:ext cx="4479287" cy="114865"/>
                  </a:xfrm>
                  <a:custGeom>
                    <a:avLst/>
                    <a:gdLst>
                      <a:gd name="connsiteX0" fmla="*/ 0 w 4479287"/>
                      <a:gd name="connsiteY0" fmla="*/ 87494 h 114865"/>
                      <a:gd name="connsiteX1" fmla="*/ 786432 w 4479287"/>
                      <a:gd name="connsiteY1" fmla="*/ 90806 h 114865"/>
                      <a:gd name="connsiteX2" fmla="*/ 1185188 w 4479287"/>
                      <a:gd name="connsiteY2" fmla="*/ 11590 h 114865"/>
                      <a:gd name="connsiteX3" fmla="*/ 1617949 w 4479287"/>
                      <a:gd name="connsiteY3" fmla="*/ 8788 h 114865"/>
                      <a:gd name="connsiteX4" fmla="*/ 2310391 w 4479287"/>
                      <a:gd name="connsiteY4" fmla="*/ 60240 h 114865"/>
                      <a:gd name="connsiteX5" fmla="*/ 2631332 w 4479287"/>
                      <a:gd name="connsiteY5" fmla="*/ 71830 h 114865"/>
                      <a:gd name="connsiteX6" fmla="*/ 2928202 w 4479287"/>
                      <a:gd name="connsiteY6" fmla="*/ 30439 h 114865"/>
                      <a:gd name="connsiteX7" fmla="*/ 3781242 w 4479287"/>
                      <a:gd name="connsiteY7" fmla="*/ 83164 h 114865"/>
                      <a:gd name="connsiteX8" fmla="*/ 4479288 w 4479287"/>
                      <a:gd name="connsiteY8" fmla="*/ 42283 h 1148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479287" h="114865">
                        <a:moveTo>
                          <a:pt x="0" y="87494"/>
                        </a:moveTo>
                        <a:cubicBezTo>
                          <a:pt x="261847" y="110674"/>
                          <a:pt x="527769" y="133725"/>
                          <a:pt x="786432" y="90806"/>
                        </a:cubicBezTo>
                        <a:cubicBezTo>
                          <a:pt x="920285" y="68646"/>
                          <a:pt x="1050444" y="28910"/>
                          <a:pt x="1185188" y="11590"/>
                        </a:cubicBezTo>
                        <a:cubicBezTo>
                          <a:pt x="1328338" y="-6877"/>
                          <a:pt x="1473780" y="255"/>
                          <a:pt x="1617949" y="8788"/>
                        </a:cubicBezTo>
                        <a:cubicBezTo>
                          <a:pt x="1849102" y="22415"/>
                          <a:pt x="2079874" y="39608"/>
                          <a:pt x="2310391" y="60240"/>
                        </a:cubicBezTo>
                        <a:cubicBezTo>
                          <a:pt x="2417116" y="69792"/>
                          <a:pt x="2524479" y="80108"/>
                          <a:pt x="2631332" y="71830"/>
                        </a:cubicBezTo>
                        <a:cubicBezTo>
                          <a:pt x="2731180" y="64061"/>
                          <a:pt x="2828608" y="40245"/>
                          <a:pt x="2928202" y="30439"/>
                        </a:cubicBezTo>
                        <a:cubicBezTo>
                          <a:pt x="3212081" y="2547"/>
                          <a:pt x="3495706" y="89914"/>
                          <a:pt x="3781242" y="83164"/>
                        </a:cubicBezTo>
                        <a:cubicBezTo>
                          <a:pt x="4015070" y="77688"/>
                          <a:pt x="4248262" y="9297"/>
                          <a:pt x="4479288" y="42283"/>
                        </a:cubicBezTo>
                      </a:path>
                    </a:pathLst>
                  </a:custGeom>
                  <a:noFill/>
                  <a:ln w="12733" cap="flat">
                    <a:solidFill>
                      <a:srgbClr val="8A694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Freeform: Shape 21">
                    <a:extLst>
                      <a:ext uri="{FF2B5EF4-FFF2-40B4-BE49-F238E27FC236}">
                        <a16:creationId xmlns:a16="http://schemas.microsoft.com/office/drawing/2014/main" id="{A3F0759F-F7D9-40C7-9B04-8E51B86A2CF8}"/>
                      </a:ext>
                    </a:extLst>
                  </p:cNvPr>
                  <p:cNvSpPr/>
                  <p:nvPr/>
                </p:nvSpPr>
                <p:spPr>
                  <a:xfrm>
                    <a:off x="-1184094" y="5405632"/>
                    <a:ext cx="4465787" cy="138802"/>
                  </a:xfrm>
                  <a:custGeom>
                    <a:avLst/>
                    <a:gdLst>
                      <a:gd name="connsiteX0" fmla="*/ 0 w 4465787"/>
                      <a:gd name="connsiteY0" fmla="*/ 138803 h 138802"/>
                      <a:gd name="connsiteX1" fmla="*/ 1363106 w 4465787"/>
                      <a:gd name="connsiteY1" fmla="*/ 17813 h 138802"/>
                      <a:gd name="connsiteX2" fmla="*/ 1837895 w 4465787"/>
                      <a:gd name="connsiteY2" fmla="*/ 3804 h 138802"/>
                      <a:gd name="connsiteX3" fmla="*/ 2259321 w 4465787"/>
                      <a:gd name="connsiteY3" fmla="*/ 53983 h 138802"/>
                      <a:gd name="connsiteX4" fmla="*/ 2923617 w 4465787"/>
                      <a:gd name="connsiteY4" fmla="*/ 67992 h 138802"/>
                      <a:gd name="connsiteX5" fmla="*/ 4465788 w 4465787"/>
                      <a:gd name="connsiteY5" fmla="*/ 35388 h 1388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465787" h="138802">
                        <a:moveTo>
                          <a:pt x="0" y="138803"/>
                        </a:moveTo>
                        <a:cubicBezTo>
                          <a:pt x="453774" y="93591"/>
                          <a:pt x="908186" y="53219"/>
                          <a:pt x="1363106" y="17813"/>
                        </a:cubicBezTo>
                        <a:cubicBezTo>
                          <a:pt x="1521030" y="5460"/>
                          <a:pt x="1679844" y="-6257"/>
                          <a:pt x="1837895" y="3804"/>
                        </a:cubicBezTo>
                        <a:cubicBezTo>
                          <a:pt x="1979262" y="12846"/>
                          <a:pt x="2118591" y="39082"/>
                          <a:pt x="2259321" y="53983"/>
                        </a:cubicBezTo>
                        <a:cubicBezTo>
                          <a:pt x="2479522" y="77289"/>
                          <a:pt x="2702015" y="72704"/>
                          <a:pt x="2923617" y="67992"/>
                        </a:cubicBezTo>
                        <a:cubicBezTo>
                          <a:pt x="3437632" y="57167"/>
                          <a:pt x="3951773" y="46341"/>
                          <a:pt x="4465788" y="35388"/>
                        </a:cubicBezTo>
                      </a:path>
                    </a:pathLst>
                  </a:custGeom>
                  <a:noFill/>
                  <a:ln w="12733" cap="flat">
                    <a:solidFill>
                      <a:srgbClr val="8A694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C3851F9C-6A4D-486B-8C74-5E8D9F9B8286}"/>
                      </a:ext>
                    </a:extLst>
                  </p:cNvPr>
                  <p:cNvSpPr/>
                  <p:nvPr/>
                </p:nvSpPr>
                <p:spPr>
                  <a:xfrm>
                    <a:off x="-1184730" y="5204518"/>
                    <a:ext cx="4471391" cy="141904"/>
                  </a:xfrm>
                  <a:custGeom>
                    <a:avLst/>
                    <a:gdLst>
                      <a:gd name="connsiteX0" fmla="*/ 0 w 4471391"/>
                      <a:gd name="connsiteY0" fmla="*/ 132070 h 141904"/>
                      <a:gd name="connsiteX1" fmla="*/ 1040892 w 4471391"/>
                      <a:gd name="connsiteY1" fmla="*/ 101758 h 141904"/>
                      <a:gd name="connsiteX2" fmla="*/ 1477601 w 4471391"/>
                      <a:gd name="connsiteY2" fmla="*/ 38589 h 141904"/>
                      <a:gd name="connsiteX3" fmla="*/ 1944111 w 4471391"/>
                      <a:gd name="connsiteY3" fmla="*/ 71065 h 141904"/>
                      <a:gd name="connsiteX4" fmla="*/ 2377126 w 4471391"/>
                      <a:gd name="connsiteY4" fmla="*/ 88259 h 141904"/>
                      <a:gd name="connsiteX5" fmla="*/ 4471392 w 4471391"/>
                      <a:gd name="connsiteY5" fmla="*/ 0 h 1419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471391" h="141904">
                        <a:moveTo>
                          <a:pt x="0" y="132070"/>
                        </a:moveTo>
                        <a:cubicBezTo>
                          <a:pt x="347558" y="143786"/>
                          <a:pt x="698046" y="155248"/>
                          <a:pt x="1040892" y="101758"/>
                        </a:cubicBezTo>
                        <a:cubicBezTo>
                          <a:pt x="1186334" y="79089"/>
                          <a:pt x="1330248" y="44702"/>
                          <a:pt x="1477601" y="38589"/>
                        </a:cubicBezTo>
                        <a:cubicBezTo>
                          <a:pt x="1633614" y="32094"/>
                          <a:pt x="1788735" y="57565"/>
                          <a:pt x="1944111" y="71065"/>
                        </a:cubicBezTo>
                        <a:cubicBezTo>
                          <a:pt x="1944111" y="71065"/>
                          <a:pt x="2077454" y="80617"/>
                          <a:pt x="2377126" y="88259"/>
                        </a:cubicBezTo>
                        <a:cubicBezTo>
                          <a:pt x="2691699" y="96282"/>
                          <a:pt x="3455589" y="78325"/>
                          <a:pt x="4471392" y="0"/>
                        </a:cubicBezTo>
                      </a:path>
                    </a:pathLst>
                  </a:custGeom>
                  <a:noFill/>
                  <a:ln w="12733" cap="flat">
                    <a:solidFill>
                      <a:srgbClr val="8A694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4B846AED-5F02-47E2-8FD0-D5F19F6AD975}"/>
                      </a:ext>
                    </a:extLst>
                  </p:cNvPr>
                  <p:cNvSpPr/>
                  <p:nvPr/>
                </p:nvSpPr>
                <p:spPr>
                  <a:xfrm>
                    <a:off x="-1185240" y="5000364"/>
                    <a:ext cx="4473938" cy="172497"/>
                  </a:xfrm>
                  <a:custGeom>
                    <a:avLst/>
                    <a:gdLst>
                      <a:gd name="connsiteX0" fmla="*/ 0 w 4473938"/>
                      <a:gd name="connsiteY0" fmla="*/ 112838 h 172497"/>
                      <a:gd name="connsiteX1" fmla="*/ 1072604 w 4473938"/>
                      <a:gd name="connsiteY1" fmla="*/ 117933 h 172497"/>
                      <a:gd name="connsiteX2" fmla="*/ 1733334 w 4473938"/>
                      <a:gd name="connsiteY2" fmla="*/ 120480 h 172497"/>
                      <a:gd name="connsiteX3" fmla="*/ 2198189 w 4473938"/>
                      <a:gd name="connsiteY3" fmla="*/ 54127 h 172497"/>
                      <a:gd name="connsiteX4" fmla="*/ 2929348 w 4473938"/>
                      <a:gd name="connsiteY4" fmla="*/ 22797 h 172497"/>
                      <a:gd name="connsiteX5" fmla="*/ 3373952 w 4473938"/>
                      <a:gd name="connsiteY5" fmla="*/ 57565 h 172497"/>
                      <a:gd name="connsiteX6" fmla="*/ 4473939 w 4473938"/>
                      <a:gd name="connsiteY6" fmla="*/ 0 h 172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473938" h="172497">
                        <a:moveTo>
                          <a:pt x="0" y="112838"/>
                        </a:moveTo>
                        <a:cubicBezTo>
                          <a:pt x="334695" y="236630"/>
                          <a:pt x="711673" y="131560"/>
                          <a:pt x="1072604" y="117933"/>
                        </a:cubicBezTo>
                        <a:cubicBezTo>
                          <a:pt x="1292805" y="109655"/>
                          <a:pt x="1513643" y="136272"/>
                          <a:pt x="1733334" y="120480"/>
                        </a:cubicBezTo>
                        <a:cubicBezTo>
                          <a:pt x="1889729" y="109272"/>
                          <a:pt x="2043322" y="76542"/>
                          <a:pt x="2198189" y="54127"/>
                        </a:cubicBezTo>
                        <a:cubicBezTo>
                          <a:pt x="2439659" y="19104"/>
                          <a:pt x="2685331" y="8533"/>
                          <a:pt x="2929348" y="22797"/>
                        </a:cubicBezTo>
                        <a:cubicBezTo>
                          <a:pt x="3077847" y="31457"/>
                          <a:pt x="3225454" y="49414"/>
                          <a:pt x="3373952" y="57565"/>
                        </a:cubicBezTo>
                        <a:cubicBezTo>
                          <a:pt x="3740997" y="77815"/>
                          <a:pt x="4108677" y="38844"/>
                          <a:pt x="4473939" y="0"/>
                        </a:cubicBezTo>
                      </a:path>
                    </a:pathLst>
                  </a:custGeom>
                  <a:noFill/>
                  <a:ln w="12733" cap="flat">
                    <a:solidFill>
                      <a:srgbClr val="8A694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Freeform: Shape 24">
                    <a:extLst>
                      <a:ext uri="{FF2B5EF4-FFF2-40B4-BE49-F238E27FC236}">
                        <a16:creationId xmlns:a16="http://schemas.microsoft.com/office/drawing/2014/main" id="{C286C6CF-3F26-4D64-BB39-F225AA768972}"/>
                      </a:ext>
                    </a:extLst>
                  </p:cNvPr>
                  <p:cNvSpPr/>
                  <p:nvPr/>
                </p:nvSpPr>
                <p:spPr>
                  <a:xfrm>
                    <a:off x="-1185240" y="4848681"/>
                    <a:ext cx="4480815" cy="93246"/>
                  </a:xfrm>
                  <a:custGeom>
                    <a:avLst/>
                    <a:gdLst>
                      <a:gd name="connsiteX0" fmla="*/ 0 w 4480815"/>
                      <a:gd name="connsiteY0" fmla="*/ 55400 h 93246"/>
                      <a:gd name="connsiteX1" fmla="*/ 2189147 w 4480815"/>
                      <a:gd name="connsiteY1" fmla="*/ 69919 h 93246"/>
                      <a:gd name="connsiteX2" fmla="*/ 4480816 w 4480815"/>
                      <a:gd name="connsiteY2" fmla="*/ 0 h 93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80815" h="93246">
                        <a:moveTo>
                          <a:pt x="0" y="55400"/>
                        </a:moveTo>
                        <a:cubicBezTo>
                          <a:pt x="727338" y="114494"/>
                          <a:pt x="1459389" y="92207"/>
                          <a:pt x="2189147" y="69919"/>
                        </a:cubicBezTo>
                        <a:cubicBezTo>
                          <a:pt x="2953036" y="46613"/>
                          <a:pt x="3716926" y="23306"/>
                          <a:pt x="4480816" y="0"/>
                        </a:cubicBezTo>
                      </a:path>
                    </a:pathLst>
                  </a:custGeom>
                  <a:noFill/>
                  <a:ln w="12733" cap="flat">
                    <a:solidFill>
                      <a:srgbClr val="8A694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Freeform: Shape 25">
                    <a:extLst>
                      <a:ext uri="{FF2B5EF4-FFF2-40B4-BE49-F238E27FC236}">
                        <a16:creationId xmlns:a16="http://schemas.microsoft.com/office/drawing/2014/main" id="{40363A76-EA39-43B4-B1FC-48704ADBEE88}"/>
                      </a:ext>
                    </a:extLst>
                  </p:cNvPr>
                  <p:cNvSpPr/>
                  <p:nvPr/>
                </p:nvSpPr>
                <p:spPr>
                  <a:xfrm>
                    <a:off x="-1185240" y="4596202"/>
                    <a:ext cx="4465787" cy="174552"/>
                  </a:xfrm>
                  <a:custGeom>
                    <a:avLst/>
                    <a:gdLst>
                      <a:gd name="connsiteX0" fmla="*/ 0 w 4465787"/>
                      <a:gd name="connsiteY0" fmla="*/ 92645 h 174552"/>
                      <a:gd name="connsiteX1" fmla="*/ 1059232 w 4465787"/>
                      <a:gd name="connsiteY1" fmla="*/ 98121 h 174552"/>
                      <a:gd name="connsiteX2" fmla="*/ 1317130 w 4465787"/>
                      <a:gd name="connsiteY2" fmla="*/ 84494 h 174552"/>
                      <a:gd name="connsiteX3" fmla="*/ 1583562 w 4465787"/>
                      <a:gd name="connsiteY3" fmla="*/ 119390 h 174552"/>
                      <a:gd name="connsiteX4" fmla="*/ 2387824 w 4465787"/>
                      <a:gd name="connsiteY4" fmla="*/ 173772 h 174552"/>
                      <a:gd name="connsiteX5" fmla="*/ 2890631 w 4465787"/>
                      <a:gd name="connsiteY5" fmla="*/ 140404 h 174552"/>
                      <a:gd name="connsiteX6" fmla="*/ 4465788 w 4465787"/>
                      <a:gd name="connsiteY6" fmla="*/ 29985 h 1745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465787" h="174552">
                        <a:moveTo>
                          <a:pt x="0" y="92645"/>
                        </a:moveTo>
                        <a:cubicBezTo>
                          <a:pt x="351634" y="127032"/>
                          <a:pt x="707216" y="128814"/>
                          <a:pt x="1059232" y="98121"/>
                        </a:cubicBezTo>
                        <a:cubicBezTo>
                          <a:pt x="1145071" y="90607"/>
                          <a:pt x="1231037" y="81183"/>
                          <a:pt x="1317130" y="84494"/>
                        </a:cubicBezTo>
                        <a:cubicBezTo>
                          <a:pt x="1406917" y="87933"/>
                          <a:pt x="1495176" y="105126"/>
                          <a:pt x="1583562" y="119390"/>
                        </a:cubicBezTo>
                        <a:cubicBezTo>
                          <a:pt x="1848720" y="162055"/>
                          <a:pt x="2118718" y="178484"/>
                          <a:pt x="2387824" y="173772"/>
                        </a:cubicBezTo>
                        <a:cubicBezTo>
                          <a:pt x="2555936" y="170843"/>
                          <a:pt x="2723920" y="159635"/>
                          <a:pt x="2890631" y="140404"/>
                        </a:cubicBezTo>
                        <a:cubicBezTo>
                          <a:pt x="3415853" y="79782"/>
                          <a:pt x="3946042" y="-61458"/>
                          <a:pt x="4465788" y="29985"/>
                        </a:cubicBezTo>
                      </a:path>
                    </a:pathLst>
                  </a:custGeom>
                  <a:noFill/>
                  <a:ln w="12733" cap="flat">
                    <a:solidFill>
                      <a:srgbClr val="8A694F"/>
                    </a:solidFill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FA1BAED7-E1B5-4C2B-9838-EA98D4A5583C}"/>
                    </a:ext>
                  </a:extLst>
                </p:cNvPr>
                <p:cNvSpPr/>
                <p:nvPr/>
              </p:nvSpPr>
              <p:spPr>
                <a:xfrm>
                  <a:off x="-1185240" y="4376949"/>
                  <a:ext cx="4479287" cy="114865"/>
                </a:xfrm>
                <a:custGeom>
                  <a:avLst/>
                  <a:gdLst>
                    <a:gd name="connsiteX0" fmla="*/ 0 w 4479287"/>
                    <a:gd name="connsiteY0" fmla="*/ 87494 h 114865"/>
                    <a:gd name="connsiteX1" fmla="*/ 786432 w 4479287"/>
                    <a:gd name="connsiteY1" fmla="*/ 90806 h 114865"/>
                    <a:gd name="connsiteX2" fmla="*/ 1185188 w 4479287"/>
                    <a:gd name="connsiteY2" fmla="*/ 11590 h 114865"/>
                    <a:gd name="connsiteX3" fmla="*/ 1617949 w 4479287"/>
                    <a:gd name="connsiteY3" fmla="*/ 8788 h 114865"/>
                    <a:gd name="connsiteX4" fmla="*/ 2310391 w 4479287"/>
                    <a:gd name="connsiteY4" fmla="*/ 60240 h 114865"/>
                    <a:gd name="connsiteX5" fmla="*/ 2631332 w 4479287"/>
                    <a:gd name="connsiteY5" fmla="*/ 71829 h 114865"/>
                    <a:gd name="connsiteX6" fmla="*/ 2928202 w 4479287"/>
                    <a:gd name="connsiteY6" fmla="*/ 30438 h 114865"/>
                    <a:gd name="connsiteX7" fmla="*/ 3781242 w 4479287"/>
                    <a:gd name="connsiteY7" fmla="*/ 83164 h 114865"/>
                    <a:gd name="connsiteX8" fmla="*/ 4479288 w 4479287"/>
                    <a:gd name="connsiteY8" fmla="*/ 42283 h 1148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479287" h="114865">
                      <a:moveTo>
                        <a:pt x="0" y="87494"/>
                      </a:moveTo>
                      <a:cubicBezTo>
                        <a:pt x="261847" y="110674"/>
                        <a:pt x="527769" y="133725"/>
                        <a:pt x="786432" y="90806"/>
                      </a:cubicBezTo>
                      <a:cubicBezTo>
                        <a:pt x="920285" y="68645"/>
                        <a:pt x="1050444" y="28910"/>
                        <a:pt x="1185188" y="11590"/>
                      </a:cubicBezTo>
                      <a:cubicBezTo>
                        <a:pt x="1328338" y="-6877"/>
                        <a:pt x="1473780" y="255"/>
                        <a:pt x="1617949" y="8788"/>
                      </a:cubicBezTo>
                      <a:cubicBezTo>
                        <a:pt x="1849102" y="22415"/>
                        <a:pt x="2079874" y="39608"/>
                        <a:pt x="2310391" y="60240"/>
                      </a:cubicBezTo>
                      <a:cubicBezTo>
                        <a:pt x="2417116" y="69792"/>
                        <a:pt x="2524479" y="80108"/>
                        <a:pt x="2631332" y="71829"/>
                      </a:cubicBezTo>
                      <a:cubicBezTo>
                        <a:pt x="2731180" y="64061"/>
                        <a:pt x="2828608" y="40245"/>
                        <a:pt x="2928202" y="30438"/>
                      </a:cubicBezTo>
                      <a:cubicBezTo>
                        <a:pt x="3212081" y="2547"/>
                        <a:pt x="3495706" y="89914"/>
                        <a:pt x="3781242" y="83164"/>
                      </a:cubicBezTo>
                      <a:cubicBezTo>
                        <a:pt x="4015070" y="77688"/>
                        <a:pt x="4248262" y="9297"/>
                        <a:pt x="4479288" y="42283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49C3E5A9-8ED0-46E6-A4C5-87C6EDF01483}"/>
                    </a:ext>
                  </a:extLst>
                </p:cNvPr>
                <p:cNvSpPr/>
                <p:nvPr/>
              </p:nvSpPr>
              <p:spPr>
                <a:xfrm>
                  <a:off x="-1184094" y="4229613"/>
                  <a:ext cx="4465787" cy="138802"/>
                </a:xfrm>
                <a:custGeom>
                  <a:avLst/>
                  <a:gdLst>
                    <a:gd name="connsiteX0" fmla="*/ 0 w 4465787"/>
                    <a:gd name="connsiteY0" fmla="*/ 138803 h 138802"/>
                    <a:gd name="connsiteX1" fmla="*/ 1363106 w 4465787"/>
                    <a:gd name="connsiteY1" fmla="*/ 17813 h 138802"/>
                    <a:gd name="connsiteX2" fmla="*/ 1837895 w 4465787"/>
                    <a:gd name="connsiteY2" fmla="*/ 3804 h 138802"/>
                    <a:gd name="connsiteX3" fmla="*/ 2259321 w 4465787"/>
                    <a:gd name="connsiteY3" fmla="*/ 53983 h 138802"/>
                    <a:gd name="connsiteX4" fmla="*/ 2923617 w 4465787"/>
                    <a:gd name="connsiteY4" fmla="*/ 67992 h 138802"/>
                    <a:gd name="connsiteX5" fmla="*/ 4465788 w 4465787"/>
                    <a:gd name="connsiteY5" fmla="*/ 35388 h 138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65787" h="138802">
                      <a:moveTo>
                        <a:pt x="0" y="138803"/>
                      </a:moveTo>
                      <a:cubicBezTo>
                        <a:pt x="453774" y="93591"/>
                        <a:pt x="908186" y="53218"/>
                        <a:pt x="1363106" y="17813"/>
                      </a:cubicBezTo>
                      <a:cubicBezTo>
                        <a:pt x="1521030" y="5459"/>
                        <a:pt x="1679844" y="-6257"/>
                        <a:pt x="1837895" y="3804"/>
                      </a:cubicBezTo>
                      <a:cubicBezTo>
                        <a:pt x="1979262" y="12846"/>
                        <a:pt x="2118591" y="39082"/>
                        <a:pt x="2259321" y="53983"/>
                      </a:cubicBezTo>
                      <a:cubicBezTo>
                        <a:pt x="2479522" y="77289"/>
                        <a:pt x="2702015" y="72704"/>
                        <a:pt x="2923617" y="67992"/>
                      </a:cubicBezTo>
                      <a:cubicBezTo>
                        <a:pt x="3437632" y="57167"/>
                        <a:pt x="3951773" y="46341"/>
                        <a:pt x="4465788" y="35388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C0F3DF7C-3398-4FAF-BC35-506E7CD1EEB4}"/>
                    </a:ext>
                  </a:extLst>
                </p:cNvPr>
                <p:cNvSpPr/>
                <p:nvPr/>
              </p:nvSpPr>
              <p:spPr>
                <a:xfrm>
                  <a:off x="-1184730" y="4028499"/>
                  <a:ext cx="4471391" cy="141905"/>
                </a:xfrm>
                <a:custGeom>
                  <a:avLst/>
                  <a:gdLst>
                    <a:gd name="connsiteX0" fmla="*/ 0 w 4471391"/>
                    <a:gd name="connsiteY0" fmla="*/ 132070 h 141905"/>
                    <a:gd name="connsiteX1" fmla="*/ 1040892 w 4471391"/>
                    <a:gd name="connsiteY1" fmla="*/ 101759 h 141905"/>
                    <a:gd name="connsiteX2" fmla="*/ 1477601 w 4471391"/>
                    <a:gd name="connsiteY2" fmla="*/ 38589 h 141905"/>
                    <a:gd name="connsiteX3" fmla="*/ 1944111 w 4471391"/>
                    <a:gd name="connsiteY3" fmla="*/ 71066 h 141905"/>
                    <a:gd name="connsiteX4" fmla="*/ 2377126 w 4471391"/>
                    <a:gd name="connsiteY4" fmla="*/ 88259 h 141905"/>
                    <a:gd name="connsiteX5" fmla="*/ 4471392 w 4471391"/>
                    <a:gd name="connsiteY5" fmla="*/ 0 h 141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71391" h="141905">
                      <a:moveTo>
                        <a:pt x="0" y="132070"/>
                      </a:moveTo>
                      <a:cubicBezTo>
                        <a:pt x="347558" y="143787"/>
                        <a:pt x="698046" y="155249"/>
                        <a:pt x="1040892" y="101759"/>
                      </a:cubicBezTo>
                      <a:cubicBezTo>
                        <a:pt x="1186334" y="79089"/>
                        <a:pt x="1330248" y="44703"/>
                        <a:pt x="1477601" y="38589"/>
                      </a:cubicBezTo>
                      <a:cubicBezTo>
                        <a:pt x="1633614" y="32094"/>
                        <a:pt x="1788735" y="57566"/>
                        <a:pt x="1944111" y="71066"/>
                      </a:cubicBezTo>
                      <a:cubicBezTo>
                        <a:pt x="1944111" y="71066"/>
                        <a:pt x="2077454" y="80617"/>
                        <a:pt x="2377126" y="88259"/>
                      </a:cubicBezTo>
                      <a:cubicBezTo>
                        <a:pt x="2691699" y="96283"/>
                        <a:pt x="3455589" y="78325"/>
                        <a:pt x="4471392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683AFDA5-EC08-439D-9529-0607DA5D1518}"/>
                    </a:ext>
                  </a:extLst>
                </p:cNvPr>
                <p:cNvSpPr/>
                <p:nvPr/>
              </p:nvSpPr>
              <p:spPr>
                <a:xfrm>
                  <a:off x="-1185240" y="3824345"/>
                  <a:ext cx="4473938" cy="172498"/>
                </a:xfrm>
                <a:custGeom>
                  <a:avLst/>
                  <a:gdLst>
                    <a:gd name="connsiteX0" fmla="*/ 0 w 4473938"/>
                    <a:gd name="connsiteY0" fmla="*/ 112839 h 172498"/>
                    <a:gd name="connsiteX1" fmla="*/ 1072604 w 4473938"/>
                    <a:gd name="connsiteY1" fmla="*/ 117933 h 172498"/>
                    <a:gd name="connsiteX2" fmla="*/ 1733334 w 4473938"/>
                    <a:gd name="connsiteY2" fmla="*/ 120480 h 172498"/>
                    <a:gd name="connsiteX3" fmla="*/ 2198189 w 4473938"/>
                    <a:gd name="connsiteY3" fmla="*/ 54127 h 172498"/>
                    <a:gd name="connsiteX4" fmla="*/ 2929348 w 4473938"/>
                    <a:gd name="connsiteY4" fmla="*/ 22797 h 172498"/>
                    <a:gd name="connsiteX5" fmla="*/ 3373952 w 4473938"/>
                    <a:gd name="connsiteY5" fmla="*/ 57566 h 172498"/>
                    <a:gd name="connsiteX6" fmla="*/ 4473939 w 4473938"/>
                    <a:gd name="connsiteY6" fmla="*/ 0 h 1724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73938" h="172498">
                      <a:moveTo>
                        <a:pt x="0" y="112839"/>
                      </a:moveTo>
                      <a:cubicBezTo>
                        <a:pt x="334695" y="236630"/>
                        <a:pt x="711673" y="131560"/>
                        <a:pt x="1072604" y="117933"/>
                      </a:cubicBezTo>
                      <a:cubicBezTo>
                        <a:pt x="1292805" y="109655"/>
                        <a:pt x="1513643" y="136273"/>
                        <a:pt x="1733334" y="120480"/>
                      </a:cubicBezTo>
                      <a:cubicBezTo>
                        <a:pt x="1889729" y="109273"/>
                        <a:pt x="2043322" y="76542"/>
                        <a:pt x="2198189" y="54127"/>
                      </a:cubicBezTo>
                      <a:cubicBezTo>
                        <a:pt x="2439659" y="19104"/>
                        <a:pt x="2685331" y="8533"/>
                        <a:pt x="2929348" y="22797"/>
                      </a:cubicBezTo>
                      <a:cubicBezTo>
                        <a:pt x="3077847" y="31457"/>
                        <a:pt x="3225454" y="49415"/>
                        <a:pt x="3373952" y="57566"/>
                      </a:cubicBezTo>
                      <a:cubicBezTo>
                        <a:pt x="3740997" y="77816"/>
                        <a:pt x="4108677" y="38844"/>
                        <a:pt x="4473939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BA8159A3-D8DB-412B-BA06-E971BFEE801C}"/>
                    </a:ext>
                  </a:extLst>
                </p:cNvPr>
                <p:cNvSpPr/>
                <p:nvPr/>
              </p:nvSpPr>
              <p:spPr>
                <a:xfrm>
                  <a:off x="-1185240" y="3672535"/>
                  <a:ext cx="4480815" cy="93246"/>
                </a:xfrm>
                <a:custGeom>
                  <a:avLst/>
                  <a:gdLst>
                    <a:gd name="connsiteX0" fmla="*/ 0 w 4480815"/>
                    <a:gd name="connsiteY0" fmla="*/ 55401 h 93246"/>
                    <a:gd name="connsiteX1" fmla="*/ 2189147 w 4480815"/>
                    <a:gd name="connsiteY1" fmla="*/ 69919 h 93246"/>
                    <a:gd name="connsiteX2" fmla="*/ 4480816 w 4480815"/>
                    <a:gd name="connsiteY2" fmla="*/ 0 h 9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80815" h="93246">
                      <a:moveTo>
                        <a:pt x="0" y="55401"/>
                      </a:moveTo>
                      <a:cubicBezTo>
                        <a:pt x="727338" y="114494"/>
                        <a:pt x="1459389" y="92207"/>
                        <a:pt x="2189147" y="69919"/>
                      </a:cubicBezTo>
                      <a:cubicBezTo>
                        <a:pt x="2953036" y="46613"/>
                        <a:pt x="3716926" y="23306"/>
                        <a:pt x="4480816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9599C0EC-8EEB-4E64-A0C2-7A9BD9C85150}"/>
                    </a:ext>
                  </a:extLst>
                </p:cNvPr>
                <p:cNvSpPr/>
                <p:nvPr/>
              </p:nvSpPr>
              <p:spPr>
                <a:xfrm>
                  <a:off x="-1185240" y="3420184"/>
                  <a:ext cx="4465787" cy="174552"/>
                </a:xfrm>
                <a:custGeom>
                  <a:avLst/>
                  <a:gdLst>
                    <a:gd name="connsiteX0" fmla="*/ 0 w 4465787"/>
                    <a:gd name="connsiteY0" fmla="*/ 92645 h 174552"/>
                    <a:gd name="connsiteX1" fmla="*/ 1059232 w 4465787"/>
                    <a:gd name="connsiteY1" fmla="*/ 98121 h 174552"/>
                    <a:gd name="connsiteX2" fmla="*/ 1317130 w 4465787"/>
                    <a:gd name="connsiteY2" fmla="*/ 84494 h 174552"/>
                    <a:gd name="connsiteX3" fmla="*/ 1583562 w 4465787"/>
                    <a:gd name="connsiteY3" fmla="*/ 119390 h 174552"/>
                    <a:gd name="connsiteX4" fmla="*/ 2387824 w 4465787"/>
                    <a:gd name="connsiteY4" fmla="*/ 173772 h 174552"/>
                    <a:gd name="connsiteX5" fmla="*/ 2890631 w 4465787"/>
                    <a:gd name="connsiteY5" fmla="*/ 140404 h 174552"/>
                    <a:gd name="connsiteX6" fmla="*/ 4465788 w 4465787"/>
                    <a:gd name="connsiteY6" fmla="*/ 29985 h 174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65787" h="174552">
                      <a:moveTo>
                        <a:pt x="0" y="92645"/>
                      </a:moveTo>
                      <a:cubicBezTo>
                        <a:pt x="351634" y="127032"/>
                        <a:pt x="707216" y="128814"/>
                        <a:pt x="1059232" y="98121"/>
                      </a:cubicBezTo>
                      <a:cubicBezTo>
                        <a:pt x="1145071" y="90607"/>
                        <a:pt x="1231037" y="81183"/>
                        <a:pt x="1317130" y="84494"/>
                      </a:cubicBezTo>
                      <a:cubicBezTo>
                        <a:pt x="1406917" y="87933"/>
                        <a:pt x="1495176" y="105126"/>
                        <a:pt x="1583562" y="119390"/>
                      </a:cubicBezTo>
                      <a:cubicBezTo>
                        <a:pt x="1848720" y="162055"/>
                        <a:pt x="2118718" y="178484"/>
                        <a:pt x="2387824" y="173772"/>
                      </a:cubicBezTo>
                      <a:cubicBezTo>
                        <a:pt x="2555936" y="170843"/>
                        <a:pt x="2723920" y="159635"/>
                        <a:pt x="2890631" y="140404"/>
                      </a:cubicBezTo>
                      <a:cubicBezTo>
                        <a:pt x="3415853" y="79782"/>
                        <a:pt x="3946042" y="-61458"/>
                        <a:pt x="4465788" y="29985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CA324063-0D70-4FF4-A2FF-2E803BA37E55}"/>
                    </a:ext>
                  </a:extLst>
                </p:cNvPr>
                <p:cNvSpPr/>
                <p:nvPr/>
              </p:nvSpPr>
              <p:spPr>
                <a:xfrm>
                  <a:off x="-1184730" y="3196473"/>
                  <a:ext cx="4471391" cy="141905"/>
                </a:xfrm>
                <a:custGeom>
                  <a:avLst/>
                  <a:gdLst>
                    <a:gd name="connsiteX0" fmla="*/ 0 w 4471391"/>
                    <a:gd name="connsiteY0" fmla="*/ 132070 h 141905"/>
                    <a:gd name="connsiteX1" fmla="*/ 1040892 w 4471391"/>
                    <a:gd name="connsiteY1" fmla="*/ 101758 h 141905"/>
                    <a:gd name="connsiteX2" fmla="*/ 1477601 w 4471391"/>
                    <a:gd name="connsiteY2" fmla="*/ 38589 h 141905"/>
                    <a:gd name="connsiteX3" fmla="*/ 1944111 w 4471391"/>
                    <a:gd name="connsiteY3" fmla="*/ 71065 h 141905"/>
                    <a:gd name="connsiteX4" fmla="*/ 2377126 w 4471391"/>
                    <a:gd name="connsiteY4" fmla="*/ 88259 h 141905"/>
                    <a:gd name="connsiteX5" fmla="*/ 4471392 w 4471391"/>
                    <a:gd name="connsiteY5" fmla="*/ 0 h 141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71391" h="141905">
                      <a:moveTo>
                        <a:pt x="0" y="132070"/>
                      </a:moveTo>
                      <a:cubicBezTo>
                        <a:pt x="347558" y="143787"/>
                        <a:pt x="698046" y="155249"/>
                        <a:pt x="1040892" y="101758"/>
                      </a:cubicBezTo>
                      <a:cubicBezTo>
                        <a:pt x="1186334" y="79089"/>
                        <a:pt x="1330248" y="44703"/>
                        <a:pt x="1477601" y="38589"/>
                      </a:cubicBezTo>
                      <a:cubicBezTo>
                        <a:pt x="1633614" y="32094"/>
                        <a:pt x="1788735" y="57565"/>
                        <a:pt x="1944111" y="71065"/>
                      </a:cubicBezTo>
                      <a:cubicBezTo>
                        <a:pt x="1944111" y="71065"/>
                        <a:pt x="2077454" y="80617"/>
                        <a:pt x="2377126" y="88259"/>
                      </a:cubicBezTo>
                      <a:cubicBezTo>
                        <a:pt x="2691699" y="96282"/>
                        <a:pt x="3455589" y="78325"/>
                        <a:pt x="4471392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24319F26-7625-49CF-9C8C-8D3FE5AEEAA8}"/>
                    </a:ext>
                  </a:extLst>
                </p:cNvPr>
                <p:cNvSpPr/>
                <p:nvPr/>
              </p:nvSpPr>
              <p:spPr>
                <a:xfrm>
                  <a:off x="-1185240" y="2992320"/>
                  <a:ext cx="4473938" cy="172497"/>
                </a:xfrm>
                <a:custGeom>
                  <a:avLst/>
                  <a:gdLst>
                    <a:gd name="connsiteX0" fmla="*/ 0 w 4473938"/>
                    <a:gd name="connsiteY0" fmla="*/ 112839 h 172497"/>
                    <a:gd name="connsiteX1" fmla="*/ 1072604 w 4473938"/>
                    <a:gd name="connsiteY1" fmla="*/ 117933 h 172497"/>
                    <a:gd name="connsiteX2" fmla="*/ 1733334 w 4473938"/>
                    <a:gd name="connsiteY2" fmla="*/ 120480 h 172497"/>
                    <a:gd name="connsiteX3" fmla="*/ 2198189 w 4473938"/>
                    <a:gd name="connsiteY3" fmla="*/ 54127 h 172497"/>
                    <a:gd name="connsiteX4" fmla="*/ 2929348 w 4473938"/>
                    <a:gd name="connsiteY4" fmla="*/ 22797 h 172497"/>
                    <a:gd name="connsiteX5" fmla="*/ 3373952 w 4473938"/>
                    <a:gd name="connsiteY5" fmla="*/ 57566 h 172497"/>
                    <a:gd name="connsiteX6" fmla="*/ 4473939 w 4473938"/>
                    <a:gd name="connsiteY6" fmla="*/ 0 h 172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73938" h="172497">
                      <a:moveTo>
                        <a:pt x="0" y="112839"/>
                      </a:moveTo>
                      <a:cubicBezTo>
                        <a:pt x="334695" y="236630"/>
                        <a:pt x="711673" y="131560"/>
                        <a:pt x="1072604" y="117933"/>
                      </a:cubicBezTo>
                      <a:cubicBezTo>
                        <a:pt x="1292805" y="109655"/>
                        <a:pt x="1513643" y="136272"/>
                        <a:pt x="1733334" y="120480"/>
                      </a:cubicBezTo>
                      <a:cubicBezTo>
                        <a:pt x="1889729" y="109273"/>
                        <a:pt x="2043322" y="76542"/>
                        <a:pt x="2198189" y="54127"/>
                      </a:cubicBezTo>
                      <a:cubicBezTo>
                        <a:pt x="2439659" y="19104"/>
                        <a:pt x="2685331" y="8533"/>
                        <a:pt x="2929348" y="22797"/>
                      </a:cubicBezTo>
                      <a:cubicBezTo>
                        <a:pt x="3077847" y="31457"/>
                        <a:pt x="3225454" y="49415"/>
                        <a:pt x="3373952" y="57566"/>
                      </a:cubicBezTo>
                      <a:cubicBezTo>
                        <a:pt x="3740997" y="77815"/>
                        <a:pt x="4108677" y="38844"/>
                        <a:pt x="4473939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D84FFFA7-F86F-49C7-BC15-C24273AD7509}"/>
                    </a:ext>
                  </a:extLst>
                </p:cNvPr>
                <p:cNvSpPr/>
                <p:nvPr/>
              </p:nvSpPr>
              <p:spPr>
                <a:xfrm>
                  <a:off x="-1185240" y="2840510"/>
                  <a:ext cx="4480815" cy="93246"/>
                </a:xfrm>
                <a:custGeom>
                  <a:avLst/>
                  <a:gdLst>
                    <a:gd name="connsiteX0" fmla="*/ 0 w 4480815"/>
                    <a:gd name="connsiteY0" fmla="*/ 55400 h 93246"/>
                    <a:gd name="connsiteX1" fmla="*/ 2189147 w 4480815"/>
                    <a:gd name="connsiteY1" fmla="*/ 69919 h 93246"/>
                    <a:gd name="connsiteX2" fmla="*/ 4480816 w 4480815"/>
                    <a:gd name="connsiteY2" fmla="*/ 0 h 9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80815" h="93246">
                      <a:moveTo>
                        <a:pt x="0" y="55400"/>
                      </a:moveTo>
                      <a:cubicBezTo>
                        <a:pt x="727338" y="114494"/>
                        <a:pt x="1459389" y="92207"/>
                        <a:pt x="2189147" y="69919"/>
                      </a:cubicBezTo>
                      <a:cubicBezTo>
                        <a:pt x="2953036" y="46613"/>
                        <a:pt x="3716926" y="23306"/>
                        <a:pt x="4480816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6" name="Freeform: Shape 35">
                  <a:extLst>
                    <a:ext uri="{FF2B5EF4-FFF2-40B4-BE49-F238E27FC236}">
                      <a16:creationId xmlns:a16="http://schemas.microsoft.com/office/drawing/2014/main" id="{E8D01DFB-B520-4B3A-A711-5A36D32BC59A}"/>
                    </a:ext>
                  </a:extLst>
                </p:cNvPr>
                <p:cNvSpPr/>
                <p:nvPr/>
              </p:nvSpPr>
              <p:spPr>
                <a:xfrm>
                  <a:off x="-1185240" y="2588031"/>
                  <a:ext cx="4465787" cy="174552"/>
                </a:xfrm>
                <a:custGeom>
                  <a:avLst/>
                  <a:gdLst>
                    <a:gd name="connsiteX0" fmla="*/ 0 w 4465787"/>
                    <a:gd name="connsiteY0" fmla="*/ 92645 h 174552"/>
                    <a:gd name="connsiteX1" fmla="*/ 1059232 w 4465787"/>
                    <a:gd name="connsiteY1" fmla="*/ 98121 h 174552"/>
                    <a:gd name="connsiteX2" fmla="*/ 1317130 w 4465787"/>
                    <a:gd name="connsiteY2" fmla="*/ 84494 h 174552"/>
                    <a:gd name="connsiteX3" fmla="*/ 1583562 w 4465787"/>
                    <a:gd name="connsiteY3" fmla="*/ 119390 h 174552"/>
                    <a:gd name="connsiteX4" fmla="*/ 2387824 w 4465787"/>
                    <a:gd name="connsiteY4" fmla="*/ 173772 h 174552"/>
                    <a:gd name="connsiteX5" fmla="*/ 2890631 w 4465787"/>
                    <a:gd name="connsiteY5" fmla="*/ 140404 h 174552"/>
                    <a:gd name="connsiteX6" fmla="*/ 4465788 w 4465787"/>
                    <a:gd name="connsiteY6" fmla="*/ 29985 h 174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65787" h="174552">
                      <a:moveTo>
                        <a:pt x="0" y="92645"/>
                      </a:moveTo>
                      <a:cubicBezTo>
                        <a:pt x="351634" y="127032"/>
                        <a:pt x="707216" y="128815"/>
                        <a:pt x="1059232" y="98121"/>
                      </a:cubicBezTo>
                      <a:cubicBezTo>
                        <a:pt x="1145071" y="90607"/>
                        <a:pt x="1231037" y="81183"/>
                        <a:pt x="1317130" y="84494"/>
                      </a:cubicBezTo>
                      <a:cubicBezTo>
                        <a:pt x="1406917" y="87933"/>
                        <a:pt x="1495176" y="105126"/>
                        <a:pt x="1583562" y="119390"/>
                      </a:cubicBezTo>
                      <a:cubicBezTo>
                        <a:pt x="1848720" y="162055"/>
                        <a:pt x="2118718" y="178484"/>
                        <a:pt x="2387824" y="173772"/>
                      </a:cubicBezTo>
                      <a:cubicBezTo>
                        <a:pt x="2555936" y="170842"/>
                        <a:pt x="2723920" y="159635"/>
                        <a:pt x="2890631" y="140404"/>
                      </a:cubicBezTo>
                      <a:cubicBezTo>
                        <a:pt x="3415853" y="79782"/>
                        <a:pt x="3946042" y="-61457"/>
                        <a:pt x="4465788" y="29985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7" name="Freeform: Shape 36">
                  <a:extLst>
                    <a:ext uri="{FF2B5EF4-FFF2-40B4-BE49-F238E27FC236}">
                      <a16:creationId xmlns:a16="http://schemas.microsoft.com/office/drawing/2014/main" id="{BF8247F0-6009-495D-BD81-8FF266C33BFF}"/>
                    </a:ext>
                  </a:extLst>
                </p:cNvPr>
                <p:cNvSpPr/>
                <p:nvPr/>
              </p:nvSpPr>
              <p:spPr>
                <a:xfrm>
                  <a:off x="-1184730" y="2379858"/>
                  <a:ext cx="4471391" cy="141904"/>
                </a:xfrm>
                <a:custGeom>
                  <a:avLst/>
                  <a:gdLst>
                    <a:gd name="connsiteX0" fmla="*/ 0 w 4471391"/>
                    <a:gd name="connsiteY0" fmla="*/ 132070 h 141904"/>
                    <a:gd name="connsiteX1" fmla="*/ 1040892 w 4471391"/>
                    <a:gd name="connsiteY1" fmla="*/ 101758 h 141904"/>
                    <a:gd name="connsiteX2" fmla="*/ 1477601 w 4471391"/>
                    <a:gd name="connsiteY2" fmla="*/ 38589 h 141904"/>
                    <a:gd name="connsiteX3" fmla="*/ 1944111 w 4471391"/>
                    <a:gd name="connsiteY3" fmla="*/ 71065 h 141904"/>
                    <a:gd name="connsiteX4" fmla="*/ 2377126 w 4471391"/>
                    <a:gd name="connsiteY4" fmla="*/ 88259 h 141904"/>
                    <a:gd name="connsiteX5" fmla="*/ 4471392 w 4471391"/>
                    <a:gd name="connsiteY5" fmla="*/ 0 h 141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71391" h="141904">
                      <a:moveTo>
                        <a:pt x="0" y="132070"/>
                      </a:moveTo>
                      <a:cubicBezTo>
                        <a:pt x="347558" y="143786"/>
                        <a:pt x="698046" y="155249"/>
                        <a:pt x="1040892" y="101758"/>
                      </a:cubicBezTo>
                      <a:cubicBezTo>
                        <a:pt x="1186334" y="79089"/>
                        <a:pt x="1330248" y="44702"/>
                        <a:pt x="1477601" y="38589"/>
                      </a:cubicBezTo>
                      <a:cubicBezTo>
                        <a:pt x="1633614" y="32094"/>
                        <a:pt x="1788735" y="57565"/>
                        <a:pt x="1944111" y="71065"/>
                      </a:cubicBezTo>
                      <a:cubicBezTo>
                        <a:pt x="1944111" y="71065"/>
                        <a:pt x="2077454" y="80617"/>
                        <a:pt x="2377126" y="88259"/>
                      </a:cubicBezTo>
                      <a:cubicBezTo>
                        <a:pt x="2691699" y="96282"/>
                        <a:pt x="3455589" y="78325"/>
                        <a:pt x="4471392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8" name="Freeform: Shape 37">
                  <a:extLst>
                    <a:ext uri="{FF2B5EF4-FFF2-40B4-BE49-F238E27FC236}">
                      <a16:creationId xmlns:a16="http://schemas.microsoft.com/office/drawing/2014/main" id="{9405AFBB-0261-4044-A890-EC08C47B2A2F}"/>
                    </a:ext>
                  </a:extLst>
                </p:cNvPr>
                <p:cNvSpPr/>
                <p:nvPr/>
              </p:nvSpPr>
              <p:spPr>
                <a:xfrm>
                  <a:off x="-1185240" y="2175704"/>
                  <a:ext cx="4473938" cy="172497"/>
                </a:xfrm>
                <a:custGeom>
                  <a:avLst/>
                  <a:gdLst>
                    <a:gd name="connsiteX0" fmla="*/ 0 w 4473938"/>
                    <a:gd name="connsiteY0" fmla="*/ 112839 h 172497"/>
                    <a:gd name="connsiteX1" fmla="*/ 1072604 w 4473938"/>
                    <a:gd name="connsiteY1" fmla="*/ 117933 h 172497"/>
                    <a:gd name="connsiteX2" fmla="*/ 1733334 w 4473938"/>
                    <a:gd name="connsiteY2" fmla="*/ 120480 h 172497"/>
                    <a:gd name="connsiteX3" fmla="*/ 2198189 w 4473938"/>
                    <a:gd name="connsiteY3" fmla="*/ 54127 h 172497"/>
                    <a:gd name="connsiteX4" fmla="*/ 2929348 w 4473938"/>
                    <a:gd name="connsiteY4" fmla="*/ 22797 h 172497"/>
                    <a:gd name="connsiteX5" fmla="*/ 3373952 w 4473938"/>
                    <a:gd name="connsiteY5" fmla="*/ 57565 h 172497"/>
                    <a:gd name="connsiteX6" fmla="*/ 4473939 w 4473938"/>
                    <a:gd name="connsiteY6" fmla="*/ 0 h 172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73938" h="172497">
                      <a:moveTo>
                        <a:pt x="0" y="112839"/>
                      </a:moveTo>
                      <a:cubicBezTo>
                        <a:pt x="334695" y="236630"/>
                        <a:pt x="711673" y="131560"/>
                        <a:pt x="1072604" y="117933"/>
                      </a:cubicBezTo>
                      <a:cubicBezTo>
                        <a:pt x="1292805" y="109655"/>
                        <a:pt x="1513643" y="136272"/>
                        <a:pt x="1733334" y="120480"/>
                      </a:cubicBezTo>
                      <a:cubicBezTo>
                        <a:pt x="1889729" y="109272"/>
                        <a:pt x="2043322" y="76542"/>
                        <a:pt x="2198189" y="54127"/>
                      </a:cubicBezTo>
                      <a:cubicBezTo>
                        <a:pt x="2439659" y="19104"/>
                        <a:pt x="2685331" y="8533"/>
                        <a:pt x="2929348" y="22797"/>
                      </a:cubicBezTo>
                      <a:cubicBezTo>
                        <a:pt x="3077847" y="31457"/>
                        <a:pt x="3225454" y="49415"/>
                        <a:pt x="3373952" y="57565"/>
                      </a:cubicBezTo>
                      <a:cubicBezTo>
                        <a:pt x="3740997" y="77815"/>
                        <a:pt x="4108677" y="38844"/>
                        <a:pt x="4473939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8A8E4AA2-D40F-430D-9E4C-F3BCF6699FC1}"/>
                    </a:ext>
                  </a:extLst>
                </p:cNvPr>
                <p:cNvSpPr/>
                <p:nvPr/>
              </p:nvSpPr>
              <p:spPr>
                <a:xfrm>
                  <a:off x="-1185240" y="2023894"/>
                  <a:ext cx="4480815" cy="93246"/>
                </a:xfrm>
                <a:custGeom>
                  <a:avLst/>
                  <a:gdLst>
                    <a:gd name="connsiteX0" fmla="*/ 0 w 4480815"/>
                    <a:gd name="connsiteY0" fmla="*/ 55401 h 93246"/>
                    <a:gd name="connsiteX1" fmla="*/ 2189147 w 4480815"/>
                    <a:gd name="connsiteY1" fmla="*/ 69919 h 93246"/>
                    <a:gd name="connsiteX2" fmla="*/ 4480816 w 4480815"/>
                    <a:gd name="connsiteY2" fmla="*/ 0 h 9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80815" h="93246">
                      <a:moveTo>
                        <a:pt x="0" y="55401"/>
                      </a:moveTo>
                      <a:cubicBezTo>
                        <a:pt x="727338" y="114494"/>
                        <a:pt x="1459389" y="92207"/>
                        <a:pt x="2189147" y="69919"/>
                      </a:cubicBezTo>
                      <a:cubicBezTo>
                        <a:pt x="2953036" y="46613"/>
                        <a:pt x="3716926" y="23306"/>
                        <a:pt x="4480816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8F559DC4-6C32-4FF2-97BE-48FD004D8BE7}"/>
                    </a:ext>
                  </a:extLst>
                </p:cNvPr>
                <p:cNvSpPr/>
                <p:nvPr/>
              </p:nvSpPr>
              <p:spPr>
                <a:xfrm>
                  <a:off x="-1157349" y="1861513"/>
                  <a:ext cx="4480815" cy="93246"/>
                </a:xfrm>
                <a:custGeom>
                  <a:avLst/>
                  <a:gdLst>
                    <a:gd name="connsiteX0" fmla="*/ 0 w 4480815"/>
                    <a:gd name="connsiteY0" fmla="*/ 55401 h 93246"/>
                    <a:gd name="connsiteX1" fmla="*/ 2189147 w 4480815"/>
                    <a:gd name="connsiteY1" fmla="*/ 69919 h 93246"/>
                    <a:gd name="connsiteX2" fmla="*/ 4480816 w 4480815"/>
                    <a:gd name="connsiteY2" fmla="*/ 0 h 9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80815" h="93246">
                      <a:moveTo>
                        <a:pt x="0" y="55401"/>
                      </a:moveTo>
                      <a:cubicBezTo>
                        <a:pt x="727338" y="114494"/>
                        <a:pt x="1459389" y="92207"/>
                        <a:pt x="2189147" y="69919"/>
                      </a:cubicBezTo>
                      <a:cubicBezTo>
                        <a:pt x="2953036" y="46613"/>
                        <a:pt x="3716926" y="23306"/>
                        <a:pt x="4480816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7325B642-7B13-4671-8DAB-D1BD5F330663}"/>
                    </a:ext>
                  </a:extLst>
                </p:cNvPr>
                <p:cNvSpPr/>
                <p:nvPr/>
              </p:nvSpPr>
              <p:spPr>
                <a:xfrm>
                  <a:off x="-1157349" y="1609162"/>
                  <a:ext cx="4465787" cy="174552"/>
                </a:xfrm>
                <a:custGeom>
                  <a:avLst/>
                  <a:gdLst>
                    <a:gd name="connsiteX0" fmla="*/ 0 w 4465787"/>
                    <a:gd name="connsiteY0" fmla="*/ 92645 h 174552"/>
                    <a:gd name="connsiteX1" fmla="*/ 1059232 w 4465787"/>
                    <a:gd name="connsiteY1" fmla="*/ 98121 h 174552"/>
                    <a:gd name="connsiteX2" fmla="*/ 1317130 w 4465787"/>
                    <a:gd name="connsiteY2" fmla="*/ 84494 h 174552"/>
                    <a:gd name="connsiteX3" fmla="*/ 1583562 w 4465787"/>
                    <a:gd name="connsiteY3" fmla="*/ 119390 h 174552"/>
                    <a:gd name="connsiteX4" fmla="*/ 2387824 w 4465787"/>
                    <a:gd name="connsiteY4" fmla="*/ 173772 h 174552"/>
                    <a:gd name="connsiteX5" fmla="*/ 2890631 w 4465787"/>
                    <a:gd name="connsiteY5" fmla="*/ 140404 h 174552"/>
                    <a:gd name="connsiteX6" fmla="*/ 4465788 w 4465787"/>
                    <a:gd name="connsiteY6" fmla="*/ 29985 h 174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65787" h="174552">
                      <a:moveTo>
                        <a:pt x="0" y="92645"/>
                      </a:moveTo>
                      <a:cubicBezTo>
                        <a:pt x="351634" y="127031"/>
                        <a:pt x="707216" y="128814"/>
                        <a:pt x="1059232" y="98121"/>
                      </a:cubicBezTo>
                      <a:cubicBezTo>
                        <a:pt x="1145071" y="90607"/>
                        <a:pt x="1231037" y="81183"/>
                        <a:pt x="1317130" y="84494"/>
                      </a:cubicBezTo>
                      <a:cubicBezTo>
                        <a:pt x="1406917" y="87933"/>
                        <a:pt x="1495176" y="105126"/>
                        <a:pt x="1583562" y="119390"/>
                      </a:cubicBezTo>
                      <a:cubicBezTo>
                        <a:pt x="1848720" y="162055"/>
                        <a:pt x="2118718" y="178484"/>
                        <a:pt x="2387824" y="173772"/>
                      </a:cubicBezTo>
                      <a:cubicBezTo>
                        <a:pt x="2555936" y="170842"/>
                        <a:pt x="2723920" y="159635"/>
                        <a:pt x="2890631" y="140404"/>
                      </a:cubicBezTo>
                      <a:cubicBezTo>
                        <a:pt x="3415853" y="79782"/>
                        <a:pt x="3946042" y="-61457"/>
                        <a:pt x="4465788" y="29985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77E23C01-EAA2-4DCB-B953-E14593B71783}"/>
                    </a:ext>
                  </a:extLst>
                </p:cNvPr>
                <p:cNvSpPr/>
                <p:nvPr/>
              </p:nvSpPr>
              <p:spPr>
                <a:xfrm>
                  <a:off x="-1156712" y="1400862"/>
                  <a:ext cx="4471391" cy="141904"/>
                </a:xfrm>
                <a:custGeom>
                  <a:avLst/>
                  <a:gdLst>
                    <a:gd name="connsiteX0" fmla="*/ 0 w 4471391"/>
                    <a:gd name="connsiteY0" fmla="*/ 132070 h 141904"/>
                    <a:gd name="connsiteX1" fmla="*/ 1040892 w 4471391"/>
                    <a:gd name="connsiteY1" fmla="*/ 101759 h 141904"/>
                    <a:gd name="connsiteX2" fmla="*/ 1477601 w 4471391"/>
                    <a:gd name="connsiteY2" fmla="*/ 38589 h 141904"/>
                    <a:gd name="connsiteX3" fmla="*/ 1944111 w 4471391"/>
                    <a:gd name="connsiteY3" fmla="*/ 71065 h 141904"/>
                    <a:gd name="connsiteX4" fmla="*/ 2377126 w 4471391"/>
                    <a:gd name="connsiteY4" fmla="*/ 88259 h 141904"/>
                    <a:gd name="connsiteX5" fmla="*/ 4471391 w 4471391"/>
                    <a:gd name="connsiteY5" fmla="*/ 0 h 141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71391" h="141904">
                      <a:moveTo>
                        <a:pt x="0" y="132070"/>
                      </a:moveTo>
                      <a:cubicBezTo>
                        <a:pt x="347558" y="143787"/>
                        <a:pt x="698046" y="155249"/>
                        <a:pt x="1040892" y="101759"/>
                      </a:cubicBezTo>
                      <a:cubicBezTo>
                        <a:pt x="1186334" y="79089"/>
                        <a:pt x="1330248" y="44702"/>
                        <a:pt x="1477601" y="38589"/>
                      </a:cubicBezTo>
                      <a:cubicBezTo>
                        <a:pt x="1633614" y="32094"/>
                        <a:pt x="1788735" y="57566"/>
                        <a:pt x="1944111" y="71065"/>
                      </a:cubicBezTo>
                      <a:cubicBezTo>
                        <a:pt x="1944111" y="71065"/>
                        <a:pt x="2077454" y="80617"/>
                        <a:pt x="2377126" y="88259"/>
                      </a:cubicBezTo>
                      <a:cubicBezTo>
                        <a:pt x="2691699" y="96282"/>
                        <a:pt x="3455589" y="78325"/>
                        <a:pt x="4471391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3" name="Freeform: Shape 42">
                  <a:extLst>
                    <a:ext uri="{FF2B5EF4-FFF2-40B4-BE49-F238E27FC236}">
                      <a16:creationId xmlns:a16="http://schemas.microsoft.com/office/drawing/2014/main" id="{309BDF4F-B422-41E5-A254-F39A6F2BD74B}"/>
                    </a:ext>
                  </a:extLst>
                </p:cNvPr>
                <p:cNvSpPr/>
                <p:nvPr/>
              </p:nvSpPr>
              <p:spPr>
                <a:xfrm>
                  <a:off x="-1157349" y="1196708"/>
                  <a:ext cx="4473938" cy="172497"/>
                </a:xfrm>
                <a:custGeom>
                  <a:avLst/>
                  <a:gdLst>
                    <a:gd name="connsiteX0" fmla="*/ 0 w 4473938"/>
                    <a:gd name="connsiteY0" fmla="*/ 112839 h 172497"/>
                    <a:gd name="connsiteX1" fmla="*/ 1072604 w 4473938"/>
                    <a:gd name="connsiteY1" fmla="*/ 117933 h 172497"/>
                    <a:gd name="connsiteX2" fmla="*/ 1733334 w 4473938"/>
                    <a:gd name="connsiteY2" fmla="*/ 120480 h 172497"/>
                    <a:gd name="connsiteX3" fmla="*/ 2198189 w 4473938"/>
                    <a:gd name="connsiteY3" fmla="*/ 54127 h 172497"/>
                    <a:gd name="connsiteX4" fmla="*/ 2929348 w 4473938"/>
                    <a:gd name="connsiteY4" fmla="*/ 22797 h 172497"/>
                    <a:gd name="connsiteX5" fmla="*/ 3373953 w 4473938"/>
                    <a:gd name="connsiteY5" fmla="*/ 57566 h 172497"/>
                    <a:gd name="connsiteX6" fmla="*/ 4473939 w 4473938"/>
                    <a:gd name="connsiteY6" fmla="*/ 0 h 172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73938" h="172497">
                      <a:moveTo>
                        <a:pt x="0" y="112839"/>
                      </a:moveTo>
                      <a:cubicBezTo>
                        <a:pt x="334695" y="236630"/>
                        <a:pt x="711673" y="131560"/>
                        <a:pt x="1072604" y="117933"/>
                      </a:cubicBezTo>
                      <a:cubicBezTo>
                        <a:pt x="1292805" y="109655"/>
                        <a:pt x="1513643" y="136272"/>
                        <a:pt x="1733334" y="120480"/>
                      </a:cubicBezTo>
                      <a:cubicBezTo>
                        <a:pt x="1889729" y="109273"/>
                        <a:pt x="2043322" y="76542"/>
                        <a:pt x="2198189" y="54127"/>
                      </a:cubicBezTo>
                      <a:cubicBezTo>
                        <a:pt x="2439659" y="19104"/>
                        <a:pt x="2685331" y="8533"/>
                        <a:pt x="2929348" y="22797"/>
                      </a:cubicBezTo>
                      <a:cubicBezTo>
                        <a:pt x="3077847" y="31457"/>
                        <a:pt x="3225454" y="49415"/>
                        <a:pt x="3373953" y="57566"/>
                      </a:cubicBezTo>
                      <a:cubicBezTo>
                        <a:pt x="3740997" y="77815"/>
                        <a:pt x="4108677" y="38844"/>
                        <a:pt x="4473939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EC83CD66-AE1A-4DC8-8CAD-3961FD97701E}"/>
                    </a:ext>
                  </a:extLst>
                </p:cNvPr>
                <p:cNvSpPr/>
                <p:nvPr/>
              </p:nvSpPr>
              <p:spPr>
                <a:xfrm>
                  <a:off x="-1157349" y="1044898"/>
                  <a:ext cx="4480815" cy="93246"/>
                </a:xfrm>
                <a:custGeom>
                  <a:avLst/>
                  <a:gdLst>
                    <a:gd name="connsiteX0" fmla="*/ 0 w 4480815"/>
                    <a:gd name="connsiteY0" fmla="*/ 55401 h 93246"/>
                    <a:gd name="connsiteX1" fmla="*/ 2189147 w 4480815"/>
                    <a:gd name="connsiteY1" fmla="*/ 69919 h 93246"/>
                    <a:gd name="connsiteX2" fmla="*/ 4480816 w 4480815"/>
                    <a:gd name="connsiteY2" fmla="*/ 0 h 9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80815" h="93246">
                      <a:moveTo>
                        <a:pt x="0" y="55401"/>
                      </a:moveTo>
                      <a:cubicBezTo>
                        <a:pt x="727338" y="114494"/>
                        <a:pt x="1459389" y="92207"/>
                        <a:pt x="2189147" y="69919"/>
                      </a:cubicBezTo>
                      <a:cubicBezTo>
                        <a:pt x="2953036" y="46613"/>
                        <a:pt x="3716926" y="23306"/>
                        <a:pt x="4480816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89F45CAA-B051-41E6-B3A2-E351C7412D78}"/>
                    </a:ext>
                  </a:extLst>
                </p:cNvPr>
                <p:cNvSpPr/>
                <p:nvPr/>
              </p:nvSpPr>
              <p:spPr>
                <a:xfrm>
                  <a:off x="-1382134" y="860357"/>
                  <a:ext cx="4480815" cy="93246"/>
                </a:xfrm>
                <a:custGeom>
                  <a:avLst/>
                  <a:gdLst>
                    <a:gd name="connsiteX0" fmla="*/ 0 w 4480815"/>
                    <a:gd name="connsiteY0" fmla="*/ 55400 h 93246"/>
                    <a:gd name="connsiteX1" fmla="*/ 2189147 w 4480815"/>
                    <a:gd name="connsiteY1" fmla="*/ 69919 h 93246"/>
                    <a:gd name="connsiteX2" fmla="*/ 4480816 w 4480815"/>
                    <a:gd name="connsiteY2" fmla="*/ 0 h 9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80815" h="93246">
                      <a:moveTo>
                        <a:pt x="0" y="55400"/>
                      </a:moveTo>
                      <a:cubicBezTo>
                        <a:pt x="727338" y="114494"/>
                        <a:pt x="1459389" y="92207"/>
                        <a:pt x="2189147" y="69919"/>
                      </a:cubicBezTo>
                      <a:cubicBezTo>
                        <a:pt x="2953036" y="46613"/>
                        <a:pt x="3716926" y="23306"/>
                        <a:pt x="4480816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0184FB2B-32F1-4E20-A686-0740A75CD8B5}"/>
                    </a:ext>
                  </a:extLst>
                </p:cNvPr>
                <p:cNvSpPr/>
                <p:nvPr/>
              </p:nvSpPr>
              <p:spPr>
                <a:xfrm>
                  <a:off x="-1382134" y="608006"/>
                  <a:ext cx="4465787" cy="174552"/>
                </a:xfrm>
                <a:custGeom>
                  <a:avLst/>
                  <a:gdLst>
                    <a:gd name="connsiteX0" fmla="*/ 0 w 4465787"/>
                    <a:gd name="connsiteY0" fmla="*/ 92645 h 174552"/>
                    <a:gd name="connsiteX1" fmla="*/ 1059232 w 4465787"/>
                    <a:gd name="connsiteY1" fmla="*/ 98121 h 174552"/>
                    <a:gd name="connsiteX2" fmla="*/ 1317130 w 4465787"/>
                    <a:gd name="connsiteY2" fmla="*/ 84494 h 174552"/>
                    <a:gd name="connsiteX3" fmla="*/ 1583562 w 4465787"/>
                    <a:gd name="connsiteY3" fmla="*/ 119390 h 174552"/>
                    <a:gd name="connsiteX4" fmla="*/ 2387824 w 4465787"/>
                    <a:gd name="connsiteY4" fmla="*/ 173772 h 174552"/>
                    <a:gd name="connsiteX5" fmla="*/ 2890631 w 4465787"/>
                    <a:gd name="connsiteY5" fmla="*/ 140404 h 174552"/>
                    <a:gd name="connsiteX6" fmla="*/ 4465788 w 4465787"/>
                    <a:gd name="connsiteY6" fmla="*/ 29985 h 174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65787" h="174552">
                      <a:moveTo>
                        <a:pt x="0" y="92645"/>
                      </a:moveTo>
                      <a:cubicBezTo>
                        <a:pt x="351634" y="127032"/>
                        <a:pt x="707216" y="128815"/>
                        <a:pt x="1059232" y="98121"/>
                      </a:cubicBezTo>
                      <a:cubicBezTo>
                        <a:pt x="1145071" y="90607"/>
                        <a:pt x="1231037" y="81183"/>
                        <a:pt x="1317130" y="84494"/>
                      </a:cubicBezTo>
                      <a:cubicBezTo>
                        <a:pt x="1406917" y="87933"/>
                        <a:pt x="1495176" y="105126"/>
                        <a:pt x="1583562" y="119390"/>
                      </a:cubicBezTo>
                      <a:cubicBezTo>
                        <a:pt x="1848720" y="162055"/>
                        <a:pt x="2118718" y="178484"/>
                        <a:pt x="2387824" y="173772"/>
                      </a:cubicBezTo>
                      <a:cubicBezTo>
                        <a:pt x="2555936" y="170842"/>
                        <a:pt x="2723920" y="159635"/>
                        <a:pt x="2890631" y="140404"/>
                      </a:cubicBezTo>
                      <a:cubicBezTo>
                        <a:pt x="3415853" y="79782"/>
                        <a:pt x="3946042" y="-61457"/>
                        <a:pt x="4465788" y="29985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F917551C-C68C-449B-91B1-C6E15E40E9B4}"/>
                    </a:ext>
                  </a:extLst>
                </p:cNvPr>
                <p:cNvSpPr/>
                <p:nvPr/>
              </p:nvSpPr>
              <p:spPr>
                <a:xfrm>
                  <a:off x="-1381498" y="399705"/>
                  <a:ext cx="4471391" cy="141904"/>
                </a:xfrm>
                <a:custGeom>
                  <a:avLst/>
                  <a:gdLst>
                    <a:gd name="connsiteX0" fmla="*/ 0 w 4471391"/>
                    <a:gd name="connsiteY0" fmla="*/ 132070 h 141904"/>
                    <a:gd name="connsiteX1" fmla="*/ 1040892 w 4471391"/>
                    <a:gd name="connsiteY1" fmla="*/ 101759 h 141904"/>
                    <a:gd name="connsiteX2" fmla="*/ 1477601 w 4471391"/>
                    <a:gd name="connsiteY2" fmla="*/ 38589 h 141904"/>
                    <a:gd name="connsiteX3" fmla="*/ 1944111 w 4471391"/>
                    <a:gd name="connsiteY3" fmla="*/ 71065 h 141904"/>
                    <a:gd name="connsiteX4" fmla="*/ 2377126 w 4471391"/>
                    <a:gd name="connsiteY4" fmla="*/ 88259 h 141904"/>
                    <a:gd name="connsiteX5" fmla="*/ 4471392 w 4471391"/>
                    <a:gd name="connsiteY5" fmla="*/ 0 h 1419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71391" h="141904">
                      <a:moveTo>
                        <a:pt x="0" y="132070"/>
                      </a:moveTo>
                      <a:cubicBezTo>
                        <a:pt x="347558" y="143786"/>
                        <a:pt x="698046" y="155249"/>
                        <a:pt x="1040892" y="101759"/>
                      </a:cubicBezTo>
                      <a:cubicBezTo>
                        <a:pt x="1186334" y="79089"/>
                        <a:pt x="1330248" y="44702"/>
                        <a:pt x="1477601" y="38589"/>
                      </a:cubicBezTo>
                      <a:cubicBezTo>
                        <a:pt x="1633614" y="32094"/>
                        <a:pt x="1788735" y="57566"/>
                        <a:pt x="1944111" y="71065"/>
                      </a:cubicBezTo>
                      <a:cubicBezTo>
                        <a:pt x="1944111" y="71065"/>
                        <a:pt x="2077454" y="80617"/>
                        <a:pt x="2377126" y="88259"/>
                      </a:cubicBezTo>
                      <a:cubicBezTo>
                        <a:pt x="2691699" y="96282"/>
                        <a:pt x="3455589" y="78325"/>
                        <a:pt x="4471392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6D3A8A2E-F3B2-41F0-9ABB-7A92952B5E2C}"/>
                    </a:ext>
                  </a:extLst>
                </p:cNvPr>
                <p:cNvSpPr/>
                <p:nvPr/>
              </p:nvSpPr>
              <p:spPr>
                <a:xfrm>
                  <a:off x="-1382134" y="195551"/>
                  <a:ext cx="4473938" cy="172497"/>
                </a:xfrm>
                <a:custGeom>
                  <a:avLst/>
                  <a:gdLst>
                    <a:gd name="connsiteX0" fmla="*/ 0 w 4473938"/>
                    <a:gd name="connsiteY0" fmla="*/ 112839 h 172497"/>
                    <a:gd name="connsiteX1" fmla="*/ 1072604 w 4473938"/>
                    <a:gd name="connsiteY1" fmla="*/ 117933 h 172497"/>
                    <a:gd name="connsiteX2" fmla="*/ 1733334 w 4473938"/>
                    <a:gd name="connsiteY2" fmla="*/ 120480 h 172497"/>
                    <a:gd name="connsiteX3" fmla="*/ 2198189 w 4473938"/>
                    <a:gd name="connsiteY3" fmla="*/ 54127 h 172497"/>
                    <a:gd name="connsiteX4" fmla="*/ 2929348 w 4473938"/>
                    <a:gd name="connsiteY4" fmla="*/ 22797 h 172497"/>
                    <a:gd name="connsiteX5" fmla="*/ 3373953 w 4473938"/>
                    <a:gd name="connsiteY5" fmla="*/ 57566 h 172497"/>
                    <a:gd name="connsiteX6" fmla="*/ 4473939 w 4473938"/>
                    <a:gd name="connsiteY6" fmla="*/ 0 h 1724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473938" h="172497">
                      <a:moveTo>
                        <a:pt x="0" y="112839"/>
                      </a:moveTo>
                      <a:cubicBezTo>
                        <a:pt x="334695" y="236630"/>
                        <a:pt x="711673" y="131560"/>
                        <a:pt x="1072604" y="117933"/>
                      </a:cubicBezTo>
                      <a:cubicBezTo>
                        <a:pt x="1292805" y="109655"/>
                        <a:pt x="1513643" y="136272"/>
                        <a:pt x="1733334" y="120480"/>
                      </a:cubicBezTo>
                      <a:cubicBezTo>
                        <a:pt x="1889729" y="109273"/>
                        <a:pt x="2043322" y="76542"/>
                        <a:pt x="2198189" y="54127"/>
                      </a:cubicBezTo>
                      <a:cubicBezTo>
                        <a:pt x="2439659" y="19104"/>
                        <a:pt x="2685331" y="8533"/>
                        <a:pt x="2929348" y="22797"/>
                      </a:cubicBezTo>
                      <a:cubicBezTo>
                        <a:pt x="3077847" y="31457"/>
                        <a:pt x="3225454" y="49415"/>
                        <a:pt x="3373953" y="57566"/>
                      </a:cubicBezTo>
                      <a:cubicBezTo>
                        <a:pt x="3740997" y="77815"/>
                        <a:pt x="4108678" y="38844"/>
                        <a:pt x="4473939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7AA0B019-50C2-4586-B907-16D047DAEF51}"/>
                    </a:ext>
                  </a:extLst>
                </p:cNvPr>
                <p:cNvSpPr/>
                <p:nvPr/>
              </p:nvSpPr>
              <p:spPr>
                <a:xfrm>
                  <a:off x="-1382134" y="43741"/>
                  <a:ext cx="4480815" cy="93246"/>
                </a:xfrm>
                <a:custGeom>
                  <a:avLst/>
                  <a:gdLst>
                    <a:gd name="connsiteX0" fmla="*/ 0 w 4480815"/>
                    <a:gd name="connsiteY0" fmla="*/ 55400 h 93246"/>
                    <a:gd name="connsiteX1" fmla="*/ 2189147 w 4480815"/>
                    <a:gd name="connsiteY1" fmla="*/ 69919 h 93246"/>
                    <a:gd name="connsiteX2" fmla="*/ 4480816 w 4480815"/>
                    <a:gd name="connsiteY2" fmla="*/ 0 h 93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80815" h="93246">
                      <a:moveTo>
                        <a:pt x="0" y="55400"/>
                      </a:moveTo>
                      <a:cubicBezTo>
                        <a:pt x="727338" y="114494"/>
                        <a:pt x="1459389" y="92207"/>
                        <a:pt x="2189147" y="69919"/>
                      </a:cubicBezTo>
                      <a:cubicBezTo>
                        <a:pt x="2953036" y="46613"/>
                        <a:pt x="3716926" y="23306"/>
                        <a:pt x="4480816" y="0"/>
                      </a:cubicBezTo>
                    </a:path>
                  </a:pathLst>
                </a:custGeom>
                <a:noFill/>
                <a:ln w="12733" cap="flat">
                  <a:solidFill>
                    <a:srgbClr val="8A694F"/>
                  </a:solidFill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66E391F-CF41-44A2-BB8D-512C4EEF0A7E}"/>
                  </a:ext>
                </a:extLst>
              </p:cNvPr>
              <p:cNvSpPr/>
              <p:nvPr/>
            </p:nvSpPr>
            <p:spPr>
              <a:xfrm>
                <a:off x="-2514520" y="-237801"/>
                <a:ext cx="2352232" cy="7003033"/>
              </a:xfrm>
              <a:prstGeom prst="rect">
                <a:avLst/>
              </a:prstGeom>
              <a:solidFill>
                <a:srgbClr val="F9F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B12B0ABC-7CF0-4964-BA71-662372292F09}"/>
                  </a:ext>
                </a:extLst>
              </p:cNvPr>
              <p:cNvSpPr/>
              <p:nvPr/>
            </p:nvSpPr>
            <p:spPr>
              <a:xfrm>
                <a:off x="-5895109" y="-188205"/>
                <a:ext cx="2352232" cy="7003033"/>
              </a:xfrm>
              <a:prstGeom prst="rect">
                <a:avLst/>
              </a:prstGeom>
              <a:solidFill>
                <a:srgbClr val="F9F2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558D1DC-0825-40C1-AC54-681909BB11BD}"/>
                </a:ext>
              </a:extLst>
            </p:cNvPr>
            <p:cNvCxnSpPr>
              <a:endCxn id="13" idx="3"/>
            </p:cNvCxnSpPr>
            <p:nvPr/>
          </p:nvCxnSpPr>
          <p:spPr>
            <a:xfrm>
              <a:off x="-2531262" y="-237801"/>
              <a:ext cx="80" cy="7037634"/>
            </a:xfrm>
            <a:prstGeom prst="line">
              <a:avLst/>
            </a:prstGeom>
            <a:ln>
              <a:solidFill>
                <a:srgbClr val="8A694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F385C2E-F1AC-414F-94FC-D45128B44BF5}"/>
                </a:ext>
              </a:extLst>
            </p:cNvPr>
            <p:cNvCxnSpPr/>
            <p:nvPr/>
          </p:nvCxnSpPr>
          <p:spPr>
            <a:xfrm>
              <a:off x="-3534586" y="-237801"/>
              <a:ext cx="80" cy="7037634"/>
            </a:xfrm>
            <a:prstGeom prst="line">
              <a:avLst/>
            </a:prstGeom>
            <a:ln>
              <a:solidFill>
                <a:srgbClr val="8A694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999BE58-C770-42E0-A1E7-239227F58FDD}"/>
              </a:ext>
            </a:extLst>
          </p:cNvPr>
          <p:cNvSpPr/>
          <p:nvPr/>
        </p:nvSpPr>
        <p:spPr>
          <a:xfrm>
            <a:off x="3122624" y="3891717"/>
            <a:ext cx="239941" cy="239941"/>
          </a:xfrm>
          <a:custGeom>
            <a:avLst/>
            <a:gdLst>
              <a:gd name="connsiteX0" fmla="*/ 239941 w 239941"/>
              <a:gd name="connsiteY0" fmla="*/ 119971 h 239941"/>
              <a:gd name="connsiteX1" fmla="*/ 119971 w 239941"/>
              <a:gd name="connsiteY1" fmla="*/ 239942 h 239941"/>
              <a:gd name="connsiteX2" fmla="*/ 0 w 239941"/>
              <a:gd name="connsiteY2" fmla="*/ 119971 h 239941"/>
              <a:gd name="connsiteX3" fmla="*/ 119971 w 239941"/>
              <a:gd name="connsiteY3" fmla="*/ 0 h 239941"/>
              <a:gd name="connsiteX4" fmla="*/ 239941 w 239941"/>
              <a:gd name="connsiteY4" fmla="*/ 119971 h 23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941" h="239941">
                <a:moveTo>
                  <a:pt x="239941" y="119971"/>
                </a:moveTo>
                <a:cubicBezTo>
                  <a:pt x="239941" y="186229"/>
                  <a:pt x="186229" y="239942"/>
                  <a:pt x="119971" y="239942"/>
                </a:cubicBezTo>
                <a:cubicBezTo>
                  <a:pt x="53713" y="239942"/>
                  <a:pt x="0" y="186229"/>
                  <a:pt x="0" y="119971"/>
                </a:cubicBezTo>
                <a:cubicBezTo>
                  <a:pt x="0" y="53713"/>
                  <a:pt x="53712" y="0"/>
                  <a:pt x="119971" y="0"/>
                </a:cubicBezTo>
                <a:cubicBezTo>
                  <a:pt x="186228" y="0"/>
                  <a:pt x="239941" y="53713"/>
                  <a:pt x="239941" y="119971"/>
                </a:cubicBezTo>
                <a:close/>
              </a:path>
            </a:pathLst>
          </a:custGeom>
          <a:solidFill>
            <a:srgbClr val="8A694F"/>
          </a:solidFill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FF56ADB-D355-42AD-89E8-CF41580BCF32}"/>
              </a:ext>
            </a:extLst>
          </p:cNvPr>
          <p:cNvSpPr/>
          <p:nvPr/>
        </p:nvSpPr>
        <p:spPr>
          <a:xfrm>
            <a:off x="4192808" y="2544913"/>
            <a:ext cx="239941" cy="239941"/>
          </a:xfrm>
          <a:custGeom>
            <a:avLst/>
            <a:gdLst>
              <a:gd name="connsiteX0" fmla="*/ 239941 w 239941"/>
              <a:gd name="connsiteY0" fmla="*/ 119971 h 239941"/>
              <a:gd name="connsiteX1" fmla="*/ 119971 w 239941"/>
              <a:gd name="connsiteY1" fmla="*/ 239941 h 239941"/>
              <a:gd name="connsiteX2" fmla="*/ 0 w 239941"/>
              <a:gd name="connsiteY2" fmla="*/ 119971 h 239941"/>
              <a:gd name="connsiteX3" fmla="*/ 119971 w 239941"/>
              <a:gd name="connsiteY3" fmla="*/ 0 h 239941"/>
              <a:gd name="connsiteX4" fmla="*/ 239941 w 239941"/>
              <a:gd name="connsiteY4" fmla="*/ 119971 h 23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941" h="239941">
                <a:moveTo>
                  <a:pt x="239941" y="119971"/>
                </a:moveTo>
                <a:cubicBezTo>
                  <a:pt x="239941" y="186229"/>
                  <a:pt x="186229" y="239941"/>
                  <a:pt x="119971" y="239941"/>
                </a:cubicBezTo>
                <a:cubicBezTo>
                  <a:pt x="53713" y="239941"/>
                  <a:pt x="0" y="186228"/>
                  <a:pt x="0" y="119971"/>
                </a:cubicBezTo>
                <a:cubicBezTo>
                  <a:pt x="0" y="53713"/>
                  <a:pt x="53712" y="0"/>
                  <a:pt x="119971" y="0"/>
                </a:cubicBezTo>
                <a:cubicBezTo>
                  <a:pt x="186228" y="0"/>
                  <a:pt x="239941" y="53713"/>
                  <a:pt x="239941" y="119971"/>
                </a:cubicBezTo>
                <a:close/>
              </a:path>
            </a:pathLst>
          </a:custGeom>
          <a:solidFill>
            <a:srgbClr val="E1CCA0"/>
          </a:solidFill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1A56DC8-4CCE-49CA-A2F3-1E1C44446193}"/>
              </a:ext>
            </a:extLst>
          </p:cNvPr>
          <p:cNvSpPr/>
          <p:nvPr/>
        </p:nvSpPr>
        <p:spPr>
          <a:xfrm>
            <a:off x="5281204" y="2989900"/>
            <a:ext cx="239941" cy="239941"/>
          </a:xfrm>
          <a:custGeom>
            <a:avLst/>
            <a:gdLst>
              <a:gd name="connsiteX0" fmla="*/ 239942 w 239941"/>
              <a:gd name="connsiteY0" fmla="*/ 119971 h 239941"/>
              <a:gd name="connsiteX1" fmla="*/ 119971 w 239941"/>
              <a:gd name="connsiteY1" fmla="*/ 239941 h 239941"/>
              <a:gd name="connsiteX2" fmla="*/ 1 w 239941"/>
              <a:gd name="connsiteY2" fmla="*/ 119971 h 239941"/>
              <a:gd name="connsiteX3" fmla="*/ 119971 w 239941"/>
              <a:gd name="connsiteY3" fmla="*/ 0 h 239941"/>
              <a:gd name="connsiteX4" fmla="*/ 239942 w 239941"/>
              <a:gd name="connsiteY4" fmla="*/ 119971 h 23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941" h="239941">
                <a:moveTo>
                  <a:pt x="239942" y="119971"/>
                </a:moveTo>
                <a:cubicBezTo>
                  <a:pt x="239942" y="186229"/>
                  <a:pt x="186229" y="239941"/>
                  <a:pt x="119971" y="239941"/>
                </a:cubicBezTo>
                <a:cubicBezTo>
                  <a:pt x="53713" y="239941"/>
                  <a:pt x="1" y="186229"/>
                  <a:pt x="1" y="119971"/>
                </a:cubicBezTo>
                <a:cubicBezTo>
                  <a:pt x="1" y="53713"/>
                  <a:pt x="53713" y="0"/>
                  <a:pt x="119971" y="0"/>
                </a:cubicBezTo>
                <a:cubicBezTo>
                  <a:pt x="186229" y="0"/>
                  <a:pt x="239942" y="53713"/>
                  <a:pt x="239942" y="119971"/>
                </a:cubicBezTo>
                <a:close/>
              </a:path>
            </a:pathLst>
          </a:custGeom>
          <a:solidFill>
            <a:srgbClr val="FFFEE9"/>
          </a:solidFill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A6C3F50-5AFE-4A4F-8967-955EFEF46929}"/>
              </a:ext>
            </a:extLst>
          </p:cNvPr>
          <p:cNvSpPr/>
          <p:nvPr/>
        </p:nvSpPr>
        <p:spPr>
          <a:xfrm>
            <a:off x="7067901" y="1705755"/>
            <a:ext cx="235993" cy="580749"/>
          </a:xfrm>
          <a:custGeom>
            <a:avLst/>
            <a:gdLst>
              <a:gd name="connsiteX0" fmla="*/ 0 w 235993"/>
              <a:gd name="connsiteY0" fmla="*/ 0 h 580749"/>
              <a:gd name="connsiteX1" fmla="*/ 235993 w 235993"/>
              <a:gd name="connsiteY1" fmla="*/ 0 h 580749"/>
              <a:gd name="connsiteX2" fmla="*/ 235993 w 235993"/>
              <a:gd name="connsiteY2" fmla="*/ 580750 h 580749"/>
              <a:gd name="connsiteX3" fmla="*/ 0 w 235993"/>
              <a:gd name="connsiteY3" fmla="*/ 580750 h 58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993" h="580749">
                <a:moveTo>
                  <a:pt x="0" y="0"/>
                </a:moveTo>
                <a:lnTo>
                  <a:pt x="235993" y="0"/>
                </a:lnTo>
                <a:lnTo>
                  <a:pt x="235993" y="580750"/>
                </a:lnTo>
                <a:lnTo>
                  <a:pt x="0" y="580750"/>
                </a:lnTo>
                <a:close/>
              </a:path>
            </a:pathLst>
          </a:custGeom>
          <a:solidFill>
            <a:srgbClr val="8A694F"/>
          </a:solidFill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1852CC-440A-4762-B970-4664AAF3E028}"/>
              </a:ext>
            </a:extLst>
          </p:cNvPr>
          <p:cNvSpPr/>
          <p:nvPr/>
        </p:nvSpPr>
        <p:spPr>
          <a:xfrm>
            <a:off x="7067901" y="2800774"/>
            <a:ext cx="235993" cy="567377"/>
          </a:xfrm>
          <a:custGeom>
            <a:avLst/>
            <a:gdLst>
              <a:gd name="connsiteX0" fmla="*/ 0 w 235993"/>
              <a:gd name="connsiteY0" fmla="*/ 0 h 567377"/>
              <a:gd name="connsiteX1" fmla="*/ 235993 w 235993"/>
              <a:gd name="connsiteY1" fmla="*/ 0 h 567377"/>
              <a:gd name="connsiteX2" fmla="*/ 235993 w 235993"/>
              <a:gd name="connsiteY2" fmla="*/ 567377 h 567377"/>
              <a:gd name="connsiteX3" fmla="*/ 0 w 235993"/>
              <a:gd name="connsiteY3" fmla="*/ 567377 h 567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993" h="567377">
                <a:moveTo>
                  <a:pt x="0" y="0"/>
                </a:moveTo>
                <a:lnTo>
                  <a:pt x="235993" y="0"/>
                </a:lnTo>
                <a:lnTo>
                  <a:pt x="235993" y="567377"/>
                </a:lnTo>
                <a:lnTo>
                  <a:pt x="0" y="567377"/>
                </a:lnTo>
                <a:close/>
              </a:path>
            </a:pathLst>
          </a:custGeom>
          <a:solidFill>
            <a:srgbClr val="E1CCA0"/>
          </a:solidFill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33D2130-8A78-43B3-8835-28240CD2A1C9}"/>
              </a:ext>
            </a:extLst>
          </p:cNvPr>
          <p:cNvSpPr/>
          <p:nvPr/>
        </p:nvSpPr>
        <p:spPr>
          <a:xfrm>
            <a:off x="7067901" y="3904581"/>
            <a:ext cx="235993" cy="564575"/>
          </a:xfrm>
          <a:custGeom>
            <a:avLst/>
            <a:gdLst>
              <a:gd name="connsiteX0" fmla="*/ 0 w 235993"/>
              <a:gd name="connsiteY0" fmla="*/ 0 h 564575"/>
              <a:gd name="connsiteX1" fmla="*/ 235993 w 235993"/>
              <a:gd name="connsiteY1" fmla="*/ 0 h 564575"/>
              <a:gd name="connsiteX2" fmla="*/ 235993 w 235993"/>
              <a:gd name="connsiteY2" fmla="*/ 564575 h 564575"/>
              <a:gd name="connsiteX3" fmla="*/ 0 w 235993"/>
              <a:gd name="connsiteY3" fmla="*/ 564575 h 56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993" h="564575">
                <a:moveTo>
                  <a:pt x="0" y="0"/>
                </a:moveTo>
                <a:lnTo>
                  <a:pt x="235993" y="0"/>
                </a:lnTo>
                <a:lnTo>
                  <a:pt x="235993" y="564575"/>
                </a:lnTo>
                <a:lnTo>
                  <a:pt x="0" y="564575"/>
                </a:lnTo>
                <a:close/>
              </a:path>
            </a:pathLst>
          </a:custGeom>
          <a:solidFill>
            <a:srgbClr val="FFFEE9"/>
          </a:solidFill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5B76E04-6EF1-4871-BC0F-B991F768DB26}"/>
              </a:ext>
            </a:extLst>
          </p:cNvPr>
          <p:cNvSpPr/>
          <p:nvPr/>
        </p:nvSpPr>
        <p:spPr>
          <a:xfrm>
            <a:off x="7627892" y="1705755"/>
            <a:ext cx="3600394" cy="631820"/>
          </a:xfrm>
          <a:custGeom>
            <a:avLst/>
            <a:gdLst>
              <a:gd name="connsiteX0" fmla="*/ 0 w 3600394"/>
              <a:gd name="connsiteY0" fmla="*/ 0 h 631820"/>
              <a:gd name="connsiteX1" fmla="*/ 3600394 w 3600394"/>
              <a:gd name="connsiteY1" fmla="*/ 0 h 631820"/>
              <a:gd name="connsiteX2" fmla="*/ 3600394 w 3600394"/>
              <a:gd name="connsiteY2" fmla="*/ 631820 h 631820"/>
              <a:gd name="connsiteX3" fmla="*/ 0 w 3600394"/>
              <a:gd name="connsiteY3" fmla="*/ 631820 h 6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394" h="631820">
                <a:moveTo>
                  <a:pt x="0" y="0"/>
                </a:moveTo>
                <a:lnTo>
                  <a:pt x="3600394" y="0"/>
                </a:lnTo>
                <a:lnTo>
                  <a:pt x="3600394" y="631820"/>
                </a:lnTo>
                <a:lnTo>
                  <a:pt x="0" y="631820"/>
                </a:lnTo>
                <a:close/>
              </a:path>
            </a:pathLst>
          </a:custGeom>
          <a:noFill/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1">
            <a:extLst>
              <a:ext uri="{FF2B5EF4-FFF2-40B4-BE49-F238E27FC236}">
                <a16:creationId xmlns:a16="http://schemas.microsoft.com/office/drawing/2014/main" id="{9E7B4878-1D57-4E86-A55B-99D6FDF4DA0D}"/>
              </a:ext>
            </a:extLst>
          </p:cNvPr>
          <p:cNvGrpSpPr/>
          <p:nvPr/>
        </p:nvGrpSpPr>
        <p:grpSpPr>
          <a:xfrm>
            <a:off x="9596201" y="5190286"/>
            <a:ext cx="2596053" cy="1661344"/>
            <a:chOff x="9596201" y="5190286"/>
            <a:chExt cx="2596053" cy="1661344"/>
          </a:xfrm>
          <a:noFill/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FAE9B3D-1A90-4043-BA9A-B41075EF19A4}"/>
                </a:ext>
              </a:extLst>
            </p:cNvPr>
            <p:cNvSpPr/>
            <p:nvPr/>
          </p:nvSpPr>
          <p:spPr>
            <a:xfrm>
              <a:off x="9596201" y="5190286"/>
              <a:ext cx="2579496" cy="1640839"/>
            </a:xfrm>
            <a:custGeom>
              <a:avLst/>
              <a:gdLst>
                <a:gd name="connsiteX0" fmla="*/ 0 w 2579496"/>
                <a:gd name="connsiteY0" fmla="*/ 1640840 h 1640839"/>
                <a:gd name="connsiteX1" fmla="*/ 1162009 w 2579496"/>
                <a:gd name="connsiteY1" fmla="*/ 280153 h 1640839"/>
                <a:gd name="connsiteX2" fmla="*/ 1857890 w 2579496"/>
                <a:gd name="connsiteY2" fmla="*/ 14868 h 1640839"/>
                <a:gd name="connsiteX3" fmla="*/ 2579497 w 2579496"/>
                <a:gd name="connsiteY3" fmla="*/ 133438 h 164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9496" h="1640839">
                  <a:moveTo>
                    <a:pt x="0" y="1640840"/>
                  </a:moveTo>
                  <a:cubicBezTo>
                    <a:pt x="189253" y="1044298"/>
                    <a:pt x="645702" y="579316"/>
                    <a:pt x="1162009" y="280153"/>
                  </a:cubicBezTo>
                  <a:cubicBezTo>
                    <a:pt x="1379791" y="153942"/>
                    <a:pt x="1612855" y="52184"/>
                    <a:pt x="1857890" y="14868"/>
                  </a:cubicBezTo>
                  <a:cubicBezTo>
                    <a:pt x="2102926" y="-22448"/>
                    <a:pt x="2361334" y="8118"/>
                    <a:pt x="2579497" y="133438"/>
                  </a:cubicBezTo>
                </a:path>
              </a:pathLst>
            </a:custGeom>
            <a:noFill/>
            <a:ln w="1655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13851CB-42C2-437A-A847-E43B43C46209}"/>
                </a:ext>
              </a:extLst>
            </p:cNvPr>
            <p:cNvSpPr/>
            <p:nvPr/>
          </p:nvSpPr>
          <p:spPr>
            <a:xfrm>
              <a:off x="9887213" y="5472124"/>
              <a:ext cx="2295107" cy="1361676"/>
            </a:xfrm>
            <a:custGeom>
              <a:avLst/>
              <a:gdLst>
                <a:gd name="connsiteX0" fmla="*/ 0 w 2295107"/>
                <a:gd name="connsiteY0" fmla="*/ 1361677 h 1361676"/>
                <a:gd name="connsiteX1" fmla="*/ 190271 w 2295107"/>
                <a:gd name="connsiteY1" fmla="*/ 892875 h 1361676"/>
                <a:gd name="connsiteX2" fmla="*/ 1955955 w 2295107"/>
                <a:gd name="connsiteY2" fmla="*/ 4302 h 1361676"/>
                <a:gd name="connsiteX3" fmla="*/ 2295108 w 2295107"/>
                <a:gd name="connsiteY3" fmla="*/ 102622 h 1361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5107" h="1361676">
                  <a:moveTo>
                    <a:pt x="0" y="1361677"/>
                  </a:moveTo>
                  <a:cubicBezTo>
                    <a:pt x="15028" y="1189872"/>
                    <a:pt x="95772" y="1032458"/>
                    <a:pt x="190271" y="892875"/>
                  </a:cubicBezTo>
                  <a:cubicBezTo>
                    <a:pt x="589537" y="303974"/>
                    <a:pt x="1279177" y="-43075"/>
                    <a:pt x="1955955" y="4302"/>
                  </a:cubicBezTo>
                  <a:cubicBezTo>
                    <a:pt x="2074143" y="12580"/>
                    <a:pt x="2195642" y="33594"/>
                    <a:pt x="2295108" y="102622"/>
                  </a:cubicBezTo>
                </a:path>
              </a:pathLst>
            </a:custGeom>
            <a:noFill/>
            <a:ln w="1655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F5D3ADE-1CDA-4427-930B-639236FCB71F}"/>
                </a:ext>
              </a:extLst>
            </p:cNvPr>
            <p:cNvSpPr/>
            <p:nvPr/>
          </p:nvSpPr>
          <p:spPr>
            <a:xfrm>
              <a:off x="10197455" y="5769737"/>
              <a:ext cx="1994799" cy="1081893"/>
            </a:xfrm>
            <a:custGeom>
              <a:avLst/>
              <a:gdLst>
                <a:gd name="connsiteX0" fmla="*/ 0 w 1994799"/>
                <a:gd name="connsiteY0" fmla="*/ 1081894 h 1081893"/>
                <a:gd name="connsiteX1" fmla="*/ 559226 w 1994799"/>
                <a:gd name="connsiteY1" fmla="*/ 361433 h 1081893"/>
                <a:gd name="connsiteX2" fmla="*/ 853422 w 1994799"/>
                <a:gd name="connsiteY2" fmla="*/ 139449 h 1081893"/>
                <a:gd name="connsiteX3" fmla="*/ 996826 w 1994799"/>
                <a:gd name="connsiteY3" fmla="*/ 83794 h 1081893"/>
                <a:gd name="connsiteX4" fmla="*/ 1994799 w 1994799"/>
                <a:gd name="connsiteY4" fmla="*/ 55011 h 1081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4799" h="1081893">
                  <a:moveTo>
                    <a:pt x="0" y="1081894"/>
                  </a:moveTo>
                  <a:cubicBezTo>
                    <a:pt x="100230" y="784260"/>
                    <a:pt x="334186" y="565714"/>
                    <a:pt x="559226" y="361433"/>
                  </a:cubicBezTo>
                  <a:cubicBezTo>
                    <a:pt x="651051" y="278014"/>
                    <a:pt x="744404" y="193830"/>
                    <a:pt x="853422" y="139449"/>
                  </a:cubicBezTo>
                  <a:cubicBezTo>
                    <a:pt x="899525" y="116397"/>
                    <a:pt x="948049" y="99077"/>
                    <a:pt x="996826" y="83794"/>
                  </a:cubicBezTo>
                  <a:cubicBezTo>
                    <a:pt x="1319932" y="-17073"/>
                    <a:pt x="1667109" y="-27134"/>
                    <a:pt x="1994799" y="55011"/>
                  </a:cubicBezTo>
                </a:path>
              </a:pathLst>
            </a:custGeom>
            <a:noFill/>
            <a:ln w="1655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6E29590-BB77-4FE1-BC94-B17F7E6D1B58}"/>
                </a:ext>
              </a:extLst>
            </p:cNvPr>
            <p:cNvSpPr/>
            <p:nvPr/>
          </p:nvSpPr>
          <p:spPr>
            <a:xfrm>
              <a:off x="10533297" y="5995921"/>
              <a:ext cx="1643548" cy="850869"/>
            </a:xfrm>
            <a:custGeom>
              <a:avLst/>
              <a:gdLst>
                <a:gd name="connsiteX0" fmla="*/ 0 w 1643548"/>
                <a:gd name="connsiteY0" fmla="*/ 850870 h 850869"/>
                <a:gd name="connsiteX1" fmla="*/ 708617 w 1643548"/>
                <a:gd name="connsiteY1" fmla="*/ 155881 h 850869"/>
                <a:gd name="connsiteX2" fmla="*/ 1643548 w 1643548"/>
                <a:gd name="connsiteY2" fmla="*/ 72462 h 8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3548" h="850869">
                  <a:moveTo>
                    <a:pt x="0" y="850870"/>
                  </a:moveTo>
                  <a:cubicBezTo>
                    <a:pt x="192055" y="572339"/>
                    <a:pt x="422317" y="315587"/>
                    <a:pt x="708617" y="155881"/>
                  </a:cubicBezTo>
                  <a:cubicBezTo>
                    <a:pt x="994916" y="-3825"/>
                    <a:pt x="1344131" y="-56551"/>
                    <a:pt x="1643548" y="72462"/>
                  </a:cubicBezTo>
                </a:path>
              </a:pathLst>
            </a:custGeom>
            <a:noFill/>
            <a:ln w="1655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CDA5C1B-0BAB-4779-8DFD-2AC7088D2F05}"/>
                </a:ext>
              </a:extLst>
            </p:cNvPr>
            <p:cNvSpPr/>
            <p:nvPr/>
          </p:nvSpPr>
          <p:spPr>
            <a:xfrm>
              <a:off x="10901742" y="6343380"/>
              <a:ext cx="1283507" cy="499718"/>
            </a:xfrm>
            <a:custGeom>
              <a:avLst/>
              <a:gdLst>
                <a:gd name="connsiteX0" fmla="*/ 0 w 1283507"/>
                <a:gd name="connsiteY0" fmla="*/ 499718 h 499718"/>
                <a:gd name="connsiteX1" fmla="*/ 590939 w 1283507"/>
                <a:gd name="connsiteY1" fmla="*/ 92811 h 499718"/>
                <a:gd name="connsiteX2" fmla="*/ 1283508 w 1283507"/>
                <a:gd name="connsiteY2" fmla="*/ 30915 h 499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83507" h="499718">
                  <a:moveTo>
                    <a:pt x="0" y="499718"/>
                  </a:moveTo>
                  <a:cubicBezTo>
                    <a:pt x="174861" y="330587"/>
                    <a:pt x="371247" y="183489"/>
                    <a:pt x="590939" y="92811"/>
                  </a:cubicBezTo>
                  <a:cubicBezTo>
                    <a:pt x="810629" y="2260"/>
                    <a:pt x="1055029" y="-29325"/>
                    <a:pt x="1283508" y="30915"/>
                  </a:cubicBezTo>
                </a:path>
              </a:pathLst>
            </a:custGeom>
            <a:noFill/>
            <a:ln w="1655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ABDE195-851E-42A4-BC5D-BC0A1467E903}"/>
                </a:ext>
              </a:extLst>
            </p:cNvPr>
            <p:cNvSpPr/>
            <p:nvPr/>
          </p:nvSpPr>
          <p:spPr>
            <a:xfrm>
              <a:off x="11396398" y="6598934"/>
              <a:ext cx="788468" cy="252059"/>
            </a:xfrm>
            <a:custGeom>
              <a:avLst/>
              <a:gdLst>
                <a:gd name="connsiteX0" fmla="*/ 0 w 788468"/>
                <a:gd name="connsiteY0" fmla="*/ 252060 h 252059"/>
                <a:gd name="connsiteX1" fmla="*/ 367426 w 788468"/>
                <a:gd name="connsiteY1" fmla="*/ 36061 h 252059"/>
                <a:gd name="connsiteX2" fmla="*/ 788469 w 788468"/>
                <a:gd name="connsiteY2" fmla="*/ 6387 h 252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8468" h="252059">
                  <a:moveTo>
                    <a:pt x="0" y="252060"/>
                  </a:moveTo>
                  <a:cubicBezTo>
                    <a:pt x="99975" y="144698"/>
                    <a:pt x="230517" y="73632"/>
                    <a:pt x="367426" y="36061"/>
                  </a:cubicBezTo>
                  <a:cubicBezTo>
                    <a:pt x="504335" y="-1509"/>
                    <a:pt x="647612" y="-6476"/>
                    <a:pt x="788469" y="6387"/>
                  </a:cubicBezTo>
                </a:path>
              </a:pathLst>
            </a:custGeom>
            <a:noFill/>
            <a:ln w="1655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1">
            <a:extLst>
              <a:ext uri="{FF2B5EF4-FFF2-40B4-BE49-F238E27FC236}">
                <a16:creationId xmlns:a16="http://schemas.microsoft.com/office/drawing/2014/main" id="{9E7B4878-1D57-4E86-A55B-99D6FDF4DA0D}"/>
              </a:ext>
            </a:extLst>
          </p:cNvPr>
          <p:cNvGrpSpPr/>
          <p:nvPr/>
        </p:nvGrpSpPr>
        <p:grpSpPr>
          <a:xfrm>
            <a:off x="1916213" y="1480057"/>
            <a:ext cx="5535208" cy="4634150"/>
            <a:chOff x="1916213" y="1480057"/>
            <a:chExt cx="5535208" cy="463415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B4636FA-62D6-47DA-AB79-CB77662DEDBB}"/>
                </a:ext>
              </a:extLst>
            </p:cNvPr>
            <p:cNvSpPr txBox="1"/>
            <p:nvPr/>
          </p:nvSpPr>
          <p:spPr>
            <a:xfrm>
              <a:off x="1942947" y="1480057"/>
              <a:ext cx="9834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pc="0" baseline="0" dirty="0">
                  <a:solidFill>
                    <a:srgbClr val="8A694F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Lorem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D9E8205-BC88-4F4A-B184-6A8C51120053}"/>
                </a:ext>
              </a:extLst>
            </p:cNvPr>
            <p:cNvSpPr txBox="1"/>
            <p:nvPr/>
          </p:nvSpPr>
          <p:spPr>
            <a:xfrm>
              <a:off x="6410751" y="5714097"/>
              <a:ext cx="10406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spc="0" baseline="0" dirty="0">
                  <a:solidFill>
                    <a:srgbClr val="8A694F"/>
                  </a:solidFill>
                  <a:latin typeface="Arial Black" panose="020B0A04020102020204" pitchFamily="34" charset="0"/>
                  <a:cs typeface="Arial" panose="020B0604020202020204" pitchFamily="34" charset="0"/>
                  <a:sym typeface="Arial"/>
                  <a:rtl val="0"/>
                </a:rPr>
                <a:t>Ipsum</a:t>
              </a: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BE5DE84-15A6-41DD-8339-E15ED549D382}"/>
                </a:ext>
              </a:extLst>
            </p:cNvPr>
            <p:cNvSpPr/>
            <p:nvPr/>
          </p:nvSpPr>
          <p:spPr>
            <a:xfrm>
              <a:off x="2152033" y="5695735"/>
              <a:ext cx="348959" cy="348959"/>
            </a:xfrm>
            <a:custGeom>
              <a:avLst/>
              <a:gdLst>
                <a:gd name="connsiteX0" fmla="*/ 348959 w 348959"/>
                <a:gd name="connsiteY0" fmla="*/ 174480 h 348959"/>
                <a:gd name="connsiteX1" fmla="*/ 174480 w 348959"/>
                <a:gd name="connsiteY1" fmla="*/ 348959 h 348959"/>
                <a:gd name="connsiteX2" fmla="*/ 0 w 348959"/>
                <a:gd name="connsiteY2" fmla="*/ 174480 h 348959"/>
                <a:gd name="connsiteX3" fmla="*/ 174480 w 348959"/>
                <a:gd name="connsiteY3" fmla="*/ 0 h 348959"/>
                <a:gd name="connsiteX4" fmla="*/ 348959 w 348959"/>
                <a:gd name="connsiteY4" fmla="*/ 174480 h 348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8959" h="348959">
                  <a:moveTo>
                    <a:pt x="348959" y="174480"/>
                  </a:moveTo>
                  <a:cubicBezTo>
                    <a:pt x="348959" y="270842"/>
                    <a:pt x="270842" y="348959"/>
                    <a:pt x="174480" y="348959"/>
                  </a:cubicBezTo>
                  <a:cubicBezTo>
                    <a:pt x="78117" y="348959"/>
                    <a:pt x="0" y="270842"/>
                    <a:pt x="0" y="174480"/>
                  </a:cubicBezTo>
                  <a:cubicBezTo>
                    <a:pt x="0" y="78117"/>
                    <a:pt x="78117" y="0"/>
                    <a:pt x="174480" y="0"/>
                  </a:cubicBezTo>
                  <a:cubicBezTo>
                    <a:pt x="270842" y="0"/>
                    <a:pt x="348959" y="78117"/>
                    <a:pt x="348959" y="174480"/>
                  </a:cubicBezTo>
                  <a:close/>
                </a:path>
              </a:pathLst>
            </a:custGeom>
            <a:solidFill>
              <a:srgbClr val="8A694F"/>
            </a:solidFill>
            <a:ln w="127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21B96F1-EFE8-4818-BF30-50AEE09CD811}"/>
                </a:ext>
              </a:extLst>
            </p:cNvPr>
            <p:cNvSpPr/>
            <p:nvPr/>
          </p:nvSpPr>
          <p:spPr>
            <a:xfrm>
              <a:off x="2254046" y="1890551"/>
              <a:ext cx="145696" cy="145696"/>
            </a:xfrm>
            <a:custGeom>
              <a:avLst/>
              <a:gdLst>
                <a:gd name="connsiteX0" fmla="*/ 145697 w 145696"/>
                <a:gd name="connsiteY0" fmla="*/ 72848 h 145696"/>
                <a:gd name="connsiteX1" fmla="*/ 72848 w 145696"/>
                <a:gd name="connsiteY1" fmla="*/ 145697 h 145696"/>
                <a:gd name="connsiteX2" fmla="*/ 0 w 145696"/>
                <a:gd name="connsiteY2" fmla="*/ 72848 h 145696"/>
                <a:gd name="connsiteX3" fmla="*/ 72848 w 145696"/>
                <a:gd name="connsiteY3" fmla="*/ 0 h 145696"/>
                <a:gd name="connsiteX4" fmla="*/ 145697 w 145696"/>
                <a:gd name="connsiteY4" fmla="*/ 72848 h 14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696" h="145696">
                  <a:moveTo>
                    <a:pt x="145697" y="72848"/>
                  </a:moveTo>
                  <a:cubicBezTo>
                    <a:pt x="145697" y="113081"/>
                    <a:pt x="113081" y="145697"/>
                    <a:pt x="72848" y="145697"/>
                  </a:cubicBezTo>
                  <a:cubicBezTo>
                    <a:pt x="32615" y="145697"/>
                    <a:pt x="0" y="113081"/>
                    <a:pt x="0" y="72848"/>
                  </a:cubicBezTo>
                  <a:cubicBezTo>
                    <a:pt x="0" y="32615"/>
                    <a:pt x="32615" y="0"/>
                    <a:pt x="72848" y="0"/>
                  </a:cubicBezTo>
                  <a:cubicBezTo>
                    <a:pt x="113081" y="0"/>
                    <a:pt x="145697" y="32615"/>
                    <a:pt x="145697" y="72848"/>
                  </a:cubicBezTo>
                  <a:close/>
                </a:path>
              </a:pathLst>
            </a:custGeom>
            <a:noFill/>
            <a:ln w="19447" cap="rnd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035728F-A994-454B-AEBA-9FCB42EA96A5}"/>
                </a:ext>
              </a:extLst>
            </p:cNvPr>
            <p:cNvSpPr/>
            <p:nvPr/>
          </p:nvSpPr>
          <p:spPr>
            <a:xfrm>
              <a:off x="6201616" y="5822201"/>
              <a:ext cx="145696" cy="145696"/>
            </a:xfrm>
            <a:custGeom>
              <a:avLst/>
              <a:gdLst>
                <a:gd name="connsiteX0" fmla="*/ 145697 w 145696"/>
                <a:gd name="connsiteY0" fmla="*/ 72849 h 145696"/>
                <a:gd name="connsiteX1" fmla="*/ 72849 w 145696"/>
                <a:gd name="connsiteY1" fmla="*/ 145697 h 145696"/>
                <a:gd name="connsiteX2" fmla="*/ 1 w 145696"/>
                <a:gd name="connsiteY2" fmla="*/ 72849 h 145696"/>
                <a:gd name="connsiteX3" fmla="*/ 72849 w 145696"/>
                <a:gd name="connsiteY3" fmla="*/ 0 h 145696"/>
                <a:gd name="connsiteX4" fmla="*/ 145697 w 145696"/>
                <a:gd name="connsiteY4" fmla="*/ 72849 h 14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696" h="145696">
                  <a:moveTo>
                    <a:pt x="145697" y="72849"/>
                  </a:moveTo>
                  <a:cubicBezTo>
                    <a:pt x="145697" y="113082"/>
                    <a:pt x="113082" y="145697"/>
                    <a:pt x="72849" y="145697"/>
                  </a:cubicBezTo>
                  <a:cubicBezTo>
                    <a:pt x="32616" y="145697"/>
                    <a:pt x="1" y="113082"/>
                    <a:pt x="1" y="72849"/>
                  </a:cubicBezTo>
                  <a:cubicBezTo>
                    <a:pt x="1" y="32616"/>
                    <a:pt x="32616" y="0"/>
                    <a:pt x="72849" y="0"/>
                  </a:cubicBezTo>
                  <a:cubicBezTo>
                    <a:pt x="113082" y="0"/>
                    <a:pt x="145697" y="32616"/>
                    <a:pt x="145697" y="72849"/>
                  </a:cubicBezTo>
                  <a:close/>
                </a:path>
              </a:pathLst>
            </a:custGeom>
            <a:noFill/>
            <a:ln w="19447" cap="rnd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68D50F7-AFD3-4C57-9A9C-EB61A3AC1424}"/>
                </a:ext>
              </a:extLst>
            </p:cNvPr>
            <p:cNvSpPr txBox="1"/>
            <p:nvPr/>
          </p:nvSpPr>
          <p:spPr>
            <a:xfrm>
              <a:off x="1919876" y="4845089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400" spc="0" baseline="0">
                  <a:solidFill>
                    <a:srgbClr val="8A694F"/>
                  </a:solidFill>
                  <a:latin typeface="Arial"/>
                  <a:cs typeface="Arial"/>
                  <a:sym typeface="Arial"/>
                  <a:rtl val="0"/>
                </a:rPr>
                <a:t>1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D09A040-BEBC-41E1-9C27-4C9B264F72FC}"/>
                </a:ext>
              </a:extLst>
            </p:cNvPr>
            <p:cNvSpPr txBox="1"/>
            <p:nvPr/>
          </p:nvSpPr>
          <p:spPr>
            <a:xfrm>
              <a:off x="1917487" y="39979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400" spc="0" baseline="0">
                  <a:solidFill>
                    <a:srgbClr val="8A694F"/>
                  </a:solidFill>
                  <a:latin typeface="Arial"/>
                  <a:cs typeface="Arial"/>
                  <a:sym typeface="Arial"/>
                  <a:rtl val="0"/>
                </a:rPr>
                <a:t>2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568A866-D6E3-4800-83D5-FE2B6EC18170}"/>
                </a:ext>
              </a:extLst>
            </p:cNvPr>
            <p:cNvSpPr txBox="1"/>
            <p:nvPr/>
          </p:nvSpPr>
          <p:spPr>
            <a:xfrm>
              <a:off x="1918387" y="308248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400" spc="0" baseline="0">
                  <a:solidFill>
                    <a:srgbClr val="8A694F"/>
                  </a:solidFill>
                  <a:latin typeface="Arial"/>
                  <a:cs typeface="Arial"/>
                  <a:sym typeface="Arial"/>
                  <a:rtl val="0"/>
                </a:rPr>
                <a:t>3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BBD9288-3E5E-46C1-A043-F11BBF3EFD29}"/>
                </a:ext>
              </a:extLst>
            </p:cNvPr>
            <p:cNvSpPr txBox="1"/>
            <p:nvPr/>
          </p:nvSpPr>
          <p:spPr>
            <a:xfrm>
              <a:off x="1916213" y="221229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400" spc="0" baseline="0" dirty="0">
                  <a:solidFill>
                    <a:srgbClr val="8A694F"/>
                  </a:solidFill>
                  <a:latin typeface="Arial"/>
                  <a:cs typeface="Arial"/>
                  <a:sym typeface="Arial"/>
                  <a:rtl val="0"/>
                </a:rPr>
                <a:t>4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770D6DE-5C8C-4B57-BB84-02A7B783D3C5}"/>
                </a:ext>
              </a:extLst>
            </p:cNvPr>
            <p:cNvSpPr/>
            <p:nvPr/>
          </p:nvSpPr>
          <p:spPr>
            <a:xfrm>
              <a:off x="3122624" y="4213549"/>
              <a:ext cx="239941" cy="1704424"/>
            </a:xfrm>
            <a:custGeom>
              <a:avLst/>
              <a:gdLst>
                <a:gd name="connsiteX0" fmla="*/ 119970 w 239941"/>
                <a:gd name="connsiteY0" fmla="*/ 1704424 h 1704424"/>
                <a:gd name="connsiteX1" fmla="*/ 119970 w 239941"/>
                <a:gd name="connsiteY1" fmla="*/ 1704424 h 1704424"/>
                <a:gd name="connsiteX2" fmla="*/ 0 w 239941"/>
                <a:gd name="connsiteY2" fmla="*/ 1584453 h 1704424"/>
                <a:gd name="connsiteX3" fmla="*/ 0 w 239941"/>
                <a:gd name="connsiteY3" fmla="*/ 119971 h 1704424"/>
                <a:gd name="connsiteX4" fmla="*/ 119970 w 239941"/>
                <a:gd name="connsiteY4" fmla="*/ 0 h 1704424"/>
                <a:gd name="connsiteX5" fmla="*/ 119970 w 239941"/>
                <a:gd name="connsiteY5" fmla="*/ 0 h 1704424"/>
                <a:gd name="connsiteX6" fmla="*/ 239941 w 239941"/>
                <a:gd name="connsiteY6" fmla="*/ 119971 h 1704424"/>
                <a:gd name="connsiteX7" fmla="*/ 239941 w 239941"/>
                <a:gd name="connsiteY7" fmla="*/ 1584453 h 1704424"/>
                <a:gd name="connsiteX8" fmla="*/ 119970 w 239941"/>
                <a:gd name="connsiteY8" fmla="*/ 1704424 h 1704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941" h="1704424">
                  <a:moveTo>
                    <a:pt x="119970" y="1704424"/>
                  </a:moveTo>
                  <a:lnTo>
                    <a:pt x="119970" y="1704424"/>
                  </a:lnTo>
                  <a:cubicBezTo>
                    <a:pt x="53999" y="1704424"/>
                    <a:pt x="0" y="1650425"/>
                    <a:pt x="0" y="1584453"/>
                  </a:cubicBezTo>
                  <a:lnTo>
                    <a:pt x="0" y="119971"/>
                  </a:lnTo>
                  <a:cubicBezTo>
                    <a:pt x="0" y="54000"/>
                    <a:pt x="53999" y="0"/>
                    <a:pt x="119970" y="0"/>
                  </a:cubicBezTo>
                  <a:lnTo>
                    <a:pt x="119970" y="0"/>
                  </a:lnTo>
                  <a:cubicBezTo>
                    <a:pt x="185942" y="0"/>
                    <a:pt x="239941" y="54000"/>
                    <a:pt x="239941" y="119971"/>
                  </a:cubicBezTo>
                  <a:lnTo>
                    <a:pt x="239941" y="1584453"/>
                  </a:lnTo>
                  <a:cubicBezTo>
                    <a:pt x="239941" y="1650425"/>
                    <a:pt x="185942" y="1704424"/>
                    <a:pt x="119970" y="1704424"/>
                  </a:cubicBezTo>
                  <a:close/>
                </a:path>
              </a:pathLst>
            </a:custGeom>
            <a:solidFill>
              <a:srgbClr val="8A694F"/>
            </a:solidFill>
            <a:ln w="127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732A286-99FB-4447-9AE3-C583E79048A8}"/>
                </a:ext>
              </a:extLst>
            </p:cNvPr>
            <p:cNvSpPr/>
            <p:nvPr/>
          </p:nvSpPr>
          <p:spPr>
            <a:xfrm>
              <a:off x="4192808" y="2874641"/>
              <a:ext cx="239941" cy="3043332"/>
            </a:xfrm>
            <a:custGeom>
              <a:avLst/>
              <a:gdLst>
                <a:gd name="connsiteX0" fmla="*/ 119970 w 239941"/>
                <a:gd name="connsiteY0" fmla="*/ 3043332 h 3043332"/>
                <a:gd name="connsiteX1" fmla="*/ 119970 w 239941"/>
                <a:gd name="connsiteY1" fmla="*/ 3043332 h 3043332"/>
                <a:gd name="connsiteX2" fmla="*/ 0 w 239941"/>
                <a:gd name="connsiteY2" fmla="*/ 2923362 h 3043332"/>
                <a:gd name="connsiteX3" fmla="*/ 0 w 239941"/>
                <a:gd name="connsiteY3" fmla="*/ 119971 h 3043332"/>
                <a:gd name="connsiteX4" fmla="*/ 119970 w 239941"/>
                <a:gd name="connsiteY4" fmla="*/ 0 h 3043332"/>
                <a:gd name="connsiteX5" fmla="*/ 119970 w 239941"/>
                <a:gd name="connsiteY5" fmla="*/ 0 h 3043332"/>
                <a:gd name="connsiteX6" fmla="*/ 239941 w 239941"/>
                <a:gd name="connsiteY6" fmla="*/ 119971 h 3043332"/>
                <a:gd name="connsiteX7" fmla="*/ 239941 w 239941"/>
                <a:gd name="connsiteY7" fmla="*/ 2923362 h 3043332"/>
                <a:gd name="connsiteX8" fmla="*/ 119970 w 239941"/>
                <a:gd name="connsiteY8" fmla="*/ 3043332 h 304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941" h="3043332">
                  <a:moveTo>
                    <a:pt x="119970" y="3043332"/>
                  </a:moveTo>
                  <a:lnTo>
                    <a:pt x="119970" y="3043332"/>
                  </a:lnTo>
                  <a:cubicBezTo>
                    <a:pt x="53999" y="3043332"/>
                    <a:pt x="0" y="2989333"/>
                    <a:pt x="0" y="2923362"/>
                  </a:cubicBezTo>
                  <a:lnTo>
                    <a:pt x="0" y="119971"/>
                  </a:lnTo>
                  <a:cubicBezTo>
                    <a:pt x="0" y="54000"/>
                    <a:pt x="53999" y="0"/>
                    <a:pt x="119970" y="0"/>
                  </a:cubicBezTo>
                  <a:lnTo>
                    <a:pt x="119970" y="0"/>
                  </a:lnTo>
                  <a:cubicBezTo>
                    <a:pt x="185942" y="0"/>
                    <a:pt x="239941" y="54000"/>
                    <a:pt x="239941" y="119971"/>
                  </a:cubicBezTo>
                  <a:lnTo>
                    <a:pt x="239941" y="2923362"/>
                  </a:lnTo>
                  <a:cubicBezTo>
                    <a:pt x="239941" y="2989333"/>
                    <a:pt x="185942" y="3043332"/>
                    <a:pt x="119970" y="3043332"/>
                  </a:cubicBezTo>
                  <a:close/>
                </a:path>
              </a:pathLst>
            </a:custGeom>
            <a:solidFill>
              <a:srgbClr val="E1CCA0"/>
            </a:solidFill>
            <a:ln w="127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E253DD4-C3F5-429D-A360-EC8ABBFE30F6}"/>
                </a:ext>
              </a:extLst>
            </p:cNvPr>
            <p:cNvSpPr/>
            <p:nvPr/>
          </p:nvSpPr>
          <p:spPr>
            <a:xfrm>
              <a:off x="5281204" y="3330581"/>
              <a:ext cx="239814" cy="2568034"/>
            </a:xfrm>
            <a:custGeom>
              <a:avLst/>
              <a:gdLst>
                <a:gd name="connsiteX0" fmla="*/ 129650 w 239814"/>
                <a:gd name="connsiteY0" fmla="*/ 2568035 h 2568034"/>
                <a:gd name="connsiteX1" fmla="*/ 110164 w 239814"/>
                <a:gd name="connsiteY1" fmla="*/ 2568035 h 2568034"/>
                <a:gd name="connsiteX2" fmla="*/ 0 w 239814"/>
                <a:gd name="connsiteY2" fmla="*/ 2457870 h 2568034"/>
                <a:gd name="connsiteX3" fmla="*/ 0 w 239814"/>
                <a:gd name="connsiteY3" fmla="*/ 110164 h 2568034"/>
                <a:gd name="connsiteX4" fmla="*/ 110164 w 239814"/>
                <a:gd name="connsiteY4" fmla="*/ 0 h 2568034"/>
                <a:gd name="connsiteX5" fmla="*/ 129650 w 239814"/>
                <a:gd name="connsiteY5" fmla="*/ 0 h 2568034"/>
                <a:gd name="connsiteX6" fmla="*/ 239814 w 239814"/>
                <a:gd name="connsiteY6" fmla="*/ 110164 h 2568034"/>
                <a:gd name="connsiteX7" fmla="*/ 239814 w 239814"/>
                <a:gd name="connsiteY7" fmla="*/ 2457870 h 2568034"/>
                <a:gd name="connsiteX8" fmla="*/ 129650 w 239814"/>
                <a:gd name="connsiteY8" fmla="*/ 2568035 h 256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814" h="2568034">
                  <a:moveTo>
                    <a:pt x="129650" y="2568035"/>
                  </a:moveTo>
                  <a:lnTo>
                    <a:pt x="110164" y="2568035"/>
                  </a:lnTo>
                  <a:cubicBezTo>
                    <a:pt x="49542" y="2568035"/>
                    <a:pt x="0" y="2518493"/>
                    <a:pt x="0" y="2457870"/>
                  </a:cubicBezTo>
                  <a:lnTo>
                    <a:pt x="0" y="110164"/>
                  </a:lnTo>
                  <a:cubicBezTo>
                    <a:pt x="0" y="49542"/>
                    <a:pt x="49542" y="0"/>
                    <a:pt x="110164" y="0"/>
                  </a:cubicBezTo>
                  <a:lnTo>
                    <a:pt x="129650" y="0"/>
                  </a:lnTo>
                  <a:cubicBezTo>
                    <a:pt x="190272" y="0"/>
                    <a:pt x="239814" y="49542"/>
                    <a:pt x="239814" y="110164"/>
                  </a:cubicBezTo>
                  <a:lnTo>
                    <a:pt x="239814" y="2457870"/>
                  </a:lnTo>
                  <a:cubicBezTo>
                    <a:pt x="239942" y="2518493"/>
                    <a:pt x="190272" y="2568035"/>
                    <a:pt x="129650" y="2568035"/>
                  </a:cubicBezTo>
                  <a:close/>
                </a:path>
              </a:pathLst>
            </a:custGeom>
            <a:solidFill>
              <a:srgbClr val="FFFEE9"/>
            </a:solidFill>
            <a:ln w="127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5" name="Graphic 1">
              <a:extLst>
                <a:ext uri="{FF2B5EF4-FFF2-40B4-BE49-F238E27FC236}">
                  <a16:creationId xmlns:a16="http://schemas.microsoft.com/office/drawing/2014/main" id="{9E7B4878-1D57-4E86-A55B-99D6FDF4DA0D}"/>
                </a:ext>
              </a:extLst>
            </p:cNvPr>
            <p:cNvGrpSpPr/>
            <p:nvPr/>
          </p:nvGrpSpPr>
          <p:grpSpPr>
            <a:xfrm>
              <a:off x="2326512" y="2041597"/>
              <a:ext cx="3868863" cy="3866188"/>
              <a:chOff x="2326512" y="2041597"/>
              <a:chExt cx="3868863" cy="3866188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9E2C3EA3-00CB-421C-83AD-892F9956D0A0}"/>
                  </a:ext>
                </a:extLst>
              </p:cNvPr>
              <p:cNvSpPr/>
              <p:nvPr/>
            </p:nvSpPr>
            <p:spPr>
              <a:xfrm>
                <a:off x="2326512" y="2041597"/>
                <a:ext cx="12735" cy="3866188"/>
              </a:xfrm>
              <a:custGeom>
                <a:avLst/>
                <a:gdLst>
                  <a:gd name="connsiteX0" fmla="*/ 0 w 12735"/>
                  <a:gd name="connsiteY0" fmla="*/ 0 h 3866188"/>
                  <a:gd name="connsiteX1" fmla="*/ 0 w 12735"/>
                  <a:gd name="connsiteY1" fmla="*/ 3866189 h 3866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735" h="3866188">
                    <a:moveTo>
                      <a:pt x="0" y="0"/>
                    </a:moveTo>
                    <a:lnTo>
                      <a:pt x="0" y="3866189"/>
                    </a:lnTo>
                  </a:path>
                </a:pathLst>
              </a:custGeom>
              <a:ln w="19447" cap="rnd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6B5861E3-4710-4F8D-A096-28D3000C9F51}"/>
                  </a:ext>
                </a:extLst>
              </p:cNvPr>
              <p:cNvSpPr/>
              <p:nvPr/>
            </p:nvSpPr>
            <p:spPr>
              <a:xfrm>
                <a:off x="2329187" y="5907785"/>
                <a:ext cx="3866188" cy="12735"/>
              </a:xfrm>
              <a:custGeom>
                <a:avLst/>
                <a:gdLst>
                  <a:gd name="connsiteX0" fmla="*/ 3866189 w 3866188"/>
                  <a:gd name="connsiteY0" fmla="*/ 0 h 12735"/>
                  <a:gd name="connsiteX1" fmla="*/ 0 w 3866188"/>
                  <a:gd name="connsiteY1" fmla="*/ 0 h 12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66188" h="12735">
                    <a:moveTo>
                      <a:pt x="3866189" y="0"/>
                    </a:moveTo>
                    <a:lnTo>
                      <a:pt x="0" y="0"/>
                    </a:lnTo>
                  </a:path>
                </a:pathLst>
              </a:custGeom>
              <a:ln w="19447" cap="rnd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2874B7AA-63F1-4CAC-8278-410789BC471B}"/>
              </a:ext>
            </a:extLst>
          </p:cNvPr>
          <p:cNvSpPr txBox="1"/>
          <p:nvPr/>
        </p:nvSpPr>
        <p:spPr>
          <a:xfrm>
            <a:off x="7522578" y="744958"/>
            <a:ext cx="3430493" cy="511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9" spc="1404" baseline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07932727-08D5-44F9-9DCE-4C0485177A47}"/>
              </a:ext>
            </a:extLst>
          </p:cNvPr>
          <p:cNvSpPr/>
          <p:nvPr/>
        </p:nvSpPr>
        <p:spPr>
          <a:xfrm>
            <a:off x="7627892" y="2800774"/>
            <a:ext cx="3600394" cy="631820"/>
          </a:xfrm>
          <a:custGeom>
            <a:avLst/>
            <a:gdLst>
              <a:gd name="connsiteX0" fmla="*/ 0 w 3600394"/>
              <a:gd name="connsiteY0" fmla="*/ 0 h 631820"/>
              <a:gd name="connsiteX1" fmla="*/ 3600394 w 3600394"/>
              <a:gd name="connsiteY1" fmla="*/ 0 h 631820"/>
              <a:gd name="connsiteX2" fmla="*/ 3600394 w 3600394"/>
              <a:gd name="connsiteY2" fmla="*/ 631820 h 631820"/>
              <a:gd name="connsiteX3" fmla="*/ 0 w 3600394"/>
              <a:gd name="connsiteY3" fmla="*/ 631820 h 6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394" h="631820">
                <a:moveTo>
                  <a:pt x="0" y="0"/>
                </a:moveTo>
                <a:lnTo>
                  <a:pt x="3600394" y="0"/>
                </a:lnTo>
                <a:lnTo>
                  <a:pt x="3600394" y="631820"/>
                </a:lnTo>
                <a:lnTo>
                  <a:pt x="0" y="631820"/>
                </a:lnTo>
                <a:close/>
              </a:path>
            </a:pathLst>
          </a:custGeom>
          <a:noFill/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CBAAF166-9840-4C07-85BF-01090453CCE9}"/>
              </a:ext>
            </a:extLst>
          </p:cNvPr>
          <p:cNvSpPr/>
          <p:nvPr/>
        </p:nvSpPr>
        <p:spPr>
          <a:xfrm>
            <a:off x="7602420" y="3904581"/>
            <a:ext cx="3600394" cy="631820"/>
          </a:xfrm>
          <a:custGeom>
            <a:avLst/>
            <a:gdLst>
              <a:gd name="connsiteX0" fmla="*/ 0 w 3600394"/>
              <a:gd name="connsiteY0" fmla="*/ 0 h 631820"/>
              <a:gd name="connsiteX1" fmla="*/ 3600394 w 3600394"/>
              <a:gd name="connsiteY1" fmla="*/ 0 h 631820"/>
              <a:gd name="connsiteX2" fmla="*/ 3600394 w 3600394"/>
              <a:gd name="connsiteY2" fmla="*/ 631820 h 631820"/>
              <a:gd name="connsiteX3" fmla="*/ 0 w 3600394"/>
              <a:gd name="connsiteY3" fmla="*/ 631820 h 6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394" h="631820">
                <a:moveTo>
                  <a:pt x="0" y="0"/>
                </a:moveTo>
                <a:lnTo>
                  <a:pt x="3600394" y="0"/>
                </a:lnTo>
                <a:lnTo>
                  <a:pt x="3600394" y="631820"/>
                </a:lnTo>
                <a:lnTo>
                  <a:pt x="0" y="631820"/>
                </a:lnTo>
                <a:close/>
              </a:path>
            </a:pathLst>
          </a:custGeom>
          <a:noFill/>
          <a:ln w="1273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1C010F7-07E4-4115-827B-7B217B849FFA}"/>
              </a:ext>
            </a:extLst>
          </p:cNvPr>
          <p:cNvSpPr txBox="1"/>
          <p:nvPr/>
        </p:nvSpPr>
        <p:spPr>
          <a:xfrm>
            <a:off x="7523333" y="1554290"/>
            <a:ext cx="41457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CA2FE60-4144-49F7-BB70-2F99867679A9}"/>
              </a:ext>
            </a:extLst>
          </p:cNvPr>
          <p:cNvSpPr txBox="1"/>
          <p:nvPr/>
        </p:nvSpPr>
        <p:spPr>
          <a:xfrm>
            <a:off x="7523333" y="2761355"/>
            <a:ext cx="41457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FC37CF8-96B1-4935-B000-64BA80CAFBBB}"/>
              </a:ext>
            </a:extLst>
          </p:cNvPr>
          <p:cNvSpPr txBox="1"/>
          <p:nvPr/>
        </p:nvSpPr>
        <p:spPr>
          <a:xfrm>
            <a:off x="7522578" y="3847238"/>
            <a:ext cx="41457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719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1">
            <a:extLst>
              <a:ext uri="{FF2B5EF4-FFF2-40B4-BE49-F238E27FC236}">
                <a16:creationId xmlns:a16="http://schemas.microsoft.com/office/drawing/2014/main" id="{2C53A6F3-13E8-4A71-A17F-AD0529B954DC}"/>
              </a:ext>
            </a:extLst>
          </p:cNvPr>
          <p:cNvGrpSpPr/>
          <p:nvPr/>
        </p:nvGrpSpPr>
        <p:grpSpPr>
          <a:xfrm>
            <a:off x="0" y="130532"/>
            <a:ext cx="12188952" cy="6727468"/>
            <a:chOff x="0" y="130532"/>
            <a:chExt cx="12188952" cy="6727468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79FC806-2114-45B8-A7C7-70E7705DD46B}"/>
                </a:ext>
              </a:extLst>
            </p:cNvPr>
            <p:cNvSpPr/>
            <p:nvPr/>
          </p:nvSpPr>
          <p:spPr>
            <a:xfrm>
              <a:off x="5065903" y="2753614"/>
              <a:ext cx="2147824" cy="2147824"/>
            </a:xfrm>
            <a:custGeom>
              <a:avLst/>
              <a:gdLst>
                <a:gd name="connsiteX0" fmla="*/ 2147824 w 2147824"/>
                <a:gd name="connsiteY0" fmla="*/ 1073912 h 2147824"/>
                <a:gd name="connsiteX1" fmla="*/ 1073912 w 2147824"/>
                <a:gd name="connsiteY1" fmla="*/ 2147824 h 2147824"/>
                <a:gd name="connsiteX2" fmla="*/ 0 w 2147824"/>
                <a:gd name="connsiteY2" fmla="*/ 1073912 h 2147824"/>
                <a:gd name="connsiteX3" fmla="*/ 1073912 w 2147824"/>
                <a:gd name="connsiteY3" fmla="*/ 0 h 2147824"/>
                <a:gd name="connsiteX4" fmla="*/ 2147824 w 2147824"/>
                <a:gd name="connsiteY4" fmla="*/ 1073912 h 214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7824" h="2147824">
                  <a:moveTo>
                    <a:pt x="2147824" y="1073912"/>
                  </a:moveTo>
                  <a:cubicBezTo>
                    <a:pt x="2147824" y="1667017"/>
                    <a:pt x="1667017" y="2147824"/>
                    <a:pt x="1073912" y="2147824"/>
                  </a:cubicBezTo>
                  <a:cubicBezTo>
                    <a:pt x="480807" y="2147824"/>
                    <a:pt x="0" y="1667017"/>
                    <a:pt x="0" y="1073912"/>
                  </a:cubicBezTo>
                  <a:cubicBezTo>
                    <a:pt x="0" y="480807"/>
                    <a:pt x="480807" y="0"/>
                    <a:pt x="1073912" y="0"/>
                  </a:cubicBezTo>
                  <a:cubicBezTo>
                    <a:pt x="1667017" y="0"/>
                    <a:pt x="2147824" y="480807"/>
                    <a:pt x="2147824" y="1073912"/>
                  </a:cubicBezTo>
                  <a:close/>
                </a:path>
              </a:pathLst>
            </a:custGeom>
            <a:solidFill>
              <a:srgbClr val="E1CCA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261EF5F-9812-41DB-9D1D-5A5AB44E82DA}"/>
                </a:ext>
              </a:extLst>
            </p:cNvPr>
            <p:cNvSpPr/>
            <p:nvPr/>
          </p:nvSpPr>
          <p:spPr>
            <a:xfrm>
              <a:off x="8836406" y="2753614"/>
              <a:ext cx="2147824" cy="2147824"/>
            </a:xfrm>
            <a:custGeom>
              <a:avLst/>
              <a:gdLst>
                <a:gd name="connsiteX0" fmla="*/ 2147824 w 2147824"/>
                <a:gd name="connsiteY0" fmla="*/ 1073912 h 2147824"/>
                <a:gd name="connsiteX1" fmla="*/ 1073912 w 2147824"/>
                <a:gd name="connsiteY1" fmla="*/ 2147824 h 2147824"/>
                <a:gd name="connsiteX2" fmla="*/ 0 w 2147824"/>
                <a:gd name="connsiteY2" fmla="*/ 1073912 h 2147824"/>
                <a:gd name="connsiteX3" fmla="*/ 1073912 w 2147824"/>
                <a:gd name="connsiteY3" fmla="*/ 0 h 2147824"/>
                <a:gd name="connsiteX4" fmla="*/ 2147824 w 2147824"/>
                <a:gd name="connsiteY4" fmla="*/ 1073912 h 214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7824" h="2147824">
                  <a:moveTo>
                    <a:pt x="2147824" y="1073912"/>
                  </a:moveTo>
                  <a:cubicBezTo>
                    <a:pt x="2147824" y="1667017"/>
                    <a:pt x="1667017" y="2147824"/>
                    <a:pt x="1073912" y="2147824"/>
                  </a:cubicBezTo>
                  <a:cubicBezTo>
                    <a:pt x="480807" y="2147824"/>
                    <a:pt x="0" y="1667017"/>
                    <a:pt x="0" y="1073912"/>
                  </a:cubicBezTo>
                  <a:cubicBezTo>
                    <a:pt x="0" y="480807"/>
                    <a:pt x="480807" y="0"/>
                    <a:pt x="1073912" y="0"/>
                  </a:cubicBezTo>
                  <a:cubicBezTo>
                    <a:pt x="1667017" y="0"/>
                    <a:pt x="2147824" y="480807"/>
                    <a:pt x="2147824" y="1073912"/>
                  </a:cubicBezTo>
                  <a:close/>
                </a:path>
              </a:pathLst>
            </a:custGeom>
            <a:solidFill>
              <a:srgbClr val="FFFEE9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E9A7352-8884-4983-97CB-54A72275D8A1}"/>
                </a:ext>
              </a:extLst>
            </p:cNvPr>
            <p:cNvSpPr/>
            <p:nvPr/>
          </p:nvSpPr>
          <p:spPr>
            <a:xfrm>
              <a:off x="1268476" y="2753614"/>
              <a:ext cx="2147824" cy="2147824"/>
            </a:xfrm>
            <a:custGeom>
              <a:avLst/>
              <a:gdLst>
                <a:gd name="connsiteX0" fmla="*/ 2147824 w 2147824"/>
                <a:gd name="connsiteY0" fmla="*/ 1073912 h 2147824"/>
                <a:gd name="connsiteX1" fmla="*/ 1073912 w 2147824"/>
                <a:gd name="connsiteY1" fmla="*/ 2147824 h 2147824"/>
                <a:gd name="connsiteX2" fmla="*/ 0 w 2147824"/>
                <a:gd name="connsiteY2" fmla="*/ 1073912 h 2147824"/>
                <a:gd name="connsiteX3" fmla="*/ 1073912 w 2147824"/>
                <a:gd name="connsiteY3" fmla="*/ 0 h 2147824"/>
                <a:gd name="connsiteX4" fmla="*/ 2147824 w 2147824"/>
                <a:gd name="connsiteY4" fmla="*/ 1073912 h 214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7824" h="2147824">
                  <a:moveTo>
                    <a:pt x="2147824" y="1073912"/>
                  </a:moveTo>
                  <a:cubicBezTo>
                    <a:pt x="2147824" y="1667017"/>
                    <a:pt x="1667017" y="2147824"/>
                    <a:pt x="1073912" y="2147824"/>
                  </a:cubicBezTo>
                  <a:cubicBezTo>
                    <a:pt x="480807" y="2147824"/>
                    <a:pt x="0" y="1667017"/>
                    <a:pt x="0" y="1073912"/>
                  </a:cubicBezTo>
                  <a:cubicBezTo>
                    <a:pt x="0" y="480807"/>
                    <a:pt x="480807" y="0"/>
                    <a:pt x="1073912" y="0"/>
                  </a:cubicBezTo>
                  <a:cubicBezTo>
                    <a:pt x="1667017" y="0"/>
                    <a:pt x="2147824" y="480807"/>
                    <a:pt x="2147824" y="1073912"/>
                  </a:cubicBezTo>
                  <a:close/>
                </a:path>
              </a:pathLst>
            </a:custGeom>
            <a:solidFill>
              <a:srgbClr val="8A694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534490C-853C-4944-8529-54B63BF554BE}"/>
                </a:ext>
              </a:extLst>
            </p:cNvPr>
            <p:cNvSpPr txBox="1"/>
            <p:nvPr/>
          </p:nvSpPr>
          <p:spPr>
            <a:xfrm>
              <a:off x="1882280" y="3568124"/>
              <a:ext cx="97975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3000" spc="1100" baseline="0" dirty="0">
                  <a:solidFill>
                    <a:srgbClr val="F9F2D6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01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3796633-EA91-44BE-BA54-244F7FE204DC}"/>
                </a:ext>
              </a:extLst>
            </p:cNvPr>
            <p:cNvSpPr txBox="1"/>
            <p:nvPr/>
          </p:nvSpPr>
          <p:spPr>
            <a:xfrm>
              <a:off x="5679648" y="3568115"/>
              <a:ext cx="97975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3000" spc="1100" baseline="0">
                  <a:solidFill>
                    <a:srgbClr val="F9F2D6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02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F49B351-53C3-41F2-9F0B-B5975EE70A51}"/>
                </a:ext>
              </a:extLst>
            </p:cNvPr>
            <p:cNvSpPr txBox="1"/>
            <p:nvPr/>
          </p:nvSpPr>
          <p:spPr>
            <a:xfrm>
              <a:off x="9450160" y="3568116"/>
              <a:ext cx="97975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3000" spc="1100" baseline="0">
                  <a:solidFill>
                    <a:srgbClr val="8A694F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03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05066ED-5BD6-436C-9F58-4AE4C9B9CD60}"/>
                </a:ext>
              </a:extLst>
            </p:cNvPr>
            <p:cNvSpPr txBox="1"/>
            <p:nvPr/>
          </p:nvSpPr>
          <p:spPr>
            <a:xfrm>
              <a:off x="1489741" y="4963608"/>
              <a:ext cx="1665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spc="0" baseline="0" dirty="0">
                  <a:solidFill>
                    <a:srgbClr val="8A694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  <a:rtl val="0"/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061348-B9D0-4D08-ACD7-9C800F1DE1F4}"/>
                </a:ext>
              </a:extLst>
            </p:cNvPr>
            <p:cNvSpPr txBox="1"/>
            <p:nvPr/>
          </p:nvSpPr>
          <p:spPr>
            <a:xfrm>
              <a:off x="5287123" y="4963608"/>
              <a:ext cx="1665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spc="0" baseline="0" dirty="0">
                  <a:solidFill>
                    <a:srgbClr val="8A694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  <a:rtl val="0"/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C9F7D45-6DC4-44E3-BB15-A910786FBAE2}"/>
                </a:ext>
              </a:extLst>
            </p:cNvPr>
            <p:cNvSpPr txBox="1"/>
            <p:nvPr/>
          </p:nvSpPr>
          <p:spPr>
            <a:xfrm>
              <a:off x="9057628" y="4963619"/>
              <a:ext cx="1665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spc="0" baseline="0" dirty="0">
                  <a:solidFill>
                    <a:srgbClr val="8A694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  <a:rtl val="0"/>
                </a:rPr>
                <a:t>Lorem ipsum</a:t>
              </a:r>
            </a:p>
          </p:txBody>
        </p:sp>
        <p:grpSp>
          <p:nvGrpSpPr>
            <p:cNvPr id="14" name="Graphic 1">
              <a:extLst>
                <a:ext uri="{FF2B5EF4-FFF2-40B4-BE49-F238E27FC236}">
                  <a16:creationId xmlns:a16="http://schemas.microsoft.com/office/drawing/2014/main" id="{2C53A6F3-13E8-4A71-A17F-AD0529B954DC}"/>
                </a:ext>
              </a:extLst>
            </p:cNvPr>
            <p:cNvGrpSpPr/>
            <p:nvPr/>
          </p:nvGrpSpPr>
          <p:grpSpPr>
            <a:xfrm>
              <a:off x="5080" y="130532"/>
              <a:ext cx="12178791" cy="901399"/>
              <a:chOff x="5080" y="130532"/>
              <a:chExt cx="12178791" cy="901399"/>
            </a:xfrm>
            <a:noFill/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48F3A0D-E494-41BD-8946-6B85B9A78A04}"/>
                  </a:ext>
                </a:extLst>
              </p:cNvPr>
              <p:cNvSpPr/>
              <p:nvPr/>
            </p:nvSpPr>
            <p:spPr>
              <a:xfrm>
                <a:off x="6603" y="839977"/>
                <a:ext cx="12152756" cy="191953"/>
              </a:xfrm>
              <a:custGeom>
                <a:avLst/>
                <a:gdLst>
                  <a:gd name="connsiteX0" fmla="*/ 0 w 12152756"/>
                  <a:gd name="connsiteY0" fmla="*/ 178689 h 191953"/>
                  <a:gd name="connsiteX1" fmla="*/ 2829052 w 12152756"/>
                  <a:gd name="connsiteY1" fmla="*/ 137668 h 191953"/>
                  <a:gd name="connsiteX2" fmla="*/ 4015867 w 12152756"/>
                  <a:gd name="connsiteY2" fmla="*/ 52197 h 191953"/>
                  <a:gd name="connsiteX3" fmla="*/ 5283835 w 12152756"/>
                  <a:gd name="connsiteY3" fmla="*/ 96139 h 191953"/>
                  <a:gd name="connsiteX4" fmla="*/ 6460744 w 12152756"/>
                  <a:gd name="connsiteY4" fmla="*/ 119380 h 191953"/>
                  <a:gd name="connsiteX5" fmla="*/ 12152757 w 12152756"/>
                  <a:gd name="connsiteY5" fmla="*/ 0 h 191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52756" h="191953">
                    <a:moveTo>
                      <a:pt x="0" y="178689"/>
                    </a:moveTo>
                    <a:cubicBezTo>
                      <a:pt x="944626" y="194437"/>
                      <a:pt x="1897380" y="210058"/>
                      <a:pt x="2829052" y="137668"/>
                    </a:cubicBezTo>
                    <a:cubicBezTo>
                      <a:pt x="3224149" y="106934"/>
                      <a:pt x="3615309" y="60452"/>
                      <a:pt x="4015867" y="52197"/>
                    </a:cubicBezTo>
                    <a:cubicBezTo>
                      <a:pt x="4439793" y="43434"/>
                      <a:pt x="4861433" y="77851"/>
                      <a:pt x="5283835" y="96139"/>
                    </a:cubicBezTo>
                    <a:cubicBezTo>
                      <a:pt x="5283835" y="96139"/>
                      <a:pt x="5646293" y="109093"/>
                      <a:pt x="6460744" y="119380"/>
                    </a:cubicBezTo>
                    <a:cubicBezTo>
                      <a:pt x="7315835" y="130175"/>
                      <a:pt x="9391904" y="105918"/>
                      <a:pt x="12152757" y="0"/>
                    </a:cubicBezTo>
                  </a:path>
                </a:pathLst>
              </a:custGeom>
              <a:noFill/>
              <a:ln w="1651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8F31E4EF-DAE0-41AF-AD40-6EF276804A9E}"/>
                  </a:ext>
                </a:extLst>
              </p:cNvPr>
              <p:cNvSpPr/>
              <p:nvPr/>
            </p:nvSpPr>
            <p:spPr>
              <a:xfrm>
                <a:off x="5080" y="564006"/>
                <a:ext cx="12160123" cy="233190"/>
              </a:xfrm>
              <a:custGeom>
                <a:avLst/>
                <a:gdLst>
                  <a:gd name="connsiteX0" fmla="*/ 0 w 12160123"/>
                  <a:gd name="connsiteY0" fmla="*/ 152527 h 233190"/>
                  <a:gd name="connsiteX1" fmla="*/ 2915285 w 12160123"/>
                  <a:gd name="connsiteY1" fmla="*/ 159512 h 233190"/>
                  <a:gd name="connsiteX2" fmla="*/ 4711192 w 12160123"/>
                  <a:gd name="connsiteY2" fmla="*/ 162941 h 233190"/>
                  <a:gd name="connsiteX3" fmla="*/ 5974715 w 12160123"/>
                  <a:gd name="connsiteY3" fmla="*/ 73152 h 233190"/>
                  <a:gd name="connsiteX4" fmla="*/ 7962139 w 12160123"/>
                  <a:gd name="connsiteY4" fmla="*/ 30861 h 233190"/>
                  <a:gd name="connsiteX5" fmla="*/ 9170543 w 12160123"/>
                  <a:gd name="connsiteY5" fmla="*/ 77851 h 233190"/>
                  <a:gd name="connsiteX6" fmla="*/ 12160123 w 12160123"/>
                  <a:gd name="connsiteY6" fmla="*/ 0 h 233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60123" h="233190">
                    <a:moveTo>
                      <a:pt x="0" y="152527"/>
                    </a:moveTo>
                    <a:cubicBezTo>
                      <a:pt x="909828" y="319913"/>
                      <a:pt x="1934210" y="177800"/>
                      <a:pt x="2915285" y="159512"/>
                    </a:cubicBezTo>
                    <a:cubicBezTo>
                      <a:pt x="3513709" y="148336"/>
                      <a:pt x="4114165" y="184277"/>
                      <a:pt x="4711192" y="162941"/>
                    </a:cubicBezTo>
                    <a:cubicBezTo>
                      <a:pt x="5136388" y="147701"/>
                      <a:pt x="5553583" y="103632"/>
                      <a:pt x="5974715" y="73152"/>
                    </a:cubicBezTo>
                    <a:cubicBezTo>
                      <a:pt x="6630924" y="25654"/>
                      <a:pt x="7298944" y="11430"/>
                      <a:pt x="7962139" y="30861"/>
                    </a:cubicBezTo>
                    <a:cubicBezTo>
                      <a:pt x="8365617" y="42672"/>
                      <a:pt x="8767064" y="66802"/>
                      <a:pt x="9170543" y="77851"/>
                    </a:cubicBezTo>
                    <a:cubicBezTo>
                      <a:pt x="10168255" y="105283"/>
                      <a:pt x="11167364" y="52578"/>
                      <a:pt x="12160123" y="0"/>
                    </a:cubicBezTo>
                  </a:path>
                </a:pathLst>
              </a:custGeom>
              <a:noFill/>
              <a:ln w="1651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2547C81-FAA7-45A3-BC77-8C9B426580BD}"/>
                  </a:ext>
                </a:extLst>
              </p:cNvPr>
              <p:cNvSpPr/>
              <p:nvPr/>
            </p:nvSpPr>
            <p:spPr>
              <a:xfrm>
                <a:off x="5080" y="358520"/>
                <a:ext cx="12178791" cy="126106"/>
              </a:xfrm>
              <a:custGeom>
                <a:avLst/>
                <a:gdLst>
                  <a:gd name="connsiteX0" fmla="*/ 0 w 12178791"/>
                  <a:gd name="connsiteY0" fmla="*/ 74930 h 126106"/>
                  <a:gd name="connsiteX1" fmla="*/ 5950077 w 12178791"/>
                  <a:gd name="connsiteY1" fmla="*/ 94615 h 126106"/>
                  <a:gd name="connsiteX2" fmla="*/ 12178792 w 12178791"/>
                  <a:gd name="connsiteY2" fmla="*/ 0 h 126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178791" h="126106">
                    <a:moveTo>
                      <a:pt x="0" y="74930"/>
                    </a:moveTo>
                    <a:cubicBezTo>
                      <a:pt x="1976882" y="154813"/>
                      <a:pt x="3966464" y="124714"/>
                      <a:pt x="5950077" y="94615"/>
                    </a:cubicBezTo>
                    <a:cubicBezTo>
                      <a:pt x="8026273" y="63119"/>
                      <a:pt x="10102596" y="31496"/>
                      <a:pt x="12178792" y="0"/>
                    </a:cubicBezTo>
                  </a:path>
                </a:pathLst>
              </a:custGeom>
              <a:noFill/>
              <a:ln w="1651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6F41E6A1-FCBC-4E01-AA09-EAA29A34D0A0}"/>
                  </a:ext>
                </a:extLst>
              </p:cNvPr>
              <p:cNvSpPr/>
              <p:nvPr/>
            </p:nvSpPr>
            <p:spPr>
              <a:xfrm>
                <a:off x="5080" y="130532"/>
                <a:ext cx="12174727" cy="86992"/>
              </a:xfrm>
              <a:custGeom>
                <a:avLst/>
                <a:gdLst>
                  <a:gd name="connsiteX0" fmla="*/ 0 w 12174727"/>
                  <a:gd name="connsiteY0" fmla="*/ 11962 h 86992"/>
                  <a:gd name="connsiteX1" fmla="*/ 2878963 w 12174727"/>
                  <a:gd name="connsiteY1" fmla="*/ 19328 h 86992"/>
                  <a:gd name="connsiteX2" fmla="*/ 3579749 w 12174727"/>
                  <a:gd name="connsiteY2" fmla="*/ 913 h 86992"/>
                  <a:gd name="connsiteX3" fmla="*/ 4304030 w 12174727"/>
                  <a:gd name="connsiteY3" fmla="*/ 48157 h 86992"/>
                  <a:gd name="connsiteX4" fmla="*/ 6475476 w 12174727"/>
                  <a:gd name="connsiteY4" fmla="*/ 49681 h 86992"/>
                  <a:gd name="connsiteX5" fmla="*/ 12174728 w 12174727"/>
                  <a:gd name="connsiteY5" fmla="*/ 49681 h 86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4727" h="86992">
                    <a:moveTo>
                      <a:pt x="0" y="11962"/>
                    </a:moveTo>
                    <a:cubicBezTo>
                      <a:pt x="955802" y="58444"/>
                      <a:pt x="1922018" y="60857"/>
                      <a:pt x="2878963" y="19328"/>
                    </a:cubicBezTo>
                    <a:cubicBezTo>
                      <a:pt x="3112135" y="9168"/>
                      <a:pt x="3345815" y="-3532"/>
                      <a:pt x="3579749" y="913"/>
                    </a:cubicBezTo>
                    <a:cubicBezTo>
                      <a:pt x="3951605" y="8025"/>
                      <a:pt x="4223893" y="39521"/>
                      <a:pt x="4304030" y="48157"/>
                    </a:cubicBezTo>
                    <a:cubicBezTo>
                      <a:pt x="5025136" y="126135"/>
                      <a:pt x="6133973" y="65175"/>
                      <a:pt x="6475476" y="49681"/>
                    </a:cubicBezTo>
                    <a:cubicBezTo>
                      <a:pt x="7229856" y="15391"/>
                      <a:pt x="8777732" y="-3532"/>
                      <a:pt x="12174728" y="49681"/>
                    </a:cubicBezTo>
                  </a:path>
                </a:pathLst>
              </a:custGeom>
              <a:noFill/>
              <a:ln w="16510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" name="Graphic 1">
              <a:extLst>
                <a:ext uri="{FF2B5EF4-FFF2-40B4-BE49-F238E27FC236}">
                  <a16:creationId xmlns:a16="http://schemas.microsoft.com/office/drawing/2014/main" id="{2C53A6F3-13E8-4A71-A17F-AD0529B954DC}"/>
                </a:ext>
              </a:extLst>
            </p:cNvPr>
            <p:cNvGrpSpPr/>
            <p:nvPr/>
          </p:nvGrpSpPr>
          <p:grpSpPr>
            <a:xfrm>
              <a:off x="4284598" y="1492506"/>
              <a:ext cx="3793617" cy="668525"/>
              <a:chOff x="4284598" y="1492506"/>
              <a:chExt cx="3793617" cy="668525"/>
            </a:xfrm>
            <a:solidFill>
              <a:srgbClr val="8A694F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1427B27-FDFA-4FFB-AD94-183CA0ACB793}"/>
                  </a:ext>
                </a:extLst>
              </p:cNvPr>
              <p:cNvSpPr/>
              <p:nvPr/>
            </p:nvSpPr>
            <p:spPr>
              <a:xfrm>
                <a:off x="4284598" y="1801114"/>
                <a:ext cx="286639" cy="322325"/>
              </a:xfrm>
              <a:custGeom>
                <a:avLst/>
                <a:gdLst>
                  <a:gd name="connsiteX0" fmla="*/ 0 w 286639"/>
                  <a:gd name="connsiteY0" fmla="*/ 113157 h 322325"/>
                  <a:gd name="connsiteX1" fmla="*/ 261874 w 286639"/>
                  <a:gd name="connsiteY1" fmla="*/ 0 h 322325"/>
                  <a:gd name="connsiteX2" fmla="*/ 286639 w 286639"/>
                  <a:gd name="connsiteY2" fmla="*/ 62611 h 322325"/>
                  <a:gd name="connsiteX3" fmla="*/ 199517 w 286639"/>
                  <a:gd name="connsiteY3" fmla="*/ 98044 h 322325"/>
                  <a:gd name="connsiteX4" fmla="*/ 278892 w 286639"/>
                  <a:gd name="connsiteY4" fmla="*/ 287401 h 322325"/>
                  <a:gd name="connsiteX5" fmla="*/ 197993 w 286639"/>
                  <a:gd name="connsiteY5" fmla="*/ 322326 h 322325"/>
                  <a:gd name="connsiteX6" fmla="*/ 114554 w 286639"/>
                  <a:gd name="connsiteY6" fmla="*/ 134747 h 322325"/>
                  <a:gd name="connsiteX7" fmla="*/ 28575 w 286639"/>
                  <a:gd name="connsiteY7" fmla="*/ 174117 h 322325"/>
                  <a:gd name="connsiteX8" fmla="*/ 0 w 286639"/>
                  <a:gd name="connsiteY8" fmla="*/ 113157 h 322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6639" h="322325">
                    <a:moveTo>
                      <a:pt x="0" y="113157"/>
                    </a:moveTo>
                    <a:cubicBezTo>
                      <a:pt x="103632" y="64389"/>
                      <a:pt x="156083" y="41783"/>
                      <a:pt x="261874" y="0"/>
                    </a:cubicBezTo>
                    <a:cubicBezTo>
                      <a:pt x="271780" y="25019"/>
                      <a:pt x="276733" y="37592"/>
                      <a:pt x="286639" y="62611"/>
                    </a:cubicBezTo>
                    <a:cubicBezTo>
                      <a:pt x="251714" y="76454"/>
                      <a:pt x="234188" y="83566"/>
                      <a:pt x="199517" y="98044"/>
                    </a:cubicBezTo>
                    <a:cubicBezTo>
                      <a:pt x="231267" y="173736"/>
                      <a:pt x="247142" y="211582"/>
                      <a:pt x="278892" y="287401"/>
                    </a:cubicBezTo>
                    <a:cubicBezTo>
                      <a:pt x="246380" y="300990"/>
                      <a:pt x="230251" y="307975"/>
                      <a:pt x="197993" y="322326"/>
                    </a:cubicBezTo>
                    <a:cubicBezTo>
                      <a:pt x="164592" y="247269"/>
                      <a:pt x="147955" y="209804"/>
                      <a:pt x="114554" y="134747"/>
                    </a:cubicBezTo>
                    <a:cubicBezTo>
                      <a:pt x="80010" y="150114"/>
                      <a:pt x="62865" y="157988"/>
                      <a:pt x="28575" y="174117"/>
                    </a:cubicBezTo>
                    <a:cubicBezTo>
                      <a:pt x="17145" y="149733"/>
                      <a:pt x="11430" y="137541"/>
                      <a:pt x="0" y="113157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4F74867-52D8-4714-AA83-2FD2317CB82C}"/>
                  </a:ext>
                </a:extLst>
              </p:cNvPr>
              <p:cNvSpPr/>
              <p:nvPr/>
            </p:nvSpPr>
            <p:spPr>
              <a:xfrm>
                <a:off x="4784344" y="1643507"/>
                <a:ext cx="313435" cy="330326"/>
              </a:xfrm>
              <a:custGeom>
                <a:avLst/>
                <a:gdLst>
                  <a:gd name="connsiteX0" fmla="*/ 0 w 313435"/>
                  <a:gd name="connsiteY0" fmla="*/ 71501 h 330326"/>
                  <a:gd name="connsiteX1" fmla="*/ 238506 w 313435"/>
                  <a:gd name="connsiteY1" fmla="*/ 0 h 330326"/>
                  <a:gd name="connsiteX2" fmla="*/ 253619 w 313435"/>
                  <a:gd name="connsiteY2" fmla="*/ 56261 h 330326"/>
                  <a:gd name="connsiteX3" fmla="*/ 105918 w 313435"/>
                  <a:gd name="connsiteY3" fmla="*/ 98806 h 330326"/>
                  <a:gd name="connsiteX4" fmla="*/ 118618 w 313435"/>
                  <a:gd name="connsiteY4" fmla="*/ 140208 h 330326"/>
                  <a:gd name="connsiteX5" fmla="*/ 254254 w 313435"/>
                  <a:gd name="connsiteY5" fmla="*/ 100965 h 330326"/>
                  <a:gd name="connsiteX6" fmla="*/ 268859 w 313435"/>
                  <a:gd name="connsiteY6" fmla="*/ 154686 h 330326"/>
                  <a:gd name="connsiteX7" fmla="*/ 135001 w 313435"/>
                  <a:gd name="connsiteY7" fmla="*/ 193421 h 330326"/>
                  <a:gd name="connsiteX8" fmla="*/ 150749 w 313435"/>
                  <a:gd name="connsiteY8" fmla="*/ 244729 h 330326"/>
                  <a:gd name="connsiteX9" fmla="*/ 297434 w 313435"/>
                  <a:gd name="connsiteY9" fmla="*/ 202438 h 330326"/>
                  <a:gd name="connsiteX10" fmla="*/ 313436 w 313435"/>
                  <a:gd name="connsiteY10" fmla="*/ 262128 h 330326"/>
                  <a:gd name="connsiteX11" fmla="*/ 85471 w 313435"/>
                  <a:gd name="connsiteY11" fmla="*/ 330327 h 330326"/>
                  <a:gd name="connsiteX12" fmla="*/ 0 w 313435"/>
                  <a:gd name="connsiteY12" fmla="*/ 71501 h 330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3435" h="330326">
                    <a:moveTo>
                      <a:pt x="0" y="71501"/>
                    </a:moveTo>
                    <a:cubicBezTo>
                      <a:pt x="94742" y="40132"/>
                      <a:pt x="142494" y="25908"/>
                      <a:pt x="238506" y="0"/>
                    </a:cubicBezTo>
                    <a:cubicBezTo>
                      <a:pt x="244602" y="22479"/>
                      <a:pt x="247650" y="33782"/>
                      <a:pt x="253619" y="56261"/>
                    </a:cubicBezTo>
                    <a:cubicBezTo>
                      <a:pt x="194310" y="72263"/>
                      <a:pt x="164719" y="80772"/>
                      <a:pt x="105918" y="98806"/>
                    </a:cubicBezTo>
                    <a:cubicBezTo>
                      <a:pt x="110998" y="115316"/>
                      <a:pt x="113538" y="123698"/>
                      <a:pt x="118618" y="140208"/>
                    </a:cubicBezTo>
                    <a:cubicBezTo>
                      <a:pt x="172720" y="123571"/>
                      <a:pt x="199771" y="115697"/>
                      <a:pt x="254254" y="100965"/>
                    </a:cubicBezTo>
                    <a:cubicBezTo>
                      <a:pt x="260096" y="122428"/>
                      <a:pt x="263017" y="133223"/>
                      <a:pt x="268859" y="154686"/>
                    </a:cubicBezTo>
                    <a:cubicBezTo>
                      <a:pt x="215138" y="169291"/>
                      <a:pt x="188341" y="177038"/>
                      <a:pt x="135001" y="193421"/>
                    </a:cubicBezTo>
                    <a:cubicBezTo>
                      <a:pt x="141351" y="213995"/>
                      <a:pt x="144526" y="224282"/>
                      <a:pt x="150749" y="244729"/>
                    </a:cubicBezTo>
                    <a:cubicBezTo>
                      <a:pt x="209169" y="226695"/>
                      <a:pt x="238506" y="218313"/>
                      <a:pt x="297434" y="202438"/>
                    </a:cubicBezTo>
                    <a:cubicBezTo>
                      <a:pt x="303784" y="226314"/>
                      <a:pt x="307086" y="238252"/>
                      <a:pt x="313436" y="262128"/>
                    </a:cubicBezTo>
                    <a:cubicBezTo>
                      <a:pt x="221615" y="286766"/>
                      <a:pt x="176022" y="300355"/>
                      <a:pt x="85471" y="330327"/>
                    </a:cubicBezTo>
                    <a:cubicBezTo>
                      <a:pt x="51308" y="226822"/>
                      <a:pt x="34163" y="175006"/>
                      <a:pt x="0" y="71501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CC4A2268-2170-43B1-8223-BFFD50C94106}"/>
                  </a:ext>
                </a:extLst>
              </p:cNvPr>
              <p:cNvSpPr/>
              <p:nvPr/>
            </p:nvSpPr>
            <p:spPr>
              <a:xfrm>
                <a:off x="5278120" y="1526921"/>
                <a:ext cx="366140" cy="322580"/>
              </a:xfrm>
              <a:custGeom>
                <a:avLst/>
                <a:gdLst>
                  <a:gd name="connsiteX0" fmla="*/ 0 w 366140"/>
                  <a:gd name="connsiteY0" fmla="*/ 55753 h 322580"/>
                  <a:gd name="connsiteX1" fmla="*/ 119253 w 366140"/>
                  <a:gd name="connsiteY1" fmla="*/ 32766 h 322580"/>
                  <a:gd name="connsiteX2" fmla="*/ 192913 w 366140"/>
                  <a:gd name="connsiteY2" fmla="*/ 188341 h 322580"/>
                  <a:gd name="connsiteX3" fmla="*/ 211201 w 366140"/>
                  <a:gd name="connsiteY3" fmla="*/ 17272 h 322580"/>
                  <a:gd name="connsiteX4" fmla="*/ 331089 w 366140"/>
                  <a:gd name="connsiteY4" fmla="*/ 0 h 322580"/>
                  <a:gd name="connsiteX5" fmla="*/ 366141 w 366140"/>
                  <a:gd name="connsiteY5" fmla="*/ 270383 h 322580"/>
                  <a:gd name="connsiteX6" fmla="*/ 295910 w 366140"/>
                  <a:gd name="connsiteY6" fmla="*/ 280035 h 322580"/>
                  <a:gd name="connsiteX7" fmla="*/ 265684 w 366140"/>
                  <a:gd name="connsiteY7" fmla="*/ 74295 h 322580"/>
                  <a:gd name="connsiteX8" fmla="*/ 241935 w 366140"/>
                  <a:gd name="connsiteY8" fmla="*/ 288290 h 322580"/>
                  <a:gd name="connsiteX9" fmla="*/ 178562 w 366140"/>
                  <a:gd name="connsiteY9" fmla="*/ 298958 h 322580"/>
                  <a:gd name="connsiteX10" fmla="*/ 86106 w 366140"/>
                  <a:gd name="connsiteY10" fmla="*/ 104521 h 322580"/>
                  <a:gd name="connsiteX11" fmla="*/ 124841 w 366140"/>
                  <a:gd name="connsiteY11" fmla="*/ 308737 h 322580"/>
                  <a:gd name="connsiteX12" fmla="*/ 55118 w 366140"/>
                  <a:gd name="connsiteY12" fmla="*/ 322580 h 322580"/>
                  <a:gd name="connsiteX13" fmla="*/ 0 w 366140"/>
                  <a:gd name="connsiteY13" fmla="*/ 55753 h 322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66140" h="322580">
                    <a:moveTo>
                      <a:pt x="0" y="55753"/>
                    </a:moveTo>
                    <a:cubicBezTo>
                      <a:pt x="47625" y="45847"/>
                      <a:pt x="71501" y="41275"/>
                      <a:pt x="119253" y="32766"/>
                    </a:cubicBezTo>
                    <a:cubicBezTo>
                      <a:pt x="149352" y="94742"/>
                      <a:pt x="164084" y="125857"/>
                      <a:pt x="192913" y="188341"/>
                    </a:cubicBezTo>
                    <a:cubicBezTo>
                      <a:pt x="199517" y="119888"/>
                      <a:pt x="203200" y="85725"/>
                      <a:pt x="211201" y="17272"/>
                    </a:cubicBezTo>
                    <a:cubicBezTo>
                      <a:pt x="259080" y="9779"/>
                      <a:pt x="283083" y="6350"/>
                      <a:pt x="331089" y="0"/>
                    </a:cubicBezTo>
                    <a:cubicBezTo>
                      <a:pt x="345059" y="108204"/>
                      <a:pt x="352171" y="162179"/>
                      <a:pt x="366141" y="270383"/>
                    </a:cubicBezTo>
                    <a:cubicBezTo>
                      <a:pt x="338074" y="274066"/>
                      <a:pt x="323977" y="275971"/>
                      <a:pt x="295910" y="280035"/>
                    </a:cubicBezTo>
                    <a:cubicBezTo>
                      <a:pt x="283845" y="197739"/>
                      <a:pt x="277749" y="156591"/>
                      <a:pt x="265684" y="74295"/>
                    </a:cubicBezTo>
                    <a:cubicBezTo>
                      <a:pt x="255143" y="159893"/>
                      <a:pt x="250317" y="202692"/>
                      <a:pt x="241935" y="288290"/>
                    </a:cubicBezTo>
                    <a:cubicBezTo>
                      <a:pt x="216535" y="292354"/>
                      <a:pt x="203962" y="294513"/>
                      <a:pt x="178562" y="298958"/>
                    </a:cubicBezTo>
                    <a:cubicBezTo>
                      <a:pt x="142621" y="220853"/>
                      <a:pt x="124079" y="181991"/>
                      <a:pt x="86106" y="104521"/>
                    </a:cubicBezTo>
                    <a:cubicBezTo>
                      <a:pt x="101600" y="186182"/>
                      <a:pt x="109347" y="227076"/>
                      <a:pt x="124841" y="308737"/>
                    </a:cubicBezTo>
                    <a:cubicBezTo>
                      <a:pt x="96901" y="314071"/>
                      <a:pt x="83058" y="316738"/>
                      <a:pt x="55118" y="322580"/>
                    </a:cubicBezTo>
                    <a:cubicBezTo>
                      <a:pt x="33274" y="215900"/>
                      <a:pt x="22225" y="162560"/>
                      <a:pt x="0" y="55753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66F6BE2-AE60-440C-98AA-7CBF3D194BE1}"/>
                  </a:ext>
                </a:extLst>
              </p:cNvPr>
              <p:cNvSpPr/>
              <p:nvPr/>
            </p:nvSpPr>
            <p:spPr>
              <a:xfrm>
                <a:off x="5874511" y="1492506"/>
                <a:ext cx="253377" cy="280159"/>
              </a:xfrm>
              <a:custGeom>
                <a:avLst/>
                <a:gdLst>
                  <a:gd name="connsiteX0" fmla="*/ 0 w 253377"/>
                  <a:gd name="connsiteY0" fmla="*/ 8126 h 280159"/>
                  <a:gd name="connsiteX1" fmla="*/ 152654 w 253377"/>
                  <a:gd name="connsiteY1" fmla="*/ 125 h 280159"/>
                  <a:gd name="connsiteX2" fmla="*/ 227838 w 253377"/>
                  <a:gd name="connsiteY2" fmla="*/ 19937 h 280159"/>
                  <a:gd name="connsiteX3" fmla="*/ 253365 w 253377"/>
                  <a:gd name="connsiteY3" fmla="*/ 81532 h 280159"/>
                  <a:gd name="connsiteX4" fmla="*/ 227965 w 253377"/>
                  <a:gd name="connsiteY4" fmla="*/ 146429 h 280159"/>
                  <a:gd name="connsiteX5" fmla="*/ 148844 w 253377"/>
                  <a:gd name="connsiteY5" fmla="*/ 171956 h 280159"/>
                  <a:gd name="connsiteX6" fmla="*/ 100457 w 253377"/>
                  <a:gd name="connsiteY6" fmla="*/ 173988 h 280159"/>
                  <a:gd name="connsiteX7" fmla="*/ 105410 w 253377"/>
                  <a:gd name="connsiteY7" fmla="*/ 275080 h 280159"/>
                  <a:gd name="connsiteX8" fmla="*/ 18796 w 253377"/>
                  <a:gd name="connsiteY8" fmla="*/ 280160 h 280159"/>
                  <a:gd name="connsiteX9" fmla="*/ 0 w 253377"/>
                  <a:gd name="connsiteY9" fmla="*/ 8126 h 280159"/>
                  <a:gd name="connsiteX10" fmla="*/ 97917 w 253377"/>
                  <a:gd name="connsiteY10" fmla="*/ 118743 h 280159"/>
                  <a:gd name="connsiteX11" fmla="*/ 119888 w 253377"/>
                  <a:gd name="connsiteY11" fmla="*/ 117727 h 280159"/>
                  <a:gd name="connsiteX12" fmla="*/ 155956 w 253377"/>
                  <a:gd name="connsiteY12" fmla="*/ 107821 h 280159"/>
                  <a:gd name="connsiteX13" fmla="*/ 165735 w 253377"/>
                  <a:gd name="connsiteY13" fmla="*/ 85850 h 280159"/>
                  <a:gd name="connsiteX14" fmla="*/ 155829 w 253377"/>
                  <a:gd name="connsiteY14" fmla="*/ 64387 h 280159"/>
                  <a:gd name="connsiteX15" fmla="*/ 120904 w 253377"/>
                  <a:gd name="connsiteY15" fmla="*/ 56767 h 280159"/>
                  <a:gd name="connsiteX16" fmla="*/ 95123 w 253377"/>
                  <a:gd name="connsiteY16" fmla="*/ 57910 h 280159"/>
                  <a:gd name="connsiteX17" fmla="*/ 97917 w 253377"/>
                  <a:gd name="connsiteY17" fmla="*/ 118743 h 280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53377" h="280159">
                    <a:moveTo>
                      <a:pt x="0" y="8126"/>
                    </a:moveTo>
                    <a:cubicBezTo>
                      <a:pt x="61087" y="3935"/>
                      <a:pt x="91567" y="2284"/>
                      <a:pt x="152654" y="125"/>
                    </a:cubicBezTo>
                    <a:cubicBezTo>
                      <a:pt x="185928" y="-1018"/>
                      <a:pt x="211074" y="5713"/>
                      <a:pt x="227838" y="19937"/>
                    </a:cubicBezTo>
                    <a:cubicBezTo>
                      <a:pt x="244602" y="34161"/>
                      <a:pt x="252984" y="54735"/>
                      <a:pt x="253365" y="81532"/>
                    </a:cubicBezTo>
                    <a:cubicBezTo>
                      <a:pt x="253746" y="109091"/>
                      <a:pt x="245110" y="130681"/>
                      <a:pt x="227965" y="146429"/>
                    </a:cubicBezTo>
                    <a:cubicBezTo>
                      <a:pt x="210820" y="162304"/>
                      <a:pt x="184531" y="170559"/>
                      <a:pt x="148844" y="171956"/>
                    </a:cubicBezTo>
                    <a:cubicBezTo>
                      <a:pt x="129540" y="172718"/>
                      <a:pt x="119761" y="173099"/>
                      <a:pt x="100457" y="173988"/>
                    </a:cubicBezTo>
                    <a:cubicBezTo>
                      <a:pt x="102362" y="214374"/>
                      <a:pt x="103378" y="234567"/>
                      <a:pt x="105410" y="275080"/>
                    </a:cubicBezTo>
                    <a:cubicBezTo>
                      <a:pt x="70739" y="276731"/>
                      <a:pt x="53467" y="277747"/>
                      <a:pt x="18796" y="280160"/>
                    </a:cubicBezTo>
                    <a:cubicBezTo>
                      <a:pt x="11303" y="171321"/>
                      <a:pt x="7493" y="116838"/>
                      <a:pt x="0" y="8126"/>
                    </a:cubicBezTo>
                    <a:close/>
                    <a:moveTo>
                      <a:pt x="97917" y="118743"/>
                    </a:moveTo>
                    <a:cubicBezTo>
                      <a:pt x="106680" y="118362"/>
                      <a:pt x="111125" y="118108"/>
                      <a:pt x="119888" y="117727"/>
                    </a:cubicBezTo>
                    <a:cubicBezTo>
                      <a:pt x="137160" y="116965"/>
                      <a:pt x="149098" y="113790"/>
                      <a:pt x="155956" y="107821"/>
                    </a:cubicBezTo>
                    <a:cubicBezTo>
                      <a:pt x="162814" y="101979"/>
                      <a:pt x="165989" y="94613"/>
                      <a:pt x="165735" y="85850"/>
                    </a:cubicBezTo>
                    <a:cubicBezTo>
                      <a:pt x="165481" y="77341"/>
                      <a:pt x="162179" y="70102"/>
                      <a:pt x="155829" y="64387"/>
                    </a:cubicBezTo>
                    <a:cubicBezTo>
                      <a:pt x="149479" y="58672"/>
                      <a:pt x="137795" y="56132"/>
                      <a:pt x="120904" y="56767"/>
                    </a:cubicBezTo>
                    <a:cubicBezTo>
                      <a:pt x="110617" y="57148"/>
                      <a:pt x="105410" y="57402"/>
                      <a:pt x="95123" y="57910"/>
                    </a:cubicBezTo>
                    <a:cubicBezTo>
                      <a:pt x="96139" y="82294"/>
                      <a:pt x="96647" y="94486"/>
                      <a:pt x="97917" y="118743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D82AE62D-E8BB-4EBA-9B06-52F444CC4902}"/>
                  </a:ext>
                </a:extLst>
              </p:cNvPr>
              <p:cNvSpPr/>
              <p:nvPr/>
            </p:nvSpPr>
            <p:spPr>
              <a:xfrm>
                <a:off x="6370446" y="1494282"/>
                <a:ext cx="227203" cy="288163"/>
              </a:xfrm>
              <a:custGeom>
                <a:avLst/>
                <a:gdLst>
                  <a:gd name="connsiteX0" fmla="*/ 12319 w 227203"/>
                  <a:gd name="connsiteY0" fmla="*/ 0 h 288163"/>
                  <a:gd name="connsiteX1" fmla="*/ 104140 w 227203"/>
                  <a:gd name="connsiteY1" fmla="*/ 5080 h 288163"/>
                  <a:gd name="connsiteX2" fmla="*/ 90678 w 227203"/>
                  <a:gd name="connsiteY2" fmla="*/ 210185 h 288163"/>
                  <a:gd name="connsiteX3" fmla="*/ 227203 w 227203"/>
                  <a:gd name="connsiteY3" fmla="*/ 221361 h 288163"/>
                  <a:gd name="connsiteX4" fmla="*/ 220726 w 227203"/>
                  <a:gd name="connsiteY4" fmla="*/ 288163 h 288163"/>
                  <a:gd name="connsiteX5" fmla="*/ 0 w 227203"/>
                  <a:gd name="connsiteY5" fmla="*/ 272415 h 288163"/>
                  <a:gd name="connsiteX6" fmla="*/ 12319 w 227203"/>
                  <a:gd name="connsiteY6" fmla="*/ 0 h 288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7203" h="288163">
                    <a:moveTo>
                      <a:pt x="12319" y="0"/>
                    </a:moveTo>
                    <a:cubicBezTo>
                      <a:pt x="49022" y="1651"/>
                      <a:pt x="67437" y="2667"/>
                      <a:pt x="104140" y="5080"/>
                    </a:cubicBezTo>
                    <a:cubicBezTo>
                      <a:pt x="98806" y="87122"/>
                      <a:pt x="96139" y="128143"/>
                      <a:pt x="90678" y="210185"/>
                    </a:cubicBezTo>
                    <a:cubicBezTo>
                      <a:pt x="145415" y="213741"/>
                      <a:pt x="172720" y="216027"/>
                      <a:pt x="227203" y="221361"/>
                    </a:cubicBezTo>
                    <a:cubicBezTo>
                      <a:pt x="224536" y="248031"/>
                      <a:pt x="223266" y="261493"/>
                      <a:pt x="220726" y="288163"/>
                    </a:cubicBezTo>
                    <a:cubicBezTo>
                      <a:pt x="132588" y="279527"/>
                      <a:pt x="88392" y="276352"/>
                      <a:pt x="0" y="272415"/>
                    </a:cubicBezTo>
                    <a:cubicBezTo>
                      <a:pt x="5080" y="163449"/>
                      <a:pt x="7493" y="108966"/>
                      <a:pt x="12319" y="0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1A357B4-11B7-43F4-98DF-C91C7055A61E}"/>
                  </a:ext>
                </a:extLst>
              </p:cNvPr>
              <p:cNvSpPr/>
              <p:nvPr/>
            </p:nvSpPr>
            <p:spPr>
              <a:xfrm>
                <a:off x="6796405" y="1555750"/>
                <a:ext cx="300354" cy="307594"/>
              </a:xfrm>
              <a:custGeom>
                <a:avLst/>
                <a:gdLst>
                  <a:gd name="connsiteX0" fmla="*/ 206375 w 300354"/>
                  <a:gd name="connsiteY0" fmla="*/ 241808 h 307594"/>
                  <a:gd name="connsiteX1" fmla="*/ 108585 w 300354"/>
                  <a:gd name="connsiteY1" fmla="*/ 223647 h 307594"/>
                  <a:gd name="connsiteX2" fmla="*/ 87376 w 300354"/>
                  <a:gd name="connsiteY2" fmla="*/ 265684 h 307594"/>
                  <a:gd name="connsiteX3" fmla="*/ 0 w 300354"/>
                  <a:gd name="connsiteY3" fmla="*/ 251841 h 307594"/>
                  <a:gd name="connsiteX4" fmla="*/ 150749 w 300354"/>
                  <a:gd name="connsiteY4" fmla="*/ 0 h 307594"/>
                  <a:gd name="connsiteX5" fmla="*/ 249809 w 300354"/>
                  <a:gd name="connsiteY5" fmla="*/ 18415 h 307594"/>
                  <a:gd name="connsiteX6" fmla="*/ 300355 w 300354"/>
                  <a:gd name="connsiteY6" fmla="*/ 307594 h 307594"/>
                  <a:gd name="connsiteX7" fmla="*/ 211455 w 300354"/>
                  <a:gd name="connsiteY7" fmla="*/ 288798 h 307594"/>
                  <a:gd name="connsiteX8" fmla="*/ 206375 w 300354"/>
                  <a:gd name="connsiteY8" fmla="*/ 241808 h 307594"/>
                  <a:gd name="connsiteX9" fmla="*/ 199771 w 300354"/>
                  <a:gd name="connsiteY9" fmla="*/ 180467 h 307594"/>
                  <a:gd name="connsiteX10" fmla="*/ 186436 w 300354"/>
                  <a:gd name="connsiteY10" fmla="*/ 78232 h 307594"/>
                  <a:gd name="connsiteX11" fmla="*/ 137668 w 300354"/>
                  <a:gd name="connsiteY11" fmla="*/ 169037 h 307594"/>
                  <a:gd name="connsiteX12" fmla="*/ 199771 w 300354"/>
                  <a:gd name="connsiteY12" fmla="*/ 180467 h 307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00354" h="307594">
                    <a:moveTo>
                      <a:pt x="206375" y="241808"/>
                    </a:moveTo>
                    <a:cubicBezTo>
                      <a:pt x="167259" y="234061"/>
                      <a:pt x="147701" y="230505"/>
                      <a:pt x="108585" y="223647"/>
                    </a:cubicBezTo>
                    <a:cubicBezTo>
                      <a:pt x="100076" y="240411"/>
                      <a:pt x="95885" y="248793"/>
                      <a:pt x="87376" y="265684"/>
                    </a:cubicBezTo>
                    <a:cubicBezTo>
                      <a:pt x="52451" y="259715"/>
                      <a:pt x="35051" y="257048"/>
                      <a:pt x="0" y="251841"/>
                    </a:cubicBezTo>
                    <a:cubicBezTo>
                      <a:pt x="57658" y="150114"/>
                      <a:pt x="87757" y="99695"/>
                      <a:pt x="150749" y="0"/>
                    </a:cubicBezTo>
                    <a:cubicBezTo>
                      <a:pt x="190373" y="6858"/>
                      <a:pt x="210185" y="10541"/>
                      <a:pt x="249809" y="18415"/>
                    </a:cubicBezTo>
                    <a:cubicBezTo>
                      <a:pt x="272796" y="134112"/>
                      <a:pt x="282956" y="192024"/>
                      <a:pt x="300355" y="307594"/>
                    </a:cubicBezTo>
                    <a:cubicBezTo>
                      <a:pt x="264795" y="299720"/>
                      <a:pt x="247014" y="295910"/>
                      <a:pt x="211455" y="288798"/>
                    </a:cubicBezTo>
                    <a:cubicBezTo>
                      <a:pt x="209550" y="270002"/>
                      <a:pt x="208534" y="260604"/>
                      <a:pt x="206375" y="241808"/>
                    </a:cubicBezTo>
                    <a:close/>
                    <a:moveTo>
                      <a:pt x="199771" y="180467"/>
                    </a:moveTo>
                    <a:cubicBezTo>
                      <a:pt x="194690" y="139573"/>
                      <a:pt x="192024" y="119126"/>
                      <a:pt x="186436" y="78232"/>
                    </a:cubicBezTo>
                    <a:cubicBezTo>
                      <a:pt x="166624" y="114427"/>
                      <a:pt x="156972" y="132588"/>
                      <a:pt x="137668" y="169037"/>
                    </a:cubicBezTo>
                    <a:cubicBezTo>
                      <a:pt x="162560" y="173355"/>
                      <a:pt x="174878" y="175641"/>
                      <a:pt x="199771" y="180467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E15AEE5-F68D-4F10-955E-0994BF3880D8}"/>
                  </a:ext>
                </a:extLst>
              </p:cNvPr>
              <p:cNvSpPr/>
              <p:nvPr/>
            </p:nvSpPr>
            <p:spPr>
              <a:xfrm>
                <a:off x="7322057" y="1642364"/>
                <a:ext cx="287909" cy="312419"/>
              </a:xfrm>
              <a:custGeom>
                <a:avLst/>
                <a:gdLst>
                  <a:gd name="connsiteX0" fmla="*/ 17653 w 287909"/>
                  <a:gd name="connsiteY0" fmla="*/ 0 h 312419"/>
                  <a:gd name="connsiteX1" fmla="*/ 287910 w 287909"/>
                  <a:gd name="connsiteY1" fmla="*/ 81788 h 312419"/>
                  <a:gd name="connsiteX2" fmla="*/ 266319 w 287909"/>
                  <a:gd name="connsiteY2" fmla="*/ 145542 h 312419"/>
                  <a:gd name="connsiteX3" fmla="*/ 177419 w 287909"/>
                  <a:gd name="connsiteY3" fmla="*/ 116586 h 312419"/>
                  <a:gd name="connsiteX4" fmla="*/ 115951 w 287909"/>
                  <a:gd name="connsiteY4" fmla="*/ 312420 h 312419"/>
                  <a:gd name="connsiteX5" fmla="*/ 32386 w 287909"/>
                  <a:gd name="connsiteY5" fmla="*/ 287147 h 312419"/>
                  <a:gd name="connsiteX6" fmla="*/ 89789 w 287909"/>
                  <a:gd name="connsiteY6" fmla="*/ 90043 h 312419"/>
                  <a:gd name="connsiteX7" fmla="*/ 0 w 287909"/>
                  <a:gd name="connsiteY7" fmla="*/ 64897 h 312419"/>
                  <a:gd name="connsiteX8" fmla="*/ 17653 w 287909"/>
                  <a:gd name="connsiteY8" fmla="*/ 0 h 312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7909" h="312419">
                    <a:moveTo>
                      <a:pt x="17653" y="0"/>
                    </a:moveTo>
                    <a:cubicBezTo>
                      <a:pt x="126492" y="29210"/>
                      <a:pt x="180722" y="45593"/>
                      <a:pt x="287910" y="81788"/>
                    </a:cubicBezTo>
                    <a:cubicBezTo>
                      <a:pt x="279274" y="107315"/>
                      <a:pt x="274955" y="120015"/>
                      <a:pt x="266319" y="145542"/>
                    </a:cubicBezTo>
                    <a:cubicBezTo>
                      <a:pt x="230886" y="133604"/>
                      <a:pt x="213106" y="127762"/>
                      <a:pt x="177419" y="116586"/>
                    </a:cubicBezTo>
                    <a:cubicBezTo>
                      <a:pt x="152781" y="194945"/>
                      <a:pt x="140462" y="234061"/>
                      <a:pt x="115951" y="312420"/>
                    </a:cubicBezTo>
                    <a:cubicBezTo>
                      <a:pt x="82677" y="302006"/>
                      <a:pt x="65913" y="296926"/>
                      <a:pt x="32386" y="287147"/>
                    </a:cubicBezTo>
                    <a:cubicBezTo>
                      <a:pt x="55373" y="208280"/>
                      <a:pt x="66802" y="168910"/>
                      <a:pt x="89789" y="90043"/>
                    </a:cubicBezTo>
                    <a:cubicBezTo>
                      <a:pt x="53975" y="79629"/>
                      <a:pt x="36068" y="74549"/>
                      <a:pt x="0" y="64897"/>
                    </a:cubicBezTo>
                    <a:cubicBezTo>
                      <a:pt x="7112" y="38989"/>
                      <a:pt x="10668" y="26035"/>
                      <a:pt x="17653" y="0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1968FCE4-5007-4E50-9404-F012E5480E6F}"/>
                  </a:ext>
                </a:extLst>
              </p:cNvPr>
              <p:cNvSpPr/>
              <p:nvPr/>
            </p:nvSpPr>
            <p:spPr>
              <a:xfrm>
                <a:off x="7745730" y="1811908"/>
                <a:ext cx="332485" cy="349123"/>
              </a:xfrm>
              <a:custGeom>
                <a:avLst/>
                <a:gdLst>
                  <a:gd name="connsiteX0" fmla="*/ 101726 w 332485"/>
                  <a:gd name="connsiteY0" fmla="*/ 0 h 349123"/>
                  <a:gd name="connsiteX1" fmla="*/ 332486 w 332485"/>
                  <a:gd name="connsiteY1" fmla="*/ 100457 h 349123"/>
                  <a:gd name="connsiteX2" fmla="*/ 307721 w 332485"/>
                  <a:gd name="connsiteY2" fmla="*/ 153162 h 349123"/>
                  <a:gd name="connsiteX3" fmla="*/ 165608 w 332485"/>
                  <a:gd name="connsiteY3" fmla="*/ 89535 h 349123"/>
                  <a:gd name="connsiteX4" fmla="*/ 148589 w 332485"/>
                  <a:gd name="connsiteY4" fmla="*/ 129413 h 349123"/>
                  <a:gd name="connsiteX5" fmla="*/ 279146 w 332485"/>
                  <a:gd name="connsiteY5" fmla="*/ 187706 h 349123"/>
                  <a:gd name="connsiteX6" fmla="*/ 255651 w 332485"/>
                  <a:gd name="connsiteY6" fmla="*/ 238125 h 349123"/>
                  <a:gd name="connsiteX7" fmla="*/ 126746 w 332485"/>
                  <a:gd name="connsiteY7" fmla="*/ 180594 h 349123"/>
                  <a:gd name="connsiteX8" fmla="*/ 105663 w 332485"/>
                  <a:gd name="connsiteY8" fmla="*/ 229997 h 349123"/>
                  <a:gd name="connsiteX9" fmla="*/ 246761 w 332485"/>
                  <a:gd name="connsiteY9" fmla="*/ 293243 h 349123"/>
                  <a:gd name="connsiteX10" fmla="*/ 220472 w 332485"/>
                  <a:gd name="connsiteY10" fmla="*/ 349123 h 349123"/>
                  <a:gd name="connsiteX11" fmla="*/ 0 w 332485"/>
                  <a:gd name="connsiteY11" fmla="*/ 252984 h 349123"/>
                  <a:gd name="connsiteX12" fmla="*/ 101726 w 332485"/>
                  <a:gd name="connsiteY12" fmla="*/ 0 h 349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32485" h="349123">
                    <a:moveTo>
                      <a:pt x="101726" y="0"/>
                    </a:moveTo>
                    <a:cubicBezTo>
                      <a:pt x="194818" y="37465"/>
                      <a:pt x="241046" y="57531"/>
                      <a:pt x="332486" y="100457"/>
                    </a:cubicBezTo>
                    <a:cubicBezTo>
                      <a:pt x="322580" y="121539"/>
                      <a:pt x="317626" y="132080"/>
                      <a:pt x="307721" y="153162"/>
                    </a:cubicBezTo>
                    <a:cubicBezTo>
                      <a:pt x="251206" y="126619"/>
                      <a:pt x="222885" y="113919"/>
                      <a:pt x="165608" y="89535"/>
                    </a:cubicBezTo>
                    <a:cubicBezTo>
                      <a:pt x="158750" y="105537"/>
                      <a:pt x="155448" y="113411"/>
                      <a:pt x="148589" y="129413"/>
                    </a:cubicBezTo>
                    <a:cubicBezTo>
                      <a:pt x="201040" y="151765"/>
                      <a:pt x="227202" y="163449"/>
                      <a:pt x="279146" y="187706"/>
                    </a:cubicBezTo>
                    <a:cubicBezTo>
                      <a:pt x="269748" y="207899"/>
                      <a:pt x="265049" y="217932"/>
                      <a:pt x="255651" y="238125"/>
                    </a:cubicBezTo>
                    <a:cubicBezTo>
                      <a:pt x="204343" y="214249"/>
                      <a:pt x="178562" y="202692"/>
                      <a:pt x="126746" y="180594"/>
                    </a:cubicBezTo>
                    <a:cubicBezTo>
                      <a:pt x="118363" y="200406"/>
                      <a:pt x="114046" y="210312"/>
                      <a:pt x="105663" y="229997"/>
                    </a:cubicBezTo>
                    <a:cubicBezTo>
                      <a:pt x="162433" y="254254"/>
                      <a:pt x="190626" y="266954"/>
                      <a:pt x="246761" y="293243"/>
                    </a:cubicBezTo>
                    <a:cubicBezTo>
                      <a:pt x="236220" y="315595"/>
                      <a:pt x="231013" y="326771"/>
                      <a:pt x="220472" y="349123"/>
                    </a:cubicBezTo>
                    <a:cubicBezTo>
                      <a:pt x="133096" y="307975"/>
                      <a:pt x="89026" y="288798"/>
                      <a:pt x="0" y="252984"/>
                    </a:cubicBezTo>
                    <a:cubicBezTo>
                      <a:pt x="40639" y="151765"/>
                      <a:pt x="60960" y="101219"/>
                      <a:pt x="101726" y="0"/>
                    </a:cubicBezTo>
                    <a:close/>
                  </a:path>
                </a:pathLst>
              </a:custGeom>
              <a:solidFill>
                <a:srgbClr val="8A694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BA83ED9-C298-4B70-B1E8-410943BA5337}"/>
                </a:ext>
              </a:extLst>
            </p:cNvPr>
            <p:cNvSpPr/>
            <p:nvPr/>
          </p:nvSpPr>
          <p:spPr>
            <a:xfrm>
              <a:off x="0" y="6161405"/>
              <a:ext cx="12188952" cy="696595"/>
            </a:xfrm>
            <a:custGeom>
              <a:avLst/>
              <a:gdLst>
                <a:gd name="connsiteX0" fmla="*/ 0 w 12188952"/>
                <a:gd name="connsiteY0" fmla="*/ 0 h 696595"/>
                <a:gd name="connsiteX1" fmla="*/ 12188952 w 12188952"/>
                <a:gd name="connsiteY1" fmla="*/ 0 h 696595"/>
                <a:gd name="connsiteX2" fmla="*/ 12188952 w 12188952"/>
                <a:gd name="connsiteY2" fmla="*/ 696595 h 696595"/>
                <a:gd name="connsiteX3" fmla="*/ 0 w 12188952"/>
                <a:gd name="connsiteY3" fmla="*/ 696595 h 69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8952" h="696595">
                  <a:moveTo>
                    <a:pt x="0" y="0"/>
                  </a:moveTo>
                  <a:lnTo>
                    <a:pt x="12188952" y="0"/>
                  </a:lnTo>
                  <a:lnTo>
                    <a:pt x="12188952" y="696595"/>
                  </a:lnTo>
                  <a:lnTo>
                    <a:pt x="0" y="696595"/>
                  </a:lnTo>
                  <a:close/>
                </a:path>
              </a:pathLst>
            </a:custGeom>
            <a:solidFill>
              <a:srgbClr val="E1CCA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9" name="Graphic 1">
              <a:extLst>
                <a:ext uri="{FF2B5EF4-FFF2-40B4-BE49-F238E27FC236}">
                  <a16:creationId xmlns:a16="http://schemas.microsoft.com/office/drawing/2014/main" id="{2C53A6F3-13E8-4A71-A17F-AD0529B954DC}"/>
                </a:ext>
              </a:extLst>
            </p:cNvPr>
            <p:cNvGrpSpPr/>
            <p:nvPr/>
          </p:nvGrpSpPr>
          <p:grpSpPr>
            <a:xfrm>
              <a:off x="5080" y="6149570"/>
              <a:ext cx="12178791" cy="666664"/>
              <a:chOff x="5080" y="6149570"/>
              <a:chExt cx="12178791" cy="666664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6D2A91F7-2565-457A-B384-8A54133C9F68}"/>
                  </a:ext>
                </a:extLst>
              </p:cNvPr>
              <p:cNvSpPr/>
              <p:nvPr/>
            </p:nvSpPr>
            <p:spPr>
              <a:xfrm>
                <a:off x="5080" y="6583044"/>
                <a:ext cx="12160123" cy="233190"/>
              </a:xfrm>
              <a:custGeom>
                <a:avLst/>
                <a:gdLst>
                  <a:gd name="connsiteX0" fmla="*/ 0 w 12160123"/>
                  <a:gd name="connsiteY0" fmla="*/ 152527 h 233190"/>
                  <a:gd name="connsiteX1" fmla="*/ 2915285 w 12160123"/>
                  <a:gd name="connsiteY1" fmla="*/ 159512 h 233190"/>
                  <a:gd name="connsiteX2" fmla="*/ 4711192 w 12160123"/>
                  <a:gd name="connsiteY2" fmla="*/ 162941 h 233190"/>
                  <a:gd name="connsiteX3" fmla="*/ 5974715 w 12160123"/>
                  <a:gd name="connsiteY3" fmla="*/ 73152 h 233190"/>
                  <a:gd name="connsiteX4" fmla="*/ 7962139 w 12160123"/>
                  <a:gd name="connsiteY4" fmla="*/ 30862 h 233190"/>
                  <a:gd name="connsiteX5" fmla="*/ 9170543 w 12160123"/>
                  <a:gd name="connsiteY5" fmla="*/ 77851 h 233190"/>
                  <a:gd name="connsiteX6" fmla="*/ 12160123 w 12160123"/>
                  <a:gd name="connsiteY6" fmla="*/ 0 h 233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60123" h="233190">
                    <a:moveTo>
                      <a:pt x="0" y="152527"/>
                    </a:moveTo>
                    <a:cubicBezTo>
                      <a:pt x="909828" y="319913"/>
                      <a:pt x="1934210" y="177800"/>
                      <a:pt x="2915285" y="159512"/>
                    </a:cubicBezTo>
                    <a:cubicBezTo>
                      <a:pt x="3513709" y="148337"/>
                      <a:pt x="4114165" y="184277"/>
                      <a:pt x="4711192" y="162941"/>
                    </a:cubicBezTo>
                    <a:cubicBezTo>
                      <a:pt x="5136388" y="147701"/>
                      <a:pt x="5553583" y="103632"/>
                      <a:pt x="5974715" y="73152"/>
                    </a:cubicBezTo>
                    <a:cubicBezTo>
                      <a:pt x="6630924" y="25654"/>
                      <a:pt x="7298944" y="11430"/>
                      <a:pt x="7962139" y="30862"/>
                    </a:cubicBezTo>
                    <a:cubicBezTo>
                      <a:pt x="8365617" y="42673"/>
                      <a:pt x="8767064" y="66802"/>
                      <a:pt x="9170543" y="77851"/>
                    </a:cubicBezTo>
                    <a:cubicBezTo>
                      <a:pt x="10168255" y="105284"/>
                      <a:pt x="11167364" y="52578"/>
                      <a:pt x="12160123" y="0"/>
                    </a:cubicBezTo>
                  </a:path>
                </a:pathLst>
              </a:custGeom>
              <a:noFill/>
              <a:ln w="16510" cap="flat">
                <a:solidFill>
                  <a:srgbClr val="FFFEE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EB357D72-FA11-4E9F-B85D-95761DE400A6}"/>
                  </a:ext>
                </a:extLst>
              </p:cNvPr>
              <p:cNvSpPr/>
              <p:nvPr/>
            </p:nvSpPr>
            <p:spPr>
              <a:xfrm>
                <a:off x="5080" y="6377685"/>
                <a:ext cx="12178791" cy="126106"/>
              </a:xfrm>
              <a:custGeom>
                <a:avLst/>
                <a:gdLst>
                  <a:gd name="connsiteX0" fmla="*/ 0 w 12178791"/>
                  <a:gd name="connsiteY0" fmla="*/ 74930 h 126106"/>
                  <a:gd name="connsiteX1" fmla="*/ 5950077 w 12178791"/>
                  <a:gd name="connsiteY1" fmla="*/ 94615 h 126106"/>
                  <a:gd name="connsiteX2" fmla="*/ 12178792 w 12178791"/>
                  <a:gd name="connsiteY2" fmla="*/ 0 h 126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178791" h="126106">
                    <a:moveTo>
                      <a:pt x="0" y="74930"/>
                    </a:moveTo>
                    <a:cubicBezTo>
                      <a:pt x="1976882" y="154813"/>
                      <a:pt x="3966464" y="124714"/>
                      <a:pt x="5950077" y="94615"/>
                    </a:cubicBezTo>
                    <a:cubicBezTo>
                      <a:pt x="8026273" y="63119"/>
                      <a:pt x="10102596" y="31496"/>
                      <a:pt x="12178792" y="0"/>
                    </a:cubicBezTo>
                  </a:path>
                </a:pathLst>
              </a:custGeom>
              <a:noFill/>
              <a:ln w="16510" cap="flat">
                <a:solidFill>
                  <a:srgbClr val="FFFEE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2F0FA142-CCFC-47B4-9727-22D53A74E9B5}"/>
                  </a:ext>
                </a:extLst>
              </p:cNvPr>
              <p:cNvSpPr/>
              <p:nvPr/>
            </p:nvSpPr>
            <p:spPr>
              <a:xfrm>
                <a:off x="5080" y="6149570"/>
                <a:ext cx="12174727" cy="86992"/>
              </a:xfrm>
              <a:custGeom>
                <a:avLst/>
                <a:gdLst>
                  <a:gd name="connsiteX0" fmla="*/ 0 w 12174727"/>
                  <a:gd name="connsiteY0" fmla="*/ 11962 h 86992"/>
                  <a:gd name="connsiteX1" fmla="*/ 2878963 w 12174727"/>
                  <a:gd name="connsiteY1" fmla="*/ 19328 h 86992"/>
                  <a:gd name="connsiteX2" fmla="*/ 3579749 w 12174727"/>
                  <a:gd name="connsiteY2" fmla="*/ 913 h 86992"/>
                  <a:gd name="connsiteX3" fmla="*/ 4304030 w 12174727"/>
                  <a:gd name="connsiteY3" fmla="*/ 48157 h 86992"/>
                  <a:gd name="connsiteX4" fmla="*/ 6475476 w 12174727"/>
                  <a:gd name="connsiteY4" fmla="*/ 49681 h 86992"/>
                  <a:gd name="connsiteX5" fmla="*/ 12174728 w 12174727"/>
                  <a:gd name="connsiteY5" fmla="*/ 49681 h 86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4727" h="86992">
                    <a:moveTo>
                      <a:pt x="0" y="11962"/>
                    </a:moveTo>
                    <a:cubicBezTo>
                      <a:pt x="955802" y="58444"/>
                      <a:pt x="1922018" y="60857"/>
                      <a:pt x="2878963" y="19328"/>
                    </a:cubicBezTo>
                    <a:cubicBezTo>
                      <a:pt x="3112135" y="9168"/>
                      <a:pt x="3345815" y="-3532"/>
                      <a:pt x="3579749" y="913"/>
                    </a:cubicBezTo>
                    <a:cubicBezTo>
                      <a:pt x="3951605" y="8025"/>
                      <a:pt x="4223893" y="39521"/>
                      <a:pt x="4304030" y="48157"/>
                    </a:cubicBezTo>
                    <a:cubicBezTo>
                      <a:pt x="5025136" y="126135"/>
                      <a:pt x="6133973" y="65175"/>
                      <a:pt x="6475476" y="49681"/>
                    </a:cubicBezTo>
                    <a:cubicBezTo>
                      <a:pt x="7229856" y="15391"/>
                      <a:pt x="8777732" y="-3532"/>
                      <a:pt x="12174728" y="49681"/>
                    </a:cubicBezTo>
                  </a:path>
                </a:pathLst>
              </a:custGeom>
              <a:noFill/>
              <a:ln w="16510" cap="flat">
                <a:solidFill>
                  <a:srgbClr val="FFFEE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F2C3C33-9D7E-4055-9124-5133F0B1627E}"/>
                </a:ext>
              </a:extLst>
            </p:cNvPr>
            <p:cNvSpPr/>
            <p:nvPr/>
          </p:nvSpPr>
          <p:spPr>
            <a:xfrm>
              <a:off x="1374267" y="2753614"/>
              <a:ext cx="2147824" cy="2147824"/>
            </a:xfrm>
            <a:custGeom>
              <a:avLst/>
              <a:gdLst>
                <a:gd name="connsiteX0" fmla="*/ 2147824 w 2147824"/>
                <a:gd name="connsiteY0" fmla="*/ 1073912 h 2147824"/>
                <a:gd name="connsiteX1" fmla="*/ 1073912 w 2147824"/>
                <a:gd name="connsiteY1" fmla="*/ 2147824 h 2147824"/>
                <a:gd name="connsiteX2" fmla="*/ 0 w 2147824"/>
                <a:gd name="connsiteY2" fmla="*/ 1073912 h 2147824"/>
                <a:gd name="connsiteX3" fmla="*/ 1073912 w 2147824"/>
                <a:gd name="connsiteY3" fmla="*/ 0 h 2147824"/>
                <a:gd name="connsiteX4" fmla="*/ 2147824 w 2147824"/>
                <a:gd name="connsiteY4" fmla="*/ 1073912 h 214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7824" h="2147824">
                  <a:moveTo>
                    <a:pt x="2147824" y="1073912"/>
                  </a:moveTo>
                  <a:cubicBezTo>
                    <a:pt x="2147824" y="1667017"/>
                    <a:pt x="1667017" y="2147824"/>
                    <a:pt x="1073912" y="2147824"/>
                  </a:cubicBezTo>
                  <a:cubicBezTo>
                    <a:pt x="480807" y="2147824"/>
                    <a:pt x="0" y="1667017"/>
                    <a:pt x="0" y="1073912"/>
                  </a:cubicBezTo>
                  <a:cubicBezTo>
                    <a:pt x="0" y="480807"/>
                    <a:pt x="480807" y="0"/>
                    <a:pt x="1073912" y="0"/>
                  </a:cubicBezTo>
                  <a:cubicBezTo>
                    <a:pt x="1667017" y="0"/>
                    <a:pt x="2147824" y="480807"/>
                    <a:pt x="2147824" y="1073912"/>
                  </a:cubicBezTo>
                  <a:close/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1F4ADE-CBDD-46CD-A6FF-A9FB1A0F1E55}"/>
                </a:ext>
              </a:extLst>
            </p:cNvPr>
            <p:cNvSpPr/>
            <p:nvPr/>
          </p:nvSpPr>
          <p:spPr>
            <a:xfrm>
              <a:off x="5150358" y="2753614"/>
              <a:ext cx="2147824" cy="2147824"/>
            </a:xfrm>
            <a:custGeom>
              <a:avLst/>
              <a:gdLst>
                <a:gd name="connsiteX0" fmla="*/ 2147824 w 2147824"/>
                <a:gd name="connsiteY0" fmla="*/ 1073912 h 2147824"/>
                <a:gd name="connsiteX1" fmla="*/ 1073912 w 2147824"/>
                <a:gd name="connsiteY1" fmla="*/ 2147824 h 2147824"/>
                <a:gd name="connsiteX2" fmla="*/ 0 w 2147824"/>
                <a:gd name="connsiteY2" fmla="*/ 1073912 h 2147824"/>
                <a:gd name="connsiteX3" fmla="*/ 1073912 w 2147824"/>
                <a:gd name="connsiteY3" fmla="*/ 0 h 2147824"/>
                <a:gd name="connsiteX4" fmla="*/ 2147824 w 2147824"/>
                <a:gd name="connsiteY4" fmla="*/ 1073912 h 214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7824" h="2147824">
                  <a:moveTo>
                    <a:pt x="2147824" y="1073912"/>
                  </a:moveTo>
                  <a:cubicBezTo>
                    <a:pt x="2147824" y="1667017"/>
                    <a:pt x="1667017" y="2147824"/>
                    <a:pt x="1073912" y="2147824"/>
                  </a:cubicBezTo>
                  <a:cubicBezTo>
                    <a:pt x="480806" y="2147824"/>
                    <a:pt x="0" y="1667017"/>
                    <a:pt x="0" y="1073912"/>
                  </a:cubicBezTo>
                  <a:cubicBezTo>
                    <a:pt x="0" y="480807"/>
                    <a:pt x="480806" y="0"/>
                    <a:pt x="1073912" y="0"/>
                  </a:cubicBezTo>
                  <a:cubicBezTo>
                    <a:pt x="1667017" y="0"/>
                    <a:pt x="2147824" y="480807"/>
                    <a:pt x="2147824" y="1073912"/>
                  </a:cubicBezTo>
                  <a:close/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D76DEEC-7819-49C3-8D70-70F471C1C440}"/>
                </a:ext>
              </a:extLst>
            </p:cNvPr>
            <p:cNvSpPr/>
            <p:nvPr/>
          </p:nvSpPr>
          <p:spPr>
            <a:xfrm>
              <a:off x="8754364" y="2753614"/>
              <a:ext cx="2147824" cy="2147824"/>
            </a:xfrm>
            <a:custGeom>
              <a:avLst/>
              <a:gdLst>
                <a:gd name="connsiteX0" fmla="*/ 2147824 w 2147824"/>
                <a:gd name="connsiteY0" fmla="*/ 1073912 h 2147824"/>
                <a:gd name="connsiteX1" fmla="*/ 1073912 w 2147824"/>
                <a:gd name="connsiteY1" fmla="*/ 2147824 h 2147824"/>
                <a:gd name="connsiteX2" fmla="*/ 0 w 2147824"/>
                <a:gd name="connsiteY2" fmla="*/ 1073912 h 2147824"/>
                <a:gd name="connsiteX3" fmla="*/ 1073912 w 2147824"/>
                <a:gd name="connsiteY3" fmla="*/ 0 h 2147824"/>
                <a:gd name="connsiteX4" fmla="*/ 2147824 w 2147824"/>
                <a:gd name="connsiteY4" fmla="*/ 1073912 h 214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7824" h="2147824">
                  <a:moveTo>
                    <a:pt x="2147824" y="1073912"/>
                  </a:moveTo>
                  <a:cubicBezTo>
                    <a:pt x="2147824" y="1667017"/>
                    <a:pt x="1667017" y="2147824"/>
                    <a:pt x="1073912" y="2147824"/>
                  </a:cubicBezTo>
                  <a:cubicBezTo>
                    <a:pt x="480807" y="2147824"/>
                    <a:pt x="0" y="1667017"/>
                    <a:pt x="0" y="1073912"/>
                  </a:cubicBezTo>
                  <a:cubicBezTo>
                    <a:pt x="0" y="480807"/>
                    <a:pt x="480807" y="0"/>
                    <a:pt x="1073912" y="0"/>
                  </a:cubicBezTo>
                  <a:cubicBezTo>
                    <a:pt x="1667017" y="0"/>
                    <a:pt x="2147824" y="480807"/>
                    <a:pt x="2147824" y="1073912"/>
                  </a:cubicBezTo>
                  <a:close/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8299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6176B9E-FA7C-4E9E-AB6C-85496D24CF34}"/>
              </a:ext>
            </a:extLst>
          </p:cNvPr>
          <p:cNvSpPr/>
          <p:nvPr/>
        </p:nvSpPr>
        <p:spPr>
          <a:xfrm>
            <a:off x="8117078" y="1627758"/>
            <a:ext cx="1879853" cy="4447032"/>
          </a:xfrm>
          <a:custGeom>
            <a:avLst/>
            <a:gdLst>
              <a:gd name="connsiteX0" fmla="*/ 0 w 1879853"/>
              <a:gd name="connsiteY0" fmla="*/ 0 h 4447032"/>
              <a:gd name="connsiteX1" fmla="*/ 1879854 w 1879853"/>
              <a:gd name="connsiteY1" fmla="*/ 0 h 4447032"/>
              <a:gd name="connsiteX2" fmla="*/ 1879854 w 1879853"/>
              <a:gd name="connsiteY2" fmla="*/ 4447032 h 4447032"/>
              <a:gd name="connsiteX3" fmla="*/ 0 w 1879853"/>
              <a:gd name="connsiteY3" fmla="*/ 4447032 h 444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9853" h="4447032">
                <a:moveTo>
                  <a:pt x="0" y="0"/>
                </a:moveTo>
                <a:lnTo>
                  <a:pt x="1879854" y="0"/>
                </a:lnTo>
                <a:lnTo>
                  <a:pt x="1879854" y="4447032"/>
                </a:lnTo>
                <a:lnTo>
                  <a:pt x="0" y="4447032"/>
                </a:ln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" name="Graphic 1">
            <a:extLst>
              <a:ext uri="{FF2B5EF4-FFF2-40B4-BE49-F238E27FC236}">
                <a16:creationId xmlns:a16="http://schemas.microsoft.com/office/drawing/2014/main" id="{6396A98C-E13A-41ED-8C42-A08DAE5719FB}"/>
              </a:ext>
            </a:extLst>
          </p:cNvPr>
          <p:cNvGrpSpPr/>
          <p:nvPr/>
        </p:nvGrpSpPr>
        <p:grpSpPr>
          <a:xfrm>
            <a:off x="9693782" y="4572"/>
            <a:ext cx="2484120" cy="1479868"/>
            <a:chOff x="9693782" y="4572"/>
            <a:chExt cx="2484120" cy="1479868"/>
          </a:xfrm>
          <a:noFill/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A46F1C3-E561-4A28-B613-7E29D2F8B04D}"/>
                </a:ext>
              </a:extLst>
            </p:cNvPr>
            <p:cNvSpPr/>
            <p:nvPr/>
          </p:nvSpPr>
          <p:spPr>
            <a:xfrm>
              <a:off x="9693782" y="22859"/>
              <a:ext cx="2468372" cy="1461580"/>
            </a:xfrm>
            <a:custGeom>
              <a:avLst/>
              <a:gdLst>
                <a:gd name="connsiteX0" fmla="*/ 0 w 2468372"/>
                <a:gd name="connsiteY0" fmla="*/ 0 h 1461580"/>
                <a:gd name="connsiteX1" fmla="*/ 1112012 w 2468372"/>
                <a:gd name="connsiteY1" fmla="*/ 1211961 h 1461580"/>
                <a:gd name="connsiteX2" fmla="*/ 1777874 w 2468372"/>
                <a:gd name="connsiteY2" fmla="*/ 1448308 h 1461580"/>
                <a:gd name="connsiteX3" fmla="*/ 2468373 w 2468372"/>
                <a:gd name="connsiteY3" fmla="*/ 1342771 h 1461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8372" h="1461580">
                  <a:moveTo>
                    <a:pt x="0" y="0"/>
                  </a:moveTo>
                  <a:cubicBezTo>
                    <a:pt x="181102" y="531368"/>
                    <a:pt x="617855" y="945515"/>
                    <a:pt x="1112012" y="1211961"/>
                  </a:cubicBezTo>
                  <a:cubicBezTo>
                    <a:pt x="1320419" y="1324356"/>
                    <a:pt x="1543431" y="1415034"/>
                    <a:pt x="1777874" y="1448308"/>
                  </a:cubicBezTo>
                  <a:cubicBezTo>
                    <a:pt x="2012315" y="1481582"/>
                    <a:pt x="2259585" y="1454404"/>
                    <a:pt x="2468373" y="1342771"/>
                  </a:cubicBezTo>
                </a:path>
              </a:pathLst>
            </a:custGeom>
            <a:noFill/>
            <a:ln w="14818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D1D88E9-28C9-44FF-822F-D683052E810E}"/>
                </a:ext>
              </a:extLst>
            </p:cNvPr>
            <p:cNvSpPr/>
            <p:nvPr/>
          </p:nvSpPr>
          <p:spPr>
            <a:xfrm>
              <a:off x="9972293" y="20447"/>
              <a:ext cx="2196338" cy="1212887"/>
            </a:xfrm>
            <a:custGeom>
              <a:avLst/>
              <a:gdLst>
                <a:gd name="connsiteX0" fmla="*/ 0 w 2196338"/>
                <a:gd name="connsiteY0" fmla="*/ 0 h 1212887"/>
                <a:gd name="connsiteX1" fmla="*/ 182118 w 2196338"/>
                <a:gd name="connsiteY1" fmla="*/ 417576 h 1212887"/>
                <a:gd name="connsiteX2" fmla="*/ 1871726 w 2196338"/>
                <a:gd name="connsiteY2" fmla="*/ 1209040 h 1212887"/>
                <a:gd name="connsiteX3" fmla="*/ 2196338 w 2196338"/>
                <a:gd name="connsiteY3" fmla="*/ 1121410 h 121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96338" h="1212887">
                  <a:moveTo>
                    <a:pt x="0" y="0"/>
                  </a:moveTo>
                  <a:cubicBezTo>
                    <a:pt x="14351" y="153035"/>
                    <a:pt x="91567" y="293243"/>
                    <a:pt x="182118" y="417576"/>
                  </a:cubicBezTo>
                  <a:cubicBezTo>
                    <a:pt x="564135" y="942213"/>
                    <a:pt x="1224153" y="1251331"/>
                    <a:pt x="1871726" y="1209040"/>
                  </a:cubicBezTo>
                  <a:cubicBezTo>
                    <a:pt x="1984756" y="1201674"/>
                    <a:pt x="2101088" y="1182878"/>
                    <a:pt x="2196338" y="1121410"/>
                  </a:cubicBezTo>
                </a:path>
              </a:pathLst>
            </a:custGeom>
            <a:noFill/>
            <a:ln w="14818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866708A-6A88-4A98-90B4-5A8D92E126FE}"/>
                </a:ext>
              </a:extLst>
            </p:cNvPr>
            <p:cNvSpPr/>
            <p:nvPr/>
          </p:nvSpPr>
          <p:spPr>
            <a:xfrm>
              <a:off x="10269219" y="4572"/>
              <a:ext cx="1908683" cy="963663"/>
            </a:xfrm>
            <a:custGeom>
              <a:avLst/>
              <a:gdLst>
                <a:gd name="connsiteX0" fmla="*/ 0 w 1908683"/>
                <a:gd name="connsiteY0" fmla="*/ 0 h 963663"/>
                <a:gd name="connsiteX1" fmla="*/ 535051 w 1908683"/>
                <a:gd name="connsiteY1" fmla="*/ 641731 h 963663"/>
                <a:gd name="connsiteX2" fmla="*/ 816484 w 1908683"/>
                <a:gd name="connsiteY2" fmla="*/ 839470 h 963663"/>
                <a:gd name="connsiteX3" fmla="*/ 953770 w 1908683"/>
                <a:gd name="connsiteY3" fmla="*/ 889000 h 963663"/>
                <a:gd name="connsiteX4" fmla="*/ 1908684 w 1908683"/>
                <a:gd name="connsiteY4" fmla="*/ 914654 h 96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8683" h="963663">
                  <a:moveTo>
                    <a:pt x="0" y="0"/>
                  </a:moveTo>
                  <a:cubicBezTo>
                    <a:pt x="96012" y="265049"/>
                    <a:pt x="319787" y="459740"/>
                    <a:pt x="535051" y="641731"/>
                  </a:cubicBezTo>
                  <a:cubicBezTo>
                    <a:pt x="622936" y="716026"/>
                    <a:pt x="712216" y="791083"/>
                    <a:pt x="816484" y="839470"/>
                  </a:cubicBezTo>
                  <a:cubicBezTo>
                    <a:pt x="860679" y="859917"/>
                    <a:pt x="907035" y="875411"/>
                    <a:pt x="953770" y="889000"/>
                  </a:cubicBezTo>
                  <a:cubicBezTo>
                    <a:pt x="1262888" y="978916"/>
                    <a:pt x="1595121" y="987806"/>
                    <a:pt x="1908684" y="914654"/>
                  </a:cubicBezTo>
                </a:path>
              </a:pathLst>
            </a:custGeom>
            <a:noFill/>
            <a:ln w="14818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CFD6B80-D286-47FB-B1F6-772DDE7A905C}"/>
                </a:ext>
              </a:extLst>
            </p:cNvPr>
            <p:cNvSpPr/>
            <p:nvPr/>
          </p:nvSpPr>
          <p:spPr>
            <a:xfrm>
              <a:off x="10590530" y="8889"/>
              <a:ext cx="1572767" cy="757843"/>
            </a:xfrm>
            <a:custGeom>
              <a:avLst/>
              <a:gdLst>
                <a:gd name="connsiteX0" fmla="*/ 0 w 1572767"/>
                <a:gd name="connsiteY0" fmla="*/ 0 h 757843"/>
                <a:gd name="connsiteX1" fmla="*/ 678052 w 1572767"/>
                <a:gd name="connsiteY1" fmla="*/ 618998 h 757843"/>
                <a:gd name="connsiteX2" fmla="*/ 1572768 w 1572767"/>
                <a:gd name="connsiteY2" fmla="*/ 693293 h 75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2767" h="757843">
                  <a:moveTo>
                    <a:pt x="0" y="0"/>
                  </a:moveTo>
                  <a:cubicBezTo>
                    <a:pt x="183769" y="248031"/>
                    <a:pt x="404113" y="476758"/>
                    <a:pt x="678052" y="618998"/>
                  </a:cubicBezTo>
                  <a:cubicBezTo>
                    <a:pt x="952119" y="761238"/>
                    <a:pt x="1286256" y="808228"/>
                    <a:pt x="1572768" y="693293"/>
                  </a:cubicBezTo>
                </a:path>
              </a:pathLst>
            </a:custGeom>
            <a:noFill/>
            <a:ln w="14818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4DE2936-933F-4CF5-B1EB-223654DFBF63}"/>
                </a:ext>
              </a:extLst>
            </p:cNvPr>
            <p:cNvSpPr/>
            <p:nvPr/>
          </p:nvSpPr>
          <p:spPr>
            <a:xfrm>
              <a:off x="10943081" y="12191"/>
              <a:ext cx="1228090" cy="445142"/>
            </a:xfrm>
            <a:custGeom>
              <a:avLst/>
              <a:gdLst>
                <a:gd name="connsiteX0" fmla="*/ 0 w 1228090"/>
                <a:gd name="connsiteY0" fmla="*/ 0 h 445142"/>
                <a:gd name="connsiteX1" fmla="*/ 565404 w 1228090"/>
                <a:gd name="connsiteY1" fmla="*/ 362458 h 445142"/>
                <a:gd name="connsiteX2" fmla="*/ 1228090 w 1228090"/>
                <a:gd name="connsiteY2" fmla="*/ 417576 h 44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8090" h="445142">
                  <a:moveTo>
                    <a:pt x="0" y="0"/>
                  </a:moveTo>
                  <a:cubicBezTo>
                    <a:pt x="167260" y="150622"/>
                    <a:pt x="355219" y="281686"/>
                    <a:pt x="565404" y="362458"/>
                  </a:cubicBezTo>
                  <a:cubicBezTo>
                    <a:pt x="775589" y="443103"/>
                    <a:pt x="1009524" y="471297"/>
                    <a:pt x="1228090" y="417576"/>
                  </a:cubicBezTo>
                </a:path>
              </a:pathLst>
            </a:custGeom>
            <a:noFill/>
            <a:ln w="14818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C333BCF-8522-4638-85E7-7AB3641AC55B}"/>
                </a:ext>
              </a:extLst>
            </p:cNvPr>
            <p:cNvSpPr/>
            <p:nvPr/>
          </p:nvSpPr>
          <p:spPr>
            <a:xfrm>
              <a:off x="11416410" y="5206"/>
              <a:ext cx="754507" cy="224544"/>
            </a:xfrm>
            <a:custGeom>
              <a:avLst/>
              <a:gdLst>
                <a:gd name="connsiteX0" fmla="*/ 0 w 754507"/>
                <a:gd name="connsiteY0" fmla="*/ 0 h 224544"/>
                <a:gd name="connsiteX1" fmla="*/ 351663 w 754507"/>
                <a:gd name="connsiteY1" fmla="*/ 192405 h 224544"/>
                <a:gd name="connsiteX2" fmla="*/ 754507 w 754507"/>
                <a:gd name="connsiteY2" fmla="*/ 218821 h 224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507" h="224544">
                  <a:moveTo>
                    <a:pt x="0" y="0"/>
                  </a:moveTo>
                  <a:cubicBezTo>
                    <a:pt x="95631" y="95631"/>
                    <a:pt x="220599" y="159004"/>
                    <a:pt x="351663" y="192405"/>
                  </a:cubicBezTo>
                  <a:cubicBezTo>
                    <a:pt x="482727" y="225806"/>
                    <a:pt x="619760" y="230378"/>
                    <a:pt x="754507" y="218821"/>
                  </a:cubicBezTo>
                </a:path>
              </a:pathLst>
            </a:custGeom>
            <a:noFill/>
            <a:ln w="14818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aphic 1">
            <a:extLst>
              <a:ext uri="{FF2B5EF4-FFF2-40B4-BE49-F238E27FC236}">
                <a16:creationId xmlns:a16="http://schemas.microsoft.com/office/drawing/2014/main" id="{6396A98C-E13A-41ED-8C42-A08DAE5719FB}"/>
              </a:ext>
            </a:extLst>
          </p:cNvPr>
          <p:cNvGrpSpPr/>
          <p:nvPr/>
        </p:nvGrpSpPr>
        <p:grpSpPr>
          <a:xfrm>
            <a:off x="1714754" y="1627758"/>
            <a:ext cx="8282177" cy="4459733"/>
            <a:chOff x="1714754" y="1627758"/>
            <a:chExt cx="8282177" cy="4459733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823DD2-42B0-491F-B9E2-482B6CD88AEE}"/>
                </a:ext>
              </a:extLst>
            </p:cNvPr>
            <p:cNvSpPr/>
            <p:nvPr/>
          </p:nvSpPr>
          <p:spPr>
            <a:xfrm>
              <a:off x="1714754" y="2301875"/>
              <a:ext cx="2288540" cy="3772916"/>
            </a:xfrm>
            <a:custGeom>
              <a:avLst/>
              <a:gdLst>
                <a:gd name="connsiteX0" fmla="*/ 0 w 2288540"/>
                <a:gd name="connsiteY0" fmla="*/ 0 h 3772916"/>
                <a:gd name="connsiteX1" fmla="*/ 2288540 w 2288540"/>
                <a:gd name="connsiteY1" fmla="*/ 0 h 3772916"/>
                <a:gd name="connsiteX2" fmla="*/ 2288540 w 2288540"/>
                <a:gd name="connsiteY2" fmla="*/ 3772916 h 3772916"/>
                <a:gd name="connsiteX3" fmla="*/ 0 w 2288540"/>
                <a:gd name="connsiteY3" fmla="*/ 3772916 h 3772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8540" h="3772916">
                  <a:moveTo>
                    <a:pt x="0" y="0"/>
                  </a:moveTo>
                  <a:lnTo>
                    <a:pt x="2288540" y="0"/>
                  </a:lnTo>
                  <a:lnTo>
                    <a:pt x="2288540" y="3772916"/>
                  </a:lnTo>
                  <a:lnTo>
                    <a:pt x="0" y="3772916"/>
                  </a:lnTo>
                  <a:close/>
                </a:path>
              </a:pathLst>
            </a:custGeom>
            <a:solidFill>
              <a:srgbClr val="FFFEE9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E0B10CF-51A4-48C1-989B-50D804AFA5B4}"/>
                </a:ext>
              </a:extLst>
            </p:cNvPr>
            <p:cNvSpPr/>
            <p:nvPr/>
          </p:nvSpPr>
          <p:spPr>
            <a:xfrm>
              <a:off x="1714754" y="1627758"/>
              <a:ext cx="8234552" cy="674116"/>
            </a:xfrm>
            <a:custGeom>
              <a:avLst/>
              <a:gdLst>
                <a:gd name="connsiteX0" fmla="*/ 0 w 8234552"/>
                <a:gd name="connsiteY0" fmla="*/ 0 h 674116"/>
                <a:gd name="connsiteX1" fmla="*/ 8234554 w 8234552"/>
                <a:gd name="connsiteY1" fmla="*/ 0 h 674116"/>
                <a:gd name="connsiteX2" fmla="*/ 8234554 w 8234552"/>
                <a:gd name="connsiteY2" fmla="*/ 674116 h 674116"/>
                <a:gd name="connsiteX3" fmla="*/ 0 w 8234552"/>
                <a:gd name="connsiteY3" fmla="*/ 674116 h 67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34552" h="674116">
                  <a:moveTo>
                    <a:pt x="0" y="0"/>
                  </a:moveTo>
                  <a:lnTo>
                    <a:pt x="8234554" y="0"/>
                  </a:lnTo>
                  <a:lnTo>
                    <a:pt x="8234554" y="674116"/>
                  </a:lnTo>
                  <a:lnTo>
                    <a:pt x="0" y="674116"/>
                  </a:lnTo>
                  <a:close/>
                </a:path>
              </a:pathLst>
            </a:custGeom>
            <a:solidFill>
              <a:srgbClr val="E1CCA0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B7C3D18-5BEC-438D-9441-08445811E405}"/>
                </a:ext>
              </a:extLst>
            </p:cNvPr>
            <p:cNvSpPr txBox="1"/>
            <p:nvPr/>
          </p:nvSpPr>
          <p:spPr>
            <a:xfrm>
              <a:off x="2197841" y="1821159"/>
              <a:ext cx="132715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 dirty="0">
                  <a:solidFill>
                    <a:srgbClr val="8A694F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TEMPLATE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B997CA3-CC60-43E7-9C6A-A9AE347D0162}"/>
                </a:ext>
              </a:extLst>
            </p:cNvPr>
            <p:cNvSpPr/>
            <p:nvPr/>
          </p:nvSpPr>
          <p:spPr>
            <a:xfrm>
              <a:off x="1714754" y="3049397"/>
              <a:ext cx="8282177" cy="12700"/>
            </a:xfrm>
            <a:custGeom>
              <a:avLst/>
              <a:gdLst>
                <a:gd name="connsiteX0" fmla="*/ 0 w 8282177"/>
                <a:gd name="connsiteY0" fmla="*/ 0 h 12700"/>
                <a:gd name="connsiteX1" fmla="*/ 8282178 w 828217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82177" h="12700">
                  <a:moveTo>
                    <a:pt x="0" y="0"/>
                  </a:moveTo>
                  <a:lnTo>
                    <a:pt x="8282178" y="0"/>
                  </a:lnTo>
                </a:path>
              </a:pathLst>
            </a:custGeom>
            <a:ln w="1660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8C1FD-8D94-4D93-BC6D-F4BF7C3A90F5}"/>
                </a:ext>
              </a:extLst>
            </p:cNvPr>
            <p:cNvSpPr/>
            <p:nvPr/>
          </p:nvSpPr>
          <p:spPr>
            <a:xfrm>
              <a:off x="1714754" y="3796791"/>
              <a:ext cx="8282177" cy="12700"/>
            </a:xfrm>
            <a:custGeom>
              <a:avLst/>
              <a:gdLst>
                <a:gd name="connsiteX0" fmla="*/ 0 w 8282177"/>
                <a:gd name="connsiteY0" fmla="*/ 0 h 12700"/>
                <a:gd name="connsiteX1" fmla="*/ 8282178 w 828217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82177" h="12700">
                  <a:moveTo>
                    <a:pt x="0" y="0"/>
                  </a:moveTo>
                  <a:lnTo>
                    <a:pt x="8282178" y="0"/>
                  </a:lnTo>
                </a:path>
              </a:pathLst>
            </a:custGeom>
            <a:ln w="1660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EAEFF51-2BD9-4675-9527-4AD5C20DE0A5}"/>
                </a:ext>
              </a:extLst>
            </p:cNvPr>
            <p:cNvSpPr/>
            <p:nvPr/>
          </p:nvSpPr>
          <p:spPr>
            <a:xfrm>
              <a:off x="1714754" y="4580001"/>
              <a:ext cx="8282177" cy="12700"/>
            </a:xfrm>
            <a:custGeom>
              <a:avLst/>
              <a:gdLst>
                <a:gd name="connsiteX0" fmla="*/ 0 w 8282177"/>
                <a:gd name="connsiteY0" fmla="*/ 0 h 12700"/>
                <a:gd name="connsiteX1" fmla="*/ 8282178 w 828217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82177" h="12700">
                  <a:moveTo>
                    <a:pt x="0" y="0"/>
                  </a:moveTo>
                  <a:lnTo>
                    <a:pt x="8282178" y="0"/>
                  </a:lnTo>
                </a:path>
              </a:pathLst>
            </a:custGeom>
            <a:ln w="1660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A927734-8701-46D0-8BEA-9F74043ECBE3}"/>
                </a:ext>
              </a:extLst>
            </p:cNvPr>
            <p:cNvSpPr/>
            <p:nvPr/>
          </p:nvSpPr>
          <p:spPr>
            <a:xfrm>
              <a:off x="1714754" y="5327396"/>
              <a:ext cx="8282177" cy="12700"/>
            </a:xfrm>
            <a:custGeom>
              <a:avLst/>
              <a:gdLst>
                <a:gd name="connsiteX0" fmla="*/ 0 w 8282177"/>
                <a:gd name="connsiteY0" fmla="*/ 0 h 12700"/>
                <a:gd name="connsiteX1" fmla="*/ 8282178 w 828217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82177" h="12700">
                  <a:moveTo>
                    <a:pt x="0" y="0"/>
                  </a:moveTo>
                  <a:lnTo>
                    <a:pt x="8282178" y="0"/>
                  </a:lnTo>
                </a:path>
              </a:pathLst>
            </a:custGeom>
            <a:ln w="1660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68A96E2-E18A-4AFF-9074-9CC9AE2A07DF}"/>
                </a:ext>
              </a:extLst>
            </p:cNvPr>
            <p:cNvSpPr/>
            <p:nvPr/>
          </p:nvSpPr>
          <p:spPr>
            <a:xfrm>
              <a:off x="1714754" y="6074791"/>
              <a:ext cx="8282177" cy="12700"/>
            </a:xfrm>
            <a:custGeom>
              <a:avLst/>
              <a:gdLst>
                <a:gd name="connsiteX0" fmla="*/ 0 w 8282177"/>
                <a:gd name="connsiteY0" fmla="*/ 0 h 12700"/>
                <a:gd name="connsiteX1" fmla="*/ 8282178 w 8282177"/>
                <a:gd name="connsiteY1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282177" h="12700">
                  <a:moveTo>
                    <a:pt x="0" y="0"/>
                  </a:moveTo>
                  <a:lnTo>
                    <a:pt x="8282178" y="0"/>
                  </a:lnTo>
                </a:path>
              </a:pathLst>
            </a:custGeom>
            <a:ln w="1660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BB48625-BFC6-418B-A556-104FE4786B67}"/>
                </a:ext>
              </a:extLst>
            </p:cNvPr>
            <p:cNvSpPr txBox="1"/>
            <p:nvPr/>
          </p:nvSpPr>
          <p:spPr>
            <a:xfrm>
              <a:off x="4609164" y="1821155"/>
              <a:ext cx="132715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 dirty="0">
                  <a:solidFill>
                    <a:srgbClr val="8A694F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TEMPLATE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9AB3BF4-6EB6-4BE8-AC3D-F643F16BA970}"/>
                </a:ext>
              </a:extLst>
            </p:cNvPr>
            <p:cNvSpPr txBox="1"/>
            <p:nvPr/>
          </p:nvSpPr>
          <p:spPr>
            <a:xfrm>
              <a:off x="6525417" y="1821152"/>
              <a:ext cx="132715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8A694F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TEMPLATE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422AB76-E3E4-4602-AA55-70AC2B85187C}"/>
                </a:ext>
              </a:extLst>
            </p:cNvPr>
            <p:cNvSpPr txBox="1"/>
            <p:nvPr/>
          </p:nvSpPr>
          <p:spPr>
            <a:xfrm>
              <a:off x="8374857" y="1821152"/>
              <a:ext cx="132715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00" spc="0" baseline="0">
                  <a:solidFill>
                    <a:srgbClr val="8A694F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TEMPLATE</a:t>
              </a:r>
            </a:p>
          </p:txBody>
        </p:sp>
        <p:grpSp>
          <p:nvGrpSpPr>
            <p:cNvPr id="25" name="Graphic 1">
              <a:extLst>
                <a:ext uri="{FF2B5EF4-FFF2-40B4-BE49-F238E27FC236}">
                  <a16:creationId xmlns:a16="http://schemas.microsoft.com/office/drawing/2014/main" id="{6396A98C-E13A-41ED-8C42-A08DAE5719FB}"/>
                </a:ext>
              </a:extLst>
            </p:cNvPr>
            <p:cNvGrpSpPr/>
            <p:nvPr/>
          </p:nvGrpSpPr>
          <p:grpSpPr>
            <a:xfrm>
              <a:off x="2511270" y="2643705"/>
              <a:ext cx="1202047" cy="3250195"/>
              <a:chOff x="2511270" y="2643705"/>
              <a:chExt cx="1202047" cy="3250195"/>
            </a:xfrm>
            <a:solidFill>
              <a:srgbClr val="8A694F"/>
            </a:solidFill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15BD0E3-92CD-4E0D-A952-07E3FC53809E}"/>
                  </a:ext>
                </a:extLst>
              </p:cNvPr>
              <p:cNvSpPr txBox="1"/>
              <p:nvPr/>
            </p:nvSpPr>
            <p:spPr>
              <a:xfrm>
                <a:off x="2419833" y="2597985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B813112-D129-40B3-BD49-CE94129A7219}"/>
                  </a:ext>
                </a:extLst>
              </p:cNvPr>
              <p:cNvSpPr txBox="1"/>
              <p:nvPr/>
            </p:nvSpPr>
            <p:spPr>
              <a:xfrm>
                <a:off x="2419830" y="335441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7CFCD44-5666-4B15-A7FA-B84DF7D43E22}"/>
                  </a:ext>
                </a:extLst>
              </p:cNvPr>
              <p:cNvSpPr txBox="1"/>
              <p:nvPr/>
            </p:nvSpPr>
            <p:spPr>
              <a:xfrm>
                <a:off x="2419830" y="4165553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740EE5F-CF7A-48D1-90CD-597EB5F646CC}"/>
                  </a:ext>
                </a:extLst>
              </p:cNvPr>
              <p:cNvSpPr txBox="1"/>
              <p:nvPr/>
            </p:nvSpPr>
            <p:spPr>
              <a:xfrm>
                <a:off x="2419833" y="489274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7C9D840-5249-4737-9C91-3A479C34AFD9}"/>
                  </a:ext>
                </a:extLst>
              </p:cNvPr>
              <p:cNvSpPr txBox="1"/>
              <p:nvPr/>
            </p:nvSpPr>
            <p:spPr>
              <a:xfrm>
                <a:off x="2419833" y="563228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</p:grpSp>
        <p:grpSp>
          <p:nvGrpSpPr>
            <p:cNvPr id="31" name="Graphic 1">
              <a:extLst>
                <a:ext uri="{FF2B5EF4-FFF2-40B4-BE49-F238E27FC236}">
                  <a16:creationId xmlns:a16="http://schemas.microsoft.com/office/drawing/2014/main" id="{6396A98C-E13A-41ED-8C42-A08DAE5719FB}"/>
                </a:ext>
              </a:extLst>
            </p:cNvPr>
            <p:cNvGrpSpPr/>
            <p:nvPr/>
          </p:nvGrpSpPr>
          <p:grpSpPr>
            <a:xfrm>
              <a:off x="4922583" y="2643705"/>
              <a:ext cx="1202047" cy="3250195"/>
              <a:chOff x="4922583" y="2643705"/>
              <a:chExt cx="1202047" cy="3250195"/>
            </a:xfrm>
            <a:solidFill>
              <a:srgbClr val="8A694F"/>
            </a:solidFill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BF51EDE-E6EA-478E-95E0-D4BABC199C29}"/>
                  </a:ext>
                </a:extLst>
              </p:cNvPr>
              <p:cNvSpPr txBox="1"/>
              <p:nvPr/>
            </p:nvSpPr>
            <p:spPr>
              <a:xfrm>
                <a:off x="4831147" y="2597985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E1154A8-5235-4B9E-9D99-2A88C289C689}"/>
                  </a:ext>
                </a:extLst>
              </p:cNvPr>
              <p:cNvSpPr txBox="1"/>
              <p:nvPr/>
            </p:nvSpPr>
            <p:spPr>
              <a:xfrm>
                <a:off x="4831143" y="335441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51011D2-753C-40C4-9921-2F687065EF15}"/>
                  </a:ext>
                </a:extLst>
              </p:cNvPr>
              <p:cNvSpPr txBox="1"/>
              <p:nvPr/>
            </p:nvSpPr>
            <p:spPr>
              <a:xfrm>
                <a:off x="4831143" y="4165553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D0E914-8E57-420E-BCFD-CF80C5E9EDCB}"/>
                  </a:ext>
                </a:extLst>
              </p:cNvPr>
              <p:cNvSpPr txBox="1"/>
              <p:nvPr/>
            </p:nvSpPr>
            <p:spPr>
              <a:xfrm>
                <a:off x="4831147" y="489274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DEF4CD9-BE23-4A33-A92A-EFBD760F7316}"/>
                  </a:ext>
                </a:extLst>
              </p:cNvPr>
              <p:cNvSpPr txBox="1"/>
              <p:nvPr/>
            </p:nvSpPr>
            <p:spPr>
              <a:xfrm>
                <a:off x="4831147" y="563228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</p:grpSp>
        <p:grpSp>
          <p:nvGrpSpPr>
            <p:cNvPr id="37" name="Graphic 1">
              <a:extLst>
                <a:ext uri="{FF2B5EF4-FFF2-40B4-BE49-F238E27FC236}">
                  <a16:creationId xmlns:a16="http://schemas.microsoft.com/office/drawing/2014/main" id="{6396A98C-E13A-41ED-8C42-A08DAE5719FB}"/>
                </a:ext>
              </a:extLst>
            </p:cNvPr>
            <p:cNvGrpSpPr/>
            <p:nvPr/>
          </p:nvGrpSpPr>
          <p:grpSpPr>
            <a:xfrm>
              <a:off x="6838847" y="2643705"/>
              <a:ext cx="1202047" cy="3250195"/>
              <a:chOff x="6838847" y="2643705"/>
              <a:chExt cx="1202047" cy="3250195"/>
            </a:xfrm>
            <a:solidFill>
              <a:srgbClr val="8A694F"/>
            </a:solidFill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7E4EE60-1C0C-41FC-9DE3-DF52B81A4895}"/>
                  </a:ext>
                </a:extLst>
              </p:cNvPr>
              <p:cNvSpPr txBox="1"/>
              <p:nvPr/>
            </p:nvSpPr>
            <p:spPr>
              <a:xfrm>
                <a:off x="6747410" y="2597985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1197BE4-8D23-4FB9-9BDB-637931E3BBF3}"/>
                  </a:ext>
                </a:extLst>
              </p:cNvPr>
              <p:cNvSpPr txBox="1"/>
              <p:nvPr/>
            </p:nvSpPr>
            <p:spPr>
              <a:xfrm>
                <a:off x="6747407" y="335441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70441D5-FE06-4316-8EF0-13D7F975C3CB}"/>
                  </a:ext>
                </a:extLst>
              </p:cNvPr>
              <p:cNvSpPr txBox="1"/>
              <p:nvPr/>
            </p:nvSpPr>
            <p:spPr>
              <a:xfrm>
                <a:off x="6747407" y="4165553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C476289-4814-4948-A5B8-9A9B4EF4B0C9}"/>
                  </a:ext>
                </a:extLst>
              </p:cNvPr>
              <p:cNvSpPr txBox="1"/>
              <p:nvPr/>
            </p:nvSpPr>
            <p:spPr>
              <a:xfrm>
                <a:off x="6747410" y="489274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FE8192C-4996-4F0A-8E51-BEC7DE59D044}"/>
                  </a:ext>
                </a:extLst>
              </p:cNvPr>
              <p:cNvSpPr txBox="1"/>
              <p:nvPr/>
            </p:nvSpPr>
            <p:spPr>
              <a:xfrm>
                <a:off x="6747410" y="563228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</p:grpSp>
        <p:grpSp>
          <p:nvGrpSpPr>
            <p:cNvPr id="43" name="Graphic 1">
              <a:extLst>
                <a:ext uri="{FF2B5EF4-FFF2-40B4-BE49-F238E27FC236}">
                  <a16:creationId xmlns:a16="http://schemas.microsoft.com/office/drawing/2014/main" id="{6396A98C-E13A-41ED-8C42-A08DAE5719FB}"/>
                </a:ext>
              </a:extLst>
            </p:cNvPr>
            <p:cNvGrpSpPr/>
            <p:nvPr/>
          </p:nvGrpSpPr>
          <p:grpSpPr>
            <a:xfrm>
              <a:off x="8688282" y="2643705"/>
              <a:ext cx="1202046" cy="3250195"/>
              <a:chOff x="8688282" y="2643705"/>
              <a:chExt cx="1202046" cy="3250195"/>
            </a:xfrm>
            <a:solidFill>
              <a:srgbClr val="8A694F"/>
            </a:solidFill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C9407C6-C1AC-4AC3-919D-254C0A3D8F7F}"/>
                  </a:ext>
                </a:extLst>
              </p:cNvPr>
              <p:cNvSpPr txBox="1"/>
              <p:nvPr/>
            </p:nvSpPr>
            <p:spPr>
              <a:xfrm>
                <a:off x="8596844" y="2597985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EC6ABE2-0A05-41ED-B057-BB96B35A2D17}"/>
                  </a:ext>
                </a:extLst>
              </p:cNvPr>
              <p:cNvSpPr txBox="1"/>
              <p:nvPr/>
            </p:nvSpPr>
            <p:spPr>
              <a:xfrm>
                <a:off x="8596842" y="335441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F774D74-F52F-4C12-A70A-134FA8AF4CBC}"/>
                  </a:ext>
                </a:extLst>
              </p:cNvPr>
              <p:cNvSpPr txBox="1"/>
              <p:nvPr/>
            </p:nvSpPr>
            <p:spPr>
              <a:xfrm>
                <a:off x="8596842" y="4165553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128355B-5DAA-4EE4-B522-694098AF4B17}"/>
                  </a:ext>
                </a:extLst>
              </p:cNvPr>
              <p:cNvSpPr txBox="1"/>
              <p:nvPr/>
            </p:nvSpPr>
            <p:spPr>
              <a:xfrm>
                <a:off x="8596844" y="489274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AA687E1-2235-4D27-8143-5332A7AD670A}"/>
                  </a:ext>
                </a:extLst>
              </p:cNvPr>
              <p:cNvSpPr txBox="1"/>
              <p:nvPr/>
            </p:nvSpPr>
            <p:spPr>
              <a:xfrm>
                <a:off x="8596844" y="5632281"/>
                <a:ext cx="1384923" cy="307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32" spc="0" baseline="0">
                    <a:solidFill>
                      <a:srgbClr val="8A694F"/>
                    </a:solidFill>
                    <a:latin typeface="Arial"/>
                    <a:cs typeface="Arial"/>
                    <a:sym typeface="Arial"/>
                    <a:rtl val="0"/>
                  </a:rPr>
                  <a:t>Lorem ipsum</a:t>
                </a:r>
              </a:p>
            </p:txBody>
          </p:sp>
        </p:grpSp>
      </p:grp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7FC85F2-0625-42EF-9EDC-FC5B60B738ED}"/>
              </a:ext>
            </a:extLst>
          </p:cNvPr>
          <p:cNvSpPr/>
          <p:nvPr/>
        </p:nvSpPr>
        <p:spPr>
          <a:xfrm>
            <a:off x="0" y="2546431"/>
            <a:ext cx="473800" cy="1041953"/>
          </a:xfrm>
          <a:custGeom>
            <a:avLst/>
            <a:gdLst>
              <a:gd name="connsiteX0" fmla="*/ 0 w 473800"/>
              <a:gd name="connsiteY0" fmla="*/ 46 h 1041953"/>
              <a:gd name="connsiteX1" fmla="*/ 0 w 473800"/>
              <a:gd name="connsiteY1" fmla="*/ 1041954 h 1041953"/>
              <a:gd name="connsiteX2" fmla="*/ 314452 w 473800"/>
              <a:gd name="connsiteY2" fmla="*/ 910636 h 1041953"/>
              <a:gd name="connsiteX3" fmla="*/ 473710 w 473800"/>
              <a:gd name="connsiteY3" fmla="*/ 521000 h 1041953"/>
              <a:gd name="connsiteX4" fmla="*/ 362966 w 473800"/>
              <a:gd name="connsiteY4" fmla="*/ 176957 h 1041953"/>
              <a:gd name="connsiteX5" fmla="*/ 0 w 473800"/>
              <a:gd name="connsiteY5" fmla="*/ 46 h 10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800" h="1041953">
                <a:moveTo>
                  <a:pt x="0" y="46"/>
                </a:moveTo>
                <a:lnTo>
                  <a:pt x="0" y="1041954"/>
                </a:lnTo>
                <a:cubicBezTo>
                  <a:pt x="38608" y="1041700"/>
                  <a:pt x="186436" y="1035731"/>
                  <a:pt x="314452" y="910636"/>
                </a:cubicBezTo>
                <a:cubicBezTo>
                  <a:pt x="468503" y="760141"/>
                  <a:pt x="473456" y="554528"/>
                  <a:pt x="473710" y="521000"/>
                </a:cubicBezTo>
                <a:cubicBezTo>
                  <a:pt x="474472" y="479598"/>
                  <a:pt x="472948" y="317927"/>
                  <a:pt x="362966" y="176957"/>
                </a:cubicBezTo>
                <a:cubicBezTo>
                  <a:pt x="224917" y="173"/>
                  <a:pt x="28194" y="-462"/>
                  <a:pt x="0" y="46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B099361-C2F6-4B6B-A594-F5173CD1CB44}"/>
              </a:ext>
            </a:extLst>
          </p:cNvPr>
          <p:cNvSpPr/>
          <p:nvPr/>
        </p:nvSpPr>
        <p:spPr>
          <a:xfrm>
            <a:off x="11013821" y="4232147"/>
            <a:ext cx="497840" cy="497840"/>
          </a:xfrm>
          <a:custGeom>
            <a:avLst/>
            <a:gdLst>
              <a:gd name="connsiteX0" fmla="*/ 497840 w 497840"/>
              <a:gd name="connsiteY0" fmla="*/ 248920 h 497840"/>
              <a:gd name="connsiteX1" fmla="*/ 248920 w 497840"/>
              <a:gd name="connsiteY1" fmla="*/ 497840 h 497840"/>
              <a:gd name="connsiteX2" fmla="*/ 1 w 497840"/>
              <a:gd name="connsiteY2" fmla="*/ 248920 h 497840"/>
              <a:gd name="connsiteX3" fmla="*/ 248920 w 497840"/>
              <a:gd name="connsiteY3" fmla="*/ 0 h 497840"/>
              <a:gd name="connsiteX4" fmla="*/ 497840 w 497840"/>
              <a:gd name="connsiteY4" fmla="*/ 24892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40" h="497840">
                <a:moveTo>
                  <a:pt x="497840" y="248920"/>
                </a:moveTo>
                <a:cubicBezTo>
                  <a:pt x="497840" y="386395"/>
                  <a:pt x="386395" y="497840"/>
                  <a:pt x="248920" y="497840"/>
                </a:cubicBezTo>
                <a:cubicBezTo>
                  <a:pt x="111446" y="497840"/>
                  <a:pt x="1" y="386395"/>
                  <a:pt x="1" y="248920"/>
                </a:cubicBezTo>
                <a:cubicBezTo>
                  <a:pt x="1" y="111445"/>
                  <a:pt x="111446" y="0"/>
                  <a:pt x="248920" y="0"/>
                </a:cubicBezTo>
                <a:cubicBezTo>
                  <a:pt x="386395" y="0"/>
                  <a:pt x="497840" y="111445"/>
                  <a:pt x="497840" y="248920"/>
                </a:cubicBezTo>
                <a:close/>
              </a:path>
            </a:pathLst>
          </a:custGeom>
          <a:solidFill>
            <a:srgbClr val="8A694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3B8B02-9BD2-4EC4-AE7D-66DFA7DBA595}"/>
              </a:ext>
            </a:extLst>
          </p:cNvPr>
          <p:cNvSpPr txBox="1"/>
          <p:nvPr/>
        </p:nvSpPr>
        <p:spPr>
          <a:xfrm>
            <a:off x="1609957" y="771405"/>
            <a:ext cx="39011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spc="14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E783E8D-9B2C-477D-BE09-7AFC6742CDF4}"/>
              </a:ext>
            </a:extLst>
          </p:cNvPr>
          <p:cNvSpPr/>
          <p:nvPr/>
        </p:nvSpPr>
        <p:spPr>
          <a:xfrm>
            <a:off x="8140954" y="2793"/>
            <a:ext cx="27304" cy="6858253"/>
          </a:xfrm>
          <a:custGeom>
            <a:avLst/>
            <a:gdLst>
              <a:gd name="connsiteX0" fmla="*/ 27305 w 27304"/>
              <a:gd name="connsiteY0" fmla="*/ 0 h 6858253"/>
              <a:gd name="connsiteX1" fmla="*/ 7620 w 27304"/>
              <a:gd name="connsiteY1" fmla="*/ 3350768 h 6858253"/>
              <a:gd name="connsiteX2" fmla="*/ 0 w 27304"/>
              <a:gd name="connsiteY2" fmla="*/ 6858254 h 685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04" h="6858253">
                <a:moveTo>
                  <a:pt x="27305" y="0"/>
                </a:moveTo>
                <a:cubicBezTo>
                  <a:pt x="18669" y="1117092"/>
                  <a:pt x="12192" y="2234057"/>
                  <a:pt x="7620" y="3350768"/>
                </a:cubicBezTo>
                <a:cubicBezTo>
                  <a:pt x="2921" y="4519803"/>
                  <a:pt x="253" y="5688965"/>
                  <a:pt x="0" y="6858254"/>
                </a:cubicBezTo>
              </a:path>
            </a:pathLst>
          </a:custGeom>
          <a:noFill/>
          <a:ln w="16510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409D44-89F2-44DB-BF5C-9E5239FF6513}"/>
              </a:ext>
            </a:extLst>
          </p:cNvPr>
          <p:cNvSpPr txBox="1"/>
          <p:nvPr/>
        </p:nvSpPr>
        <p:spPr>
          <a:xfrm>
            <a:off x="3261955" y="2042803"/>
            <a:ext cx="3894977" cy="5532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995" b="1" spc="1397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grpSp>
        <p:nvGrpSpPr>
          <p:cNvPr id="6" name="Graphic 1">
            <a:extLst>
              <a:ext uri="{FF2B5EF4-FFF2-40B4-BE49-F238E27FC236}">
                <a16:creationId xmlns:a16="http://schemas.microsoft.com/office/drawing/2014/main" id="{7FC07033-BB7D-4309-8D02-E221FBD0445D}"/>
              </a:ext>
            </a:extLst>
          </p:cNvPr>
          <p:cNvGrpSpPr/>
          <p:nvPr/>
        </p:nvGrpSpPr>
        <p:grpSpPr>
          <a:xfrm>
            <a:off x="7559095" y="2535"/>
            <a:ext cx="1333637" cy="6847605"/>
            <a:chOff x="7559095" y="2535"/>
            <a:chExt cx="1333637" cy="6847605"/>
          </a:xfrm>
          <a:noFill/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BB35030-F48B-44C0-9B1A-62AB5A71154E}"/>
                </a:ext>
              </a:extLst>
            </p:cNvPr>
            <p:cNvSpPr/>
            <p:nvPr/>
          </p:nvSpPr>
          <p:spPr>
            <a:xfrm>
              <a:off x="7559095" y="2535"/>
              <a:ext cx="154984" cy="6845323"/>
            </a:xfrm>
            <a:custGeom>
              <a:avLst/>
              <a:gdLst>
                <a:gd name="connsiteX0" fmla="*/ 36931 w 154984"/>
                <a:gd name="connsiteY0" fmla="*/ 0 h 6845323"/>
                <a:gd name="connsiteX1" fmla="*/ 32495 w 154984"/>
                <a:gd name="connsiteY1" fmla="*/ 1201861 h 6845323"/>
                <a:gd name="connsiteX2" fmla="*/ 139358 w 154984"/>
                <a:gd name="connsiteY2" fmla="*/ 1811222 h 6845323"/>
                <a:gd name="connsiteX3" fmla="*/ 143161 w 154984"/>
                <a:gd name="connsiteY3" fmla="*/ 2472683 h 6845323"/>
                <a:gd name="connsiteX4" fmla="*/ 73693 w 154984"/>
                <a:gd name="connsiteY4" fmla="*/ 3530919 h 6845323"/>
                <a:gd name="connsiteX5" fmla="*/ 57975 w 154984"/>
                <a:gd name="connsiteY5" fmla="*/ 4021374 h 6845323"/>
                <a:gd name="connsiteX6" fmla="*/ 113878 w 154984"/>
                <a:gd name="connsiteY6" fmla="*/ 4475067 h 6845323"/>
                <a:gd name="connsiteX7" fmla="*/ 42636 w 154984"/>
                <a:gd name="connsiteY7" fmla="*/ 5778594 h 6845323"/>
                <a:gd name="connsiteX8" fmla="*/ 97906 w 154984"/>
                <a:gd name="connsiteY8" fmla="*/ 6845324 h 6845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984" h="6845323">
                  <a:moveTo>
                    <a:pt x="36931" y="0"/>
                  </a:moveTo>
                  <a:cubicBezTo>
                    <a:pt x="5621" y="400071"/>
                    <a:pt x="-25437" y="806481"/>
                    <a:pt x="32495" y="1201861"/>
                  </a:cubicBezTo>
                  <a:cubicBezTo>
                    <a:pt x="62538" y="1406461"/>
                    <a:pt x="116033" y="1605228"/>
                    <a:pt x="139358" y="1811222"/>
                  </a:cubicBezTo>
                  <a:cubicBezTo>
                    <a:pt x="164204" y="2029892"/>
                    <a:pt x="154697" y="2252238"/>
                    <a:pt x="143161" y="2472683"/>
                  </a:cubicBezTo>
                  <a:cubicBezTo>
                    <a:pt x="124780" y="2825851"/>
                    <a:pt x="101582" y="3178639"/>
                    <a:pt x="73693" y="3530919"/>
                  </a:cubicBezTo>
                  <a:cubicBezTo>
                    <a:pt x="60763" y="3693940"/>
                    <a:pt x="46819" y="3858100"/>
                    <a:pt x="57975" y="4021374"/>
                  </a:cubicBezTo>
                  <a:cubicBezTo>
                    <a:pt x="68370" y="4173873"/>
                    <a:pt x="100695" y="4322822"/>
                    <a:pt x="113878" y="4475067"/>
                  </a:cubicBezTo>
                  <a:cubicBezTo>
                    <a:pt x="151654" y="4908985"/>
                    <a:pt x="33636" y="5342268"/>
                    <a:pt x="42636" y="5778594"/>
                  </a:cubicBezTo>
                  <a:cubicBezTo>
                    <a:pt x="49988" y="6135945"/>
                    <a:pt x="142400" y="6492282"/>
                    <a:pt x="97906" y="6845324"/>
                  </a:cubicBezTo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2CED58C-E673-4BF2-AE89-828212863E0D}"/>
                </a:ext>
              </a:extLst>
            </p:cNvPr>
            <p:cNvSpPr/>
            <p:nvPr/>
          </p:nvSpPr>
          <p:spPr>
            <a:xfrm>
              <a:off x="7725581" y="4310"/>
              <a:ext cx="187409" cy="6824787"/>
            </a:xfrm>
            <a:custGeom>
              <a:avLst/>
              <a:gdLst>
                <a:gd name="connsiteX0" fmla="*/ 0 w 187409"/>
                <a:gd name="connsiteY0" fmla="*/ 0 h 6824787"/>
                <a:gd name="connsiteX1" fmla="*/ 163401 w 187409"/>
                <a:gd name="connsiteY1" fmla="*/ 2083133 h 6824787"/>
                <a:gd name="connsiteX2" fmla="*/ 182288 w 187409"/>
                <a:gd name="connsiteY2" fmla="*/ 2808738 h 6824787"/>
                <a:gd name="connsiteX3" fmla="*/ 114596 w 187409"/>
                <a:gd name="connsiteY3" fmla="*/ 3452832 h 6824787"/>
                <a:gd name="connsiteX4" fmla="*/ 95708 w 187409"/>
                <a:gd name="connsiteY4" fmla="*/ 4468095 h 6824787"/>
                <a:gd name="connsiteX5" fmla="*/ 139696 w 187409"/>
                <a:gd name="connsiteY5" fmla="*/ 6824787 h 682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409" h="6824787">
                  <a:moveTo>
                    <a:pt x="0" y="0"/>
                  </a:moveTo>
                  <a:cubicBezTo>
                    <a:pt x="60974" y="693533"/>
                    <a:pt x="115483" y="1387953"/>
                    <a:pt x="163401" y="2083133"/>
                  </a:cubicBezTo>
                  <a:cubicBezTo>
                    <a:pt x="180007" y="2324495"/>
                    <a:pt x="195852" y="2567123"/>
                    <a:pt x="182288" y="2808738"/>
                  </a:cubicBezTo>
                  <a:cubicBezTo>
                    <a:pt x="170119" y="3024746"/>
                    <a:pt x="134625" y="3237711"/>
                    <a:pt x="114596" y="3452832"/>
                  </a:cubicBezTo>
                  <a:cubicBezTo>
                    <a:pt x="83158" y="3789394"/>
                    <a:pt x="89369" y="4129378"/>
                    <a:pt x="95708" y="4468095"/>
                  </a:cubicBezTo>
                  <a:cubicBezTo>
                    <a:pt x="110413" y="5253659"/>
                    <a:pt x="124990" y="6039224"/>
                    <a:pt x="139696" y="6824787"/>
                  </a:cubicBezTo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E1C57D6-6BAF-48CB-ABF1-7A3C4EA65A68}"/>
                </a:ext>
              </a:extLst>
            </p:cNvPr>
            <p:cNvSpPr/>
            <p:nvPr/>
          </p:nvSpPr>
          <p:spPr>
            <a:xfrm>
              <a:off x="7992999" y="3422"/>
              <a:ext cx="191598" cy="6832900"/>
            </a:xfrm>
            <a:custGeom>
              <a:avLst/>
              <a:gdLst>
                <a:gd name="connsiteX0" fmla="*/ 13240 w 191598"/>
                <a:gd name="connsiteY0" fmla="*/ 0 h 6832900"/>
                <a:gd name="connsiteX1" fmla="*/ 54185 w 191598"/>
                <a:gd name="connsiteY1" fmla="*/ 1590650 h 6832900"/>
                <a:gd name="connsiteX2" fmla="*/ 139498 w 191598"/>
                <a:gd name="connsiteY2" fmla="*/ 2257943 h 6832900"/>
                <a:gd name="connsiteX3" fmla="*/ 95637 w 191598"/>
                <a:gd name="connsiteY3" fmla="*/ 2970871 h 6832900"/>
                <a:gd name="connsiteX4" fmla="*/ 72439 w 191598"/>
                <a:gd name="connsiteY4" fmla="*/ 3632585 h 6832900"/>
                <a:gd name="connsiteX5" fmla="*/ 191599 w 191598"/>
                <a:gd name="connsiteY5" fmla="*/ 6832900 h 683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598" h="6832900">
                  <a:moveTo>
                    <a:pt x="13240" y="0"/>
                  </a:moveTo>
                  <a:cubicBezTo>
                    <a:pt x="-2479" y="531146"/>
                    <a:pt x="-18071" y="1066856"/>
                    <a:pt x="54185" y="1590650"/>
                  </a:cubicBezTo>
                  <a:cubicBezTo>
                    <a:pt x="84862" y="1812870"/>
                    <a:pt x="131259" y="2032808"/>
                    <a:pt x="139498" y="2257943"/>
                  </a:cubicBezTo>
                  <a:cubicBezTo>
                    <a:pt x="148245" y="2496261"/>
                    <a:pt x="113892" y="2733312"/>
                    <a:pt x="95637" y="2970871"/>
                  </a:cubicBezTo>
                  <a:cubicBezTo>
                    <a:pt x="95637" y="2970871"/>
                    <a:pt x="82707" y="3174709"/>
                    <a:pt x="72439" y="3632585"/>
                  </a:cubicBezTo>
                  <a:cubicBezTo>
                    <a:pt x="61665" y="4113406"/>
                    <a:pt x="85876" y="5280660"/>
                    <a:pt x="191599" y="6832900"/>
                  </a:cubicBezTo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564EA7C-4069-4689-890A-8421ED139CA0}"/>
                </a:ext>
              </a:extLst>
            </p:cNvPr>
            <p:cNvSpPr/>
            <p:nvPr/>
          </p:nvSpPr>
          <p:spPr>
            <a:xfrm>
              <a:off x="8227300" y="2535"/>
              <a:ext cx="232759" cy="6837083"/>
            </a:xfrm>
            <a:custGeom>
              <a:avLst/>
              <a:gdLst>
                <a:gd name="connsiteX0" fmla="*/ 80514 w 232759"/>
                <a:gd name="connsiteY0" fmla="*/ 0 h 6837083"/>
                <a:gd name="connsiteX1" fmla="*/ 73542 w 232759"/>
                <a:gd name="connsiteY1" fmla="*/ 1639075 h 6837083"/>
                <a:gd name="connsiteX2" fmla="*/ 70119 w 232759"/>
                <a:gd name="connsiteY2" fmla="*/ 2648887 h 6837083"/>
                <a:gd name="connsiteX3" fmla="*/ 159742 w 232759"/>
                <a:gd name="connsiteY3" fmla="*/ 3359279 h 6837083"/>
                <a:gd name="connsiteX4" fmla="*/ 201955 w 232759"/>
                <a:gd name="connsiteY4" fmla="*/ 4476715 h 6837083"/>
                <a:gd name="connsiteX5" fmla="*/ 155052 w 232759"/>
                <a:gd name="connsiteY5" fmla="*/ 5156177 h 6837083"/>
                <a:gd name="connsiteX6" fmla="*/ 232759 w 232759"/>
                <a:gd name="connsiteY6" fmla="*/ 6837084 h 6837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759" h="6837083">
                  <a:moveTo>
                    <a:pt x="80514" y="0"/>
                  </a:moveTo>
                  <a:cubicBezTo>
                    <a:pt x="-86562" y="511498"/>
                    <a:pt x="55288" y="1087519"/>
                    <a:pt x="73542" y="1639075"/>
                  </a:cubicBezTo>
                  <a:cubicBezTo>
                    <a:pt x="84698" y="1975510"/>
                    <a:pt x="48823" y="2313212"/>
                    <a:pt x="70119" y="2648887"/>
                  </a:cubicBezTo>
                  <a:cubicBezTo>
                    <a:pt x="85331" y="2887966"/>
                    <a:pt x="129318" y="3122482"/>
                    <a:pt x="159742" y="3359279"/>
                  </a:cubicBezTo>
                  <a:cubicBezTo>
                    <a:pt x="207152" y="3728293"/>
                    <a:pt x="221350" y="4103771"/>
                    <a:pt x="201955" y="4476715"/>
                  </a:cubicBezTo>
                  <a:cubicBezTo>
                    <a:pt x="190166" y="4703625"/>
                    <a:pt x="166081" y="4929267"/>
                    <a:pt x="155052" y="5156177"/>
                  </a:cubicBezTo>
                  <a:cubicBezTo>
                    <a:pt x="127671" y="5717113"/>
                    <a:pt x="180278" y="6278936"/>
                    <a:pt x="232759" y="6837084"/>
                  </a:cubicBezTo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7B7D5FC-98EA-47B2-9E39-D674214D8C01}"/>
                </a:ext>
              </a:extLst>
            </p:cNvPr>
            <p:cNvSpPr/>
            <p:nvPr/>
          </p:nvSpPr>
          <p:spPr>
            <a:xfrm>
              <a:off x="8539164" y="2535"/>
              <a:ext cx="125873" cy="6847605"/>
            </a:xfrm>
            <a:custGeom>
              <a:avLst/>
              <a:gdLst>
                <a:gd name="connsiteX0" fmla="*/ 51083 w 125873"/>
                <a:gd name="connsiteY0" fmla="*/ 0 h 6847605"/>
                <a:gd name="connsiteX1" fmla="*/ 31433 w 125873"/>
                <a:gd name="connsiteY1" fmla="*/ 3345462 h 6847605"/>
                <a:gd name="connsiteX2" fmla="*/ 125874 w 125873"/>
                <a:gd name="connsiteY2" fmla="*/ 6847606 h 6847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873" h="6847605">
                  <a:moveTo>
                    <a:pt x="51083" y="0"/>
                  </a:moveTo>
                  <a:cubicBezTo>
                    <a:pt x="-28653" y="1111478"/>
                    <a:pt x="1390" y="2230181"/>
                    <a:pt x="31433" y="3345462"/>
                  </a:cubicBezTo>
                  <a:cubicBezTo>
                    <a:pt x="62872" y="4512843"/>
                    <a:pt x="94436" y="5680224"/>
                    <a:pt x="125874" y="6847606"/>
                  </a:cubicBezTo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CF58183-4530-4CE7-B542-25E3845935CB}"/>
                </a:ext>
              </a:extLst>
            </p:cNvPr>
            <p:cNvSpPr/>
            <p:nvPr/>
          </p:nvSpPr>
          <p:spPr>
            <a:xfrm>
              <a:off x="8805900" y="2535"/>
              <a:ext cx="86832" cy="6845196"/>
            </a:xfrm>
            <a:custGeom>
              <a:avLst/>
              <a:gdLst>
                <a:gd name="connsiteX0" fmla="*/ 74893 w 86832"/>
                <a:gd name="connsiteY0" fmla="*/ 0 h 6845196"/>
                <a:gd name="connsiteX1" fmla="*/ 67540 w 86832"/>
                <a:gd name="connsiteY1" fmla="*/ 1618666 h 6845196"/>
                <a:gd name="connsiteX2" fmla="*/ 85921 w 86832"/>
                <a:gd name="connsiteY2" fmla="*/ 2012652 h 6845196"/>
                <a:gd name="connsiteX3" fmla="*/ 38764 w 86832"/>
                <a:gd name="connsiteY3" fmla="*/ 2419949 h 6845196"/>
                <a:gd name="connsiteX4" fmla="*/ 37243 w 86832"/>
                <a:gd name="connsiteY4" fmla="*/ 3640825 h 6845196"/>
                <a:gd name="connsiteX5" fmla="*/ 37243 w 86832"/>
                <a:gd name="connsiteY5" fmla="*/ 6845197 h 684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832" h="6845196">
                  <a:moveTo>
                    <a:pt x="74893" y="0"/>
                  </a:moveTo>
                  <a:cubicBezTo>
                    <a:pt x="28496" y="537358"/>
                    <a:pt x="26087" y="1080674"/>
                    <a:pt x="67540" y="1618666"/>
                  </a:cubicBezTo>
                  <a:cubicBezTo>
                    <a:pt x="77681" y="1749741"/>
                    <a:pt x="90358" y="1881196"/>
                    <a:pt x="85921" y="2012652"/>
                  </a:cubicBezTo>
                  <a:cubicBezTo>
                    <a:pt x="78822" y="2221688"/>
                    <a:pt x="47385" y="2374820"/>
                    <a:pt x="38764" y="2419949"/>
                  </a:cubicBezTo>
                  <a:cubicBezTo>
                    <a:pt x="-39069" y="2825344"/>
                    <a:pt x="21778" y="3448776"/>
                    <a:pt x="37243" y="3640825"/>
                  </a:cubicBezTo>
                  <a:cubicBezTo>
                    <a:pt x="71470" y="4064981"/>
                    <a:pt x="90358" y="4935225"/>
                    <a:pt x="37243" y="6845197"/>
                  </a:cubicBezTo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A020E1-37EC-4B62-9A2C-5A342C47EDD3}"/>
              </a:ext>
            </a:extLst>
          </p:cNvPr>
          <p:cNvSpPr/>
          <p:nvPr/>
        </p:nvSpPr>
        <p:spPr>
          <a:xfrm>
            <a:off x="8541062" y="4273890"/>
            <a:ext cx="614557" cy="614557"/>
          </a:xfrm>
          <a:custGeom>
            <a:avLst/>
            <a:gdLst>
              <a:gd name="connsiteX0" fmla="*/ 614558 w 614557"/>
              <a:gd name="connsiteY0" fmla="*/ 307279 h 614557"/>
              <a:gd name="connsiteX1" fmla="*/ 307279 w 614557"/>
              <a:gd name="connsiteY1" fmla="*/ 614558 h 614557"/>
              <a:gd name="connsiteX2" fmla="*/ 0 w 614557"/>
              <a:gd name="connsiteY2" fmla="*/ 307279 h 614557"/>
              <a:gd name="connsiteX3" fmla="*/ 307279 w 614557"/>
              <a:gd name="connsiteY3" fmla="*/ 0 h 614557"/>
              <a:gd name="connsiteX4" fmla="*/ 614558 w 614557"/>
              <a:gd name="connsiteY4" fmla="*/ 307279 h 614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557" h="614557">
                <a:moveTo>
                  <a:pt x="614558" y="307279"/>
                </a:moveTo>
                <a:cubicBezTo>
                  <a:pt x="614558" y="476985"/>
                  <a:pt x="476985" y="614558"/>
                  <a:pt x="307279" y="614558"/>
                </a:cubicBezTo>
                <a:cubicBezTo>
                  <a:pt x="137574" y="614558"/>
                  <a:pt x="0" y="476984"/>
                  <a:pt x="0" y="307279"/>
                </a:cubicBezTo>
                <a:cubicBezTo>
                  <a:pt x="0" y="137574"/>
                  <a:pt x="137574" y="0"/>
                  <a:pt x="307279" y="0"/>
                </a:cubicBezTo>
                <a:cubicBezTo>
                  <a:pt x="476985" y="0"/>
                  <a:pt x="614558" y="137574"/>
                  <a:pt x="614558" y="307279"/>
                </a:cubicBezTo>
                <a:close/>
              </a:path>
            </a:pathLst>
          </a:custGeom>
          <a:solidFill>
            <a:srgbClr val="E1CCA0"/>
          </a:solidFill>
          <a:ln w="12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0B65D1E-31D4-45D2-BA50-E4A299CB3AE0}"/>
              </a:ext>
            </a:extLst>
          </p:cNvPr>
          <p:cNvSpPr/>
          <p:nvPr/>
        </p:nvSpPr>
        <p:spPr>
          <a:xfrm>
            <a:off x="3367265" y="3090156"/>
            <a:ext cx="3583653" cy="1331795"/>
          </a:xfrm>
          <a:custGeom>
            <a:avLst/>
            <a:gdLst>
              <a:gd name="connsiteX0" fmla="*/ 0 w 3583653"/>
              <a:gd name="connsiteY0" fmla="*/ 0 h 1331795"/>
              <a:gd name="connsiteX1" fmla="*/ 3583654 w 3583653"/>
              <a:gd name="connsiteY1" fmla="*/ 0 h 1331795"/>
              <a:gd name="connsiteX2" fmla="*/ 3583654 w 3583653"/>
              <a:gd name="connsiteY2" fmla="*/ 1331796 h 1331795"/>
              <a:gd name="connsiteX3" fmla="*/ 0 w 3583653"/>
              <a:gd name="connsiteY3" fmla="*/ 1331796 h 133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3653" h="1331795">
                <a:moveTo>
                  <a:pt x="0" y="0"/>
                </a:moveTo>
                <a:lnTo>
                  <a:pt x="3583654" y="0"/>
                </a:lnTo>
                <a:lnTo>
                  <a:pt x="3583654" y="1331796"/>
                </a:lnTo>
                <a:lnTo>
                  <a:pt x="0" y="1331796"/>
                </a:lnTo>
                <a:close/>
              </a:path>
            </a:pathLst>
          </a:custGeom>
          <a:noFill/>
          <a:ln w="12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6977464-1BA1-4C52-ABAB-7FD2E9BAFFD3}"/>
              </a:ext>
            </a:extLst>
          </p:cNvPr>
          <p:cNvSpPr/>
          <p:nvPr/>
        </p:nvSpPr>
        <p:spPr>
          <a:xfrm>
            <a:off x="9647976" y="544583"/>
            <a:ext cx="2518445" cy="3190174"/>
          </a:xfrm>
          <a:custGeom>
            <a:avLst/>
            <a:gdLst>
              <a:gd name="connsiteX0" fmla="*/ 0 w 2518445"/>
              <a:gd name="connsiteY0" fmla="*/ 0 h 3190174"/>
              <a:gd name="connsiteX1" fmla="*/ 2518445 w 2518445"/>
              <a:gd name="connsiteY1" fmla="*/ 0 h 3190174"/>
              <a:gd name="connsiteX2" fmla="*/ 2518445 w 2518445"/>
              <a:gd name="connsiteY2" fmla="*/ 3190174 h 3190174"/>
              <a:gd name="connsiteX3" fmla="*/ 0 w 2518445"/>
              <a:gd name="connsiteY3" fmla="*/ 3190174 h 319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8445" h="3190174">
                <a:moveTo>
                  <a:pt x="0" y="0"/>
                </a:moveTo>
                <a:lnTo>
                  <a:pt x="2518445" y="0"/>
                </a:lnTo>
                <a:lnTo>
                  <a:pt x="2518445" y="3190174"/>
                </a:lnTo>
                <a:lnTo>
                  <a:pt x="0" y="3190174"/>
                </a:lnTo>
                <a:close/>
              </a:path>
            </a:pathLst>
          </a:custGeom>
          <a:solidFill>
            <a:srgbClr val="FFFEE9"/>
          </a:solidFill>
          <a:ln w="16471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85BD5F1-5BC3-41D0-AB12-9482056CFCC2}"/>
              </a:ext>
            </a:extLst>
          </p:cNvPr>
          <p:cNvSpPr/>
          <p:nvPr/>
        </p:nvSpPr>
        <p:spPr>
          <a:xfrm>
            <a:off x="898258" y="722315"/>
            <a:ext cx="1413867" cy="642946"/>
          </a:xfrm>
          <a:custGeom>
            <a:avLst/>
            <a:gdLst>
              <a:gd name="connsiteX0" fmla="*/ 1413813 w 1413867"/>
              <a:gd name="connsiteY0" fmla="*/ 642946 h 642946"/>
              <a:gd name="connsiteX1" fmla="*/ 0 w 1413867"/>
              <a:gd name="connsiteY1" fmla="*/ 642946 h 642946"/>
              <a:gd name="connsiteX2" fmla="*/ 178232 w 1413867"/>
              <a:gd name="connsiteY2" fmla="*/ 216254 h 642946"/>
              <a:gd name="connsiteX3" fmla="*/ 706970 w 1413867"/>
              <a:gd name="connsiteY3" fmla="*/ 120 h 642946"/>
              <a:gd name="connsiteX4" fmla="*/ 1173719 w 1413867"/>
              <a:gd name="connsiteY4" fmla="*/ 150336 h 642946"/>
              <a:gd name="connsiteX5" fmla="*/ 1413813 w 1413867"/>
              <a:gd name="connsiteY5" fmla="*/ 642946 h 64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3867" h="642946">
                <a:moveTo>
                  <a:pt x="1413813" y="642946"/>
                </a:moveTo>
                <a:lnTo>
                  <a:pt x="0" y="642946"/>
                </a:lnTo>
                <a:cubicBezTo>
                  <a:pt x="380" y="590592"/>
                  <a:pt x="8493" y="389923"/>
                  <a:pt x="178232" y="216254"/>
                </a:cubicBezTo>
                <a:cubicBezTo>
                  <a:pt x="382451" y="7218"/>
                  <a:pt x="661461" y="500"/>
                  <a:pt x="706970" y="120"/>
                </a:cubicBezTo>
                <a:cubicBezTo>
                  <a:pt x="763127" y="-895"/>
                  <a:pt x="982557" y="1134"/>
                  <a:pt x="1173719" y="150336"/>
                </a:cubicBezTo>
                <a:cubicBezTo>
                  <a:pt x="1413559" y="337696"/>
                  <a:pt x="1414447" y="604663"/>
                  <a:pt x="1413813" y="642946"/>
                </a:cubicBezTo>
                <a:close/>
              </a:path>
            </a:pathLst>
          </a:custGeom>
          <a:solidFill>
            <a:srgbClr val="8A694F"/>
          </a:solidFill>
          <a:ln w="1267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9E06D59-360E-4F17-85E8-BCC263516F48}"/>
              </a:ext>
            </a:extLst>
          </p:cNvPr>
          <p:cNvSpPr/>
          <p:nvPr/>
        </p:nvSpPr>
        <p:spPr>
          <a:xfrm>
            <a:off x="1605228" y="5477146"/>
            <a:ext cx="2162615" cy="1369698"/>
          </a:xfrm>
          <a:custGeom>
            <a:avLst/>
            <a:gdLst>
              <a:gd name="connsiteX0" fmla="*/ 0 w 2162615"/>
              <a:gd name="connsiteY0" fmla="*/ 0 h 1369698"/>
              <a:gd name="connsiteX1" fmla="*/ 2162615 w 2162615"/>
              <a:gd name="connsiteY1" fmla="*/ 0 h 1369698"/>
              <a:gd name="connsiteX2" fmla="*/ 2162615 w 2162615"/>
              <a:gd name="connsiteY2" fmla="*/ 1369699 h 1369698"/>
              <a:gd name="connsiteX3" fmla="*/ 0 w 2162615"/>
              <a:gd name="connsiteY3" fmla="*/ 1369699 h 136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615" h="1369698">
                <a:moveTo>
                  <a:pt x="0" y="0"/>
                </a:moveTo>
                <a:lnTo>
                  <a:pt x="2162615" y="0"/>
                </a:lnTo>
                <a:lnTo>
                  <a:pt x="2162615" y="1369699"/>
                </a:lnTo>
                <a:lnTo>
                  <a:pt x="0" y="1369699"/>
                </a:lnTo>
                <a:close/>
              </a:path>
            </a:pathLst>
          </a:custGeom>
          <a:solidFill>
            <a:srgbClr val="FFFEE9"/>
          </a:solidFill>
          <a:ln w="16471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5D444F4-9698-455A-828F-965E2F378008}"/>
              </a:ext>
            </a:extLst>
          </p:cNvPr>
          <p:cNvSpPr/>
          <p:nvPr/>
        </p:nvSpPr>
        <p:spPr>
          <a:xfrm>
            <a:off x="523920" y="3537384"/>
            <a:ext cx="2162615" cy="2739397"/>
          </a:xfrm>
          <a:custGeom>
            <a:avLst/>
            <a:gdLst>
              <a:gd name="connsiteX0" fmla="*/ 0 w 2162615"/>
              <a:gd name="connsiteY0" fmla="*/ 0 h 2739397"/>
              <a:gd name="connsiteX1" fmla="*/ 2162615 w 2162615"/>
              <a:gd name="connsiteY1" fmla="*/ 0 h 2739397"/>
              <a:gd name="connsiteX2" fmla="*/ 2162615 w 2162615"/>
              <a:gd name="connsiteY2" fmla="*/ 2739397 h 2739397"/>
              <a:gd name="connsiteX3" fmla="*/ 0 w 2162615"/>
              <a:gd name="connsiteY3" fmla="*/ 2739397 h 273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615" h="2739397">
                <a:moveTo>
                  <a:pt x="0" y="0"/>
                </a:moveTo>
                <a:lnTo>
                  <a:pt x="2162615" y="0"/>
                </a:lnTo>
                <a:lnTo>
                  <a:pt x="2162615" y="2739397"/>
                </a:lnTo>
                <a:lnTo>
                  <a:pt x="0" y="2739397"/>
                </a:lnTo>
                <a:close/>
              </a:path>
            </a:pathLst>
          </a:custGeom>
          <a:noFill/>
          <a:ln w="16471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A17BAE-0F05-4764-9C0A-5DA96975A2E8}"/>
              </a:ext>
            </a:extLst>
          </p:cNvPr>
          <p:cNvSpPr txBox="1"/>
          <p:nvPr/>
        </p:nvSpPr>
        <p:spPr>
          <a:xfrm>
            <a:off x="3361522" y="2912562"/>
            <a:ext cx="358365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43AC417-741E-4580-A399-0FBE26891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8129" y="552846"/>
            <a:ext cx="3051225" cy="3154614"/>
          </a:xfrm>
          <a:custGeom>
            <a:avLst/>
            <a:gdLst>
              <a:gd name="connsiteX0" fmla="*/ -1149 w 3051225"/>
              <a:gd name="connsiteY0" fmla="*/ -1741 h 3154614"/>
              <a:gd name="connsiteX1" fmla="*/ 3050077 w 3051225"/>
              <a:gd name="connsiteY1" fmla="*/ -1741 h 3154614"/>
              <a:gd name="connsiteX2" fmla="*/ 3050077 w 3051225"/>
              <a:gd name="connsiteY2" fmla="*/ 3152874 h 3154614"/>
              <a:gd name="connsiteX3" fmla="*/ -1149 w 3051225"/>
              <a:gd name="connsiteY3" fmla="*/ 3152874 h 31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225" h="3154614">
                <a:moveTo>
                  <a:pt x="-1149" y="-1741"/>
                </a:moveTo>
                <a:lnTo>
                  <a:pt x="3050077" y="-1741"/>
                </a:lnTo>
                <a:lnTo>
                  <a:pt x="3050077" y="3152874"/>
                </a:lnTo>
                <a:lnTo>
                  <a:pt x="-1149" y="3152874"/>
                </a:lnTo>
                <a:close/>
              </a:path>
            </a:pathLst>
          </a:cu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3123900-7870-4C2B-9035-C3739E7939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5" t="-55" r="17285" b="55"/>
          <a:stretch/>
        </p:blipFill>
        <p:spPr>
          <a:xfrm>
            <a:off x="575398" y="3559337"/>
            <a:ext cx="2111138" cy="2717444"/>
          </a:xfrm>
          <a:custGeom>
            <a:avLst/>
            <a:gdLst>
              <a:gd name="connsiteX0" fmla="*/ -1149 w 3051225"/>
              <a:gd name="connsiteY0" fmla="*/ -1741 h 3154614"/>
              <a:gd name="connsiteX1" fmla="*/ 3050077 w 3051225"/>
              <a:gd name="connsiteY1" fmla="*/ -1741 h 3154614"/>
              <a:gd name="connsiteX2" fmla="*/ 3050077 w 3051225"/>
              <a:gd name="connsiteY2" fmla="*/ 3152874 h 3154614"/>
              <a:gd name="connsiteX3" fmla="*/ -1149 w 3051225"/>
              <a:gd name="connsiteY3" fmla="*/ 3152874 h 31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225" h="3154614">
                <a:moveTo>
                  <a:pt x="-1149" y="-1741"/>
                </a:moveTo>
                <a:lnTo>
                  <a:pt x="3050077" y="-1741"/>
                </a:lnTo>
                <a:lnTo>
                  <a:pt x="3050077" y="3152874"/>
                </a:lnTo>
                <a:lnTo>
                  <a:pt x="-1149" y="315287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09071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aphic 1">
            <a:extLst>
              <a:ext uri="{FF2B5EF4-FFF2-40B4-BE49-F238E27FC236}">
                <a16:creationId xmlns:a16="http://schemas.microsoft.com/office/drawing/2014/main" id="{64F8ABE2-165C-4D13-8C47-86D7123CCD56}"/>
              </a:ext>
            </a:extLst>
          </p:cNvPr>
          <p:cNvGrpSpPr/>
          <p:nvPr/>
        </p:nvGrpSpPr>
        <p:grpSpPr>
          <a:xfrm>
            <a:off x="1413179" y="2535"/>
            <a:ext cx="8981317" cy="6845830"/>
            <a:chOff x="1413179" y="2535"/>
            <a:chExt cx="8981317" cy="6845830"/>
          </a:xfrm>
        </p:grpSpPr>
        <p:grpSp>
          <p:nvGrpSpPr>
            <p:cNvPr id="5" name="Graphic 1">
              <a:extLst>
                <a:ext uri="{FF2B5EF4-FFF2-40B4-BE49-F238E27FC236}">
                  <a16:creationId xmlns:a16="http://schemas.microsoft.com/office/drawing/2014/main" id="{64F8ABE2-165C-4D13-8C47-86D7123CCD56}"/>
                </a:ext>
              </a:extLst>
            </p:cNvPr>
            <p:cNvGrpSpPr/>
            <p:nvPr/>
          </p:nvGrpSpPr>
          <p:grpSpPr>
            <a:xfrm>
              <a:off x="3269402" y="2535"/>
              <a:ext cx="1466547" cy="6845830"/>
              <a:chOff x="3269402" y="2535"/>
              <a:chExt cx="1466547" cy="6845830"/>
            </a:xfrm>
            <a:noFill/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0562BBA0-090B-49D5-8654-173BB8F8A383}"/>
                  </a:ext>
                </a:extLst>
              </p:cNvPr>
              <p:cNvSpPr/>
              <p:nvPr/>
            </p:nvSpPr>
            <p:spPr>
              <a:xfrm>
                <a:off x="3431112" y="2535"/>
                <a:ext cx="154984" cy="6843675"/>
              </a:xfrm>
              <a:custGeom>
                <a:avLst/>
                <a:gdLst>
                  <a:gd name="connsiteX0" fmla="*/ 36931 w 154984"/>
                  <a:gd name="connsiteY0" fmla="*/ 0 h 6843675"/>
                  <a:gd name="connsiteX1" fmla="*/ 32495 w 154984"/>
                  <a:gd name="connsiteY1" fmla="*/ 1201608 h 6843675"/>
                  <a:gd name="connsiteX2" fmla="*/ 139358 w 154984"/>
                  <a:gd name="connsiteY2" fmla="*/ 1810842 h 6843675"/>
                  <a:gd name="connsiteX3" fmla="*/ 143161 w 154984"/>
                  <a:gd name="connsiteY3" fmla="*/ 2472049 h 6843675"/>
                  <a:gd name="connsiteX4" fmla="*/ 73694 w 154984"/>
                  <a:gd name="connsiteY4" fmla="*/ 3530032 h 6843675"/>
                  <a:gd name="connsiteX5" fmla="*/ 57974 w 154984"/>
                  <a:gd name="connsiteY5" fmla="*/ 4020360 h 6843675"/>
                  <a:gd name="connsiteX6" fmla="*/ 113878 w 154984"/>
                  <a:gd name="connsiteY6" fmla="*/ 4473926 h 6843675"/>
                  <a:gd name="connsiteX7" fmla="*/ 42636 w 154984"/>
                  <a:gd name="connsiteY7" fmla="*/ 5777200 h 6843675"/>
                  <a:gd name="connsiteX8" fmla="*/ 97906 w 154984"/>
                  <a:gd name="connsiteY8" fmla="*/ 6843676 h 6843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4984" h="6843675">
                    <a:moveTo>
                      <a:pt x="36931" y="0"/>
                    </a:moveTo>
                    <a:cubicBezTo>
                      <a:pt x="5620" y="400071"/>
                      <a:pt x="-25437" y="806354"/>
                      <a:pt x="32495" y="1201608"/>
                    </a:cubicBezTo>
                    <a:cubicBezTo>
                      <a:pt x="62538" y="1406207"/>
                      <a:pt x="116033" y="1604848"/>
                      <a:pt x="139358" y="1810842"/>
                    </a:cubicBezTo>
                    <a:cubicBezTo>
                      <a:pt x="164204" y="2029512"/>
                      <a:pt x="154696" y="2251731"/>
                      <a:pt x="143161" y="2472049"/>
                    </a:cubicBezTo>
                    <a:cubicBezTo>
                      <a:pt x="124780" y="2825090"/>
                      <a:pt x="101582" y="3177878"/>
                      <a:pt x="73694" y="3530032"/>
                    </a:cubicBezTo>
                    <a:cubicBezTo>
                      <a:pt x="60763" y="3693052"/>
                      <a:pt x="46819" y="3857213"/>
                      <a:pt x="57974" y="4020360"/>
                    </a:cubicBezTo>
                    <a:cubicBezTo>
                      <a:pt x="68369" y="4172859"/>
                      <a:pt x="100694" y="4321808"/>
                      <a:pt x="113878" y="4473926"/>
                    </a:cubicBezTo>
                    <a:cubicBezTo>
                      <a:pt x="151654" y="4907717"/>
                      <a:pt x="33636" y="5340874"/>
                      <a:pt x="42636" y="5777200"/>
                    </a:cubicBezTo>
                    <a:cubicBezTo>
                      <a:pt x="49988" y="6134424"/>
                      <a:pt x="142400" y="6490634"/>
                      <a:pt x="97906" y="6843676"/>
                    </a:cubicBezTo>
                  </a:path>
                </a:pathLst>
              </a:custGeom>
              <a:noFill/>
              <a:ln w="1647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2FAFAB92-0DF7-4CA3-AA7A-9BAEA342FA3A}"/>
                  </a:ext>
                </a:extLst>
              </p:cNvPr>
              <p:cNvSpPr/>
              <p:nvPr/>
            </p:nvSpPr>
            <p:spPr>
              <a:xfrm>
                <a:off x="3597597" y="4310"/>
                <a:ext cx="187409" cy="6841774"/>
              </a:xfrm>
              <a:custGeom>
                <a:avLst/>
                <a:gdLst>
                  <a:gd name="connsiteX0" fmla="*/ 0 w 187409"/>
                  <a:gd name="connsiteY0" fmla="*/ 0 h 6841774"/>
                  <a:gd name="connsiteX1" fmla="*/ 163401 w 187409"/>
                  <a:gd name="connsiteY1" fmla="*/ 2088331 h 6841774"/>
                  <a:gd name="connsiteX2" fmla="*/ 182288 w 187409"/>
                  <a:gd name="connsiteY2" fmla="*/ 2815710 h 6841774"/>
                  <a:gd name="connsiteX3" fmla="*/ 114596 w 187409"/>
                  <a:gd name="connsiteY3" fmla="*/ 3461325 h 6841774"/>
                  <a:gd name="connsiteX4" fmla="*/ 95708 w 187409"/>
                  <a:gd name="connsiteY4" fmla="*/ 4479123 h 6841774"/>
                  <a:gd name="connsiteX5" fmla="*/ 139696 w 187409"/>
                  <a:gd name="connsiteY5" fmla="*/ 6841774 h 6841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7409" h="6841774">
                    <a:moveTo>
                      <a:pt x="0" y="0"/>
                    </a:moveTo>
                    <a:cubicBezTo>
                      <a:pt x="60974" y="695307"/>
                      <a:pt x="115483" y="1391375"/>
                      <a:pt x="163401" y="2088331"/>
                    </a:cubicBezTo>
                    <a:cubicBezTo>
                      <a:pt x="180007" y="2330326"/>
                      <a:pt x="195852" y="2573462"/>
                      <a:pt x="182288" y="2815710"/>
                    </a:cubicBezTo>
                    <a:cubicBezTo>
                      <a:pt x="170119" y="3032225"/>
                      <a:pt x="134625" y="3245698"/>
                      <a:pt x="114596" y="3461325"/>
                    </a:cubicBezTo>
                    <a:cubicBezTo>
                      <a:pt x="83158" y="3798648"/>
                      <a:pt x="89370" y="4139520"/>
                      <a:pt x="95708" y="4479123"/>
                    </a:cubicBezTo>
                    <a:cubicBezTo>
                      <a:pt x="110413" y="5266716"/>
                      <a:pt x="124991" y="6054182"/>
                      <a:pt x="139696" y="6841774"/>
                    </a:cubicBezTo>
                  </a:path>
                </a:pathLst>
              </a:custGeom>
              <a:noFill/>
              <a:ln w="1647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9E6269E0-26CC-4EBB-9044-9792D7934FFC}"/>
                  </a:ext>
                </a:extLst>
              </p:cNvPr>
              <p:cNvSpPr/>
              <p:nvPr/>
            </p:nvSpPr>
            <p:spPr>
              <a:xfrm>
                <a:off x="3865016" y="3422"/>
                <a:ext cx="191598" cy="6842661"/>
              </a:xfrm>
              <a:custGeom>
                <a:avLst/>
                <a:gdLst>
                  <a:gd name="connsiteX0" fmla="*/ 13240 w 191598"/>
                  <a:gd name="connsiteY0" fmla="*/ 0 h 6842661"/>
                  <a:gd name="connsiteX1" fmla="*/ 54185 w 191598"/>
                  <a:gd name="connsiteY1" fmla="*/ 1592932 h 6842661"/>
                  <a:gd name="connsiteX2" fmla="*/ 139498 w 191598"/>
                  <a:gd name="connsiteY2" fmla="*/ 2261112 h 6842661"/>
                  <a:gd name="connsiteX3" fmla="*/ 95637 w 191598"/>
                  <a:gd name="connsiteY3" fmla="*/ 2975054 h 6842661"/>
                  <a:gd name="connsiteX4" fmla="*/ 72439 w 191598"/>
                  <a:gd name="connsiteY4" fmla="*/ 3637782 h 6842661"/>
                  <a:gd name="connsiteX5" fmla="*/ 191599 w 191598"/>
                  <a:gd name="connsiteY5" fmla="*/ 6842662 h 6842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1598" h="6842661">
                    <a:moveTo>
                      <a:pt x="13240" y="0"/>
                    </a:moveTo>
                    <a:cubicBezTo>
                      <a:pt x="-2479" y="531907"/>
                      <a:pt x="-18071" y="1068251"/>
                      <a:pt x="54185" y="1592932"/>
                    </a:cubicBezTo>
                    <a:cubicBezTo>
                      <a:pt x="84862" y="1815405"/>
                      <a:pt x="131258" y="2035723"/>
                      <a:pt x="139498" y="2261112"/>
                    </a:cubicBezTo>
                    <a:cubicBezTo>
                      <a:pt x="148245" y="2499811"/>
                      <a:pt x="113892" y="2737242"/>
                      <a:pt x="95637" y="2975054"/>
                    </a:cubicBezTo>
                    <a:cubicBezTo>
                      <a:pt x="95637" y="2975054"/>
                      <a:pt x="82707" y="3179146"/>
                      <a:pt x="72439" y="3637782"/>
                    </a:cubicBezTo>
                    <a:cubicBezTo>
                      <a:pt x="61664" y="4119237"/>
                      <a:pt x="85877" y="5288139"/>
                      <a:pt x="191599" y="6842662"/>
                    </a:cubicBezTo>
                  </a:path>
                </a:pathLst>
              </a:custGeom>
              <a:noFill/>
              <a:ln w="1647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4685009-9AD7-4FA1-9277-5B019A091D77}"/>
                  </a:ext>
                </a:extLst>
              </p:cNvPr>
              <p:cNvSpPr/>
              <p:nvPr/>
            </p:nvSpPr>
            <p:spPr>
              <a:xfrm>
                <a:off x="4099316" y="2535"/>
                <a:ext cx="232759" cy="6843421"/>
              </a:xfrm>
              <a:custGeom>
                <a:avLst/>
                <a:gdLst>
                  <a:gd name="connsiteX0" fmla="*/ 80514 w 232759"/>
                  <a:gd name="connsiteY0" fmla="*/ 0 h 6843421"/>
                  <a:gd name="connsiteX1" fmla="*/ 73542 w 232759"/>
                  <a:gd name="connsiteY1" fmla="*/ 1640596 h 6843421"/>
                  <a:gd name="connsiteX2" fmla="*/ 70120 w 232759"/>
                  <a:gd name="connsiteY2" fmla="*/ 2651295 h 6843421"/>
                  <a:gd name="connsiteX3" fmla="*/ 159743 w 232759"/>
                  <a:gd name="connsiteY3" fmla="*/ 3362322 h 6843421"/>
                  <a:gd name="connsiteX4" fmla="*/ 201955 w 232759"/>
                  <a:gd name="connsiteY4" fmla="*/ 4480772 h 6843421"/>
                  <a:gd name="connsiteX5" fmla="*/ 155052 w 232759"/>
                  <a:gd name="connsiteY5" fmla="*/ 5160867 h 6843421"/>
                  <a:gd name="connsiteX6" fmla="*/ 232759 w 232759"/>
                  <a:gd name="connsiteY6" fmla="*/ 6843422 h 6843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2759" h="6843421">
                    <a:moveTo>
                      <a:pt x="80514" y="0"/>
                    </a:moveTo>
                    <a:cubicBezTo>
                      <a:pt x="-86563" y="512005"/>
                      <a:pt x="55288" y="1088533"/>
                      <a:pt x="73542" y="1640596"/>
                    </a:cubicBezTo>
                    <a:cubicBezTo>
                      <a:pt x="84697" y="1977411"/>
                      <a:pt x="48823" y="2315241"/>
                      <a:pt x="70120" y="2651295"/>
                    </a:cubicBezTo>
                    <a:cubicBezTo>
                      <a:pt x="85331" y="2890628"/>
                      <a:pt x="129319" y="3125397"/>
                      <a:pt x="159743" y="3362322"/>
                    </a:cubicBezTo>
                    <a:cubicBezTo>
                      <a:pt x="207153" y="3731715"/>
                      <a:pt x="221350" y="4107575"/>
                      <a:pt x="201955" y="4480772"/>
                    </a:cubicBezTo>
                    <a:cubicBezTo>
                      <a:pt x="190166" y="4707808"/>
                      <a:pt x="166081" y="4933704"/>
                      <a:pt x="155052" y="5160867"/>
                    </a:cubicBezTo>
                    <a:cubicBezTo>
                      <a:pt x="127671" y="5722437"/>
                      <a:pt x="180279" y="6284641"/>
                      <a:pt x="232759" y="6843422"/>
                    </a:cubicBezTo>
                  </a:path>
                </a:pathLst>
              </a:custGeom>
              <a:noFill/>
              <a:ln w="1647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515F2401-4675-4529-8A06-614235983297}"/>
                  </a:ext>
                </a:extLst>
              </p:cNvPr>
              <p:cNvSpPr/>
              <p:nvPr/>
            </p:nvSpPr>
            <p:spPr>
              <a:xfrm>
                <a:off x="4411181" y="2535"/>
                <a:ext cx="125873" cy="6845830"/>
              </a:xfrm>
              <a:custGeom>
                <a:avLst/>
                <a:gdLst>
                  <a:gd name="connsiteX0" fmla="*/ 51082 w 125873"/>
                  <a:gd name="connsiteY0" fmla="*/ 0 h 6845830"/>
                  <a:gd name="connsiteX1" fmla="*/ 31433 w 125873"/>
                  <a:gd name="connsiteY1" fmla="*/ 3344575 h 6845830"/>
                  <a:gd name="connsiteX2" fmla="*/ 125874 w 125873"/>
                  <a:gd name="connsiteY2" fmla="*/ 6845831 h 6845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5873" h="6845830">
                    <a:moveTo>
                      <a:pt x="51082" y="0"/>
                    </a:moveTo>
                    <a:cubicBezTo>
                      <a:pt x="-28653" y="1111224"/>
                      <a:pt x="1390" y="2229547"/>
                      <a:pt x="31433" y="3344575"/>
                    </a:cubicBezTo>
                    <a:cubicBezTo>
                      <a:pt x="62871" y="4511702"/>
                      <a:pt x="94436" y="5678703"/>
                      <a:pt x="125874" y="6845831"/>
                    </a:cubicBezTo>
                  </a:path>
                </a:pathLst>
              </a:custGeom>
              <a:noFill/>
              <a:ln w="1647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C82D638B-76B2-479A-B918-4A3FD1BB4294}"/>
                  </a:ext>
                </a:extLst>
              </p:cNvPr>
              <p:cNvSpPr/>
              <p:nvPr/>
            </p:nvSpPr>
            <p:spPr>
              <a:xfrm>
                <a:off x="3269402" y="3422"/>
                <a:ext cx="84552" cy="6843548"/>
              </a:xfrm>
              <a:custGeom>
                <a:avLst/>
                <a:gdLst>
                  <a:gd name="connsiteX0" fmla="*/ 0 w 84552"/>
                  <a:gd name="connsiteY0" fmla="*/ 0 h 6843548"/>
                  <a:gd name="connsiteX1" fmla="*/ 84552 w 84552"/>
                  <a:gd name="connsiteY1" fmla="*/ 6843549 h 684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4552" h="6843548">
                    <a:moveTo>
                      <a:pt x="0" y="0"/>
                    </a:moveTo>
                    <a:cubicBezTo>
                      <a:pt x="28142" y="2281141"/>
                      <a:pt x="56284" y="4562408"/>
                      <a:pt x="84552" y="6843549"/>
                    </a:cubicBezTo>
                  </a:path>
                </a:pathLst>
              </a:custGeom>
              <a:noFill/>
              <a:ln w="1647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0A10C30F-F6E1-4FFB-B767-35DE68629AF2}"/>
                  </a:ext>
                </a:extLst>
              </p:cNvPr>
              <p:cNvSpPr/>
              <p:nvPr/>
            </p:nvSpPr>
            <p:spPr>
              <a:xfrm>
                <a:off x="4651397" y="3676"/>
                <a:ext cx="84552" cy="6843549"/>
              </a:xfrm>
              <a:custGeom>
                <a:avLst/>
                <a:gdLst>
                  <a:gd name="connsiteX0" fmla="*/ 0 w 84552"/>
                  <a:gd name="connsiteY0" fmla="*/ 0 h 6843549"/>
                  <a:gd name="connsiteX1" fmla="*/ 84553 w 84552"/>
                  <a:gd name="connsiteY1" fmla="*/ 6843549 h 68435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4552" h="6843549">
                    <a:moveTo>
                      <a:pt x="0" y="0"/>
                    </a:moveTo>
                    <a:cubicBezTo>
                      <a:pt x="28142" y="2281141"/>
                      <a:pt x="56284" y="4562409"/>
                      <a:pt x="84553" y="6843549"/>
                    </a:cubicBezTo>
                  </a:path>
                </a:pathLst>
              </a:custGeom>
              <a:noFill/>
              <a:ln w="16471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CB3EF8E-A582-4F93-A607-9792ECE1C40B}"/>
                </a:ext>
              </a:extLst>
            </p:cNvPr>
            <p:cNvSpPr/>
            <p:nvPr/>
          </p:nvSpPr>
          <p:spPr>
            <a:xfrm>
              <a:off x="1413179" y="2758665"/>
              <a:ext cx="8766704" cy="1556043"/>
            </a:xfrm>
            <a:custGeom>
              <a:avLst/>
              <a:gdLst>
                <a:gd name="connsiteX0" fmla="*/ 0 w 8766704"/>
                <a:gd name="connsiteY0" fmla="*/ 0 h 1556043"/>
                <a:gd name="connsiteX1" fmla="*/ 8766704 w 8766704"/>
                <a:gd name="connsiteY1" fmla="*/ 0 h 1556043"/>
                <a:gd name="connsiteX2" fmla="*/ 8766704 w 8766704"/>
                <a:gd name="connsiteY2" fmla="*/ 1556043 h 1556043"/>
                <a:gd name="connsiteX3" fmla="*/ 0 w 8766704"/>
                <a:gd name="connsiteY3" fmla="*/ 1556043 h 15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6704" h="1556043">
                  <a:moveTo>
                    <a:pt x="0" y="0"/>
                  </a:moveTo>
                  <a:lnTo>
                    <a:pt x="8766704" y="0"/>
                  </a:lnTo>
                  <a:lnTo>
                    <a:pt x="8766704" y="1556043"/>
                  </a:lnTo>
                  <a:lnTo>
                    <a:pt x="0" y="1556043"/>
                  </a:lnTo>
                  <a:close/>
                </a:path>
              </a:pathLst>
            </a:custGeom>
            <a:solidFill>
              <a:srgbClr val="F9F2DC"/>
            </a:solidFill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C806F50-7312-4F11-8538-4BDB3308EBF4}"/>
                </a:ext>
              </a:extLst>
            </p:cNvPr>
            <p:cNvSpPr/>
            <p:nvPr/>
          </p:nvSpPr>
          <p:spPr>
            <a:xfrm>
              <a:off x="1627792" y="2560784"/>
              <a:ext cx="8766704" cy="1556043"/>
            </a:xfrm>
            <a:custGeom>
              <a:avLst/>
              <a:gdLst>
                <a:gd name="connsiteX0" fmla="*/ 0 w 8766704"/>
                <a:gd name="connsiteY0" fmla="*/ 0 h 1556043"/>
                <a:gd name="connsiteX1" fmla="*/ 8766704 w 8766704"/>
                <a:gd name="connsiteY1" fmla="*/ 0 h 1556043"/>
                <a:gd name="connsiteX2" fmla="*/ 8766704 w 8766704"/>
                <a:gd name="connsiteY2" fmla="*/ 1556044 h 1556043"/>
                <a:gd name="connsiteX3" fmla="*/ 0 w 8766704"/>
                <a:gd name="connsiteY3" fmla="*/ 1556044 h 15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6704" h="1556043">
                  <a:moveTo>
                    <a:pt x="0" y="0"/>
                  </a:moveTo>
                  <a:lnTo>
                    <a:pt x="8766704" y="0"/>
                  </a:lnTo>
                  <a:lnTo>
                    <a:pt x="8766704" y="1556044"/>
                  </a:lnTo>
                  <a:lnTo>
                    <a:pt x="0" y="1556044"/>
                  </a:lnTo>
                  <a:close/>
                </a:path>
              </a:pathLst>
            </a:custGeom>
            <a:solidFill>
              <a:srgbClr val="FFFEE9"/>
            </a:solidFill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8EC15C8-6DC4-4C01-AA94-EFA17B99E746}"/>
                </a:ext>
              </a:extLst>
            </p:cNvPr>
            <p:cNvSpPr txBox="1"/>
            <p:nvPr/>
          </p:nvSpPr>
          <p:spPr>
            <a:xfrm>
              <a:off x="2902793" y="3028655"/>
              <a:ext cx="6388287" cy="768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4392" spc="2096" baseline="0" dirty="0">
                  <a:solidFill>
                    <a:srgbClr val="8A694F"/>
                  </a:solidFill>
                  <a:latin typeface="Arial Black" panose="020B0A04020102020204" pitchFamily="34" charset="0"/>
                  <a:cs typeface="Arial"/>
                  <a:sym typeface="Arial"/>
                  <a:rtl val="0"/>
                </a:rPr>
                <a:t>THANK YOU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255DDE3-CBC5-4991-BCBE-50F190FB66BA}"/>
                </a:ext>
              </a:extLst>
            </p:cNvPr>
            <p:cNvSpPr/>
            <p:nvPr/>
          </p:nvSpPr>
          <p:spPr>
            <a:xfrm>
              <a:off x="1555029" y="1022108"/>
              <a:ext cx="587937" cy="587937"/>
            </a:xfrm>
            <a:custGeom>
              <a:avLst/>
              <a:gdLst>
                <a:gd name="connsiteX0" fmla="*/ 587937 w 587937"/>
                <a:gd name="connsiteY0" fmla="*/ 293969 h 587937"/>
                <a:gd name="connsiteX1" fmla="*/ 293969 w 587937"/>
                <a:gd name="connsiteY1" fmla="*/ 587937 h 587937"/>
                <a:gd name="connsiteX2" fmla="*/ 0 w 587937"/>
                <a:gd name="connsiteY2" fmla="*/ 293969 h 587937"/>
                <a:gd name="connsiteX3" fmla="*/ 293969 w 587937"/>
                <a:gd name="connsiteY3" fmla="*/ 0 h 587937"/>
                <a:gd name="connsiteX4" fmla="*/ 587937 w 587937"/>
                <a:gd name="connsiteY4" fmla="*/ 293969 h 587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7937" h="587937">
                  <a:moveTo>
                    <a:pt x="587937" y="293969"/>
                  </a:moveTo>
                  <a:cubicBezTo>
                    <a:pt x="587937" y="456323"/>
                    <a:pt x="456323" y="587937"/>
                    <a:pt x="293969" y="587937"/>
                  </a:cubicBezTo>
                  <a:cubicBezTo>
                    <a:pt x="131614" y="587937"/>
                    <a:pt x="0" y="456323"/>
                    <a:pt x="0" y="293969"/>
                  </a:cubicBezTo>
                  <a:cubicBezTo>
                    <a:pt x="0" y="131614"/>
                    <a:pt x="131614" y="0"/>
                    <a:pt x="293969" y="0"/>
                  </a:cubicBezTo>
                  <a:cubicBezTo>
                    <a:pt x="456323" y="0"/>
                    <a:pt x="587937" y="131614"/>
                    <a:pt x="587937" y="293969"/>
                  </a:cubicBezTo>
                  <a:close/>
                </a:path>
              </a:pathLst>
            </a:custGeom>
            <a:solidFill>
              <a:srgbClr val="E1CCA0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0931B9-DD58-4773-9B33-B86B8B7AF8BD}"/>
                </a:ext>
              </a:extLst>
            </p:cNvPr>
            <p:cNvSpPr/>
            <p:nvPr/>
          </p:nvSpPr>
          <p:spPr>
            <a:xfrm>
              <a:off x="9583706" y="1422686"/>
              <a:ext cx="810696" cy="368711"/>
            </a:xfrm>
            <a:custGeom>
              <a:avLst/>
              <a:gdLst>
                <a:gd name="connsiteX0" fmla="*/ 810663 w 810696"/>
                <a:gd name="connsiteY0" fmla="*/ 0 h 368711"/>
                <a:gd name="connsiteX1" fmla="*/ 0 w 810696"/>
                <a:gd name="connsiteY1" fmla="*/ 0 h 368711"/>
                <a:gd name="connsiteX2" fmla="*/ 102173 w 810696"/>
                <a:gd name="connsiteY2" fmla="*/ 244657 h 368711"/>
                <a:gd name="connsiteX3" fmla="*/ 405395 w 810696"/>
                <a:gd name="connsiteY3" fmla="*/ 368633 h 368711"/>
                <a:gd name="connsiteX4" fmla="*/ 673123 w 810696"/>
                <a:gd name="connsiteY4" fmla="*/ 282433 h 368711"/>
                <a:gd name="connsiteX5" fmla="*/ 810663 w 810696"/>
                <a:gd name="connsiteY5" fmla="*/ 0 h 36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696" h="368711">
                  <a:moveTo>
                    <a:pt x="810663" y="0"/>
                  </a:moveTo>
                  <a:lnTo>
                    <a:pt x="0" y="0"/>
                  </a:lnTo>
                  <a:cubicBezTo>
                    <a:pt x="253" y="30043"/>
                    <a:pt x="4817" y="145019"/>
                    <a:pt x="102173" y="244657"/>
                  </a:cubicBezTo>
                  <a:cubicBezTo>
                    <a:pt x="219304" y="364577"/>
                    <a:pt x="379281" y="368380"/>
                    <a:pt x="405395" y="368633"/>
                  </a:cubicBezTo>
                  <a:cubicBezTo>
                    <a:pt x="437593" y="369267"/>
                    <a:pt x="563471" y="368126"/>
                    <a:pt x="673123" y="282433"/>
                  </a:cubicBezTo>
                  <a:cubicBezTo>
                    <a:pt x="810537" y="175063"/>
                    <a:pt x="811044" y="21930"/>
                    <a:pt x="810663" y="0"/>
                  </a:cubicBezTo>
                  <a:close/>
                </a:path>
              </a:pathLst>
            </a:custGeom>
            <a:noFill/>
            <a:ln w="16471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A2FB15-33FC-4FF0-ACF1-779E7336AEC1}"/>
                </a:ext>
              </a:extLst>
            </p:cNvPr>
            <p:cNvSpPr/>
            <p:nvPr/>
          </p:nvSpPr>
          <p:spPr>
            <a:xfrm>
              <a:off x="6014630" y="4905202"/>
              <a:ext cx="4268206" cy="1940881"/>
            </a:xfrm>
            <a:custGeom>
              <a:avLst/>
              <a:gdLst>
                <a:gd name="connsiteX0" fmla="*/ 4268059 w 4268206"/>
                <a:gd name="connsiteY0" fmla="*/ 1940882 h 1940881"/>
                <a:gd name="connsiteX1" fmla="*/ 0 w 4268206"/>
                <a:gd name="connsiteY1" fmla="*/ 1940882 h 1940881"/>
                <a:gd name="connsiteX2" fmla="*/ 537865 w 4268206"/>
                <a:gd name="connsiteY2" fmla="*/ 652820 h 1940881"/>
                <a:gd name="connsiteX3" fmla="*/ 2133966 w 4268206"/>
                <a:gd name="connsiteY3" fmla="*/ 360 h 1940881"/>
                <a:gd name="connsiteX4" fmla="*/ 3543215 w 4268206"/>
                <a:gd name="connsiteY4" fmla="*/ 454052 h 1940881"/>
                <a:gd name="connsiteX5" fmla="*/ 4268059 w 4268206"/>
                <a:gd name="connsiteY5" fmla="*/ 1940882 h 1940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8206" h="1940881">
                  <a:moveTo>
                    <a:pt x="4268059" y="1940882"/>
                  </a:moveTo>
                  <a:lnTo>
                    <a:pt x="0" y="1940882"/>
                  </a:lnTo>
                  <a:cubicBezTo>
                    <a:pt x="1014" y="1782932"/>
                    <a:pt x="25606" y="1177121"/>
                    <a:pt x="537865" y="652820"/>
                  </a:cubicBezTo>
                  <a:cubicBezTo>
                    <a:pt x="1154578" y="21783"/>
                    <a:pt x="1996679" y="1627"/>
                    <a:pt x="2133966" y="360"/>
                  </a:cubicBezTo>
                  <a:cubicBezTo>
                    <a:pt x="2303451" y="-2683"/>
                    <a:pt x="2965927" y="3275"/>
                    <a:pt x="3543215" y="454052"/>
                  </a:cubicBezTo>
                  <a:cubicBezTo>
                    <a:pt x="4267172" y="1019425"/>
                    <a:pt x="4269834" y="1825526"/>
                    <a:pt x="4268059" y="1940882"/>
                  </a:cubicBezTo>
                  <a:close/>
                </a:path>
              </a:pathLst>
            </a:custGeom>
            <a:solidFill>
              <a:srgbClr val="E1CCA0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FD09F2F-0CE0-4935-BA9E-A2B7F382F9FD}"/>
                </a:ext>
              </a:extLst>
            </p:cNvPr>
            <p:cNvSpPr/>
            <p:nvPr/>
          </p:nvSpPr>
          <p:spPr>
            <a:xfrm>
              <a:off x="5952262" y="4802613"/>
              <a:ext cx="4268206" cy="2043470"/>
            </a:xfrm>
            <a:custGeom>
              <a:avLst/>
              <a:gdLst>
                <a:gd name="connsiteX0" fmla="*/ 4268059 w 4268206"/>
                <a:gd name="connsiteY0" fmla="*/ 2043470 h 2043470"/>
                <a:gd name="connsiteX1" fmla="*/ 0 w 4268206"/>
                <a:gd name="connsiteY1" fmla="*/ 2043470 h 2043470"/>
                <a:gd name="connsiteX2" fmla="*/ 537865 w 4268206"/>
                <a:gd name="connsiteY2" fmla="*/ 687335 h 2043470"/>
                <a:gd name="connsiteX3" fmla="*/ 2133967 w 4268206"/>
                <a:gd name="connsiteY3" fmla="*/ 395 h 2043470"/>
                <a:gd name="connsiteX4" fmla="*/ 3543216 w 4268206"/>
                <a:gd name="connsiteY4" fmla="*/ 478046 h 2043470"/>
                <a:gd name="connsiteX5" fmla="*/ 4268059 w 4268206"/>
                <a:gd name="connsiteY5" fmla="*/ 2043470 h 2043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8206" h="2043470">
                  <a:moveTo>
                    <a:pt x="4268059" y="2043470"/>
                  </a:moveTo>
                  <a:lnTo>
                    <a:pt x="0" y="2043470"/>
                  </a:lnTo>
                  <a:cubicBezTo>
                    <a:pt x="1014" y="1877154"/>
                    <a:pt x="25607" y="1239271"/>
                    <a:pt x="537865" y="687335"/>
                  </a:cubicBezTo>
                  <a:cubicBezTo>
                    <a:pt x="1154578" y="22959"/>
                    <a:pt x="1996680" y="1662"/>
                    <a:pt x="2133967" y="395"/>
                  </a:cubicBezTo>
                  <a:cubicBezTo>
                    <a:pt x="2303452" y="-2901"/>
                    <a:pt x="2965927" y="3437"/>
                    <a:pt x="3543216" y="478046"/>
                  </a:cubicBezTo>
                  <a:cubicBezTo>
                    <a:pt x="4267172" y="1073336"/>
                    <a:pt x="4269834" y="1922029"/>
                    <a:pt x="4268059" y="2043470"/>
                  </a:cubicBezTo>
                  <a:close/>
                </a:path>
              </a:pathLst>
            </a:custGeom>
            <a:noFill/>
            <a:ln w="14784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184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86097DB-8A1D-4728-A9F6-D9FABA04ECD2}"/>
              </a:ext>
            </a:extLst>
          </p:cNvPr>
          <p:cNvSpPr/>
          <p:nvPr/>
        </p:nvSpPr>
        <p:spPr>
          <a:xfrm>
            <a:off x="17011" y="5369238"/>
            <a:ext cx="12144205" cy="212290"/>
          </a:xfrm>
          <a:custGeom>
            <a:avLst/>
            <a:gdLst>
              <a:gd name="connsiteX0" fmla="*/ 0 w 9110852"/>
              <a:gd name="connsiteY0" fmla="*/ 97727 h 159265"/>
              <a:gd name="connsiteX1" fmla="*/ 2671191 w 9110852"/>
              <a:gd name="connsiteY1" fmla="*/ 143637 h 159265"/>
              <a:gd name="connsiteX2" fmla="*/ 4012501 w 9110852"/>
              <a:gd name="connsiteY2" fmla="*/ 159258 h 159265"/>
              <a:gd name="connsiteX3" fmla="*/ 7290626 w 9110852"/>
              <a:gd name="connsiteY3" fmla="*/ 72676 h 159265"/>
              <a:gd name="connsiteX4" fmla="*/ 9110853 w 9110852"/>
              <a:gd name="connsiteY4" fmla="*/ 0 h 15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0852" h="159265">
                <a:moveTo>
                  <a:pt x="0" y="97727"/>
                </a:moveTo>
                <a:cubicBezTo>
                  <a:pt x="890397" y="113062"/>
                  <a:pt x="1780794" y="128302"/>
                  <a:pt x="2671191" y="143637"/>
                </a:cubicBezTo>
                <a:cubicBezTo>
                  <a:pt x="3118295" y="151352"/>
                  <a:pt x="3565398" y="158972"/>
                  <a:pt x="4012501" y="159258"/>
                </a:cubicBezTo>
                <a:cubicBezTo>
                  <a:pt x="5105781" y="159925"/>
                  <a:pt x="6198394" y="116300"/>
                  <a:pt x="7290626" y="72676"/>
                </a:cubicBezTo>
                <a:cubicBezTo>
                  <a:pt x="7897368" y="48482"/>
                  <a:pt x="8504110" y="24194"/>
                  <a:pt x="9110853" y="0"/>
                </a:cubicBezTo>
              </a:path>
            </a:pathLst>
          </a:custGeom>
          <a:noFill/>
          <a:ln w="12383" cap="flat">
            <a:solidFill>
              <a:srgbClr val="E1CCA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B99AF55-5A2F-4E68-86FE-E8911B3BFE5C}"/>
              </a:ext>
            </a:extLst>
          </p:cNvPr>
          <p:cNvSpPr/>
          <p:nvPr/>
        </p:nvSpPr>
        <p:spPr>
          <a:xfrm>
            <a:off x="36310" y="5770694"/>
            <a:ext cx="12123511" cy="6982"/>
          </a:xfrm>
          <a:custGeom>
            <a:avLst/>
            <a:gdLst>
              <a:gd name="connsiteX0" fmla="*/ 0 w 9095327"/>
              <a:gd name="connsiteY0" fmla="*/ 0 h 5238"/>
              <a:gd name="connsiteX1" fmla="*/ 9095327 w 9095327"/>
              <a:gd name="connsiteY1" fmla="*/ 5239 h 5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95327" h="5238">
                <a:moveTo>
                  <a:pt x="0" y="0"/>
                </a:moveTo>
                <a:cubicBezTo>
                  <a:pt x="3031808" y="1714"/>
                  <a:pt x="6063520" y="3429"/>
                  <a:pt x="9095327" y="5239"/>
                </a:cubicBezTo>
              </a:path>
            </a:pathLst>
          </a:custGeom>
          <a:noFill/>
          <a:ln w="12383" cap="flat">
            <a:solidFill>
              <a:srgbClr val="E1CCA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29C384E-E1A8-4AE0-93DE-3BEBB21F32D7}"/>
              </a:ext>
            </a:extLst>
          </p:cNvPr>
          <p:cNvSpPr/>
          <p:nvPr/>
        </p:nvSpPr>
        <p:spPr>
          <a:xfrm>
            <a:off x="4951" y="6062708"/>
            <a:ext cx="12145728" cy="94549"/>
          </a:xfrm>
          <a:custGeom>
            <a:avLst/>
            <a:gdLst>
              <a:gd name="connsiteX0" fmla="*/ 0 w 9111995"/>
              <a:gd name="connsiteY0" fmla="*/ 0 h 70933"/>
              <a:gd name="connsiteX1" fmla="*/ 2888266 w 9111995"/>
              <a:gd name="connsiteY1" fmla="*/ 60388 h 70933"/>
              <a:gd name="connsiteX2" fmla="*/ 3949160 w 9111995"/>
              <a:gd name="connsiteY2" fmla="*/ 68770 h 70933"/>
              <a:gd name="connsiteX3" fmla="*/ 4349591 w 9111995"/>
              <a:gd name="connsiteY3" fmla="*/ 60769 h 70933"/>
              <a:gd name="connsiteX4" fmla="*/ 5328571 w 9111995"/>
              <a:gd name="connsiteY4" fmla="*/ 25813 h 70933"/>
              <a:gd name="connsiteX5" fmla="*/ 9111996 w 9111995"/>
              <a:gd name="connsiteY5" fmla="*/ 15907 h 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1995" h="70933">
                <a:moveTo>
                  <a:pt x="0" y="0"/>
                </a:moveTo>
                <a:cubicBezTo>
                  <a:pt x="1722215" y="32004"/>
                  <a:pt x="2507933" y="49816"/>
                  <a:pt x="2888266" y="60388"/>
                </a:cubicBezTo>
                <a:cubicBezTo>
                  <a:pt x="3017044" y="64008"/>
                  <a:pt x="3422523" y="75724"/>
                  <a:pt x="3949160" y="68770"/>
                </a:cubicBezTo>
                <a:cubicBezTo>
                  <a:pt x="4110419" y="66675"/>
                  <a:pt x="4249103" y="63246"/>
                  <a:pt x="4349591" y="60769"/>
                </a:cubicBezTo>
                <a:cubicBezTo>
                  <a:pt x="4874800" y="47720"/>
                  <a:pt x="5269135" y="28575"/>
                  <a:pt x="5328571" y="25813"/>
                </a:cubicBezTo>
                <a:cubicBezTo>
                  <a:pt x="5681568" y="9525"/>
                  <a:pt x="6618923" y="-1905"/>
                  <a:pt x="9111996" y="15907"/>
                </a:cubicBezTo>
              </a:path>
            </a:pathLst>
          </a:custGeom>
          <a:noFill/>
          <a:ln w="12383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589CCB4-2A8F-49F6-B61F-BEE50EB0F42E}"/>
              </a:ext>
            </a:extLst>
          </p:cNvPr>
          <p:cNvSpPr/>
          <p:nvPr/>
        </p:nvSpPr>
        <p:spPr>
          <a:xfrm>
            <a:off x="14219" y="6290050"/>
            <a:ext cx="12138620" cy="128227"/>
          </a:xfrm>
          <a:custGeom>
            <a:avLst/>
            <a:gdLst>
              <a:gd name="connsiteX0" fmla="*/ 0 w 9106662"/>
              <a:gd name="connsiteY0" fmla="*/ 75855 h 96199"/>
              <a:gd name="connsiteX1" fmla="*/ 2327624 w 9106662"/>
              <a:gd name="connsiteY1" fmla="*/ 91381 h 96199"/>
              <a:gd name="connsiteX2" fmla="*/ 4619149 w 9106662"/>
              <a:gd name="connsiteY2" fmla="*/ 84046 h 96199"/>
              <a:gd name="connsiteX3" fmla="*/ 9106662 w 9106662"/>
              <a:gd name="connsiteY3" fmla="*/ 58995 h 9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6662" h="96199">
                <a:moveTo>
                  <a:pt x="0" y="75855"/>
                </a:moveTo>
                <a:cubicBezTo>
                  <a:pt x="775906" y="80998"/>
                  <a:pt x="1551718" y="86142"/>
                  <a:pt x="2327624" y="91381"/>
                </a:cubicBezTo>
                <a:cubicBezTo>
                  <a:pt x="3091529" y="96429"/>
                  <a:pt x="3855625" y="101572"/>
                  <a:pt x="4619149" y="84046"/>
                </a:cubicBezTo>
                <a:cubicBezTo>
                  <a:pt x="6116003" y="49756"/>
                  <a:pt x="7618667" y="-71211"/>
                  <a:pt x="9106662" y="58995"/>
                </a:cubicBezTo>
              </a:path>
            </a:pathLst>
          </a:custGeom>
          <a:noFill/>
          <a:ln w="12383" cap="flat">
            <a:solidFill>
              <a:srgbClr val="E1CCA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CE768C5-0883-4911-8DAF-AA2C63515335}"/>
              </a:ext>
            </a:extLst>
          </p:cNvPr>
          <p:cNvSpPr/>
          <p:nvPr/>
        </p:nvSpPr>
        <p:spPr>
          <a:xfrm>
            <a:off x="-1" y="6535923"/>
            <a:ext cx="12190292" cy="187102"/>
          </a:xfrm>
          <a:custGeom>
            <a:avLst/>
            <a:gdLst>
              <a:gd name="connsiteX0" fmla="*/ 0 w 9145428"/>
              <a:gd name="connsiteY0" fmla="*/ 119518 h 140368"/>
              <a:gd name="connsiteX1" fmla="*/ 5425726 w 9145428"/>
              <a:gd name="connsiteY1" fmla="*/ 76370 h 140368"/>
              <a:gd name="connsiteX2" fmla="*/ 7215569 w 9145428"/>
              <a:gd name="connsiteY2" fmla="*/ 80847 h 140368"/>
              <a:gd name="connsiteX3" fmla="*/ 8308086 w 9145428"/>
              <a:gd name="connsiteY3" fmla="*/ 35984 h 140368"/>
              <a:gd name="connsiteX4" fmla="*/ 9103900 w 9145428"/>
              <a:gd name="connsiteY4" fmla="*/ 140092 h 140368"/>
              <a:gd name="connsiteX5" fmla="*/ 9145428 w 9145428"/>
              <a:gd name="connsiteY5" fmla="*/ 139140 h 14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5428" h="140368">
                <a:moveTo>
                  <a:pt x="0" y="119518"/>
                </a:moveTo>
                <a:cubicBezTo>
                  <a:pt x="3202591" y="51795"/>
                  <a:pt x="4685348" y="55319"/>
                  <a:pt x="5425726" y="76370"/>
                </a:cubicBezTo>
                <a:cubicBezTo>
                  <a:pt x="6183535" y="97896"/>
                  <a:pt x="6545580" y="148760"/>
                  <a:pt x="7215569" y="80847"/>
                </a:cubicBezTo>
                <a:cubicBezTo>
                  <a:pt x="7714012" y="30364"/>
                  <a:pt x="7986808" y="-45741"/>
                  <a:pt x="8308086" y="35984"/>
                </a:cubicBezTo>
                <a:cubicBezTo>
                  <a:pt x="8395906" y="58367"/>
                  <a:pt x="8697087" y="145902"/>
                  <a:pt x="9103900" y="140092"/>
                </a:cubicBezTo>
                <a:cubicBezTo>
                  <a:pt x="9121331" y="139806"/>
                  <a:pt x="9135713" y="139425"/>
                  <a:pt x="9145428" y="139140"/>
                </a:cubicBezTo>
              </a:path>
            </a:pathLst>
          </a:custGeom>
          <a:noFill/>
          <a:ln w="12383" cap="flat">
            <a:solidFill>
              <a:srgbClr val="E1CCA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F7B655-C745-404C-AA67-5A1E108B8480}"/>
              </a:ext>
            </a:extLst>
          </p:cNvPr>
          <p:cNvSpPr txBox="1"/>
          <p:nvPr/>
        </p:nvSpPr>
        <p:spPr>
          <a:xfrm>
            <a:off x="6189285" y="2133622"/>
            <a:ext cx="2973250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50" spc="105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57CECA9-4AC4-4E27-A262-239FFA96BD1C}"/>
              </a:ext>
            </a:extLst>
          </p:cNvPr>
          <p:cNvSpPr/>
          <p:nvPr/>
        </p:nvSpPr>
        <p:spPr>
          <a:xfrm>
            <a:off x="1186589" y="900036"/>
            <a:ext cx="4112311" cy="4112311"/>
          </a:xfrm>
          <a:custGeom>
            <a:avLst/>
            <a:gdLst>
              <a:gd name="connsiteX0" fmla="*/ 3085148 w 3085147"/>
              <a:gd name="connsiteY0" fmla="*/ 1542574 h 3085147"/>
              <a:gd name="connsiteX1" fmla="*/ 1542574 w 3085147"/>
              <a:gd name="connsiteY1" fmla="*/ 3085148 h 3085147"/>
              <a:gd name="connsiteX2" fmla="*/ 0 w 3085147"/>
              <a:gd name="connsiteY2" fmla="*/ 1542574 h 3085147"/>
              <a:gd name="connsiteX3" fmla="*/ 1542574 w 3085147"/>
              <a:gd name="connsiteY3" fmla="*/ 0 h 3085147"/>
              <a:gd name="connsiteX4" fmla="*/ 3085148 w 3085147"/>
              <a:gd name="connsiteY4" fmla="*/ 1542574 h 308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5147" h="3085147">
                <a:moveTo>
                  <a:pt x="3085148" y="1542574"/>
                </a:moveTo>
                <a:cubicBezTo>
                  <a:pt x="3085148" y="2394514"/>
                  <a:pt x="2394514" y="3085148"/>
                  <a:pt x="1542574" y="3085148"/>
                </a:cubicBezTo>
                <a:cubicBezTo>
                  <a:pt x="690634" y="3085148"/>
                  <a:pt x="0" y="2394514"/>
                  <a:pt x="0" y="1542574"/>
                </a:cubicBezTo>
                <a:cubicBezTo>
                  <a:pt x="0" y="690634"/>
                  <a:pt x="690634" y="0"/>
                  <a:pt x="1542574" y="0"/>
                </a:cubicBezTo>
                <a:cubicBezTo>
                  <a:pt x="2394514" y="0"/>
                  <a:pt x="3085148" y="690634"/>
                  <a:pt x="3085148" y="1542574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924FFCE-90CF-4D96-AC7A-106E93FEE762}"/>
              </a:ext>
            </a:extLst>
          </p:cNvPr>
          <p:cNvSpPr/>
          <p:nvPr/>
        </p:nvSpPr>
        <p:spPr>
          <a:xfrm>
            <a:off x="9531319" y="0"/>
            <a:ext cx="1415939" cy="643945"/>
          </a:xfrm>
          <a:custGeom>
            <a:avLst/>
            <a:gdLst>
              <a:gd name="connsiteX0" fmla="*/ 1062228 w 1062269"/>
              <a:gd name="connsiteY0" fmla="*/ 0 h 483102"/>
              <a:gd name="connsiteX1" fmla="*/ 0 w 1062269"/>
              <a:gd name="connsiteY1" fmla="*/ 0 h 483102"/>
              <a:gd name="connsiteX2" fmla="*/ 133921 w 1062269"/>
              <a:gd name="connsiteY2" fmla="*/ 320612 h 483102"/>
              <a:gd name="connsiteX3" fmla="*/ 531209 w 1062269"/>
              <a:gd name="connsiteY3" fmla="*/ 483013 h 483102"/>
              <a:gd name="connsiteX4" fmla="*/ 881920 w 1062269"/>
              <a:gd name="connsiteY4" fmla="*/ 370142 h 483102"/>
              <a:gd name="connsiteX5" fmla="*/ 1062228 w 1062269"/>
              <a:gd name="connsiteY5" fmla="*/ 0 h 48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269" h="483102">
                <a:moveTo>
                  <a:pt x="1062228" y="0"/>
                </a:moveTo>
                <a:lnTo>
                  <a:pt x="0" y="0"/>
                </a:lnTo>
                <a:cubicBezTo>
                  <a:pt x="286" y="39338"/>
                  <a:pt x="6382" y="190119"/>
                  <a:pt x="133921" y="320612"/>
                </a:cubicBezTo>
                <a:cubicBezTo>
                  <a:pt x="287370" y="477679"/>
                  <a:pt x="497014" y="482727"/>
                  <a:pt x="531209" y="483013"/>
                </a:cubicBezTo>
                <a:cubicBezTo>
                  <a:pt x="573405" y="483775"/>
                  <a:pt x="738283" y="482251"/>
                  <a:pt x="881920" y="370142"/>
                </a:cubicBezTo>
                <a:cubicBezTo>
                  <a:pt x="1062038" y="229362"/>
                  <a:pt x="1062704" y="28670"/>
                  <a:pt x="1062228" y="0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9250202-5B8B-4D1D-8C77-9B7B0124F0EC}"/>
              </a:ext>
            </a:extLst>
          </p:cNvPr>
          <p:cNvSpPr/>
          <p:nvPr/>
        </p:nvSpPr>
        <p:spPr>
          <a:xfrm>
            <a:off x="9531319" y="5089540"/>
            <a:ext cx="1415939" cy="643945"/>
          </a:xfrm>
          <a:custGeom>
            <a:avLst/>
            <a:gdLst>
              <a:gd name="connsiteX0" fmla="*/ 1062228 w 1062269"/>
              <a:gd name="connsiteY0" fmla="*/ 0 h 483102"/>
              <a:gd name="connsiteX1" fmla="*/ 0 w 1062269"/>
              <a:gd name="connsiteY1" fmla="*/ 0 h 483102"/>
              <a:gd name="connsiteX2" fmla="*/ 133921 w 1062269"/>
              <a:gd name="connsiteY2" fmla="*/ 320612 h 483102"/>
              <a:gd name="connsiteX3" fmla="*/ 531209 w 1062269"/>
              <a:gd name="connsiteY3" fmla="*/ 483013 h 483102"/>
              <a:gd name="connsiteX4" fmla="*/ 881920 w 1062269"/>
              <a:gd name="connsiteY4" fmla="*/ 370142 h 483102"/>
              <a:gd name="connsiteX5" fmla="*/ 1062228 w 1062269"/>
              <a:gd name="connsiteY5" fmla="*/ 0 h 48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269" h="483102">
                <a:moveTo>
                  <a:pt x="1062228" y="0"/>
                </a:moveTo>
                <a:lnTo>
                  <a:pt x="0" y="0"/>
                </a:lnTo>
                <a:cubicBezTo>
                  <a:pt x="286" y="39338"/>
                  <a:pt x="6382" y="190119"/>
                  <a:pt x="133921" y="320612"/>
                </a:cubicBezTo>
                <a:cubicBezTo>
                  <a:pt x="287370" y="477679"/>
                  <a:pt x="497014" y="482727"/>
                  <a:pt x="531209" y="483013"/>
                </a:cubicBezTo>
                <a:cubicBezTo>
                  <a:pt x="573405" y="483775"/>
                  <a:pt x="738283" y="482251"/>
                  <a:pt x="881920" y="370142"/>
                </a:cubicBezTo>
                <a:cubicBezTo>
                  <a:pt x="1062038" y="229362"/>
                  <a:pt x="1062704" y="28670"/>
                  <a:pt x="1062228" y="0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28F3C9D-FA16-4439-A1E3-BA46B3A6EA17}"/>
              </a:ext>
            </a:extLst>
          </p:cNvPr>
          <p:cNvSpPr/>
          <p:nvPr/>
        </p:nvSpPr>
        <p:spPr>
          <a:xfrm>
            <a:off x="1391380" y="900036"/>
            <a:ext cx="4112311" cy="4112311"/>
          </a:xfrm>
          <a:custGeom>
            <a:avLst/>
            <a:gdLst>
              <a:gd name="connsiteX0" fmla="*/ 3085148 w 3085147"/>
              <a:gd name="connsiteY0" fmla="*/ 1542574 h 3085147"/>
              <a:gd name="connsiteX1" fmla="*/ 1542574 w 3085147"/>
              <a:gd name="connsiteY1" fmla="*/ 3085148 h 3085147"/>
              <a:gd name="connsiteX2" fmla="*/ 0 w 3085147"/>
              <a:gd name="connsiteY2" fmla="*/ 1542574 h 3085147"/>
              <a:gd name="connsiteX3" fmla="*/ 1542574 w 3085147"/>
              <a:gd name="connsiteY3" fmla="*/ 0 h 3085147"/>
              <a:gd name="connsiteX4" fmla="*/ 3085148 w 3085147"/>
              <a:gd name="connsiteY4" fmla="*/ 1542574 h 308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5147" h="3085147">
                <a:moveTo>
                  <a:pt x="3085148" y="1542574"/>
                </a:moveTo>
                <a:cubicBezTo>
                  <a:pt x="3085148" y="2394514"/>
                  <a:pt x="2394514" y="3085148"/>
                  <a:pt x="1542574" y="3085148"/>
                </a:cubicBezTo>
                <a:cubicBezTo>
                  <a:pt x="690634" y="3085148"/>
                  <a:pt x="0" y="2394514"/>
                  <a:pt x="0" y="1542574"/>
                </a:cubicBezTo>
                <a:cubicBezTo>
                  <a:pt x="0" y="690634"/>
                  <a:pt x="690634" y="0"/>
                  <a:pt x="1542574" y="0"/>
                </a:cubicBezTo>
                <a:cubicBezTo>
                  <a:pt x="2394514" y="0"/>
                  <a:pt x="3085148" y="690634"/>
                  <a:pt x="3085148" y="1542574"/>
                </a:cubicBezTo>
                <a:close/>
              </a:path>
            </a:pathLst>
          </a:custGeom>
          <a:noFill/>
          <a:ln w="952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7395501-4BD3-444E-BF58-2FE58460FA0C}"/>
              </a:ext>
            </a:extLst>
          </p:cNvPr>
          <p:cNvSpPr/>
          <p:nvPr/>
        </p:nvSpPr>
        <p:spPr>
          <a:xfrm>
            <a:off x="9531319" y="6214053"/>
            <a:ext cx="1415939" cy="643945"/>
          </a:xfrm>
          <a:custGeom>
            <a:avLst/>
            <a:gdLst>
              <a:gd name="connsiteX0" fmla="*/ 1062228 w 1062269"/>
              <a:gd name="connsiteY0" fmla="*/ 483103 h 483102"/>
              <a:gd name="connsiteX1" fmla="*/ 0 w 1062269"/>
              <a:gd name="connsiteY1" fmla="*/ 483103 h 483102"/>
              <a:gd name="connsiteX2" fmla="*/ 133921 w 1062269"/>
              <a:gd name="connsiteY2" fmla="*/ 162491 h 483102"/>
              <a:gd name="connsiteX3" fmla="*/ 531209 w 1062269"/>
              <a:gd name="connsiteY3" fmla="*/ 90 h 483102"/>
              <a:gd name="connsiteX4" fmla="*/ 881920 w 1062269"/>
              <a:gd name="connsiteY4" fmla="*/ 112961 h 483102"/>
              <a:gd name="connsiteX5" fmla="*/ 1062228 w 1062269"/>
              <a:gd name="connsiteY5" fmla="*/ 483103 h 48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269" h="483102">
                <a:moveTo>
                  <a:pt x="1062228" y="483103"/>
                </a:moveTo>
                <a:lnTo>
                  <a:pt x="0" y="483103"/>
                </a:lnTo>
                <a:cubicBezTo>
                  <a:pt x="286" y="443765"/>
                  <a:pt x="6382" y="292984"/>
                  <a:pt x="133921" y="162491"/>
                </a:cubicBezTo>
                <a:cubicBezTo>
                  <a:pt x="287370" y="5424"/>
                  <a:pt x="497014" y="376"/>
                  <a:pt x="531209" y="90"/>
                </a:cubicBezTo>
                <a:cubicBezTo>
                  <a:pt x="573405" y="-672"/>
                  <a:pt x="738283" y="852"/>
                  <a:pt x="881920" y="112961"/>
                </a:cubicBezTo>
                <a:cubicBezTo>
                  <a:pt x="1062038" y="253741"/>
                  <a:pt x="1062704" y="454337"/>
                  <a:pt x="1062228" y="483103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F93603-307D-4C82-933F-DD9BE5C9E9EA}"/>
              </a:ext>
            </a:extLst>
          </p:cNvPr>
          <p:cNvSpPr txBox="1"/>
          <p:nvPr/>
        </p:nvSpPr>
        <p:spPr>
          <a:xfrm>
            <a:off x="6201985" y="2748481"/>
            <a:ext cx="358365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  <p:pic>
        <p:nvPicPr>
          <p:cNvPr id="11" name="Picture Placeholder 10" descr="A glass of milk&#10;&#10;Description automatically generated with medium confidence">
            <a:extLst>
              <a:ext uri="{FF2B5EF4-FFF2-40B4-BE49-F238E27FC236}">
                <a16:creationId xmlns:a16="http://schemas.microsoft.com/office/drawing/2014/main" id="{1C41DADE-E195-4F41-A70A-8B7C260E016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" b="1830"/>
          <a:stretch>
            <a:fillRect/>
          </a:stretch>
        </p:blipFill>
        <p:spPr>
          <a:xfrm>
            <a:off x="1557338" y="985838"/>
            <a:ext cx="3843337" cy="3843337"/>
          </a:xfrm>
        </p:spPr>
      </p:pic>
    </p:spTree>
    <p:extLst>
      <p:ext uri="{BB962C8B-B14F-4D97-AF65-F5344CB8AC3E}">
        <p14:creationId xmlns:p14="http://schemas.microsoft.com/office/powerpoint/2010/main" val="412071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286FF23-D57E-4C25-92CD-826B7A0C4960}"/>
              </a:ext>
            </a:extLst>
          </p:cNvPr>
          <p:cNvSpPr/>
          <p:nvPr/>
        </p:nvSpPr>
        <p:spPr>
          <a:xfrm>
            <a:off x="8839327" y="8262"/>
            <a:ext cx="3349624" cy="6861675"/>
          </a:xfrm>
          <a:custGeom>
            <a:avLst/>
            <a:gdLst>
              <a:gd name="connsiteX0" fmla="*/ 3349624 w 3349624"/>
              <a:gd name="connsiteY0" fmla="*/ 246 h 6861675"/>
              <a:gd name="connsiteX1" fmla="*/ 3349624 w 3349624"/>
              <a:gd name="connsiteY1" fmla="*/ 6861675 h 6861675"/>
              <a:gd name="connsiteX2" fmla="*/ 1126616 w 3349624"/>
              <a:gd name="connsiteY2" fmla="*/ 5996932 h 6861675"/>
              <a:gd name="connsiteX3" fmla="*/ 634 w 3349624"/>
              <a:gd name="connsiteY3" fmla="*/ 3431024 h 6861675"/>
              <a:gd name="connsiteX4" fmla="*/ 783590 w 3349624"/>
              <a:gd name="connsiteY4" fmla="*/ 1165598 h 6861675"/>
              <a:gd name="connsiteX5" fmla="*/ 3349624 w 3349624"/>
              <a:gd name="connsiteY5" fmla="*/ 246 h 686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9624" h="6861675">
                <a:moveTo>
                  <a:pt x="3349624" y="246"/>
                </a:moveTo>
                <a:lnTo>
                  <a:pt x="3349624" y="6861675"/>
                </a:lnTo>
                <a:cubicBezTo>
                  <a:pt x="3076955" y="6860024"/>
                  <a:pt x="2031365" y="6820528"/>
                  <a:pt x="1126616" y="5996932"/>
                </a:cubicBezTo>
                <a:cubicBezTo>
                  <a:pt x="37591" y="5005570"/>
                  <a:pt x="2793" y="3651750"/>
                  <a:pt x="634" y="3431024"/>
                </a:cubicBezTo>
                <a:cubicBezTo>
                  <a:pt x="-4700" y="3158609"/>
                  <a:pt x="5714" y="2093587"/>
                  <a:pt x="783590" y="1165598"/>
                </a:cubicBezTo>
                <a:cubicBezTo>
                  <a:pt x="1759330" y="1516"/>
                  <a:pt x="3150616" y="-2675"/>
                  <a:pt x="3349624" y="246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E8B69A-6C01-4AF9-B727-8874EDF398AF}"/>
              </a:ext>
            </a:extLst>
          </p:cNvPr>
          <p:cNvSpPr txBox="1"/>
          <p:nvPr/>
        </p:nvSpPr>
        <p:spPr>
          <a:xfrm>
            <a:off x="1149332" y="1405378"/>
            <a:ext cx="39011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spc="14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1B6C027-E38E-459D-8388-119D041DE404}"/>
              </a:ext>
            </a:extLst>
          </p:cNvPr>
          <p:cNvSpPr/>
          <p:nvPr/>
        </p:nvSpPr>
        <p:spPr>
          <a:xfrm>
            <a:off x="1380108" y="5107259"/>
            <a:ext cx="473800" cy="1041954"/>
          </a:xfrm>
          <a:custGeom>
            <a:avLst/>
            <a:gdLst>
              <a:gd name="connsiteX0" fmla="*/ 0 w 473800"/>
              <a:gd name="connsiteY0" fmla="*/ 46 h 1041954"/>
              <a:gd name="connsiteX1" fmla="*/ 0 w 473800"/>
              <a:gd name="connsiteY1" fmla="*/ 1041954 h 1041954"/>
              <a:gd name="connsiteX2" fmla="*/ 314452 w 473800"/>
              <a:gd name="connsiteY2" fmla="*/ 910636 h 1041954"/>
              <a:gd name="connsiteX3" fmla="*/ 473710 w 473800"/>
              <a:gd name="connsiteY3" fmla="*/ 521000 h 1041954"/>
              <a:gd name="connsiteX4" fmla="*/ 362966 w 473800"/>
              <a:gd name="connsiteY4" fmla="*/ 176957 h 1041954"/>
              <a:gd name="connsiteX5" fmla="*/ 0 w 473800"/>
              <a:gd name="connsiteY5" fmla="*/ 46 h 104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800" h="1041954">
                <a:moveTo>
                  <a:pt x="0" y="46"/>
                </a:moveTo>
                <a:lnTo>
                  <a:pt x="0" y="1041954"/>
                </a:lnTo>
                <a:cubicBezTo>
                  <a:pt x="38608" y="1041700"/>
                  <a:pt x="186436" y="1035731"/>
                  <a:pt x="314452" y="910636"/>
                </a:cubicBezTo>
                <a:cubicBezTo>
                  <a:pt x="468503" y="760141"/>
                  <a:pt x="473456" y="554528"/>
                  <a:pt x="473710" y="521000"/>
                </a:cubicBezTo>
                <a:cubicBezTo>
                  <a:pt x="474472" y="479598"/>
                  <a:pt x="472948" y="317927"/>
                  <a:pt x="362966" y="176957"/>
                </a:cubicBezTo>
                <a:cubicBezTo>
                  <a:pt x="224917" y="173"/>
                  <a:pt x="28194" y="-462"/>
                  <a:pt x="0" y="46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C0BA558-9077-450B-8890-97F48B97908E}"/>
              </a:ext>
            </a:extLst>
          </p:cNvPr>
          <p:cNvSpPr/>
          <p:nvPr/>
        </p:nvSpPr>
        <p:spPr>
          <a:xfrm>
            <a:off x="7206488" y="826597"/>
            <a:ext cx="473800" cy="1041953"/>
          </a:xfrm>
          <a:custGeom>
            <a:avLst/>
            <a:gdLst>
              <a:gd name="connsiteX0" fmla="*/ 0 w 473800"/>
              <a:gd name="connsiteY0" fmla="*/ 46 h 1041953"/>
              <a:gd name="connsiteX1" fmla="*/ 0 w 473800"/>
              <a:gd name="connsiteY1" fmla="*/ 1041954 h 1041953"/>
              <a:gd name="connsiteX2" fmla="*/ 314452 w 473800"/>
              <a:gd name="connsiteY2" fmla="*/ 910636 h 1041953"/>
              <a:gd name="connsiteX3" fmla="*/ 473710 w 473800"/>
              <a:gd name="connsiteY3" fmla="*/ 521000 h 1041953"/>
              <a:gd name="connsiteX4" fmla="*/ 362966 w 473800"/>
              <a:gd name="connsiteY4" fmla="*/ 176957 h 1041953"/>
              <a:gd name="connsiteX5" fmla="*/ 0 w 473800"/>
              <a:gd name="connsiteY5" fmla="*/ 46 h 10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3800" h="1041953">
                <a:moveTo>
                  <a:pt x="0" y="46"/>
                </a:moveTo>
                <a:lnTo>
                  <a:pt x="0" y="1041954"/>
                </a:lnTo>
                <a:cubicBezTo>
                  <a:pt x="38608" y="1041700"/>
                  <a:pt x="186436" y="1035731"/>
                  <a:pt x="314452" y="910636"/>
                </a:cubicBezTo>
                <a:cubicBezTo>
                  <a:pt x="468503" y="760141"/>
                  <a:pt x="473456" y="554528"/>
                  <a:pt x="473710" y="521000"/>
                </a:cubicBezTo>
                <a:cubicBezTo>
                  <a:pt x="474472" y="479598"/>
                  <a:pt x="472948" y="317927"/>
                  <a:pt x="362966" y="176957"/>
                </a:cubicBezTo>
                <a:cubicBezTo>
                  <a:pt x="224917" y="173"/>
                  <a:pt x="28067" y="-462"/>
                  <a:pt x="0" y="46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085CF59-061B-461D-ACAF-121DA7A57B3D}"/>
              </a:ext>
            </a:extLst>
          </p:cNvPr>
          <p:cNvSpPr/>
          <p:nvPr/>
        </p:nvSpPr>
        <p:spPr>
          <a:xfrm>
            <a:off x="0" y="4483480"/>
            <a:ext cx="12127103" cy="6984"/>
          </a:xfrm>
          <a:custGeom>
            <a:avLst/>
            <a:gdLst>
              <a:gd name="connsiteX0" fmla="*/ 0 w 12127103"/>
              <a:gd name="connsiteY0" fmla="*/ 0 h 6984"/>
              <a:gd name="connsiteX1" fmla="*/ 12127103 w 12127103"/>
              <a:gd name="connsiteY1" fmla="*/ 6985 h 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127103" h="6984">
                <a:moveTo>
                  <a:pt x="0" y="0"/>
                </a:moveTo>
                <a:cubicBezTo>
                  <a:pt x="4042410" y="2286"/>
                  <a:pt x="8084694" y="4572"/>
                  <a:pt x="12127103" y="6985"/>
                </a:cubicBezTo>
              </a:path>
            </a:pathLst>
          </a:custGeom>
          <a:noFill/>
          <a:ln w="16510" cap="flat">
            <a:solidFill>
              <a:srgbClr val="E1CCA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ED29C4D-919A-4DF7-A675-F93858C35C6B}"/>
              </a:ext>
            </a:extLst>
          </p:cNvPr>
          <p:cNvSpPr/>
          <p:nvPr/>
        </p:nvSpPr>
        <p:spPr>
          <a:xfrm>
            <a:off x="8715490" y="8262"/>
            <a:ext cx="3473461" cy="6861675"/>
          </a:xfrm>
          <a:custGeom>
            <a:avLst/>
            <a:gdLst>
              <a:gd name="connsiteX0" fmla="*/ 3473462 w 3473461"/>
              <a:gd name="connsiteY0" fmla="*/ 246 h 6861675"/>
              <a:gd name="connsiteX1" fmla="*/ 3473462 w 3473461"/>
              <a:gd name="connsiteY1" fmla="*/ 6861675 h 6861675"/>
              <a:gd name="connsiteX2" fmla="*/ 1168284 w 3473461"/>
              <a:gd name="connsiteY2" fmla="*/ 5996932 h 6861675"/>
              <a:gd name="connsiteX3" fmla="*/ 646 w 3473461"/>
              <a:gd name="connsiteY3" fmla="*/ 3431024 h 6861675"/>
              <a:gd name="connsiteX4" fmla="*/ 812557 w 3473461"/>
              <a:gd name="connsiteY4" fmla="*/ 1165598 h 6861675"/>
              <a:gd name="connsiteX5" fmla="*/ 3473462 w 3473461"/>
              <a:gd name="connsiteY5" fmla="*/ 246 h 686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3461" h="6861675">
                <a:moveTo>
                  <a:pt x="3473462" y="246"/>
                </a:moveTo>
                <a:lnTo>
                  <a:pt x="3473462" y="6861675"/>
                </a:lnTo>
                <a:cubicBezTo>
                  <a:pt x="3190759" y="6860024"/>
                  <a:pt x="2106433" y="6820528"/>
                  <a:pt x="1168284" y="5996932"/>
                </a:cubicBezTo>
                <a:cubicBezTo>
                  <a:pt x="39001" y="5005570"/>
                  <a:pt x="2805" y="3651750"/>
                  <a:pt x="646" y="3431024"/>
                </a:cubicBezTo>
                <a:cubicBezTo>
                  <a:pt x="-4815" y="3158609"/>
                  <a:pt x="5853" y="2093587"/>
                  <a:pt x="812557" y="1165598"/>
                </a:cubicBezTo>
                <a:cubicBezTo>
                  <a:pt x="1824366" y="1516"/>
                  <a:pt x="3267087" y="-2675"/>
                  <a:pt x="3473462" y="246"/>
                </a:cubicBezTo>
                <a:close/>
              </a:path>
            </a:pathLst>
          </a:custGeom>
          <a:noFill/>
          <a:ln w="16510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41DAE10-E106-4DDA-A172-FFEDD47E391D}"/>
              </a:ext>
            </a:extLst>
          </p:cNvPr>
          <p:cNvSpPr/>
          <p:nvPr/>
        </p:nvSpPr>
        <p:spPr>
          <a:xfrm>
            <a:off x="870076" y="5379212"/>
            <a:ext cx="497840" cy="497840"/>
          </a:xfrm>
          <a:custGeom>
            <a:avLst/>
            <a:gdLst>
              <a:gd name="connsiteX0" fmla="*/ 497840 w 497840"/>
              <a:gd name="connsiteY0" fmla="*/ 248920 h 497840"/>
              <a:gd name="connsiteX1" fmla="*/ 248920 w 497840"/>
              <a:gd name="connsiteY1" fmla="*/ 497840 h 497840"/>
              <a:gd name="connsiteX2" fmla="*/ 0 w 497840"/>
              <a:gd name="connsiteY2" fmla="*/ 248920 h 497840"/>
              <a:gd name="connsiteX3" fmla="*/ 248920 w 497840"/>
              <a:gd name="connsiteY3" fmla="*/ 0 h 497840"/>
              <a:gd name="connsiteX4" fmla="*/ 497840 w 497840"/>
              <a:gd name="connsiteY4" fmla="*/ 24892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40" h="497840">
                <a:moveTo>
                  <a:pt x="497840" y="248920"/>
                </a:moveTo>
                <a:cubicBezTo>
                  <a:pt x="497840" y="386395"/>
                  <a:pt x="386395" y="497840"/>
                  <a:pt x="248920" y="497840"/>
                </a:cubicBezTo>
                <a:cubicBezTo>
                  <a:pt x="111445" y="497840"/>
                  <a:pt x="0" y="386395"/>
                  <a:pt x="0" y="248920"/>
                </a:cubicBezTo>
                <a:cubicBezTo>
                  <a:pt x="0" y="111445"/>
                  <a:pt x="111445" y="0"/>
                  <a:pt x="248920" y="0"/>
                </a:cubicBezTo>
                <a:cubicBezTo>
                  <a:pt x="386395" y="0"/>
                  <a:pt x="497840" y="111445"/>
                  <a:pt x="497840" y="248920"/>
                </a:cubicBezTo>
                <a:close/>
              </a:path>
            </a:pathLst>
          </a:custGeom>
          <a:solidFill>
            <a:srgbClr val="8A694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21FA7F-A14E-4711-9E75-873AB9D1809C}"/>
              </a:ext>
            </a:extLst>
          </p:cNvPr>
          <p:cNvSpPr txBox="1"/>
          <p:nvPr/>
        </p:nvSpPr>
        <p:spPr>
          <a:xfrm>
            <a:off x="1149333" y="2333880"/>
            <a:ext cx="3232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844E57-2DFE-49F5-80B2-E4356DDF6313}"/>
              </a:ext>
            </a:extLst>
          </p:cNvPr>
          <p:cNvSpPr txBox="1"/>
          <p:nvPr/>
        </p:nvSpPr>
        <p:spPr>
          <a:xfrm>
            <a:off x="1149333" y="3354715"/>
            <a:ext cx="3232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E22295-CC52-4BB3-B97D-529F7E7B3B97}"/>
              </a:ext>
            </a:extLst>
          </p:cNvPr>
          <p:cNvSpPr txBox="1"/>
          <p:nvPr/>
        </p:nvSpPr>
        <p:spPr>
          <a:xfrm>
            <a:off x="4932412" y="2333880"/>
            <a:ext cx="3232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757B52-49E9-4007-9A3F-6E47C8F3E261}"/>
              </a:ext>
            </a:extLst>
          </p:cNvPr>
          <p:cNvSpPr txBox="1"/>
          <p:nvPr/>
        </p:nvSpPr>
        <p:spPr>
          <a:xfrm>
            <a:off x="4932412" y="3354715"/>
            <a:ext cx="3232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2518BC-4A41-4639-AB1E-8BF85EE210FD}"/>
              </a:ext>
            </a:extLst>
          </p:cNvPr>
          <p:cNvSpPr txBox="1"/>
          <p:nvPr/>
        </p:nvSpPr>
        <p:spPr>
          <a:xfrm>
            <a:off x="1977745" y="5379212"/>
            <a:ext cx="67377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pic>
        <p:nvPicPr>
          <p:cNvPr id="4" name="Picture Placeholder 3" descr="A glass of milk&#10;&#10;Description automatically generated with medium confidence">
            <a:extLst>
              <a:ext uri="{FF2B5EF4-FFF2-40B4-BE49-F238E27FC236}">
                <a16:creationId xmlns:a16="http://schemas.microsoft.com/office/drawing/2014/main" id="{C43BDCFC-1C56-41D4-8BAC-AF162CB3395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2" t="1559" r="-16092" b="2100"/>
          <a:stretch/>
        </p:blipFill>
        <p:spPr>
          <a:xfrm>
            <a:off x="8877300" y="104775"/>
            <a:ext cx="6629400" cy="6629400"/>
          </a:xfrm>
        </p:spPr>
      </p:pic>
    </p:spTree>
    <p:extLst>
      <p:ext uri="{BB962C8B-B14F-4D97-AF65-F5344CB8AC3E}">
        <p14:creationId xmlns:p14="http://schemas.microsoft.com/office/powerpoint/2010/main" val="99789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4CFDFFB-CB8D-46C2-BB38-693321B42312}"/>
              </a:ext>
            </a:extLst>
          </p:cNvPr>
          <p:cNvGrpSpPr/>
          <p:nvPr/>
        </p:nvGrpSpPr>
        <p:grpSpPr>
          <a:xfrm>
            <a:off x="148282" y="7872"/>
            <a:ext cx="5795081" cy="6850127"/>
            <a:chOff x="148282" y="7872"/>
            <a:chExt cx="5795081" cy="6850127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F9C35BF-5DB6-4CA8-B70C-A9CA07E001EE}"/>
                </a:ext>
              </a:extLst>
            </p:cNvPr>
            <p:cNvSpPr/>
            <p:nvPr/>
          </p:nvSpPr>
          <p:spPr>
            <a:xfrm>
              <a:off x="148282" y="7872"/>
              <a:ext cx="143447" cy="6847844"/>
            </a:xfrm>
            <a:custGeom>
              <a:avLst/>
              <a:gdLst>
                <a:gd name="connsiteX0" fmla="*/ 25644 w 107745"/>
                <a:gd name="connsiteY0" fmla="*/ 0 h 5143499"/>
                <a:gd name="connsiteX1" fmla="*/ 22596 w 107745"/>
                <a:gd name="connsiteY1" fmla="*/ 903065 h 5143499"/>
                <a:gd name="connsiteX2" fmla="*/ 96891 w 107745"/>
                <a:gd name="connsiteY2" fmla="*/ 1360932 h 5143499"/>
                <a:gd name="connsiteX3" fmla="*/ 99558 w 107745"/>
                <a:gd name="connsiteY3" fmla="*/ 1857947 h 5143499"/>
                <a:gd name="connsiteX4" fmla="*/ 51266 w 107745"/>
                <a:gd name="connsiteY4" fmla="*/ 2653094 h 5143499"/>
                <a:gd name="connsiteX5" fmla="*/ 40312 w 107745"/>
                <a:gd name="connsiteY5" fmla="*/ 3021616 h 5143499"/>
                <a:gd name="connsiteX6" fmla="*/ 79174 w 107745"/>
                <a:gd name="connsiteY6" fmla="*/ 3362516 h 5143499"/>
                <a:gd name="connsiteX7" fmla="*/ 29644 w 107745"/>
                <a:gd name="connsiteY7" fmla="*/ 4341972 h 5143499"/>
                <a:gd name="connsiteX8" fmla="*/ 68030 w 107745"/>
                <a:gd name="connsiteY8" fmla="*/ 5143500 h 514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745" h="5143499">
                  <a:moveTo>
                    <a:pt x="25644" y="0"/>
                  </a:moveTo>
                  <a:cubicBezTo>
                    <a:pt x="3927" y="300609"/>
                    <a:pt x="-17695" y="605981"/>
                    <a:pt x="22596" y="903065"/>
                  </a:cubicBezTo>
                  <a:cubicBezTo>
                    <a:pt x="43456" y="1056799"/>
                    <a:pt x="80603" y="1206151"/>
                    <a:pt x="96891" y="1360932"/>
                  </a:cubicBezTo>
                  <a:cubicBezTo>
                    <a:pt x="114131" y="1525238"/>
                    <a:pt x="107559" y="1692307"/>
                    <a:pt x="99558" y="1857947"/>
                  </a:cubicBezTo>
                  <a:cubicBezTo>
                    <a:pt x="86794" y="2123313"/>
                    <a:pt x="70697" y="2388394"/>
                    <a:pt x="51266" y="2653094"/>
                  </a:cubicBezTo>
                  <a:cubicBezTo>
                    <a:pt x="42313" y="2775585"/>
                    <a:pt x="32597" y="2898934"/>
                    <a:pt x="40312" y="3021616"/>
                  </a:cubicBezTo>
                  <a:cubicBezTo>
                    <a:pt x="47551" y="3136202"/>
                    <a:pt x="69935" y="3248121"/>
                    <a:pt x="79174" y="3362516"/>
                  </a:cubicBezTo>
                  <a:cubicBezTo>
                    <a:pt x="105368" y="3688556"/>
                    <a:pt x="23453" y="4014121"/>
                    <a:pt x="29644" y="4341972"/>
                  </a:cubicBezTo>
                  <a:cubicBezTo>
                    <a:pt x="34788" y="4610481"/>
                    <a:pt x="98891" y="4878229"/>
                    <a:pt x="68030" y="5143500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DE1124A-94F5-4180-AFF8-BC4793E81999}"/>
                </a:ext>
              </a:extLst>
            </p:cNvPr>
            <p:cNvSpPr/>
            <p:nvPr/>
          </p:nvSpPr>
          <p:spPr>
            <a:xfrm>
              <a:off x="302260" y="9648"/>
              <a:ext cx="173392" cy="6827301"/>
            </a:xfrm>
            <a:custGeom>
              <a:avLst/>
              <a:gdLst>
                <a:gd name="connsiteX0" fmla="*/ 0 w 130237"/>
                <a:gd name="connsiteY0" fmla="*/ 0 h 5128069"/>
                <a:gd name="connsiteX1" fmla="*/ 113538 w 130237"/>
                <a:gd name="connsiteY1" fmla="*/ 1565243 h 5128069"/>
                <a:gd name="connsiteX2" fmla="*/ 126682 w 130237"/>
                <a:gd name="connsiteY2" fmla="*/ 2110454 h 5128069"/>
                <a:gd name="connsiteX3" fmla="*/ 79629 w 130237"/>
                <a:gd name="connsiteY3" fmla="*/ 2594420 h 5128069"/>
                <a:gd name="connsiteX4" fmla="*/ 66484 w 130237"/>
                <a:gd name="connsiteY4" fmla="*/ 3357277 h 5128069"/>
                <a:gd name="connsiteX5" fmla="*/ 96965 w 130237"/>
                <a:gd name="connsiteY5" fmla="*/ 5128070 h 512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237" h="5128069">
                  <a:moveTo>
                    <a:pt x="0" y="0"/>
                  </a:moveTo>
                  <a:cubicBezTo>
                    <a:pt x="42386" y="521113"/>
                    <a:pt x="80201" y="1042892"/>
                    <a:pt x="113538" y="1565243"/>
                  </a:cubicBezTo>
                  <a:cubicBezTo>
                    <a:pt x="125063" y="1746599"/>
                    <a:pt x="136112" y="1928908"/>
                    <a:pt x="126682" y="2110454"/>
                  </a:cubicBezTo>
                  <a:cubicBezTo>
                    <a:pt x="118301" y="2272760"/>
                    <a:pt x="93631" y="2432780"/>
                    <a:pt x="79629" y="2594420"/>
                  </a:cubicBezTo>
                  <a:cubicBezTo>
                    <a:pt x="57722" y="2847308"/>
                    <a:pt x="62103" y="3102769"/>
                    <a:pt x="66484" y="3357277"/>
                  </a:cubicBezTo>
                  <a:cubicBezTo>
                    <a:pt x="76676" y="3947541"/>
                    <a:pt x="86868" y="4537806"/>
                    <a:pt x="96965" y="5128070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0375103-27C4-49CC-8955-B4EE94527967}"/>
                </a:ext>
              </a:extLst>
            </p:cNvPr>
            <p:cNvSpPr/>
            <p:nvPr/>
          </p:nvSpPr>
          <p:spPr>
            <a:xfrm>
              <a:off x="549598" y="8760"/>
              <a:ext cx="177229" cy="6835417"/>
            </a:xfrm>
            <a:custGeom>
              <a:avLst/>
              <a:gdLst>
                <a:gd name="connsiteX0" fmla="*/ 9199 w 133119"/>
                <a:gd name="connsiteY0" fmla="*/ 0 h 5134165"/>
                <a:gd name="connsiteX1" fmla="*/ 37679 w 133119"/>
                <a:gd name="connsiteY1" fmla="*/ 1195197 h 5134165"/>
                <a:gd name="connsiteX2" fmla="*/ 96924 w 133119"/>
                <a:gd name="connsiteY2" fmla="*/ 1696593 h 5134165"/>
                <a:gd name="connsiteX3" fmla="*/ 66444 w 133119"/>
                <a:gd name="connsiteY3" fmla="*/ 2232279 h 5134165"/>
                <a:gd name="connsiteX4" fmla="*/ 50347 w 133119"/>
                <a:gd name="connsiteY4" fmla="*/ 2729484 h 5134165"/>
                <a:gd name="connsiteX5" fmla="*/ 133119 w 133119"/>
                <a:gd name="connsiteY5" fmla="*/ 5134166 h 5134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119" h="5134165">
                  <a:moveTo>
                    <a:pt x="9199" y="0"/>
                  </a:moveTo>
                  <a:cubicBezTo>
                    <a:pt x="-1755" y="399097"/>
                    <a:pt x="-12518" y="801624"/>
                    <a:pt x="37679" y="1195197"/>
                  </a:cubicBezTo>
                  <a:cubicBezTo>
                    <a:pt x="59015" y="1362170"/>
                    <a:pt x="91209" y="1527429"/>
                    <a:pt x="96924" y="1696593"/>
                  </a:cubicBezTo>
                  <a:cubicBezTo>
                    <a:pt x="102925" y="1875663"/>
                    <a:pt x="79112" y="2053781"/>
                    <a:pt x="66444" y="2232279"/>
                  </a:cubicBezTo>
                  <a:cubicBezTo>
                    <a:pt x="66444" y="2232279"/>
                    <a:pt x="57491" y="2385441"/>
                    <a:pt x="50347" y="2729484"/>
                  </a:cubicBezTo>
                  <a:cubicBezTo>
                    <a:pt x="42822" y="3090767"/>
                    <a:pt x="59681" y="3967829"/>
                    <a:pt x="133119" y="5134166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78B9402-B94E-4B3C-9B33-DEE2ECFB85E1}"/>
                </a:ext>
              </a:extLst>
            </p:cNvPr>
            <p:cNvSpPr/>
            <p:nvPr/>
          </p:nvSpPr>
          <p:spPr>
            <a:xfrm>
              <a:off x="766218" y="7872"/>
              <a:ext cx="215502" cy="6839601"/>
            </a:xfrm>
            <a:custGeom>
              <a:avLst/>
              <a:gdLst>
                <a:gd name="connsiteX0" fmla="*/ 55948 w 161866"/>
                <a:gd name="connsiteY0" fmla="*/ 0 h 5137308"/>
                <a:gd name="connsiteX1" fmla="*/ 51186 w 161866"/>
                <a:gd name="connsiteY1" fmla="*/ 1231583 h 5137308"/>
                <a:gd name="connsiteX2" fmla="*/ 48804 w 161866"/>
                <a:gd name="connsiteY2" fmla="*/ 1990344 h 5137308"/>
                <a:gd name="connsiteX3" fmla="*/ 111098 w 161866"/>
                <a:gd name="connsiteY3" fmla="*/ 2524125 h 5137308"/>
                <a:gd name="connsiteX4" fmla="*/ 140435 w 161866"/>
                <a:gd name="connsiteY4" fmla="*/ 3363754 h 5137308"/>
                <a:gd name="connsiteX5" fmla="*/ 107859 w 161866"/>
                <a:gd name="connsiteY5" fmla="*/ 3874294 h 5137308"/>
                <a:gd name="connsiteX6" fmla="*/ 161866 w 161866"/>
                <a:gd name="connsiteY6" fmla="*/ 5137309 h 513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866" h="5137308">
                  <a:moveTo>
                    <a:pt x="55948" y="0"/>
                  </a:moveTo>
                  <a:cubicBezTo>
                    <a:pt x="-60162" y="384334"/>
                    <a:pt x="38422" y="817150"/>
                    <a:pt x="51186" y="1231583"/>
                  </a:cubicBezTo>
                  <a:cubicBezTo>
                    <a:pt x="58996" y="1484376"/>
                    <a:pt x="33945" y="1738122"/>
                    <a:pt x="48804" y="1990344"/>
                  </a:cubicBezTo>
                  <a:cubicBezTo>
                    <a:pt x="59377" y="2169986"/>
                    <a:pt x="89952" y="2346198"/>
                    <a:pt x="111098" y="2524125"/>
                  </a:cubicBezTo>
                  <a:cubicBezTo>
                    <a:pt x="144054" y="2801398"/>
                    <a:pt x="153865" y="3083529"/>
                    <a:pt x="140435" y="3363754"/>
                  </a:cubicBezTo>
                  <a:cubicBezTo>
                    <a:pt x="132243" y="3534251"/>
                    <a:pt x="115479" y="3703796"/>
                    <a:pt x="107859" y="3874294"/>
                  </a:cubicBezTo>
                  <a:cubicBezTo>
                    <a:pt x="88905" y="4295775"/>
                    <a:pt x="125385" y="4717923"/>
                    <a:pt x="161866" y="5137309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71E0616-2D4A-40DD-9668-4D1521D076EB}"/>
                </a:ext>
              </a:extLst>
            </p:cNvPr>
            <p:cNvSpPr/>
            <p:nvPr/>
          </p:nvSpPr>
          <p:spPr>
            <a:xfrm>
              <a:off x="1054823" y="7872"/>
              <a:ext cx="116479" cy="6850127"/>
            </a:xfrm>
            <a:custGeom>
              <a:avLst/>
              <a:gdLst>
                <a:gd name="connsiteX0" fmla="*/ 35483 w 87489"/>
                <a:gd name="connsiteY0" fmla="*/ 0 h 5145214"/>
                <a:gd name="connsiteX1" fmla="*/ 21862 w 87489"/>
                <a:gd name="connsiteY1" fmla="*/ 2513743 h 5145214"/>
                <a:gd name="connsiteX2" fmla="*/ 87489 w 87489"/>
                <a:gd name="connsiteY2" fmla="*/ 5145215 h 514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489" h="5145214">
                  <a:moveTo>
                    <a:pt x="35483" y="0"/>
                  </a:moveTo>
                  <a:cubicBezTo>
                    <a:pt x="-19857" y="835152"/>
                    <a:pt x="907" y="1675733"/>
                    <a:pt x="21862" y="2513743"/>
                  </a:cubicBezTo>
                  <a:cubicBezTo>
                    <a:pt x="43770" y="3390900"/>
                    <a:pt x="65582" y="4268058"/>
                    <a:pt x="87489" y="5145215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8A510ED-A275-4D3F-B162-26CBC28081E7}"/>
                </a:ext>
              </a:extLst>
            </p:cNvPr>
            <p:cNvSpPr/>
            <p:nvPr/>
          </p:nvSpPr>
          <p:spPr>
            <a:xfrm>
              <a:off x="1268454" y="7872"/>
              <a:ext cx="218061" cy="6827174"/>
            </a:xfrm>
            <a:custGeom>
              <a:avLst/>
              <a:gdLst>
                <a:gd name="connsiteX0" fmla="*/ 76856 w 163788"/>
                <a:gd name="connsiteY0" fmla="*/ 0 h 5127974"/>
                <a:gd name="connsiteX1" fmla="*/ 71713 w 163788"/>
                <a:gd name="connsiteY1" fmla="*/ 1216247 h 5127974"/>
                <a:gd name="connsiteX2" fmla="*/ 84476 w 163788"/>
                <a:gd name="connsiteY2" fmla="*/ 1512284 h 5127974"/>
                <a:gd name="connsiteX3" fmla="*/ 51710 w 163788"/>
                <a:gd name="connsiteY3" fmla="*/ 1818323 h 5127974"/>
                <a:gd name="connsiteX4" fmla="*/ 752 w 163788"/>
                <a:gd name="connsiteY4" fmla="*/ 2741867 h 5127974"/>
                <a:gd name="connsiteX5" fmla="*/ 32089 w 163788"/>
                <a:gd name="connsiteY5" fmla="*/ 3319272 h 5127974"/>
                <a:gd name="connsiteX6" fmla="*/ 135626 w 163788"/>
                <a:gd name="connsiteY6" fmla="*/ 5127975 h 512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88" h="5127974">
                  <a:moveTo>
                    <a:pt x="76856" y="0"/>
                  </a:moveTo>
                  <a:cubicBezTo>
                    <a:pt x="44662" y="403765"/>
                    <a:pt x="42947" y="812006"/>
                    <a:pt x="71713" y="1216247"/>
                  </a:cubicBezTo>
                  <a:cubicBezTo>
                    <a:pt x="78761" y="1314736"/>
                    <a:pt x="87524" y="1413510"/>
                    <a:pt x="84476" y="1512284"/>
                  </a:cubicBezTo>
                  <a:cubicBezTo>
                    <a:pt x="81238" y="1615345"/>
                    <a:pt x="65045" y="1716691"/>
                    <a:pt x="51710" y="1818323"/>
                  </a:cubicBezTo>
                  <a:cubicBezTo>
                    <a:pt x="11610" y="2122742"/>
                    <a:pt x="-3725" y="2432780"/>
                    <a:pt x="752" y="2741867"/>
                  </a:cubicBezTo>
                  <a:cubicBezTo>
                    <a:pt x="3514" y="2934938"/>
                    <a:pt x="13991" y="3127724"/>
                    <a:pt x="32089" y="3319272"/>
                  </a:cubicBezTo>
                  <a:cubicBezTo>
                    <a:pt x="89048" y="3922395"/>
                    <a:pt x="221446" y="4531138"/>
                    <a:pt x="135626" y="5127975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" name="Graphic 2">
              <a:extLst>
                <a:ext uri="{FF2B5EF4-FFF2-40B4-BE49-F238E27FC236}">
                  <a16:creationId xmlns:a16="http://schemas.microsoft.com/office/drawing/2014/main" id="{D2594A6D-4B90-4585-89C0-76F8845688BE}"/>
                </a:ext>
              </a:extLst>
            </p:cNvPr>
            <p:cNvGrpSpPr/>
            <p:nvPr/>
          </p:nvGrpSpPr>
          <p:grpSpPr>
            <a:xfrm>
              <a:off x="1571112" y="7872"/>
              <a:ext cx="1338233" cy="6850127"/>
              <a:chOff x="1216987" y="7873"/>
              <a:chExt cx="1005163" cy="5145214"/>
            </a:xfrm>
            <a:noFill/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0BF0613F-7B86-4072-9C36-C53C15C72021}"/>
                  </a:ext>
                </a:extLst>
              </p:cNvPr>
              <p:cNvSpPr/>
              <p:nvPr/>
            </p:nvSpPr>
            <p:spPr>
              <a:xfrm>
                <a:off x="1216987" y="7873"/>
                <a:ext cx="107745" cy="5143499"/>
              </a:xfrm>
              <a:custGeom>
                <a:avLst/>
                <a:gdLst>
                  <a:gd name="connsiteX0" fmla="*/ 25644 w 107745"/>
                  <a:gd name="connsiteY0" fmla="*/ 0 h 5143499"/>
                  <a:gd name="connsiteX1" fmla="*/ 22596 w 107745"/>
                  <a:gd name="connsiteY1" fmla="*/ 903065 h 5143499"/>
                  <a:gd name="connsiteX2" fmla="*/ 96891 w 107745"/>
                  <a:gd name="connsiteY2" fmla="*/ 1360932 h 5143499"/>
                  <a:gd name="connsiteX3" fmla="*/ 99558 w 107745"/>
                  <a:gd name="connsiteY3" fmla="*/ 1857947 h 5143499"/>
                  <a:gd name="connsiteX4" fmla="*/ 51266 w 107745"/>
                  <a:gd name="connsiteY4" fmla="*/ 2653094 h 5143499"/>
                  <a:gd name="connsiteX5" fmla="*/ 40312 w 107745"/>
                  <a:gd name="connsiteY5" fmla="*/ 3021616 h 5143499"/>
                  <a:gd name="connsiteX6" fmla="*/ 79174 w 107745"/>
                  <a:gd name="connsiteY6" fmla="*/ 3362516 h 5143499"/>
                  <a:gd name="connsiteX7" fmla="*/ 29644 w 107745"/>
                  <a:gd name="connsiteY7" fmla="*/ 4341972 h 5143499"/>
                  <a:gd name="connsiteX8" fmla="*/ 68030 w 107745"/>
                  <a:gd name="connsiteY8" fmla="*/ 5143500 h 5143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745" h="5143499">
                    <a:moveTo>
                      <a:pt x="25644" y="0"/>
                    </a:moveTo>
                    <a:cubicBezTo>
                      <a:pt x="3927" y="300609"/>
                      <a:pt x="-17695" y="605981"/>
                      <a:pt x="22596" y="903065"/>
                    </a:cubicBezTo>
                    <a:cubicBezTo>
                      <a:pt x="43456" y="1056799"/>
                      <a:pt x="80603" y="1206151"/>
                      <a:pt x="96891" y="1360932"/>
                    </a:cubicBezTo>
                    <a:cubicBezTo>
                      <a:pt x="114131" y="1525238"/>
                      <a:pt x="107559" y="1692307"/>
                      <a:pt x="99558" y="1857947"/>
                    </a:cubicBezTo>
                    <a:cubicBezTo>
                      <a:pt x="86794" y="2123313"/>
                      <a:pt x="70697" y="2388394"/>
                      <a:pt x="51266" y="2653094"/>
                    </a:cubicBezTo>
                    <a:cubicBezTo>
                      <a:pt x="42313" y="2775585"/>
                      <a:pt x="32597" y="2898934"/>
                      <a:pt x="40312" y="3021616"/>
                    </a:cubicBezTo>
                    <a:cubicBezTo>
                      <a:pt x="47551" y="3136202"/>
                      <a:pt x="69935" y="3248121"/>
                      <a:pt x="79174" y="3362516"/>
                    </a:cubicBezTo>
                    <a:cubicBezTo>
                      <a:pt x="105368" y="3688556"/>
                      <a:pt x="23453" y="4014121"/>
                      <a:pt x="29644" y="4341972"/>
                    </a:cubicBezTo>
                    <a:cubicBezTo>
                      <a:pt x="34788" y="4610481"/>
                      <a:pt x="98891" y="4878229"/>
                      <a:pt x="68030" y="5143500"/>
                    </a:cubicBezTo>
                  </a:path>
                </a:pathLst>
              </a:custGeom>
              <a:noFill/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E8DD6346-5395-4D47-8393-F2824123840C}"/>
                  </a:ext>
                </a:extLst>
              </p:cNvPr>
              <p:cNvSpPr/>
              <p:nvPr/>
            </p:nvSpPr>
            <p:spPr>
              <a:xfrm>
                <a:off x="1332642" y="9207"/>
                <a:ext cx="130237" cy="5128069"/>
              </a:xfrm>
              <a:custGeom>
                <a:avLst/>
                <a:gdLst>
                  <a:gd name="connsiteX0" fmla="*/ 0 w 130237"/>
                  <a:gd name="connsiteY0" fmla="*/ 0 h 5128069"/>
                  <a:gd name="connsiteX1" fmla="*/ 113538 w 130237"/>
                  <a:gd name="connsiteY1" fmla="*/ 1565243 h 5128069"/>
                  <a:gd name="connsiteX2" fmla="*/ 126683 w 130237"/>
                  <a:gd name="connsiteY2" fmla="*/ 2110454 h 5128069"/>
                  <a:gd name="connsiteX3" fmla="*/ 79629 w 130237"/>
                  <a:gd name="connsiteY3" fmla="*/ 2594420 h 5128069"/>
                  <a:gd name="connsiteX4" fmla="*/ 66484 w 130237"/>
                  <a:gd name="connsiteY4" fmla="*/ 3357277 h 5128069"/>
                  <a:gd name="connsiteX5" fmla="*/ 96964 w 130237"/>
                  <a:gd name="connsiteY5" fmla="*/ 5128070 h 5128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237" h="5128069">
                    <a:moveTo>
                      <a:pt x="0" y="0"/>
                    </a:moveTo>
                    <a:cubicBezTo>
                      <a:pt x="42386" y="521113"/>
                      <a:pt x="80200" y="1042892"/>
                      <a:pt x="113538" y="1565243"/>
                    </a:cubicBezTo>
                    <a:cubicBezTo>
                      <a:pt x="125063" y="1746599"/>
                      <a:pt x="136112" y="1928908"/>
                      <a:pt x="126683" y="2110454"/>
                    </a:cubicBezTo>
                    <a:cubicBezTo>
                      <a:pt x="118300" y="2272760"/>
                      <a:pt x="93631" y="2432780"/>
                      <a:pt x="79629" y="2594420"/>
                    </a:cubicBezTo>
                    <a:cubicBezTo>
                      <a:pt x="57721" y="2847308"/>
                      <a:pt x="62103" y="3102769"/>
                      <a:pt x="66484" y="3357277"/>
                    </a:cubicBezTo>
                    <a:cubicBezTo>
                      <a:pt x="76676" y="3947541"/>
                      <a:pt x="86868" y="4537806"/>
                      <a:pt x="96964" y="5128070"/>
                    </a:cubicBezTo>
                  </a:path>
                </a:pathLst>
              </a:custGeom>
              <a:noFill/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C6E39E2-1038-437A-978E-DC2B47453867}"/>
                  </a:ext>
                </a:extLst>
              </p:cNvPr>
              <p:cNvSpPr/>
              <p:nvPr/>
            </p:nvSpPr>
            <p:spPr>
              <a:xfrm>
                <a:off x="1518420" y="8540"/>
                <a:ext cx="133119" cy="5134165"/>
              </a:xfrm>
              <a:custGeom>
                <a:avLst/>
                <a:gdLst>
                  <a:gd name="connsiteX0" fmla="*/ 9199 w 133119"/>
                  <a:gd name="connsiteY0" fmla="*/ 0 h 5134165"/>
                  <a:gd name="connsiteX1" fmla="*/ 37678 w 133119"/>
                  <a:gd name="connsiteY1" fmla="*/ 1195197 h 5134165"/>
                  <a:gd name="connsiteX2" fmla="*/ 96924 w 133119"/>
                  <a:gd name="connsiteY2" fmla="*/ 1696593 h 5134165"/>
                  <a:gd name="connsiteX3" fmla="*/ 66444 w 133119"/>
                  <a:gd name="connsiteY3" fmla="*/ 2232279 h 5134165"/>
                  <a:gd name="connsiteX4" fmla="*/ 50347 w 133119"/>
                  <a:gd name="connsiteY4" fmla="*/ 2729484 h 5134165"/>
                  <a:gd name="connsiteX5" fmla="*/ 133119 w 133119"/>
                  <a:gd name="connsiteY5" fmla="*/ 5134166 h 5134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119" h="5134165">
                    <a:moveTo>
                      <a:pt x="9199" y="0"/>
                    </a:moveTo>
                    <a:cubicBezTo>
                      <a:pt x="-1755" y="399097"/>
                      <a:pt x="-12518" y="801624"/>
                      <a:pt x="37678" y="1195197"/>
                    </a:cubicBezTo>
                    <a:cubicBezTo>
                      <a:pt x="59015" y="1362170"/>
                      <a:pt x="91209" y="1527429"/>
                      <a:pt x="96924" y="1696593"/>
                    </a:cubicBezTo>
                    <a:cubicBezTo>
                      <a:pt x="102925" y="1875663"/>
                      <a:pt x="79112" y="2053781"/>
                      <a:pt x="66444" y="2232279"/>
                    </a:cubicBezTo>
                    <a:cubicBezTo>
                      <a:pt x="66444" y="2232279"/>
                      <a:pt x="57490" y="2385441"/>
                      <a:pt x="50347" y="2729484"/>
                    </a:cubicBezTo>
                    <a:cubicBezTo>
                      <a:pt x="42822" y="3090767"/>
                      <a:pt x="59681" y="3967829"/>
                      <a:pt x="133119" y="5134166"/>
                    </a:cubicBezTo>
                  </a:path>
                </a:pathLst>
              </a:custGeom>
              <a:noFill/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498CF57A-22A4-4C39-817D-7FA7866C14EA}"/>
                  </a:ext>
                </a:extLst>
              </p:cNvPr>
              <p:cNvSpPr/>
              <p:nvPr/>
            </p:nvSpPr>
            <p:spPr>
              <a:xfrm>
                <a:off x="1681221" y="7873"/>
                <a:ext cx="161866" cy="5137308"/>
              </a:xfrm>
              <a:custGeom>
                <a:avLst/>
                <a:gdLst>
                  <a:gd name="connsiteX0" fmla="*/ 55948 w 161866"/>
                  <a:gd name="connsiteY0" fmla="*/ 0 h 5137308"/>
                  <a:gd name="connsiteX1" fmla="*/ 51186 w 161866"/>
                  <a:gd name="connsiteY1" fmla="*/ 1231583 h 5137308"/>
                  <a:gd name="connsiteX2" fmla="*/ 48804 w 161866"/>
                  <a:gd name="connsiteY2" fmla="*/ 1990344 h 5137308"/>
                  <a:gd name="connsiteX3" fmla="*/ 111098 w 161866"/>
                  <a:gd name="connsiteY3" fmla="*/ 2524125 h 5137308"/>
                  <a:gd name="connsiteX4" fmla="*/ 140435 w 161866"/>
                  <a:gd name="connsiteY4" fmla="*/ 3363754 h 5137308"/>
                  <a:gd name="connsiteX5" fmla="*/ 107859 w 161866"/>
                  <a:gd name="connsiteY5" fmla="*/ 3874294 h 5137308"/>
                  <a:gd name="connsiteX6" fmla="*/ 161866 w 161866"/>
                  <a:gd name="connsiteY6" fmla="*/ 5137309 h 5137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1866" h="5137308">
                    <a:moveTo>
                      <a:pt x="55948" y="0"/>
                    </a:moveTo>
                    <a:cubicBezTo>
                      <a:pt x="-60162" y="384334"/>
                      <a:pt x="38422" y="817150"/>
                      <a:pt x="51186" y="1231583"/>
                    </a:cubicBezTo>
                    <a:cubicBezTo>
                      <a:pt x="58996" y="1484376"/>
                      <a:pt x="33945" y="1738122"/>
                      <a:pt x="48804" y="1990344"/>
                    </a:cubicBezTo>
                    <a:cubicBezTo>
                      <a:pt x="59377" y="2169986"/>
                      <a:pt x="89952" y="2346198"/>
                      <a:pt x="111098" y="2524125"/>
                    </a:cubicBezTo>
                    <a:cubicBezTo>
                      <a:pt x="144054" y="2801398"/>
                      <a:pt x="153865" y="3083529"/>
                      <a:pt x="140435" y="3363754"/>
                    </a:cubicBezTo>
                    <a:cubicBezTo>
                      <a:pt x="132243" y="3534251"/>
                      <a:pt x="115479" y="3703796"/>
                      <a:pt x="107859" y="3874294"/>
                    </a:cubicBezTo>
                    <a:cubicBezTo>
                      <a:pt x="88905" y="4295775"/>
                      <a:pt x="125385" y="4717923"/>
                      <a:pt x="161866" y="5137309"/>
                    </a:cubicBezTo>
                  </a:path>
                </a:pathLst>
              </a:custGeom>
              <a:noFill/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3145C96-E002-4EC4-BDC0-57652AACE548}"/>
                  </a:ext>
                </a:extLst>
              </p:cNvPr>
              <p:cNvSpPr/>
              <p:nvPr/>
            </p:nvSpPr>
            <p:spPr>
              <a:xfrm>
                <a:off x="1897901" y="7873"/>
                <a:ext cx="87489" cy="5145214"/>
              </a:xfrm>
              <a:custGeom>
                <a:avLst/>
                <a:gdLst>
                  <a:gd name="connsiteX0" fmla="*/ 35483 w 87489"/>
                  <a:gd name="connsiteY0" fmla="*/ 0 h 5145214"/>
                  <a:gd name="connsiteX1" fmla="*/ 21862 w 87489"/>
                  <a:gd name="connsiteY1" fmla="*/ 2513743 h 5145214"/>
                  <a:gd name="connsiteX2" fmla="*/ 87489 w 87489"/>
                  <a:gd name="connsiteY2" fmla="*/ 5145215 h 51452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489" h="5145214">
                    <a:moveTo>
                      <a:pt x="35483" y="0"/>
                    </a:moveTo>
                    <a:cubicBezTo>
                      <a:pt x="-19857" y="835152"/>
                      <a:pt x="907" y="1675733"/>
                      <a:pt x="21862" y="2513743"/>
                    </a:cubicBezTo>
                    <a:cubicBezTo>
                      <a:pt x="43770" y="3390900"/>
                      <a:pt x="65582" y="4268058"/>
                      <a:pt x="87489" y="5145215"/>
                    </a:cubicBezTo>
                  </a:path>
                </a:pathLst>
              </a:custGeom>
              <a:noFill/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C3358B3D-0C6B-4599-9626-ADE38D0412A5}"/>
                  </a:ext>
                </a:extLst>
              </p:cNvPr>
              <p:cNvSpPr/>
              <p:nvPr/>
            </p:nvSpPr>
            <p:spPr>
              <a:xfrm>
                <a:off x="2058362" y="7873"/>
                <a:ext cx="163788" cy="5127974"/>
              </a:xfrm>
              <a:custGeom>
                <a:avLst/>
                <a:gdLst>
                  <a:gd name="connsiteX0" fmla="*/ 76856 w 163788"/>
                  <a:gd name="connsiteY0" fmla="*/ 0 h 5127974"/>
                  <a:gd name="connsiteX1" fmla="*/ 71713 w 163788"/>
                  <a:gd name="connsiteY1" fmla="*/ 1216247 h 5127974"/>
                  <a:gd name="connsiteX2" fmla="*/ 84476 w 163788"/>
                  <a:gd name="connsiteY2" fmla="*/ 1512284 h 5127974"/>
                  <a:gd name="connsiteX3" fmla="*/ 51710 w 163788"/>
                  <a:gd name="connsiteY3" fmla="*/ 1818323 h 5127974"/>
                  <a:gd name="connsiteX4" fmla="*/ 752 w 163788"/>
                  <a:gd name="connsiteY4" fmla="*/ 2741867 h 5127974"/>
                  <a:gd name="connsiteX5" fmla="*/ 32089 w 163788"/>
                  <a:gd name="connsiteY5" fmla="*/ 3319272 h 5127974"/>
                  <a:gd name="connsiteX6" fmla="*/ 135626 w 163788"/>
                  <a:gd name="connsiteY6" fmla="*/ 5127975 h 5127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788" h="5127974">
                    <a:moveTo>
                      <a:pt x="76856" y="0"/>
                    </a:moveTo>
                    <a:cubicBezTo>
                      <a:pt x="44662" y="403765"/>
                      <a:pt x="42947" y="812006"/>
                      <a:pt x="71713" y="1216247"/>
                    </a:cubicBezTo>
                    <a:cubicBezTo>
                      <a:pt x="78761" y="1314736"/>
                      <a:pt x="87524" y="1413510"/>
                      <a:pt x="84476" y="1512284"/>
                    </a:cubicBezTo>
                    <a:cubicBezTo>
                      <a:pt x="81238" y="1615345"/>
                      <a:pt x="65045" y="1716691"/>
                      <a:pt x="51710" y="1818323"/>
                    </a:cubicBezTo>
                    <a:cubicBezTo>
                      <a:pt x="11610" y="2122742"/>
                      <a:pt x="-3725" y="2432780"/>
                      <a:pt x="752" y="2741867"/>
                    </a:cubicBezTo>
                    <a:cubicBezTo>
                      <a:pt x="3514" y="2934938"/>
                      <a:pt x="13992" y="3127724"/>
                      <a:pt x="32089" y="3319272"/>
                    </a:cubicBezTo>
                    <a:cubicBezTo>
                      <a:pt x="89048" y="3922395"/>
                      <a:pt x="221446" y="4531138"/>
                      <a:pt x="135626" y="5127975"/>
                    </a:cubicBezTo>
                  </a:path>
                </a:pathLst>
              </a:custGeom>
              <a:noFill/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C8D8FA5-0952-4549-9739-54F789696734}"/>
                </a:ext>
              </a:extLst>
            </p:cNvPr>
            <p:cNvSpPr/>
            <p:nvPr/>
          </p:nvSpPr>
          <p:spPr>
            <a:xfrm>
              <a:off x="3039721" y="7872"/>
              <a:ext cx="143447" cy="6847844"/>
            </a:xfrm>
            <a:custGeom>
              <a:avLst/>
              <a:gdLst>
                <a:gd name="connsiteX0" fmla="*/ 25644 w 107745"/>
                <a:gd name="connsiteY0" fmla="*/ 0 h 5143499"/>
                <a:gd name="connsiteX1" fmla="*/ 22596 w 107745"/>
                <a:gd name="connsiteY1" fmla="*/ 903065 h 5143499"/>
                <a:gd name="connsiteX2" fmla="*/ 96891 w 107745"/>
                <a:gd name="connsiteY2" fmla="*/ 1360932 h 5143499"/>
                <a:gd name="connsiteX3" fmla="*/ 99558 w 107745"/>
                <a:gd name="connsiteY3" fmla="*/ 1857947 h 5143499"/>
                <a:gd name="connsiteX4" fmla="*/ 51266 w 107745"/>
                <a:gd name="connsiteY4" fmla="*/ 2653094 h 5143499"/>
                <a:gd name="connsiteX5" fmla="*/ 40312 w 107745"/>
                <a:gd name="connsiteY5" fmla="*/ 3021616 h 5143499"/>
                <a:gd name="connsiteX6" fmla="*/ 79174 w 107745"/>
                <a:gd name="connsiteY6" fmla="*/ 3362516 h 5143499"/>
                <a:gd name="connsiteX7" fmla="*/ 29644 w 107745"/>
                <a:gd name="connsiteY7" fmla="*/ 4341972 h 5143499"/>
                <a:gd name="connsiteX8" fmla="*/ 68030 w 107745"/>
                <a:gd name="connsiteY8" fmla="*/ 5143500 h 514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745" h="5143499">
                  <a:moveTo>
                    <a:pt x="25644" y="0"/>
                  </a:moveTo>
                  <a:cubicBezTo>
                    <a:pt x="3927" y="300609"/>
                    <a:pt x="-17695" y="605981"/>
                    <a:pt x="22596" y="903065"/>
                  </a:cubicBezTo>
                  <a:cubicBezTo>
                    <a:pt x="43456" y="1056799"/>
                    <a:pt x="80603" y="1206151"/>
                    <a:pt x="96891" y="1360932"/>
                  </a:cubicBezTo>
                  <a:cubicBezTo>
                    <a:pt x="114131" y="1525238"/>
                    <a:pt x="107559" y="1692307"/>
                    <a:pt x="99558" y="1857947"/>
                  </a:cubicBezTo>
                  <a:cubicBezTo>
                    <a:pt x="86794" y="2123313"/>
                    <a:pt x="70697" y="2388394"/>
                    <a:pt x="51266" y="2653094"/>
                  </a:cubicBezTo>
                  <a:cubicBezTo>
                    <a:pt x="42313" y="2775585"/>
                    <a:pt x="32597" y="2898934"/>
                    <a:pt x="40312" y="3021616"/>
                  </a:cubicBezTo>
                  <a:cubicBezTo>
                    <a:pt x="47551" y="3136202"/>
                    <a:pt x="69935" y="3248121"/>
                    <a:pt x="79174" y="3362516"/>
                  </a:cubicBezTo>
                  <a:cubicBezTo>
                    <a:pt x="105368" y="3688556"/>
                    <a:pt x="23453" y="4014121"/>
                    <a:pt x="29644" y="4341972"/>
                  </a:cubicBezTo>
                  <a:cubicBezTo>
                    <a:pt x="34788" y="4610481"/>
                    <a:pt x="98891" y="4878229"/>
                    <a:pt x="68030" y="5143500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90F85D6-95B2-4F89-9151-8AF7CBF93524}"/>
                </a:ext>
              </a:extLst>
            </p:cNvPr>
            <p:cNvSpPr/>
            <p:nvPr/>
          </p:nvSpPr>
          <p:spPr>
            <a:xfrm>
              <a:off x="3193700" y="9648"/>
              <a:ext cx="173392" cy="6827301"/>
            </a:xfrm>
            <a:custGeom>
              <a:avLst/>
              <a:gdLst>
                <a:gd name="connsiteX0" fmla="*/ 0 w 130237"/>
                <a:gd name="connsiteY0" fmla="*/ 0 h 5128069"/>
                <a:gd name="connsiteX1" fmla="*/ 113538 w 130237"/>
                <a:gd name="connsiteY1" fmla="*/ 1565243 h 5128069"/>
                <a:gd name="connsiteX2" fmla="*/ 126682 w 130237"/>
                <a:gd name="connsiteY2" fmla="*/ 2110454 h 5128069"/>
                <a:gd name="connsiteX3" fmla="*/ 79629 w 130237"/>
                <a:gd name="connsiteY3" fmla="*/ 2594420 h 5128069"/>
                <a:gd name="connsiteX4" fmla="*/ 66485 w 130237"/>
                <a:gd name="connsiteY4" fmla="*/ 3357277 h 5128069"/>
                <a:gd name="connsiteX5" fmla="*/ 96964 w 130237"/>
                <a:gd name="connsiteY5" fmla="*/ 5128070 h 512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237" h="5128069">
                  <a:moveTo>
                    <a:pt x="0" y="0"/>
                  </a:moveTo>
                  <a:cubicBezTo>
                    <a:pt x="42386" y="521113"/>
                    <a:pt x="80201" y="1042892"/>
                    <a:pt x="113538" y="1565243"/>
                  </a:cubicBezTo>
                  <a:cubicBezTo>
                    <a:pt x="125063" y="1746599"/>
                    <a:pt x="136112" y="1928908"/>
                    <a:pt x="126682" y="2110454"/>
                  </a:cubicBezTo>
                  <a:cubicBezTo>
                    <a:pt x="118301" y="2272760"/>
                    <a:pt x="93631" y="2432780"/>
                    <a:pt x="79629" y="2594420"/>
                  </a:cubicBezTo>
                  <a:cubicBezTo>
                    <a:pt x="57721" y="2847308"/>
                    <a:pt x="62103" y="3102769"/>
                    <a:pt x="66485" y="3357277"/>
                  </a:cubicBezTo>
                  <a:cubicBezTo>
                    <a:pt x="76676" y="3947541"/>
                    <a:pt x="86868" y="4537806"/>
                    <a:pt x="96964" y="5128070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A70EEC4-11D4-44BE-8B18-2BD66F6B4100}"/>
                </a:ext>
              </a:extLst>
            </p:cNvPr>
            <p:cNvSpPr/>
            <p:nvPr/>
          </p:nvSpPr>
          <p:spPr>
            <a:xfrm>
              <a:off x="3441002" y="8760"/>
              <a:ext cx="144673" cy="6835417"/>
            </a:xfrm>
            <a:custGeom>
              <a:avLst/>
              <a:gdLst>
                <a:gd name="connsiteX0" fmla="*/ 7511 w 108666"/>
                <a:gd name="connsiteY0" fmla="*/ 0 h 5134165"/>
                <a:gd name="connsiteX1" fmla="*/ 30752 w 108666"/>
                <a:gd name="connsiteY1" fmla="*/ 1195197 h 5134165"/>
                <a:gd name="connsiteX2" fmla="*/ 79139 w 108666"/>
                <a:gd name="connsiteY2" fmla="*/ 1696593 h 5134165"/>
                <a:gd name="connsiteX3" fmla="*/ 54279 w 108666"/>
                <a:gd name="connsiteY3" fmla="*/ 2232279 h 5134165"/>
                <a:gd name="connsiteX4" fmla="*/ 41134 w 108666"/>
                <a:gd name="connsiteY4" fmla="*/ 2729484 h 5134165"/>
                <a:gd name="connsiteX5" fmla="*/ 108667 w 108666"/>
                <a:gd name="connsiteY5" fmla="*/ 5134166 h 5134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666" h="5134165">
                  <a:moveTo>
                    <a:pt x="7511" y="0"/>
                  </a:moveTo>
                  <a:cubicBezTo>
                    <a:pt x="-1442" y="399097"/>
                    <a:pt x="-10205" y="801624"/>
                    <a:pt x="30752" y="1195197"/>
                  </a:cubicBezTo>
                  <a:cubicBezTo>
                    <a:pt x="48087" y="1362170"/>
                    <a:pt x="74472" y="1527429"/>
                    <a:pt x="79139" y="1696593"/>
                  </a:cubicBezTo>
                  <a:cubicBezTo>
                    <a:pt x="84092" y="1875663"/>
                    <a:pt x="64566" y="2053781"/>
                    <a:pt x="54279" y="2232279"/>
                  </a:cubicBezTo>
                  <a:cubicBezTo>
                    <a:pt x="54279" y="2232279"/>
                    <a:pt x="46945" y="2385441"/>
                    <a:pt x="41134" y="2729484"/>
                  </a:cubicBezTo>
                  <a:cubicBezTo>
                    <a:pt x="35038" y="3090767"/>
                    <a:pt x="48754" y="3967829"/>
                    <a:pt x="108667" y="5134166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A3719A8-E0C1-4D4F-AD83-C10870861977}"/>
                </a:ext>
              </a:extLst>
            </p:cNvPr>
            <p:cNvSpPr/>
            <p:nvPr/>
          </p:nvSpPr>
          <p:spPr>
            <a:xfrm>
              <a:off x="3617834" y="7872"/>
              <a:ext cx="175939" cy="6839601"/>
            </a:xfrm>
            <a:custGeom>
              <a:avLst/>
              <a:gdLst>
                <a:gd name="connsiteX0" fmla="*/ 45663 w 132150"/>
                <a:gd name="connsiteY0" fmla="*/ 0 h 5137308"/>
                <a:gd name="connsiteX1" fmla="*/ 41758 w 132150"/>
                <a:gd name="connsiteY1" fmla="*/ 1231583 h 5137308"/>
                <a:gd name="connsiteX2" fmla="*/ 39853 w 132150"/>
                <a:gd name="connsiteY2" fmla="*/ 1990344 h 5137308"/>
                <a:gd name="connsiteX3" fmla="*/ 90717 w 132150"/>
                <a:gd name="connsiteY3" fmla="*/ 2524125 h 5137308"/>
                <a:gd name="connsiteX4" fmla="*/ 114625 w 132150"/>
                <a:gd name="connsiteY4" fmla="*/ 3363754 h 5137308"/>
                <a:gd name="connsiteX5" fmla="*/ 88050 w 132150"/>
                <a:gd name="connsiteY5" fmla="*/ 3874294 h 5137308"/>
                <a:gd name="connsiteX6" fmla="*/ 132151 w 132150"/>
                <a:gd name="connsiteY6" fmla="*/ 5137309 h 513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150" h="5137308">
                  <a:moveTo>
                    <a:pt x="45663" y="0"/>
                  </a:moveTo>
                  <a:cubicBezTo>
                    <a:pt x="-49110" y="384334"/>
                    <a:pt x="31376" y="817150"/>
                    <a:pt x="41758" y="1231583"/>
                  </a:cubicBezTo>
                  <a:cubicBezTo>
                    <a:pt x="48140" y="1484376"/>
                    <a:pt x="27756" y="1738122"/>
                    <a:pt x="39853" y="1990344"/>
                  </a:cubicBezTo>
                  <a:cubicBezTo>
                    <a:pt x="48426" y="2169986"/>
                    <a:pt x="73477" y="2346198"/>
                    <a:pt x="90717" y="2524125"/>
                  </a:cubicBezTo>
                  <a:cubicBezTo>
                    <a:pt x="117577" y="2801398"/>
                    <a:pt x="125578" y="3083529"/>
                    <a:pt x="114625" y="3363754"/>
                  </a:cubicBezTo>
                  <a:cubicBezTo>
                    <a:pt x="107957" y="3534251"/>
                    <a:pt x="94336" y="3703796"/>
                    <a:pt x="88050" y="3874294"/>
                  </a:cubicBezTo>
                  <a:cubicBezTo>
                    <a:pt x="72524" y="4295775"/>
                    <a:pt x="102337" y="4717923"/>
                    <a:pt x="132151" y="5137309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85E83BA-B87B-4796-9195-E23CB3036CCB}"/>
                </a:ext>
              </a:extLst>
            </p:cNvPr>
            <p:cNvSpPr/>
            <p:nvPr/>
          </p:nvSpPr>
          <p:spPr>
            <a:xfrm>
              <a:off x="3853387" y="7872"/>
              <a:ext cx="94968" cy="6850127"/>
            </a:xfrm>
            <a:custGeom>
              <a:avLst/>
              <a:gdLst>
                <a:gd name="connsiteX0" fmla="*/ 28947 w 71332"/>
                <a:gd name="connsiteY0" fmla="*/ 0 h 5145214"/>
                <a:gd name="connsiteX1" fmla="*/ 17802 w 71332"/>
                <a:gd name="connsiteY1" fmla="*/ 2513743 h 5145214"/>
                <a:gd name="connsiteX2" fmla="*/ 71333 w 71332"/>
                <a:gd name="connsiteY2" fmla="*/ 5145215 h 514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332" h="5145214">
                  <a:moveTo>
                    <a:pt x="28947" y="0"/>
                  </a:moveTo>
                  <a:cubicBezTo>
                    <a:pt x="-16202" y="835152"/>
                    <a:pt x="753" y="1675733"/>
                    <a:pt x="17802" y="2513743"/>
                  </a:cubicBezTo>
                  <a:cubicBezTo>
                    <a:pt x="35614" y="3390900"/>
                    <a:pt x="53521" y="4268058"/>
                    <a:pt x="71333" y="5145215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3AC9223-B5D1-4B14-9122-18F9F7B928AD}"/>
                </a:ext>
              </a:extLst>
            </p:cNvPr>
            <p:cNvSpPr/>
            <p:nvPr/>
          </p:nvSpPr>
          <p:spPr>
            <a:xfrm>
              <a:off x="4027576" y="7872"/>
              <a:ext cx="177852" cy="6827174"/>
            </a:xfrm>
            <a:custGeom>
              <a:avLst/>
              <a:gdLst>
                <a:gd name="connsiteX0" fmla="*/ 62800 w 133587"/>
                <a:gd name="connsiteY0" fmla="*/ 0 h 5127974"/>
                <a:gd name="connsiteX1" fmla="*/ 58609 w 133587"/>
                <a:gd name="connsiteY1" fmla="*/ 1216247 h 5127974"/>
                <a:gd name="connsiteX2" fmla="*/ 68991 w 133587"/>
                <a:gd name="connsiteY2" fmla="*/ 1512284 h 5127974"/>
                <a:gd name="connsiteX3" fmla="*/ 42226 w 133587"/>
                <a:gd name="connsiteY3" fmla="*/ 1818323 h 5127974"/>
                <a:gd name="connsiteX4" fmla="*/ 601 w 133587"/>
                <a:gd name="connsiteY4" fmla="*/ 2741867 h 5127974"/>
                <a:gd name="connsiteX5" fmla="*/ 26128 w 133587"/>
                <a:gd name="connsiteY5" fmla="*/ 3319272 h 5127974"/>
                <a:gd name="connsiteX6" fmla="*/ 110615 w 133587"/>
                <a:gd name="connsiteY6" fmla="*/ 5127975 h 512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587" h="5127974">
                  <a:moveTo>
                    <a:pt x="62800" y="0"/>
                  </a:moveTo>
                  <a:cubicBezTo>
                    <a:pt x="36511" y="403765"/>
                    <a:pt x="35082" y="812006"/>
                    <a:pt x="58609" y="1216247"/>
                  </a:cubicBezTo>
                  <a:cubicBezTo>
                    <a:pt x="64324" y="1314736"/>
                    <a:pt x="71563" y="1413510"/>
                    <a:pt x="68991" y="1512284"/>
                  </a:cubicBezTo>
                  <a:cubicBezTo>
                    <a:pt x="66324" y="1615345"/>
                    <a:pt x="53179" y="1716691"/>
                    <a:pt x="42226" y="1818323"/>
                  </a:cubicBezTo>
                  <a:cubicBezTo>
                    <a:pt x="9555" y="2122742"/>
                    <a:pt x="-3018" y="2432780"/>
                    <a:pt x="601" y="2741867"/>
                  </a:cubicBezTo>
                  <a:cubicBezTo>
                    <a:pt x="2887" y="2934938"/>
                    <a:pt x="11365" y="3127724"/>
                    <a:pt x="26128" y="3319272"/>
                  </a:cubicBezTo>
                  <a:cubicBezTo>
                    <a:pt x="72610" y="3922395"/>
                    <a:pt x="180624" y="4531138"/>
                    <a:pt x="110615" y="5127975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3B03BE-48BB-49FE-85A2-EB60E2468572}"/>
                </a:ext>
              </a:extLst>
            </p:cNvPr>
            <p:cNvSpPr/>
            <p:nvPr/>
          </p:nvSpPr>
          <p:spPr>
            <a:xfrm>
              <a:off x="4288992" y="8760"/>
              <a:ext cx="144673" cy="6835417"/>
            </a:xfrm>
            <a:custGeom>
              <a:avLst/>
              <a:gdLst>
                <a:gd name="connsiteX0" fmla="*/ 7511 w 108666"/>
                <a:gd name="connsiteY0" fmla="*/ 0 h 5134165"/>
                <a:gd name="connsiteX1" fmla="*/ 30752 w 108666"/>
                <a:gd name="connsiteY1" fmla="*/ 1195197 h 5134165"/>
                <a:gd name="connsiteX2" fmla="*/ 79139 w 108666"/>
                <a:gd name="connsiteY2" fmla="*/ 1696593 h 5134165"/>
                <a:gd name="connsiteX3" fmla="*/ 54279 w 108666"/>
                <a:gd name="connsiteY3" fmla="*/ 2232279 h 5134165"/>
                <a:gd name="connsiteX4" fmla="*/ 41134 w 108666"/>
                <a:gd name="connsiteY4" fmla="*/ 2729484 h 5134165"/>
                <a:gd name="connsiteX5" fmla="*/ 108667 w 108666"/>
                <a:gd name="connsiteY5" fmla="*/ 5134166 h 5134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666" h="5134165">
                  <a:moveTo>
                    <a:pt x="7511" y="0"/>
                  </a:moveTo>
                  <a:cubicBezTo>
                    <a:pt x="-1442" y="399097"/>
                    <a:pt x="-10205" y="801624"/>
                    <a:pt x="30752" y="1195197"/>
                  </a:cubicBezTo>
                  <a:cubicBezTo>
                    <a:pt x="48088" y="1362170"/>
                    <a:pt x="74472" y="1527429"/>
                    <a:pt x="79139" y="1696593"/>
                  </a:cubicBezTo>
                  <a:cubicBezTo>
                    <a:pt x="84092" y="1875663"/>
                    <a:pt x="64566" y="2053781"/>
                    <a:pt x="54279" y="2232279"/>
                  </a:cubicBezTo>
                  <a:cubicBezTo>
                    <a:pt x="54279" y="2232279"/>
                    <a:pt x="46945" y="2385441"/>
                    <a:pt x="41134" y="2729484"/>
                  </a:cubicBezTo>
                  <a:cubicBezTo>
                    <a:pt x="35038" y="3090767"/>
                    <a:pt x="48754" y="3967829"/>
                    <a:pt x="108667" y="5134166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1AD0876-ABD9-45DF-B9F5-460E82CCB1F5}"/>
                </a:ext>
              </a:extLst>
            </p:cNvPr>
            <p:cNvSpPr/>
            <p:nvPr/>
          </p:nvSpPr>
          <p:spPr>
            <a:xfrm>
              <a:off x="4465862" y="7872"/>
              <a:ext cx="223331" cy="6839601"/>
            </a:xfrm>
            <a:custGeom>
              <a:avLst/>
              <a:gdLst>
                <a:gd name="connsiteX0" fmla="*/ 58019 w 167747"/>
                <a:gd name="connsiteY0" fmla="*/ 0 h 5137308"/>
                <a:gd name="connsiteX1" fmla="*/ 53066 w 167747"/>
                <a:gd name="connsiteY1" fmla="*/ 1231583 h 5137308"/>
                <a:gd name="connsiteX2" fmla="*/ 50590 w 167747"/>
                <a:gd name="connsiteY2" fmla="*/ 1990344 h 5137308"/>
                <a:gd name="connsiteX3" fmla="*/ 115169 w 167747"/>
                <a:gd name="connsiteY3" fmla="*/ 2524125 h 5137308"/>
                <a:gd name="connsiteX4" fmla="*/ 145554 w 167747"/>
                <a:gd name="connsiteY4" fmla="*/ 3363754 h 5137308"/>
                <a:gd name="connsiteX5" fmla="*/ 111740 w 167747"/>
                <a:gd name="connsiteY5" fmla="*/ 3874294 h 5137308"/>
                <a:gd name="connsiteX6" fmla="*/ 167747 w 167747"/>
                <a:gd name="connsiteY6" fmla="*/ 5137309 h 513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747" h="5137308">
                  <a:moveTo>
                    <a:pt x="58019" y="0"/>
                  </a:moveTo>
                  <a:cubicBezTo>
                    <a:pt x="-62377" y="384334"/>
                    <a:pt x="39826" y="817150"/>
                    <a:pt x="53066" y="1231583"/>
                  </a:cubicBezTo>
                  <a:cubicBezTo>
                    <a:pt x="61162" y="1484376"/>
                    <a:pt x="35254" y="1738122"/>
                    <a:pt x="50590" y="1990344"/>
                  </a:cubicBezTo>
                  <a:cubicBezTo>
                    <a:pt x="61543" y="2169986"/>
                    <a:pt x="93261" y="2346198"/>
                    <a:pt x="115169" y="2524125"/>
                  </a:cubicBezTo>
                  <a:cubicBezTo>
                    <a:pt x="149269" y="2801398"/>
                    <a:pt x="159556" y="3083529"/>
                    <a:pt x="145554" y="3363754"/>
                  </a:cubicBezTo>
                  <a:cubicBezTo>
                    <a:pt x="137077" y="3534251"/>
                    <a:pt x="119741" y="3703796"/>
                    <a:pt x="111740" y="3874294"/>
                  </a:cubicBezTo>
                  <a:cubicBezTo>
                    <a:pt x="92023" y="4295775"/>
                    <a:pt x="129933" y="4717923"/>
                    <a:pt x="167747" y="5137309"/>
                  </a:cubicBezTo>
                </a:path>
              </a:pathLst>
            </a:custGeom>
            <a:noFill/>
            <a:ln w="13959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3BD2DAD-4F65-4344-8BFC-BC5CAB7E7E92}"/>
                </a:ext>
              </a:extLst>
            </p:cNvPr>
            <p:cNvSpPr/>
            <p:nvPr/>
          </p:nvSpPr>
          <p:spPr>
            <a:xfrm>
              <a:off x="4764973" y="7872"/>
              <a:ext cx="120652" cy="6850127"/>
            </a:xfrm>
            <a:custGeom>
              <a:avLst/>
              <a:gdLst>
                <a:gd name="connsiteX0" fmla="*/ 36807 w 90623"/>
                <a:gd name="connsiteY0" fmla="*/ 0 h 5145214"/>
                <a:gd name="connsiteX1" fmla="*/ 22615 w 90623"/>
                <a:gd name="connsiteY1" fmla="*/ 2513743 h 5145214"/>
                <a:gd name="connsiteX2" fmla="*/ 90624 w 90623"/>
                <a:gd name="connsiteY2" fmla="*/ 5145215 h 514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623" h="5145214">
                  <a:moveTo>
                    <a:pt x="36807" y="0"/>
                  </a:moveTo>
                  <a:cubicBezTo>
                    <a:pt x="-20629" y="835152"/>
                    <a:pt x="993" y="1675733"/>
                    <a:pt x="22615" y="2513743"/>
                  </a:cubicBezTo>
                  <a:cubicBezTo>
                    <a:pt x="45284" y="3390900"/>
                    <a:pt x="67954" y="4268058"/>
                    <a:pt x="90624" y="5145215"/>
                  </a:cubicBezTo>
                </a:path>
              </a:pathLst>
            </a:custGeom>
            <a:noFill/>
            <a:ln w="13959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1F5066E-0940-43FA-8E1D-B62834632558}"/>
                </a:ext>
              </a:extLst>
            </p:cNvPr>
            <p:cNvSpPr/>
            <p:nvPr/>
          </p:nvSpPr>
          <p:spPr>
            <a:xfrm>
              <a:off x="4986571" y="7872"/>
              <a:ext cx="226035" cy="6827174"/>
            </a:xfrm>
            <a:custGeom>
              <a:avLst/>
              <a:gdLst>
                <a:gd name="connsiteX0" fmla="*/ 79721 w 169778"/>
                <a:gd name="connsiteY0" fmla="*/ 0 h 5127974"/>
                <a:gd name="connsiteX1" fmla="*/ 74387 w 169778"/>
                <a:gd name="connsiteY1" fmla="*/ 1216247 h 5127974"/>
                <a:gd name="connsiteX2" fmla="*/ 87626 w 169778"/>
                <a:gd name="connsiteY2" fmla="*/ 1512284 h 5127974"/>
                <a:gd name="connsiteX3" fmla="*/ 53622 w 169778"/>
                <a:gd name="connsiteY3" fmla="*/ 1818323 h 5127974"/>
                <a:gd name="connsiteX4" fmla="*/ 758 w 169778"/>
                <a:gd name="connsiteY4" fmla="*/ 2741867 h 5127974"/>
                <a:gd name="connsiteX5" fmla="*/ 33239 w 169778"/>
                <a:gd name="connsiteY5" fmla="*/ 3319272 h 5127974"/>
                <a:gd name="connsiteX6" fmla="*/ 140585 w 169778"/>
                <a:gd name="connsiteY6" fmla="*/ 5127975 h 5127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778" h="5127974">
                  <a:moveTo>
                    <a:pt x="79721" y="0"/>
                  </a:moveTo>
                  <a:cubicBezTo>
                    <a:pt x="46288" y="403765"/>
                    <a:pt x="44574" y="812006"/>
                    <a:pt x="74387" y="1216247"/>
                  </a:cubicBezTo>
                  <a:cubicBezTo>
                    <a:pt x="81626" y="1314736"/>
                    <a:pt x="90865" y="1413510"/>
                    <a:pt x="87626" y="1512284"/>
                  </a:cubicBezTo>
                  <a:cubicBezTo>
                    <a:pt x="84293" y="1615345"/>
                    <a:pt x="67529" y="1716691"/>
                    <a:pt x="53622" y="1818323"/>
                  </a:cubicBezTo>
                  <a:cubicBezTo>
                    <a:pt x="12093" y="2122742"/>
                    <a:pt x="-3813" y="2432780"/>
                    <a:pt x="758" y="2741867"/>
                  </a:cubicBezTo>
                  <a:cubicBezTo>
                    <a:pt x="3616" y="2934938"/>
                    <a:pt x="14475" y="3127724"/>
                    <a:pt x="33239" y="3319272"/>
                  </a:cubicBezTo>
                  <a:cubicBezTo>
                    <a:pt x="92294" y="3922395"/>
                    <a:pt x="229549" y="4531138"/>
                    <a:pt x="140585" y="5127975"/>
                  </a:cubicBezTo>
                </a:path>
              </a:pathLst>
            </a:custGeom>
            <a:noFill/>
            <a:ln w="13959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0604A17-AFB0-4722-990E-5809A31CC53F}"/>
                </a:ext>
              </a:extLst>
            </p:cNvPr>
            <p:cNvSpPr/>
            <p:nvPr/>
          </p:nvSpPr>
          <p:spPr>
            <a:xfrm>
              <a:off x="5298623" y="8760"/>
              <a:ext cx="183778" cy="6835417"/>
            </a:xfrm>
            <a:custGeom>
              <a:avLst/>
              <a:gdLst>
                <a:gd name="connsiteX0" fmla="*/ 9546 w 138038"/>
                <a:gd name="connsiteY0" fmla="*/ 0 h 5134165"/>
                <a:gd name="connsiteX1" fmla="*/ 39073 w 138038"/>
                <a:gd name="connsiteY1" fmla="*/ 1195197 h 5134165"/>
                <a:gd name="connsiteX2" fmla="*/ 100510 w 138038"/>
                <a:gd name="connsiteY2" fmla="*/ 1696593 h 5134165"/>
                <a:gd name="connsiteX3" fmla="*/ 68887 w 138038"/>
                <a:gd name="connsiteY3" fmla="*/ 2232279 h 5134165"/>
                <a:gd name="connsiteX4" fmla="*/ 52218 w 138038"/>
                <a:gd name="connsiteY4" fmla="*/ 2729484 h 5134165"/>
                <a:gd name="connsiteX5" fmla="*/ 138038 w 138038"/>
                <a:gd name="connsiteY5" fmla="*/ 5134166 h 5134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8038" h="5134165">
                  <a:moveTo>
                    <a:pt x="9546" y="0"/>
                  </a:moveTo>
                  <a:cubicBezTo>
                    <a:pt x="-1789" y="399097"/>
                    <a:pt x="-13028" y="801624"/>
                    <a:pt x="39073" y="1195197"/>
                  </a:cubicBezTo>
                  <a:cubicBezTo>
                    <a:pt x="61172" y="1362170"/>
                    <a:pt x="94604" y="1527429"/>
                    <a:pt x="100510" y="1696593"/>
                  </a:cubicBezTo>
                  <a:cubicBezTo>
                    <a:pt x="106796" y="1875663"/>
                    <a:pt x="82031" y="2053781"/>
                    <a:pt x="68887" y="2232279"/>
                  </a:cubicBezTo>
                  <a:cubicBezTo>
                    <a:pt x="68887" y="2232279"/>
                    <a:pt x="59552" y="2385441"/>
                    <a:pt x="52218" y="2729484"/>
                  </a:cubicBezTo>
                  <a:cubicBezTo>
                    <a:pt x="44503" y="3090767"/>
                    <a:pt x="61838" y="3967829"/>
                    <a:pt x="138038" y="5134166"/>
                  </a:cubicBezTo>
                </a:path>
              </a:pathLst>
            </a:custGeom>
            <a:noFill/>
            <a:ln w="13959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34B1E4-91E2-42BE-B96D-1DEB1DFDDE38}"/>
                </a:ext>
              </a:extLst>
            </p:cNvPr>
            <p:cNvSpPr/>
            <p:nvPr/>
          </p:nvSpPr>
          <p:spPr>
            <a:xfrm>
              <a:off x="5600161" y="7872"/>
              <a:ext cx="146516" cy="6839729"/>
            </a:xfrm>
            <a:custGeom>
              <a:avLst/>
              <a:gdLst>
                <a:gd name="connsiteX0" fmla="*/ 322 w 110050"/>
                <a:gd name="connsiteY0" fmla="*/ 0 h 5137404"/>
                <a:gd name="connsiteX1" fmla="*/ 57472 w 110050"/>
                <a:gd name="connsiteY1" fmla="*/ 2524221 h 5137404"/>
                <a:gd name="connsiteX2" fmla="*/ 87857 w 110050"/>
                <a:gd name="connsiteY2" fmla="*/ 3363849 h 5137404"/>
                <a:gd name="connsiteX3" fmla="*/ 54044 w 110050"/>
                <a:gd name="connsiteY3" fmla="*/ 3874389 h 5137404"/>
                <a:gd name="connsiteX4" fmla="*/ 110051 w 110050"/>
                <a:gd name="connsiteY4" fmla="*/ 5137404 h 51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50" h="5137404">
                  <a:moveTo>
                    <a:pt x="322" y="0"/>
                  </a:moveTo>
                  <a:cubicBezTo>
                    <a:pt x="-3392" y="1584198"/>
                    <a:pt x="25564" y="2241614"/>
                    <a:pt x="57472" y="2524221"/>
                  </a:cubicBezTo>
                  <a:cubicBezTo>
                    <a:pt x="57472" y="2524221"/>
                    <a:pt x="105764" y="3003614"/>
                    <a:pt x="87857" y="3363849"/>
                  </a:cubicBezTo>
                  <a:cubicBezTo>
                    <a:pt x="79380" y="3534347"/>
                    <a:pt x="62045" y="3703892"/>
                    <a:pt x="54044" y="3874389"/>
                  </a:cubicBezTo>
                  <a:cubicBezTo>
                    <a:pt x="49281" y="3976307"/>
                    <a:pt x="45662" y="4251960"/>
                    <a:pt x="110051" y="5137404"/>
                  </a:cubicBezTo>
                </a:path>
              </a:pathLst>
            </a:custGeom>
            <a:noFill/>
            <a:ln w="13959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0B39705-F858-4E75-B614-7535AA167C09}"/>
                </a:ext>
              </a:extLst>
            </p:cNvPr>
            <p:cNvSpPr/>
            <p:nvPr/>
          </p:nvSpPr>
          <p:spPr>
            <a:xfrm>
              <a:off x="5871588" y="7872"/>
              <a:ext cx="71775" cy="6850127"/>
            </a:xfrm>
            <a:custGeom>
              <a:avLst/>
              <a:gdLst>
                <a:gd name="connsiteX0" fmla="*/ 0 w 53911"/>
                <a:gd name="connsiteY0" fmla="*/ 0 h 5145214"/>
                <a:gd name="connsiteX1" fmla="*/ 53911 w 53911"/>
                <a:gd name="connsiteY1" fmla="*/ 5145215 h 514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911" h="5145214">
                  <a:moveTo>
                    <a:pt x="0" y="0"/>
                  </a:moveTo>
                  <a:cubicBezTo>
                    <a:pt x="18002" y="1715072"/>
                    <a:pt x="35909" y="3430143"/>
                    <a:pt x="53911" y="5145215"/>
                  </a:cubicBezTo>
                </a:path>
              </a:pathLst>
            </a:custGeom>
            <a:noFill/>
            <a:ln w="13959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BA52B4F-8732-49A9-9073-54DE63613583}"/>
              </a:ext>
            </a:extLst>
          </p:cNvPr>
          <p:cNvSpPr/>
          <p:nvPr/>
        </p:nvSpPr>
        <p:spPr>
          <a:xfrm>
            <a:off x="3502741" y="992441"/>
            <a:ext cx="4880991" cy="4880991"/>
          </a:xfrm>
          <a:custGeom>
            <a:avLst/>
            <a:gdLst>
              <a:gd name="connsiteX0" fmla="*/ 3666173 w 3666172"/>
              <a:gd name="connsiteY0" fmla="*/ 1833086 h 3666172"/>
              <a:gd name="connsiteX1" fmla="*/ 1833086 w 3666172"/>
              <a:gd name="connsiteY1" fmla="*/ 3666173 h 3666172"/>
              <a:gd name="connsiteX2" fmla="*/ 0 w 3666172"/>
              <a:gd name="connsiteY2" fmla="*/ 1833086 h 3666172"/>
              <a:gd name="connsiteX3" fmla="*/ 1833086 w 3666172"/>
              <a:gd name="connsiteY3" fmla="*/ 0 h 3666172"/>
              <a:gd name="connsiteX4" fmla="*/ 3666173 w 3666172"/>
              <a:gd name="connsiteY4" fmla="*/ 1833086 h 366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6172" h="3666172">
                <a:moveTo>
                  <a:pt x="3666173" y="1833086"/>
                </a:moveTo>
                <a:cubicBezTo>
                  <a:pt x="3666173" y="2845472"/>
                  <a:pt x="2845472" y="3666173"/>
                  <a:pt x="1833086" y="3666173"/>
                </a:cubicBezTo>
                <a:cubicBezTo>
                  <a:pt x="820700" y="3666173"/>
                  <a:pt x="0" y="2845472"/>
                  <a:pt x="0" y="1833086"/>
                </a:cubicBezTo>
                <a:cubicBezTo>
                  <a:pt x="0" y="820701"/>
                  <a:pt x="820700" y="0"/>
                  <a:pt x="1833086" y="0"/>
                </a:cubicBezTo>
                <a:cubicBezTo>
                  <a:pt x="2845471" y="0"/>
                  <a:pt x="3666173" y="820701"/>
                  <a:pt x="3666173" y="1833086"/>
                </a:cubicBezTo>
                <a:close/>
              </a:path>
            </a:pathLst>
          </a:custGeom>
          <a:solidFill>
            <a:srgbClr val="FFFEE9"/>
          </a:solidFill>
          <a:ln w="12383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3BD469-3159-404A-B074-3D4CF61DC0F7}"/>
              </a:ext>
            </a:extLst>
          </p:cNvPr>
          <p:cNvSpPr/>
          <p:nvPr/>
        </p:nvSpPr>
        <p:spPr>
          <a:xfrm>
            <a:off x="10391292" y="5789482"/>
            <a:ext cx="810996" cy="368848"/>
          </a:xfrm>
          <a:custGeom>
            <a:avLst/>
            <a:gdLst>
              <a:gd name="connsiteX0" fmla="*/ 609124 w 609149"/>
              <a:gd name="connsiteY0" fmla="*/ 0 h 277046"/>
              <a:gd name="connsiteX1" fmla="*/ 0 w 609149"/>
              <a:gd name="connsiteY1" fmla="*/ 0 h 277046"/>
              <a:gd name="connsiteX2" fmla="*/ 76771 w 609149"/>
              <a:gd name="connsiteY2" fmla="*/ 183833 h 277046"/>
              <a:gd name="connsiteX3" fmla="*/ 304610 w 609149"/>
              <a:gd name="connsiteY3" fmla="*/ 276987 h 277046"/>
              <a:gd name="connsiteX4" fmla="*/ 505778 w 609149"/>
              <a:gd name="connsiteY4" fmla="*/ 212217 h 277046"/>
              <a:gd name="connsiteX5" fmla="*/ 609124 w 609149"/>
              <a:gd name="connsiteY5" fmla="*/ 0 h 277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149" h="277046">
                <a:moveTo>
                  <a:pt x="609124" y="0"/>
                </a:moveTo>
                <a:lnTo>
                  <a:pt x="0" y="0"/>
                </a:lnTo>
                <a:cubicBezTo>
                  <a:pt x="191" y="22574"/>
                  <a:pt x="3620" y="108966"/>
                  <a:pt x="76771" y="183833"/>
                </a:cubicBezTo>
                <a:cubicBezTo>
                  <a:pt x="164782" y="273939"/>
                  <a:pt x="284988" y="276797"/>
                  <a:pt x="304610" y="276987"/>
                </a:cubicBezTo>
                <a:cubicBezTo>
                  <a:pt x="328803" y="277464"/>
                  <a:pt x="423386" y="276606"/>
                  <a:pt x="505778" y="212217"/>
                </a:cubicBezTo>
                <a:cubicBezTo>
                  <a:pt x="609029" y="131541"/>
                  <a:pt x="609410" y="16478"/>
                  <a:pt x="609124" y="0"/>
                </a:cubicBezTo>
                <a:close/>
              </a:path>
            </a:pathLst>
          </a:custGeom>
          <a:noFill/>
          <a:ln w="12383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" name="Graphic 2">
            <a:extLst>
              <a:ext uri="{FF2B5EF4-FFF2-40B4-BE49-F238E27FC236}">
                <a16:creationId xmlns:a16="http://schemas.microsoft.com/office/drawing/2014/main" id="{D2594A6D-4B90-4585-89C0-76F8845688BE}"/>
              </a:ext>
            </a:extLst>
          </p:cNvPr>
          <p:cNvGrpSpPr/>
          <p:nvPr/>
        </p:nvGrpSpPr>
        <p:grpSpPr>
          <a:xfrm>
            <a:off x="8151793" y="2546775"/>
            <a:ext cx="326666" cy="1671634"/>
            <a:chOff x="6159817" y="1914874"/>
            <a:chExt cx="245363" cy="1255585"/>
          </a:xfrm>
          <a:solidFill>
            <a:srgbClr val="E1CCA0"/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228BC68-73F0-44A7-8E32-68BC1018F68A}"/>
                </a:ext>
              </a:extLst>
            </p:cNvPr>
            <p:cNvSpPr/>
            <p:nvPr/>
          </p:nvSpPr>
          <p:spPr>
            <a:xfrm>
              <a:off x="6159817" y="1914874"/>
              <a:ext cx="150113" cy="150113"/>
            </a:xfrm>
            <a:custGeom>
              <a:avLst/>
              <a:gdLst>
                <a:gd name="connsiteX0" fmla="*/ 150114 w 150113"/>
                <a:gd name="connsiteY0" fmla="*/ 75057 h 150113"/>
                <a:gd name="connsiteX1" fmla="*/ 75057 w 150113"/>
                <a:gd name="connsiteY1" fmla="*/ 150114 h 150113"/>
                <a:gd name="connsiteX2" fmla="*/ 0 w 150113"/>
                <a:gd name="connsiteY2" fmla="*/ 75057 h 150113"/>
                <a:gd name="connsiteX3" fmla="*/ 75057 w 150113"/>
                <a:gd name="connsiteY3" fmla="*/ 0 h 150113"/>
                <a:gd name="connsiteX4" fmla="*/ 150114 w 150113"/>
                <a:gd name="connsiteY4" fmla="*/ 75057 h 15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113" h="150113">
                  <a:moveTo>
                    <a:pt x="150114" y="75057"/>
                  </a:moveTo>
                  <a:cubicBezTo>
                    <a:pt x="150114" y="116510"/>
                    <a:pt x="116510" y="150114"/>
                    <a:pt x="75057" y="150114"/>
                  </a:cubicBezTo>
                  <a:cubicBezTo>
                    <a:pt x="33604" y="150114"/>
                    <a:pt x="0" y="116510"/>
                    <a:pt x="0" y="75057"/>
                  </a:cubicBezTo>
                  <a:cubicBezTo>
                    <a:pt x="0" y="33604"/>
                    <a:pt x="33604" y="0"/>
                    <a:pt x="75057" y="0"/>
                  </a:cubicBezTo>
                  <a:cubicBezTo>
                    <a:pt x="116510" y="0"/>
                    <a:pt x="150114" y="33604"/>
                    <a:pt x="150114" y="75057"/>
                  </a:cubicBezTo>
                  <a:close/>
                </a:path>
              </a:pathLst>
            </a:custGeom>
            <a:solidFill>
              <a:srgbClr val="E1CC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1F021E7-D0FD-471A-83B3-B826A3427716}"/>
                </a:ext>
              </a:extLst>
            </p:cNvPr>
            <p:cNvSpPr/>
            <p:nvPr/>
          </p:nvSpPr>
          <p:spPr>
            <a:xfrm>
              <a:off x="6255067" y="2462847"/>
              <a:ext cx="150113" cy="150113"/>
            </a:xfrm>
            <a:custGeom>
              <a:avLst/>
              <a:gdLst>
                <a:gd name="connsiteX0" fmla="*/ 150114 w 150113"/>
                <a:gd name="connsiteY0" fmla="*/ 75057 h 150113"/>
                <a:gd name="connsiteX1" fmla="*/ 75057 w 150113"/>
                <a:gd name="connsiteY1" fmla="*/ 150114 h 150113"/>
                <a:gd name="connsiteX2" fmla="*/ 0 w 150113"/>
                <a:gd name="connsiteY2" fmla="*/ 75057 h 150113"/>
                <a:gd name="connsiteX3" fmla="*/ 75057 w 150113"/>
                <a:gd name="connsiteY3" fmla="*/ 0 h 150113"/>
                <a:gd name="connsiteX4" fmla="*/ 150114 w 150113"/>
                <a:gd name="connsiteY4" fmla="*/ 75057 h 15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113" h="150113">
                  <a:moveTo>
                    <a:pt x="150114" y="75057"/>
                  </a:moveTo>
                  <a:cubicBezTo>
                    <a:pt x="150114" y="116510"/>
                    <a:pt x="116510" y="150114"/>
                    <a:pt x="75057" y="150114"/>
                  </a:cubicBezTo>
                  <a:cubicBezTo>
                    <a:pt x="33604" y="150114"/>
                    <a:pt x="0" y="116510"/>
                    <a:pt x="0" y="75057"/>
                  </a:cubicBezTo>
                  <a:cubicBezTo>
                    <a:pt x="0" y="33604"/>
                    <a:pt x="33604" y="0"/>
                    <a:pt x="75057" y="0"/>
                  </a:cubicBezTo>
                  <a:cubicBezTo>
                    <a:pt x="116510" y="0"/>
                    <a:pt x="150114" y="33604"/>
                    <a:pt x="150114" y="75057"/>
                  </a:cubicBezTo>
                  <a:close/>
                </a:path>
              </a:pathLst>
            </a:custGeom>
            <a:solidFill>
              <a:srgbClr val="E1CC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052B44E-4EA7-4C51-A832-98FCF337BD58}"/>
                </a:ext>
              </a:extLst>
            </p:cNvPr>
            <p:cNvSpPr/>
            <p:nvPr/>
          </p:nvSpPr>
          <p:spPr>
            <a:xfrm>
              <a:off x="6178867" y="3020345"/>
              <a:ext cx="150113" cy="150113"/>
            </a:xfrm>
            <a:custGeom>
              <a:avLst/>
              <a:gdLst>
                <a:gd name="connsiteX0" fmla="*/ 150114 w 150113"/>
                <a:gd name="connsiteY0" fmla="*/ 75057 h 150113"/>
                <a:gd name="connsiteX1" fmla="*/ 75057 w 150113"/>
                <a:gd name="connsiteY1" fmla="*/ 150114 h 150113"/>
                <a:gd name="connsiteX2" fmla="*/ 0 w 150113"/>
                <a:gd name="connsiteY2" fmla="*/ 75057 h 150113"/>
                <a:gd name="connsiteX3" fmla="*/ 75057 w 150113"/>
                <a:gd name="connsiteY3" fmla="*/ 0 h 150113"/>
                <a:gd name="connsiteX4" fmla="*/ 150114 w 150113"/>
                <a:gd name="connsiteY4" fmla="*/ 75057 h 15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113" h="150113">
                  <a:moveTo>
                    <a:pt x="150114" y="75057"/>
                  </a:moveTo>
                  <a:cubicBezTo>
                    <a:pt x="150114" y="116510"/>
                    <a:pt x="116510" y="150114"/>
                    <a:pt x="75057" y="150114"/>
                  </a:cubicBezTo>
                  <a:cubicBezTo>
                    <a:pt x="33604" y="150114"/>
                    <a:pt x="0" y="116510"/>
                    <a:pt x="0" y="75057"/>
                  </a:cubicBezTo>
                  <a:cubicBezTo>
                    <a:pt x="0" y="33604"/>
                    <a:pt x="33604" y="0"/>
                    <a:pt x="75057" y="0"/>
                  </a:cubicBezTo>
                  <a:cubicBezTo>
                    <a:pt x="116510" y="0"/>
                    <a:pt x="150114" y="33604"/>
                    <a:pt x="150114" y="75057"/>
                  </a:cubicBezTo>
                  <a:close/>
                </a:path>
              </a:pathLst>
            </a:custGeom>
            <a:solidFill>
              <a:srgbClr val="E1CCA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FA0F9578-28D5-4F03-911A-EE67FB934E2F}"/>
              </a:ext>
            </a:extLst>
          </p:cNvPr>
          <p:cNvSpPr txBox="1"/>
          <p:nvPr/>
        </p:nvSpPr>
        <p:spPr>
          <a:xfrm>
            <a:off x="9152279" y="992441"/>
            <a:ext cx="24440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spc="14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</a:t>
            </a:r>
            <a:br>
              <a:rPr lang="en-US" sz="3000" spc="14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</a:br>
            <a:r>
              <a:rPr lang="en-US" sz="3000" spc="14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PLATE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A26720-87E9-4B18-A2EC-2B6E18601BDD}"/>
              </a:ext>
            </a:extLst>
          </p:cNvPr>
          <p:cNvSpPr txBox="1"/>
          <p:nvPr/>
        </p:nvSpPr>
        <p:spPr>
          <a:xfrm>
            <a:off x="8866826" y="2470074"/>
            <a:ext cx="25813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C7B061C-8ECD-4933-B3AD-ECD68EB1FD68}"/>
              </a:ext>
            </a:extLst>
          </p:cNvPr>
          <p:cNvSpPr txBox="1"/>
          <p:nvPr/>
        </p:nvSpPr>
        <p:spPr>
          <a:xfrm>
            <a:off x="8866826" y="3490909"/>
            <a:ext cx="25813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660D431-4C97-4E35-9962-242FFF9F6EFE}"/>
              </a:ext>
            </a:extLst>
          </p:cNvPr>
          <p:cNvSpPr txBox="1"/>
          <p:nvPr/>
        </p:nvSpPr>
        <p:spPr>
          <a:xfrm>
            <a:off x="8866826" y="4576231"/>
            <a:ext cx="258138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pic>
        <p:nvPicPr>
          <p:cNvPr id="30" name="Picture Placeholder 29" descr="A glass of milk&#10;&#10;Description automatically generated with medium confidence">
            <a:extLst>
              <a:ext uri="{FF2B5EF4-FFF2-40B4-BE49-F238E27FC236}">
                <a16:creationId xmlns:a16="http://schemas.microsoft.com/office/drawing/2014/main" id="{E10121A5-BC1F-4D0B-8FBC-69BBAEC6C16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" b="18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552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0">
            <a:extLst>
              <a:ext uri="{FF2B5EF4-FFF2-40B4-BE49-F238E27FC236}">
                <a16:creationId xmlns:a16="http://schemas.microsoft.com/office/drawing/2014/main" id="{B6501D70-8AA2-44B3-8174-5CC2129D983E}"/>
              </a:ext>
            </a:extLst>
          </p:cNvPr>
          <p:cNvGrpSpPr/>
          <p:nvPr/>
        </p:nvGrpSpPr>
        <p:grpSpPr>
          <a:xfrm>
            <a:off x="-2688359" y="-136704"/>
            <a:ext cx="6412362" cy="6970871"/>
            <a:chOff x="-6852173" y="-2094"/>
            <a:chExt cx="6412362" cy="6970871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D529878-77F9-4C74-A959-AFC3D5CEAAF7}"/>
                </a:ext>
              </a:extLst>
            </p:cNvPr>
            <p:cNvSpPr/>
            <p:nvPr/>
          </p:nvSpPr>
          <p:spPr>
            <a:xfrm>
              <a:off x="-5296254" y="6699151"/>
              <a:ext cx="4466716" cy="114543"/>
            </a:xfrm>
            <a:custGeom>
              <a:avLst/>
              <a:gdLst>
                <a:gd name="connsiteX0" fmla="*/ 0 w 3350037"/>
                <a:gd name="connsiteY0" fmla="*/ 65436 h 85907"/>
                <a:gd name="connsiteX1" fmla="*/ 588169 w 3350037"/>
                <a:gd name="connsiteY1" fmla="*/ 67913 h 85907"/>
                <a:gd name="connsiteX2" fmla="*/ 886397 w 3350037"/>
                <a:gd name="connsiteY2" fmla="*/ 8668 h 85907"/>
                <a:gd name="connsiteX3" fmla="*/ 1210056 w 3350037"/>
                <a:gd name="connsiteY3" fmla="*/ 6572 h 85907"/>
                <a:gd name="connsiteX4" fmla="*/ 1727931 w 3350037"/>
                <a:gd name="connsiteY4" fmla="*/ 45053 h 85907"/>
                <a:gd name="connsiteX5" fmla="*/ 1967960 w 3350037"/>
                <a:gd name="connsiteY5" fmla="*/ 53721 h 85907"/>
                <a:gd name="connsiteX6" fmla="*/ 2189989 w 3350037"/>
                <a:gd name="connsiteY6" fmla="*/ 22765 h 85907"/>
                <a:gd name="connsiteX7" fmla="*/ 2827973 w 3350037"/>
                <a:gd name="connsiteY7" fmla="*/ 62198 h 85907"/>
                <a:gd name="connsiteX8" fmla="*/ 3350038 w 3350037"/>
                <a:gd name="connsiteY8" fmla="*/ 31623 h 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0037" h="85907">
                  <a:moveTo>
                    <a:pt x="0" y="65436"/>
                  </a:moveTo>
                  <a:cubicBezTo>
                    <a:pt x="195834" y="82772"/>
                    <a:pt x="394716" y="100012"/>
                    <a:pt x="588169" y="67913"/>
                  </a:cubicBezTo>
                  <a:cubicBezTo>
                    <a:pt x="688277" y="51340"/>
                    <a:pt x="785622" y="21622"/>
                    <a:pt x="886397" y="8668"/>
                  </a:cubicBezTo>
                  <a:cubicBezTo>
                    <a:pt x="993458" y="-5144"/>
                    <a:pt x="1102233" y="190"/>
                    <a:pt x="1210056" y="6572"/>
                  </a:cubicBezTo>
                  <a:cubicBezTo>
                    <a:pt x="1382935" y="16764"/>
                    <a:pt x="1555528" y="29622"/>
                    <a:pt x="1727931" y="45053"/>
                  </a:cubicBezTo>
                  <a:cubicBezTo>
                    <a:pt x="1807750" y="52197"/>
                    <a:pt x="1888046" y="59912"/>
                    <a:pt x="1967960" y="53721"/>
                  </a:cubicBezTo>
                  <a:cubicBezTo>
                    <a:pt x="2042636" y="47911"/>
                    <a:pt x="2115503" y="30099"/>
                    <a:pt x="2189989" y="22765"/>
                  </a:cubicBezTo>
                  <a:cubicBezTo>
                    <a:pt x="2402301" y="1905"/>
                    <a:pt x="2614423" y="67246"/>
                    <a:pt x="2827973" y="62198"/>
                  </a:cubicBezTo>
                  <a:cubicBezTo>
                    <a:pt x="3002852" y="58103"/>
                    <a:pt x="3177254" y="6953"/>
                    <a:pt x="3350038" y="31623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C54AE47-0A23-470C-B2B9-3F4E528F4317}"/>
                </a:ext>
              </a:extLst>
            </p:cNvPr>
            <p:cNvSpPr/>
            <p:nvPr/>
          </p:nvSpPr>
          <p:spPr>
            <a:xfrm>
              <a:off x="-5295110" y="6552355"/>
              <a:ext cx="4453253" cy="138413"/>
            </a:xfrm>
            <a:custGeom>
              <a:avLst/>
              <a:gdLst>
                <a:gd name="connsiteX0" fmla="*/ 0 w 3339940"/>
                <a:gd name="connsiteY0" fmla="*/ 103810 h 103810"/>
                <a:gd name="connsiteX1" fmla="*/ 1019461 w 3339940"/>
                <a:gd name="connsiteY1" fmla="*/ 13323 h 103810"/>
                <a:gd name="connsiteX2" fmla="*/ 1374553 w 3339940"/>
                <a:gd name="connsiteY2" fmla="*/ 2845 h 103810"/>
                <a:gd name="connsiteX3" fmla="*/ 1689735 w 3339940"/>
                <a:gd name="connsiteY3" fmla="*/ 40373 h 103810"/>
                <a:gd name="connsiteX4" fmla="*/ 2186559 w 3339940"/>
                <a:gd name="connsiteY4" fmla="*/ 50851 h 103810"/>
                <a:gd name="connsiteX5" fmla="*/ 3339941 w 3339940"/>
                <a:gd name="connsiteY5" fmla="*/ 26467 h 10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9940" h="103810">
                  <a:moveTo>
                    <a:pt x="0" y="103810"/>
                  </a:moveTo>
                  <a:cubicBezTo>
                    <a:pt x="339376" y="69997"/>
                    <a:pt x="679228" y="39802"/>
                    <a:pt x="1019461" y="13323"/>
                  </a:cubicBezTo>
                  <a:cubicBezTo>
                    <a:pt x="1137571" y="4083"/>
                    <a:pt x="1256348" y="-4680"/>
                    <a:pt x="1374553" y="2845"/>
                  </a:cubicBezTo>
                  <a:cubicBezTo>
                    <a:pt x="1480280" y="9608"/>
                    <a:pt x="1584484" y="29229"/>
                    <a:pt x="1689735" y="40373"/>
                  </a:cubicBezTo>
                  <a:cubicBezTo>
                    <a:pt x="1854422" y="57804"/>
                    <a:pt x="2020824" y="54375"/>
                    <a:pt x="2186559" y="50851"/>
                  </a:cubicBezTo>
                  <a:cubicBezTo>
                    <a:pt x="2570988" y="42755"/>
                    <a:pt x="2955512" y="34659"/>
                    <a:pt x="3339941" y="26467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43688E8-7037-4788-8142-380070E29F82}"/>
                </a:ext>
              </a:extLst>
            </p:cNvPr>
            <p:cNvSpPr/>
            <p:nvPr/>
          </p:nvSpPr>
          <p:spPr>
            <a:xfrm>
              <a:off x="-5295746" y="6351805"/>
              <a:ext cx="4458843" cy="141505"/>
            </a:xfrm>
            <a:custGeom>
              <a:avLst/>
              <a:gdLst>
                <a:gd name="connsiteX0" fmla="*/ 0 w 3344132"/>
                <a:gd name="connsiteY0" fmla="*/ 98774 h 106129"/>
                <a:gd name="connsiteX1" fmla="*/ 778478 w 3344132"/>
                <a:gd name="connsiteY1" fmla="*/ 76105 h 106129"/>
                <a:gd name="connsiteX2" fmla="*/ 1105091 w 3344132"/>
                <a:gd name="connsiteY2" fmla="*/ 28861 h 106129"/>
                <a:gd name="connsiteX3" fmla="*/ 1453991 w 3344132"/>
                <a:gd name="connsiteY3" fmla="*/ 53149 h 106129"/>
                <a:gd name="connsiteX4" fmla="*/ 1777841 w 3344132"/>
                <a:gd name="connsiteY4" fmla="*/ 66008 h 106129"/>
                <a:gd name="connsiteX5" fmla="*/ 3344132 w 3344132"/>
                <a:gd name="connsiteY5" fmla="*/ 0 h 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29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E475EE1-1F3B-43D5-8A75-112F5C5FFEB4}"/>
                </a:ext>
              </a:extLst>
            </p:cNvPr>
            <p:cNvSpPr/>
            <p:nvPr/>
          </p:nvSpPr>
          <p:spPr>
            <a:xfrm>
              <a:off x="-5296254" y="6148224"/>
              <a:ext cx="4461383" cy="172013"/>
            </a:xfrm>
            <a:custGeom>
              <a:avLst/>
              <a:gdLst>
                <a:gd name="connsiteX0" fmla="*/ 0 w 3346037"/>
                <a:gd name="connsiteY0" fmla="*/ 84392 h 129010"/>
                <a:gd name="connsiteX1" fmla="*/ 802196 w 3346037"/>
                <a:gd name="connsiteY1" fmla="*/ 88202 h 129010"/>
                <a:gd name="connsiteX2" fmla="*/ 1296353 w 3346037"/>
                <a:gd name="connsiteY2" fmla="*/ 90107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2"/>
                  </a:moveTo>
                  <a:cubicBezTo>
                    <a:pt x="250317" y="176975"/>
                    <a:pt x="532257" y="98393"/>
                    <a:pt x="802196" y="88202"/>
                  </a:cubicBezTo>
                  <a:cubicBezTo>
                    <a:pt x="966883" y="82010"/>
                    <a:pt x="1132046" y="101918"/>
                    <a:pt x="1296353" y="90107"/>
                  </a:cubicBezTo>
                  <a:cubicBezTo>
                    <a:pt x="1413320" y="81725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D7014B9-6576-4708-90F0-CCD36A500604}"/>
                </a:ext>
              </a:extLst>
            </p:cNvPr>
            <p:cNvSpPr/>
            <p:nvPr/>
          </p:nvSpPr>
          <p:spPr>
            <a:xfrm>
              <a:off x="-5296254" y="5996840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07AA597-8123-4418-87B0-4AFD2050CC30}"/>
                </a:ext>
              </a:extLst>
            </p:cNvPr>
            <p:cNvSpPr/>
            <p:nvPr/>
          </p:nvSpPr>
          <p:spPr>
            <a:xfrm>
              <a:off x="-5296254" y="5745071"/>
              <a:ext cx="4453255" cy="174063"/>
            </a:xfrm>
            <a:custGeom>
              <a:avLst/>
              <a:gdLst>
                <a:gd name="connsiteX0" fmla="*/ 0 w 3339941"/>
                <a:gd name="connsiteY0" fmla="*/ 69289 h 130547"/>
                <a:gd name="connsiteX1" fmla="*/ 792194 w 3339941"/>
                <a:gd name="connsiteY1" fmla="*/ 73385 h 130547"/>
                <a:gd name="connsiteX2" fmla="*/ 985076 w 3339941"/>
                <a:gd name="connsiteY2" fmla="*/ 63193 h 130547"/>
                <a:gd name="connsiteX3" fmla="*/ 1184339 w 3339941"/>
                <a:gd name="connsiteY3" fmla="*/ 89291 h 130547"/>
                <a:gd name="connsiteX4" fmla="*/ 1785842 w 3339941"/>
                <a:gd name="connsiteY4" fmla="*/ 129963 h 130547"/>
                <a:gd name="connsiteX5" fmla="*/ 2161890 w 3339941"/>
                <a:gd name="connsiteY5" fmla="*/ 105008 h 130547"/>
                <a:gd name="connsiteX6" fmla="*/ 3339942 w 3339941"/>
                <a:gd name="connsiteY6" fmla="*/ 22426 h 13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7">
                  <a:moveTo>
                    <a:pt x="0" y="69289"/>
                  </a:moveTo>
                  <a:cubicBezTo>
                    <a:pt x="262985" y="95006"/>
                    <a:pt x="528924" y="96340"/>
                    <a:pt x="792194" y="73385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4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8"/>
                  </a:cubicBezTo>
                  <a:cubicBezTo>
                    <a:pt x="2554701" y="59669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A096598-E019-4002-B85D-1EC976010BAB}"/>
                </a:ext>
              </a:extLst>
            </p:cNvPr>
            <p:cNvSpPr/>
            <p:nvPr/>
          </p:nvSpPr>
          <p:spPr>
            <a:xfrm>
              <a:off x="-5296254" y="5563008"/>
              <a:ext cx="4466716" cy="114543"/>
            </a:xfrm>
            <a:custGeom>
              <a:avLst/>
              <a:gdLst>
                <a:gd name="connsiteX0" fmla="*/ 0 w 3350037"/>
                <a:gd name="connsiteY0" fmla="*/ 65437 h 85907"/>
                <a:gd name="connsiteX1" fmla="*/ 588169 w 3350037"/>
                <a:gd name="connsiteY1" fmla="*/ 67913 h 85907"/>
                <a:gd name="connsiteX2" fmla="*/ 886397 w 3350037"/>
                <a:gd name="connsiteY2" fmla="*/ 8668 h 85907"/>
                <a:gd name="connsiteX3" fmla="*/ 1210056 w 3350037"/>
                <a:gd name="connsiteY3" fmla="*/ 6572 h 85907"/>
                <a:gd name="connsiteX4" fmla="*/ 1727931 w 3350037"/>
                <a:gd name="connsiteY4" fmla="*/ 45053 h 85907"/>
                <a:gd name="connsiteX5" fmla="*/ 1967960 w 3350037"/>
                <a:gd name="connsiteY5" fmla="*/ 53721 h 85907"/>
                <a:gd name="connsiteX6" fmla="*/ 2189989 w 3350037"/>
                <a:gd name="connsiteY6" fmla="*/ 22765 h 85907"/>
                <a:gd name="connsiteX7" fmla="*/ 2827973 w 3350037"/>
                <a:gd name="connsiteY7" fmla="*/ 62198 h 85907"/>
                <a:gd name="connsiteX8" fmla="*/ 3350038 w 3350037"/>
                <a:gd name="connsiteY8" fmla="*/ 31623 h 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0037" h="85907">
                  <a:moveTo>
                    <a:pt x="0" y="65437"/>
                  </a:moveTo>
                  <a:cubicBezTo>
                    <a:pt x="195834" y="82772"/>
                    <a:pt x="394716" y="100013"/>
                    <a:pt x="588169" y="67913"/>
                  </a:cubicBezTo>
                  <a:cubicBezTo>
                    <a:pt x="688277" y="51340"/>
                    <a:pt x="785622" y="21622"/>
                    <a:pt x="886397" y="8668"/>
                  </a:cubicBezTo>
                  <a:cubicBezTo>
                    <a:pt x="993458" y="-5144"/>
                    <a:pt x="1102233" y="190"/>
                    <a:pt x="1210056" y="6572"/>
                  </a:cubicBezTo>
                  <a:cubicBezTo>
                    <a:pt x="1382935" y="16764"/>
                    <a:pt x="1555528" y="29623"/>
                    <a:pt x="1727931" y="45053"/>
                  </a:cubicBezTo>
                  <a:cubicBezTo>
                    <a:pt x="1807750" y="52197"/>
                    <a:pt x="1888046" y="59912"/>
                    <a:pt x="1967960" y="53721"/>
                  </a:cubicBezTo>
                  <a:cubicBezTo>
                    <a:pt x="2042636" y="47911"/>
                    <a:pt x="2115503" y="30099"/>
                    <a:pt x="2189989" y="22765"/>
                  </a:cubicBezTo>
                  <a:cubicBezTo>
                    <a:pt x="2402301" y="1905"/>
                    <a:pt x="2614423" y="67247"/>
                    <a:pt x="2827973" y="62198"/>
                  </a:cubicBezTo>
                  <a:cubicBezTo>
                    <a:pt x="3002852" y="58103"/>
                    <a:pt x="3177254" y="6953"/>
                    <a:pt x="3350038" y="31623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E228AF98-271F-4894-A0A6-1C9EEC52942A}"/>
                </a:ext>
              </a:extLst>
            </p:cNvPr>
            <p:cNvSpPr/>
            <p:nvPr/>
          </p:nvSpPr>
          <p:spPr>
            <a:xfrm>
              <a:off x="-5295110" y="5416087"/>
              <a:ext cx="4453253" cy="138412"/>
            </a:xfrm>
            <a:custGeom>
              <a:avLst/>
              <a:gdLst>
                <a:gd name="connsiteX0" fmla="*/ 0 w 3339940"/>
                <a:gd name="connsiteY0" fmla="*/ 103810 h 103809"/>
                <a:gd name="connsiteX1" fmla="*/ 1019461 w 3339940"/>
                <a:gd name="connsiteY1" fmla="*/ 13322 h 103809"/>
                <a:gd name="connsiteX2" fmla="*/ 1374553 w 3339940"/>
                <a:gd name="connsiteY2" fmla="*/ 2845 h 103809"/>
                <a:gd name="connsiteX3" fmla="*/ 1689735 w 3339940"/>
                <a:gd name="connsiteY3" fmla="*/ 40374 h 103809"/>
                <a:gd name="connsiteX4" fmla="*/ 2186559 w 3339940"/>
                <a:gd name="connsiteY4" fmla="*/ 50851 h 103809"/>
                <a:gd name="connsiteX5" fmla="*/ 3339941 w 3339940"/>
                <a:gd name="connsiteY5" fmla="*/ 26467 h 10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9940" h="103809">
                  <a:moveTo>
                    <a:pt x="0" y="103810"/>
                  </a:moveTo>
                  <a:cubicBezTo>
                    <a:pt x="339376" y="69996"/>
                    <a:pt x="679228" y="39802"/>
                    <a:pt x="1019461" y="13322"/>
                  </a:cubicBezTo>
                  <a:cubicBezTo>
                    <a:pt x="1137571" y="4083"/>
                    <a:pt x="1256348" y="-4680"/>
                    <a:pt x="1374553" y="2845"/>
                  </a:cubicBezTo>
                  <a:cubicBezTo>
                    <a:pt x="1480280" y="9608"/>
                    <a:pt x="1584484" y="29229"/>
                    <a:pt x="1689735" y="40374"/>
                  </a:cubicBezTo>
                  <a:cubicBezTo>
                    <a:pt x="1854422" y="57804"/>
                    <a:pt x="2020824" y="54375"/>
                    <a:pt x="2186559" y="50851"/>
                  </a:cubicBezTo>
                  <a:cubicBezTo>
                    <a:pt x="2570988" y="42755"/>
                    <a:pt x="2955512" y="34659"/>
                    <a:pt x="3339941" y="26467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E7F1ECF-22AE-4E16-B4E5-F1EE7A3C6E08}"/>
                </a:ext>
              </a:extLst>
            </p:cNvPr>
            <p:cNvSpPr/>
            <p:nvPr/>
          </p:nvSpPr>
          <p:spPr>
            <a:xfrm>
              <a:off x="-5295746" y="5215536"/>
              <a:ext cx="4458843" cy="141505"/>
            </a:xfrm>
            <a:custGeom>
              <a:avLst/>
              <a:gdLst>
                <a:gd name="connsiteX0" fmla="*/ 0 w 3344132"/>
                <a:gd name="connsiteY0" fmla="*/ 98774 h 106129"/>
                <a:gd name="connsiteX1" fmla="*/ 778478 w 3344132"/>
                <a:gd name="connsiteY1" fmla="*/ 76105 h 106129"/>
                <a:gd name="connsiteX2" fmla="*/ 1105091 w 3344132"/>
                <a:gd name="connsiteY2" fmla="*/ 28861 h 106129"/>
                <a:gd name="connsiteX3" fmla="*/ 1453991 w 3344132"/>
                <a:gd name="connsiteY3" fmla="*/ 53149 h 106129"/>
                <a:gd name="connsiteX4" fmla="*/ 1777841 w 3344132"/>
                <a:gd name="connsiteY4" fmla="*/ 66008 h 106129"/>
                <a:gd name="connsiteX5" fmla="*/ 3344132 w 3344132"/>
                <a:gd name="connsiteY5" fmla="*/ 0 h 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29">
                  <a:moveTo>
                    <a:pt x="0" y="98774"/>
                  </a:moveTo>
                  <a:cubicBezTo>
                    <a:pt x="259937" y="107537"/>
                    <a:pt x="522065" y="116109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2C93E63-6261-4DC8-AA90-09D9462F732E}"/>
                </a:ext>
              </a:extLst>
            </p:cNvPr>
            <p:cNvSpPr/>
            <p:nvPr/>
          </p:nvSpPr>
          <p:spPr>
            <a:xfrm>
              <a:off x="-5296254" y="5011956"/>
              <a:ext cx="4461383" cy="172013"/>
            </a:xfrm>
            <a:custGeom>
              <a:avLst/>
              <a:gdLst>
                <a:gd name="connsiteX0" fmla="*/ 0 w 3346037"/>
                <a:gd name="connsiteY0" fmla="*/ 84391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1"/>
                  </a:moveTo>
                  <a:cubicBezTo>
                    <a:pt x="250317" y="176974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4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6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1D53B25-B354-4A4C-8A40-72C326C65C80}"/>
                </a:ext>
              </a:extLst>
            </p:cNvPr>
            <p:cNvSpPr/>
            <p:nvPr/>
          </p:nvSpPr>
          <p:spPr>
            <a:xfrm>
              <a:off x="-5296254" y="4860699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9102DDF-8A84-4A85-95D2-B54819EF1598}"/>
                </a:ext>
              </a:extLst>
            </p:cNvPr>
            <p:cNvSpPr/>
            <p:nvPr/>
          </p:nvSpPr>
          <p:spPr>
            <a:xfrm>
              <a:off x="-5296254" y="4608928"/>
              <a:ext cx="4453255" cy="174061"/>
            </a:xfrm>
            <a:custGeom>
              <a:avLst/>
              <a:gdLst>
                <a:gd name="connsiteX0" fmla="*/ 0 w 3339941"/>
                <a:gd name="connsiteY0" fmla="*/ 69289 h 130546"/>
                <a:gd name="connsiteX1" fmla="*/ 792194 w 3339941"/>
                <a:gd name="connsiteY1" fmla="*/ 73384 h 130546"/>
                <a:gd name="connsiteX2" fmla="*/ 985076 w 3339941"/>
                <a:gd name="connsiteY2" fmla="*/ 63193 h 130546"/>
                <a:gd name="connsiteX3" fmla="*/ 1184339 w 3339941"/>
                <a:gd name="connsiteY3" fmla="*/ 89291 h 130546"/>
                <a:gd name="connsiteX4" fmla="*/ 1785842 w 3339941"/>
                <a:gd name="connsiteY4" fmla="*/ 129963 h 130546"/>
                <a:gd name="connsiteX5" fmla="*/ 2161890 w 3339941"/>
                <a:gd name="connsiteY5" fmla="*/ 105007 h 130546"/>
                <a:gd name="connsiteX6" fmla="*/ 3339942 w 3339941"/>
                <a:gd name="connsiteY6" fmla="*/ 22426 h 13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6">
                  <a:moveTo>
                    <a:pt x="0" y="69289"/>
                  </a:moveTo>
                  <a:cubicBezTo>
                    <a:pt x="262985" y="95006"/>
                    <a:pt x="528924" y="96340"/>
                    <a:pt x="792194" y="73384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7"/>
                  </a:cubicBezTo>
                  <a:cubicBezTo>
                    <a:pt x="2554701" y="59669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22224FC-CAF6-4558-8ED9-A69F1993A6EC}"/>
                </a:ext>
              </a:extLst>
            </p:cNvPr>
            <p:cNvSpPr/>
            <p:nvPr/>
          </p:nvSpPr>
          <p:spPr>
            <a:xfrm>
              <a:off x="-5296254" y="4390291"/>
              <a:ext cx="4466716" cy="114543"/>
            </a:xfrm>
            <a:custGeom>
              <a:avLst/>
              <a:gdLst>
                <a:gd name="connsiteX0" fmla="*/ 0 w 3350037"/>
                <a:gd name="connsiteY0" fmla="*/ 65437 h 85907"/>
                <a:gd name="connsiteX1" fmla="*/ 588169 w 3350037"/>
                <a:gd name="connsiteY1" fmla="*/ 67913 h 85907"/>
                <a:gd name="connsiteX2" fmla="*/ 886397 w 3350037"/>
                <a:gd name="connsiteY2" fmla="*/ 8668 h 85907"/>
                <a:gd name="connsiteX3" fmla="*/ 1210056 w 3350037"/>
                <a:gd name="connsiteY3" fmla="*/ 6572 h 85907"/>
                <a:gd name="connsiteX4" fmla="*/ 1727931 w 3350037"/>
                <a:gd name="connsiteY4" fmla="*/ 45053 h 85907"/>
                <a:gd name="connsiteX5" fmla="*/ 1967960 w 3350037"/>
                <a:gd name="connsiteY5" fmla="*/ 53721 h 85907"/>
                <a:gd name="connsiteX6" fmla="*/ 2189989 w 3350037"/>
                <a:gd name="connsiteY6" fmla="*/ 22765 h 85907"/>
                <a:gd name="connsiteX7" fmla="*/ 2827973 w 3350037"/>
                <a:gd name="connsiteY7" fmla="*/ 62198 h 85907"/>
                <a:gd name="connsiteX8" fmla="*/ 3350038 w 3350037"/>
                <a:gd name="connsiteY8" fmla="*/ 31623 h 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0037" h="85907">
                  <a:moveTo>
                    <a:pt x="0" y="65437"/>
                  </a:moveTo>
                  <a:cubicBezTo>
                    <a:pt x="195834" y="82772"/>
                    <a:pt x="394716" y="100013"/>
                    <a:pt x="588169" y="67913"/>
                  </a:cubicBezTo>
                  <a:cubicBezTo>
                    <a:pt x="688277" y="51340"/>
                    <a:pt x="785622" y="21622"/>
                    <a:pt x="886397" y="8668"/>
                  </a:cubicBezTo>
                  <a:cubicBezTo>
                    <a:pt x="993458" y="-5144"/>
                    <a:pt x="1102233" y="190"/>
                    <a:pt x="1210056" y="6572"/>
                  </a:cubicBezTo>
                  <a:cubicBezTo>
                    <a:pt x="1382935" y="16764"/>
                    <a:pt x="1555528" y="29623"/>
                    <a:pt x="1727931" y="45053"/>
                  </a:cubicBezTo>
                  <a:cubicBezTo>
                    <a:pt x="1807750" y="52197"/>
                    <a:pt x="1888046" y="59912"/>
                    <a:pt x="1967960" y="53721"/>
                  </a:cubicBezTo>
                  <a:cubicBezTo>
                    <a:pt x="2042636" y="47911"/>
                    <a:pt x="2115503" y="30099"/>
                    <a:pt x="2189989" y="22765"/>
                  </a:cubicBezTo>
                  <a:cubicBezTo>
                    <a:pt x="2402301" y="1905"/>
                    <a:pt x="2614423" y="67247"/>
                    <a:pt x="2827973" y="62198"/>
                  </a:cubicBezTo>
                  <a:cubicBezTo>
                    <a:pt x="3002852" y="58103"/>
                    <a:pt x="3177254" y="6953"/>
                    <a:pt x="3350038" y="31623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CBFCD6F-B7A3-40C9-962D-6230527B2326}"/>
                </a:ext>
              </a:extLst>
            </p:cNvPr>
            <p:cNvSpPr/>
            <p:nvPr/>
          </p:nvSpPr>
          <p:spPr>
            <a:xfrm>
              <a:off x="-5295110" y="4243368"/>
              <a:ext cx="4453253" cy="138412"/>
            </a:xfrm>
            <a:custGeom>
              <a:avLst/>
              <a:gdLst>
                <a:gd name="connsiteX0" fmla="*/ 0 w 3339940"/>
                <a:gd name="connsiteY0" fmla="*/ 103810 h 103809"/>
                <a:gd name="connsiteX1" fmla="*/ 1019461 w 3339940"/>
                <a:gd name="connsiteY1" fmla="*/ 13322 h 103809"/>
                <a:gd name="connsiteX2" fmla="*/ 1374553 w 3339940"/>
                <a:gd name="connsiteY2" fmla="*/ 2845 h 103809"/>
                <a:gd name="connsiteX3" fmla="*/ 1689735 w 3339940"/>
                <a:gd name="connsiteY3" fmla="*/ 40373 h 103809"/>
                <a:gd name="connsiteX4" fmla="*/ 2186559 w 3339940"/>
                <a:gd name="connsiteY4" fmla="*/ 50851 h 103809"/>
                <a:gd name="connsiteX5" fmla="*/ 3339941 w 3339940"/>
                <a:gd name="connsiteY5" fmla="*/ 26467 h 10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9940" h="103809">
                  <a:moveTo>
                    <a:pt x="0" y="103810"/>
                  </a:moveTo>
                  <a:cubicBezTo>
                    <a:pt x="339376" y="69996"/>
                    <a:pt x="679228" y="39802"/>
                    <a:pt x="1019461" y="13322"/>
                  </a:cubicBezTo>
                  <a:cubicBezTo>
                    <a:pt x="1137571" y="4083"/>
                    <a:pt x="1256348" y="-4680"/>
                    <a:pt x="1374553" y="2845"/>
                  </a:cubicBezTo>
                  <a:cubicBezTo>
                    <a:pt x="1480280" y="9608"/>
                    <a:pt x="1584484" y="29229"/>
                    <a:pt x="1689735" y="40373"/>
                  </a:cubicBezTo>
                  <a:cubicBezTo>
                    <a:pt x="1854422" y="57804"/>
                    <a:pt x="2020824" y="54375"/>
                    <a:pt x="2186559" y="50851"/>
                  </a:cubicBezTo>
                  <a:cubicBezTo>
                    <a:pt x="2570988" y="42755"/>
                    <a:pt x="2955512" y="34659"/>
                    <a:pt x="3339941" y="26467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93788EA-FF72-47BB-8D0E-49D564CB3E96}"/>
                </a:ext>
              </a:extLst>
            </p:cNvPr>
            <p:cNvSpPr/>
            <p:nvPr/>
          </p:nvSpPr>
          <p:spPr>
            <a:xfrm>
              <a:off x="-5295746" y="4042819"/>
              <a:ext cx="4458843" cy="141507"/>
            </a:xfrm>
            <a:custGeom>
              <a:avLst/>
              <a:gdLst>
                <a:gd name="connsiteX0" fmla="*/ 0 w 3344132"/>
                <a:gd name="connsiteY0" fmla="*/ 98774 h 106130"/>
                <a:gd name="connsiteX1" fmla="*/ 778478 w 3344132"/>
                <a:gd name="connsiteY1" fmla="*/ 76105 h 106130"/>
                <a:gd name="connsiteX2" fmla="*/ 1105091 w 3344132"/>
                <a:gd name="connsiteY2" fmla="*/ 28861 h 106130"/>
                <a:gd name="connsiteX3" fmla="*/ 1453991 w 3344132"/>
                <a:gd name="connsiteY3" fmla="*/ 53150 h 106130"/>
                <a:gd name="connsiteX4" fmla="*/ 1777841 w 3344132"/>
                <a:gd name="connsiteY4" fmla="*/ 66008 h 106130"/>
                <a:gd name="connsiteX5" fmla="*/ 3344132 w 3344132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50"/>
                  </a:cubicBezTo>
                  <a:cubicBezTo>
                    <a:pt x="1453991" y="53150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21C1BA0-4B6C-4B01-992E-AA49CB499B37}"/>
                </a:ext>
              </a:extLst>
            </p:cNvPr>
            <p:cNvSpPr/>
            <p:nvPr/>
          </p:nvSpPr>
          <p:spPr>
            <a:xfrm>
              <a:off x="-5296254" y="3839237"/>
              <a:ext cx="4461383" cy="172013"/>
            </a:xfrm>
            <a:custGeom>
              <a:avLst/>
              <a:gdLst>
                <a:gd name="connsiteX0" fmla="*/ 0 w 3346037"/>
                <a:gd name="connsiteY0" fmla="*/ 84392 h 129010"/>
                <a:gd name="connsiteX1" fmla="*/ 802196 w 3346037"/>
                <a:gd name="connsiteY1" fmla="*/ 88202 h 129010"/>
                <a:gd name="connsiteX2" fmla="*/ 1296353 w 3346037"/>
                <a:gd name="connsiteY2" fmla="*/ 90107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2"/>
                  </a:moveTo>
                  <a:cubicBezTo>
                    <a:pt x="250317" y="176975"/>
                    <a:pt x="532257" y="98393"/>
                    <a:pt x="802196" y="88202"/>
                  </a:cubicBezTo>
                  <a:cubicBezTo>
                    <a:pt x="966883" y="82010"/>
                    <a:pt x="1132046" y="101918"/>
                    <a:pt x="1296353" y="90107"/>
                  </a:cubicBezTo>
                  <a:cubicBezTo>
                    <a:pt x="1413320" y="81725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09272E0F-1D92-495B-966B-45D66FB12DA9}"/>
                </a:ext>
              </a:extLst>
            </p:cNvPr>
            <p:cNvSpPr/>
            <p:nvPr/>
          </p:nvSpPr>
          <p:spPr>
            <a:xfrm>
              <a:off x="-5296254" y="3687853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3A0531B-DA92-4AEA-BAB9-D040F729D9DB}"/>
                </a:ext>
              </a:extLst>
            </p:cNvPr>
            <p:cNvSpPr/>
            <p:nvPr/>
          </p:nvSpPr>
          <p:spPr>
            <a:xfrm>
              <a:off x="-5296254" y="3436211"/>
              <a:ext cx="4453255" cy="174061"/>
            </a:xfrm>
            <a:custGeom>
              <a:avLst/>
              <a:gdLst>
                <a:gd name="connsiteX0" fmla="*/ 0 w 3339941"/>
                <a:gd name="connsiteY0" fmla="*/ 69289 h 130546"/>
                <a:gd name="connsiteX1" fmla="*/ 792194 w 3339941"/>
                <a:gd name="connsiteY1" fmla="*/ 73384 h 130546"/>
                <a:gd name="connsiteX2" fmla="*/ 985076 w 3339941"/>
                <a:gd name="connsiteY2" fmla="*/ 63193 h 130546"/>
                <a:gd name="connsiteX3" fmla="*/ 1184339 w 3339941"/>
                <a:gd name="connsiteY3" fmla="*/ 89291 h 130546"/>
                <a:gd name="connsiteX4" fmla="*/ 1785842 w 3339941"/>
                <a:gd name="connsiteY4" fmla="*/ 129963 h 130546"/>
                <a:gd name="connsiteX5" fmla="*/ 2161890 w 3339941"/>
                <a:gd name="connsiteY5" fmla="*/ 105008 h 130546"/>
                <a:gd name="connsiteX6" fmla="*/ 3339942 w 3339941"/>
                <a:gd name="connsiteY6" fmla="*/ 22426 h 13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6">
                  <a:moveTo>
                    <a:pt x="0" y="69289"/>
                  </a:moveTo>
                  <a:cubicBezTo>
                    <a:pt x="262985" y="95006"/>
                    <a:pt x="528924" y="96340"/>
                    <a:pt x="792194" y="73384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8"/>
                  </a:cubicBezTo>
                  <a:cubicBezTo>
                    <a:pt x="2554701" y="59668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9483C37-C60C-4170-9EAE-460D14BBC12B}"/>
                </a:ext>
              </a:extLst>
            </p:cNvPr>
            <p:cNvSpPr/>
            <p:nvPr/>
          </p:nvSpPr>
          <p:spPr>
            <a:xfrm>
              <a:off x="-5295746" y="3213128"/>
              <a:ext cx="4458843" cy="141507"/>
            </a:xfrm>
            <a:custGeom>
              <a:avLst/>
              <a:gdLst>
                <a:gd name="connsiteX0" fmla="*/ 0 w 3344132"/>
                <a:gd name="connsiteY0" fmla="*/ 98774 h 106130"/>
                <a:gd name="connsiteX1" fmla="*/ 778478 w 3344132"/>
                <a:gd name="connsiteY1" fmla="*/ 76105 h 106130"/>
                <a:gd name="connsiteX2" fmla="*/ 1105091 w 3344132"/>
                <a:gd name="connsiteY2" fmla="*/ 28861 h 106130"/>
                <a:gd name="connsiteX3" fmla="*/ 1453991 w 3344132"/>
                <a:gd name="connsiteY3" fmla="*/ 53149 h 106130"/>
                <a:gd name="connsiteX4" fmla="*/ 1777841 w 3344132"/>
                <a:gd name="connsiteY4" fmla="*/ 66008 h 106130"/>
                <a:gd name="connsiteX5" fmla="*/ 3344132 w 3344132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1CEB971C-3151-4C76-8385-D09248FD0B3F}"/>
                </a:ext>
              </a:extLst>
            </p:cNvPr>
            <p:cNvSpPr/>
            <p:nvPr/>
          </p:nvSpPr>
          <p:spPr>
            <a:xfrm>
              <a:off x="-5296254" y="3009547"/>
              <a:ext cx="4461383" cy="172013"/>
            </a:xfrm>
            <a:custGeom>
              <a:avLst/>
              <a:gdLst>
                <a:gd name="connsiteX0" fmla="*/ 0 w 3346037"/>
                <a:gd name="connsiteY0" fmla="*/ 84392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2"/>
                  </a:moveTo>
                  <a:cubicBezTo>
                    <a:pt x="250317" y="176974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5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0F97F8A-8C12-4DF4-9E78-7ACE3812619B}"/>
                </a:ext>
              </a:extLst>
            </p:cNvPr>
            <p:cNvSpPr/>
            <p:nvPr/>
          </p:nvSpPr>
          <p:spPr>
            <a:xfrm>
              <a:off x="-5296254" y="2858163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8A207B93-DD77-4581-8FE8-C92ABB478BB2}"/>
                </a:ext>
              </a:extLst>
            </p:cNvPr>
            <p:cNvSpPr/>
            <p:nvPr/>
          </p:nvSpPr>
          <p:spPr>
            <a:xfrm>
              <a:off x="-5296254" y="2606392"/>
              <a:ext cx="4453255" cy="174063"/>
            </a:xfrm>
            <a:custGeom>
              <a:avLst/>
              <a:gdLst>
                <a:gd name="connsiteX0" fmla="*/ 0 w 3339941"/>
                <a:gd name="connsiteY0" fmla="*/ 69289 h 130547"/>
                <a:gd name="connsiteX1" fmla="*/ 792194 w 3339941"/>
                <a:gd name="connsiteY1" fmla="*/ 73384 h 130547"/>
                <a:gd name="connsiteX2" fmla="*/ 985076 w 3339941"/>
                <a:gd name="connsiteY2" fmla="*/ 63193 h 130547"/>
                <a:gd name="connsiteX3" fmla="*/ 1184339 w 3339941"/>
                <a:gd name="connsiteY3" fmla="*/ 89291 h 130547"/>
                <a:gd name="connsiteX4" fmla="*/ 1785842 w 3339941"/>
                <a:gd name="connsiteY4" fmla="*/ 129963 h 130547"/>
                <a:gd name="connsiteX5" fmla="*/ 2161890 w 3339941"/>
                <a:gd name="connsiteY5" fmla="*/ 105008 h 130547"/>
                <a:gd name="connsiteX6" fmla="*/ 3339942 w 3339941"/>
                <a:gd name="connsiteY6" fmla="*/ 22426 h 13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7">
                  <a:moveTo>
                    <a:pt x="0" y="69289"/>
                  </a:moveTo>
                  <a:cubicBezTo>
                    <a:pt x="262985" y="95006"/>
                    <a:pt x="528924" y="96340"/>
                    <a:pt x="792194" y="73384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8"/>
                  </a:cubicBezTo>
                  <a:cubicBezTo>
                    <a:pt x="2554701" y="59669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25499FA-4D89-4801-BD23-16EAF27F46D5}"/>
                </a:ext>
              </a:extLst>
            </p:cNvPr>
            <p:cNvSpPr/>
            <p:nvPr/>
          </p:nvSpPr>
          <p:spPr>
            <a:xfrm>
              <a:off x="-5295746" y="2398804"/>
              <a:ext cx="4458843" cy="141507"/>
            </a:xfrm>
            <a:custGeom>
              <a:avLst/>
              <a:gdLst>
                <a:gd name="connsiteX0" fmla="*/ 0 w 3344132"/>
                <a:gd name="connsiteY0" fmla="*/ 98774 h 106130"/>
                <a:gd name="connsiteX1" fmla="*/ 778478 w 3344132"/>
                <a:gd name="connsiteY1" fmla="*/ 76105 h 106130"/>
                <a:gd name="connsiteX2" fmla="*/ 1105091 w 3344132"/>
                <a:gd name="connsiteY2" fmla="*/ 28861 h 106130"/>
                <a:gd name="connsiteX3" fmla="*/ 1453991 w 3344132"/>
                <a:gd name="connsiteY3" fmla="*/ 53150 h 106130"/>
                <a:gd name="connsiteX4" fmla="*/ 1777841 w 3344132"/>
                <a:gd name="connsiteY4" fmla="*/ 66008 h 106130"/>
                <a:gd name="connsiteX5" fmla="*/ 3344132 w 3344132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50"/>
                  </a:cubicBezTo>
                  <a:cubicBezTo>
                    <a:pt x="1453991" y="53150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20ACA95-5C21-4E3E-A801-A2DE96D5FEAB}"/>
                </a:ext>
              </a:extLst>
            </p:cNvPr>
            <p:cNvSpPr/>
            <p:nvPr/>
          </p:nvSpPr>
          <p:spPr>
            <a:xfrm>
              <a:off x="-5296254" y="2195223"/>
              <a:ext cx="4461383" cy="172013"/>
            </a:xfrm>
            <a:custGeom>
              <a:avLst/>
              <a:gdLst>
                <a:gd name="connsiteX0" fmla="*/ 0 w 3346037"/>
                <a:gd name="connsiteY0" fmla="*/ 84392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2"/>
                  </a:moveTo>
                  <a:cubicBezTo>
                    <a:pt x="250317" y="176974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4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B8024D6B-DAF2-48A2-AF8A-7880D5ED6133}"/>
                </a:ext>
              </a:extLst>
            </p:cNvPr>
            <p:cNvSpPr/>
            <p:nvPr/>
          </p:nvSpPr>
          <p:spPr>
            <a:xfrm>
              <a:off x="-5296254" y="2043839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5CA6362-66D2-480E-A642-FA4342261929}"/>
                </a:ext>
              </a:extLst>
            </p:cNvPr>
            <p:cNvSpPr/>
            <p:nvPr/>
          </p:nvSpPr>
          <p:spPr>
            <a:xfrm>
              <a:off x="-5268440" y="1881913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4911A30-7183-4A7B-93AF-8C060F06E31C}"/>
                </a:ext>
              </a:extLst>
            </p:cNvPr>
            <p:cNvSpPr/>
            <p:nvPr/>
          </p:nvSpPr>
          <p:spPr>
            <a:xfrm>
              <a:off x="-5268440" y="1630271"/>
              <a:ext cx="4453255" cy="174061"/>
            </a:xfrm>
            <a:custGeom>
              <a:avLst/>
              <a:gdLst>
                <a:gd name="connsiteX0" fmla="*/ 0 w 3339941"/>
                <a:gd name="connsiteY0" fmla="*/ 69289 h 130546"/>
                <a:gd name="connsiteX1" fmla="*/ 792194 w 3339941"/>
                <a:gd name="connsiteY1" fmla="*/ 73385 h 130546"/>
                <a:gd name="connsiteX2" fmla="*/ 985076 w 3339941"/>
                <a:gd name="connsiteY2" fmla="*/ 63193 h 130546"/>
                <a:gd name="connsiteX3" fmla="*/ 1184339 w 3339941"/>
                <a:gd name="connsiteY3" fmla="*/ 89291 h 130546"/>
                <a:gd name="connsiteX4" fmla="*/ 1785842 w 3339941"/>
                <a:gd name="connsiteY4" fmla="*/ 129963 h 130546"/>
                <a:gd name="connsiteX5" fmla="*/ 2161890 w 3339941"/>
                <a:gd name="connsiteY5" fmla="*/ 105008 h 130546"/>
                <a:gd name="connsiteX6" fmla="*/ 3339942 w 3339941"/>
                <a:gd name="connsiteY6" fmla="*/ 22426 h 13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6">
                  <a:moveTo>
                    <a:pt x="0" y="69289"/>
                  </a:moveTo>
                  <a:cubicBezTo>
                    <a:pt x="262985" y="95006"/>
                    <a:pt x="528923" y="96340"/>
                    <a:pt x="792194" y="73385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8"/>
                  </a:cubicBezTo>
                  <a:cubicBezTo>
                    <a:pt x="2554701" y="59669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F4D9F001-814C-42F8-9834-1806C2AD3EA7}"/>
                </a:ext>
              </a:extLst>
            </p:cNvPr>
            <p:cNvSpPr/>
            <p:nvPr/>
          </p:nvSpPr>
          <p:spPr>
            <a:xfrm>
              <a:off x="-5267804" y="1422555"/>
              <a:ext cx="4458843" cy="141507"/>
            </a:xfrm>
            <a:custGeom>
              <a:avLst/>
              <a:gdLst>
                <a:gd name="connsiteX0" fmla="*/ 0 w 3344132"/>
                <a:gd name="connsiteY0" fmla="*/ 98774 h 106130"/>
                <a:gd name="connsiteX1" fmla="*/ 778478 w 3344132"/>
                <a:gd name="connsiteY1" fmla="*/ 76105 h 106130"/>
                <a:gd name="connsiteX2" fmla="*/ 1105090 w 3344132"/>
                <a:gd name="connsiteY2" fmla="*/ 28861 h 106130"/>
                <a:gd name="connsiteX3" fmla="*/ 1453991 w 3344132"/>
                <a:gd name="connsiteY3" fmla="*/ 53149 h 106130"/>
                <a:gd name="connsiteX4" fmla="*/ 1777841 w 3344132"/>
                <a:gd name="connsiteY4" fmla="*/ 66008 h 106130"/>
                <a:gd name="connsiteX5" fmla="*/ 3344132 w 3344132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0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43622EA-E067-4AEC-8A85-C766670F01A8}"/>
                </a:ext>
              </a:extLst>
            </p:cNvPr>
            <p:cNvSpPr/>
            <p:nvPr/>
          </p:nvSpPr>
          <p:spPr>
            <a:xfrm>
              <a:off x="-5268440" y="1218973"/>
              <a:ext cx="4461383" cy="172013"/>
            </a:xfrm>
            <a:custGeom>
              <a:avLst/>
              <a:gdLst>
                <a:gd name="connsiteX0" fmla="*/ 0 w 3346037"/>
                <a:gd name="connsiteY0" fmla="*/ 84391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3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1"/>
                  </a:moveTo>
                  <a:cubicBezTo>
                    <a:pt x="250317" y="176974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4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3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1A090B0-A2FB-462F-8756-4AFF00A20449}"/>
                </a:ext>
              </a:extLst>
            </p:cNvPr>
            <p:cNvSpPr/>
            <p:nvPr/>
          </p:nvSpPr>
          <p:spPr>
            <a:xfrm>
              <a:off x="-5268440" y="1067589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CEFC6B6D-92E9-4DE4-A9D9-63839697CBEE}"/>
                </a:ext>
              </a:extLst>
            </p:cNvPr>
            <p:cNvSpPr/>
            <p:nvPr/>
          </p:nvSpPr>
          <p:spPr>
            <a:xfrm>
              <a:off x="-5492595" y="883567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1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FBD2EF0-538E-48B1-BD78-16999F3CB380}"/>
                </a:ext>
              </a:extLst>
            </p:cNvPr>
            <p:cNvSpPr/>
            <p:nvPr/>
          </p:nvSpPr>
          <p:spPr>
            <a:xfrm>
              <a:off x="-5492595" y="631923"/>
              <a:ext cx="4453255" cy="174063"/>
            </a:xfrm>
            <a:custGeom>
              <a:avLst/>
              <a:gdLst>
                <a:gd name="connsiteX0" fmla="*/ 0 w 3339941"/>
                <a:gd name="connsiteY0" fmla="*/ 69289 h 130547"/>
                <a:gd name="connsiteX1" fmla="*/ 792194 w 3339941"/>
                <a:gd name="connsiteY1" fmla="*/ 73385 h 130547"/>
                <a:gd name="connsiteX2" fmla="*/ 985076 w 3339941"/>
                <a:gd name="connsiteY2" fmla="*/ 63193 h 130547"/>
                <a:gd name="connsiteX3" fmla="*/ 1184339 w 3339941"/>
                <a:gd name="connsiteY3" fmla="*/ 89291 h 130547"/>
                <a:gd name="connsiteX4" fmla="*/ 1785843 w 3339941"/>
                <a:gd name="connsiteY4" fmla="*/ 129963 h 130547"/>
                <a:gd name="connsiteX5" fmla="*/ 2161889 w 3339941"/>
                <a:gd name="connsiteY5" fmla="*/ 105008 h 130547"/>
                <a:gd name="connsiteX6" fmla="*/ 3339941 w 3339941"/>
                <a:gd name="connsiteY6" fmla="*/ 22426 h 13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7">
                  <a:moveTo>
                    <a:pt x="0" y="69289"/>
                  </a:moveTo>
                  <a:cubicBezTo>
                    <a:pt x="262985" y="95006"/>
                    <a:pt x="528923" y="96340"/>
                    <a:pt x="792194" y="73385"/>
                  </a:cubicBezTo>
                  <a:cubicBezTo>
                    <a:pt x="856297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3" y="129963"/>
                  </a:cubicBezTo>
                  <a:cubicBezTo>
                    <a:pt x="1911573" y="127772"/>
                    <a:pt x="2037207" y="119390"/>
                    <a:pt x="2161889" y="105008"/>
                  </a:cubicBezTo>
                  <a:cubicBezTo>
                    <a:pt x="2554700" y="59669"/>
                    <a:pt x="2951226" y="-45964"/>
                    <a:pt x="3339941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D7CD31D-AB25-40E2-A197-188DCA5A5001}"/>
                </a:ext>
              </a:extLst>
            </p:cNvPr>
            <p:cNvSpPr/>
            <p:nvPr/>
          </p:nvSpPr>
          <p:spPr>
            <a:xfrm>
              <a:off x="-5491960" y="424208"/>
              <a:ext cx="4458841" cy="141507"/>
            </a:xfrm>
            <a:custGeom>
              <a:avLst/>
              <a:gdLst>
                <a:gd name="connsiteX0" fmla="*/ 0 w 3344131"/>
                <a:gd name="connsiteY0" fmla="*/ 98774 h 106130"/>
                <a:gd name="connsiteX1" fmla="*/ 778478 w 3344131"/>
                <a:gd name="connsiteY1" fmla="*/ 76105 h 106130"/>
                <a:gd name="connsiteX2" fmla="*/ 1105090 w 3344131"/>
                <a:gd name="connsiteY2" fmla="*/ 28861 h 106130"/>
                <a:gd name="connsiteX3" fmla="*/ 1453991 w 3344131"/>
                <a:gd name="connsiteY3" fmla="*/ 53149 h 106130"/>
                <a:gd name="connsiteX4" fmla="*/ 1777841 w 3344131"/>
                <a:gd name="connsiteY4" fmla="*/ 66008 h 106130"/>
                <a:gd name="connsiteX5" fmla="*/ 3344132 w 3344131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1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0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9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BABB565-F934-4C98-BA8A-7C85AFAF9B4E}"/>
                </a:ext>
              </a:extLst>
            </p:cNvPr>
            <p:cNvSpPr/>
            <p:nvPr/>
          </p:nvSpPr>
          <p:spPr>
            <a:xfrm>
              <a:off x="-5492595" y="220627"/>
              <a:ext cx="4461383" cy="172013"/>
            </a:xfrm>
            <a:custGeom>
              <a:avLst/>
              <a:gdLst>
                <a:gd name="connsiteX0" fmla="*/ 0 w 3346037"/>
                <a:gd name="connsiteY0" fmla="*/ 84391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3 w 3346037"/>
                <a:gd name="connsiteY5" fmla="*/ 43053 h 129010"/>
                <a:gd name="connsiteX6" fmla="*/ 3346037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1"/>
                  </a:moveTo>
                  <a:cubicBezTo>
                    <a:pt x="250317" y="176975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5"/>
                    <a:pt x="1528191" y="57245"/>
                    <a:pt x="1644015" y="40481"/>
                  </a:cubicBezTo>
                  <a:cubicBezTo>
                    <a:pt x="1824609" y="14288"/>
                    <a:pt x="2008346" y="6382"/>
                    <a:pt x="2190845" y="17050"/>
                  </a:cubicBezTo>
                  <a:cubicBezTo>
                    <a:pt x="2301907" y="23527"/>
                    <a:pt x="2412301" y="36957"/>
                    <a:pt x="2523363" y="43053"/>
                  </a:cubicBezTo>
                  <a:cubicBezTo>
                    <a:pt x="2797874" y="58198"/>
                    <a:pt x="3072861" y="29051"/>
                    <a:pt x="3346037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1C00C504-7657-4878-9A14-7CA0C2D8659E}"/>
                </a:ext>
              </a:extLst>
            </p:cNvPr>
            <p:cNvSpPr/>
            <p:nvPr/>
          </p:nvSpPr>
          <p:spPr>
            <a:xfrm>
              <a:off x="-5492595" y="69243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1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C08A222-3160-4EB7-8131-266E65D5C6C4}"/>
                </a:ext>
              </a:extLst>
            </p:cNvPr>
            <p:cNvSpPr/>
            <p:nvPr/>
          </p:nvSpPr>
          <p:spPr>
            <a:xfrm>
              <a:off x="-3116498" y="-2094"/>
              <a:ext cx="2676687" cy="6970871"/>
            </a:xfrm>
            <a:prstGeom prst="rect">
              <a:avLst/>
            </a:prstGeom>
            <a:solidFill>
              <a:srgbClr val="F9F2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9102FC97-3D60-4D15-9234-1C21407AF67F}"/>
                </a:ext>
              </a:extLst>
            </p:cNvPr>
            <p:cNvSpPr/>
            <p:nvPr/>
          </p:nvSpPr>
          <p:spPr>
            <a:xfrm>
              <a:off x="-6852173" y="110775"/>
              <a:ext cx="2676687" cy="6858001"/>
            </a:xfrm>
            <a:prstGeom prst="rect">
              <a:avLst/>
            </a:prstGeom>
            <a:solidFill>
              <a:srgbClr val="F9F2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B59BED3-9B84-445C-B465-96D4A8096439}"/>
              </a:ext>
            </a:extLst>
          </p:cNvPr>
          <p:cNvSpPr/>
          <p:nvPr/>
        </p:nvSpPr>
        <p:spPr>
          <a:xfrm>
            <a:off x="1620919" y="2788"/>
            <a:ext cx="4808376" cy="2186470"/>
          </a:xfrm>
          <a:custGeom>
            <a:avLst/>
            <a:gdLst>
              <a:gd name="connsiteX0" fmla="*/ 4808206 w 4808376"/>
              <a:gd name="connsiteY0" fmla="*/ 0 h 2186470"/>
              <a:gd name="connsiteX1" fmla="*/ 0 w 4808376"/>
              <a:gd name="connsiteY1" fmla="*/ 0 h 2186470"/>
              <a:gd name="connsiteX2" fmla="*/ 606065 w 4808376"/>
              <a:gd name="connsiteY2" fmla="*/ 1451082 h 2186470"/>
              <a:gd name="connsiteX3" fmla="*/ 2404230 w 4808376"/>
              <a:gd name="connsiteY3" fmla="*/ 2186067 h 2186470"/>
              <a:gd name="connsiteX4" fmla="*/ 3991838 w 4808376"/>
              <a:gd name="connsiteY4" fmla="*/ 1674949 h 2186470"/>
              <a:gd name="connsiteX5" fmla="*/ 4808206 w 4808376"/>
              <a:gd name="connsiteY5" fmla="*/ 0 h 2186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8376" h="2186470">
                <a:moveTo>
                  <a:pt x="4808206" y="0"/>
                </a:moveTo>
                <a:lnTo>
                  <a:pt x="0" y="0"/>
                </a:lnTo>
                <a:cubicBezTo>
                  <a:pt x="1141" y="177978"/>
                  <a:pt x="28776" y="860483"/>
                  <a:pt x="606065" y="1451082"/>
                </a:cubicBezTo>
                <a:cubicBezTo>
                  <a:pt x="1300865" y="2161982"/>
                  <a:pt x="2249450" y="2184672"/>
                  <a:pt x="2404230" y="2186067"/>
                </a:cubicBezTo>
                <a:cubicBezTo>
                  <a:pt x="2595138" y="2189490"/>
                  <a:pt x="3341405" y="2182771"/>
                  <a:pt x="3991838" y="1674949"/>
                </a:cubicBezTo>
                <a:cubicBezTo>
                  <a:pt x="4807319" y="1038081"/>
                  <a:pt x="4810234" y="129934"/>
                  <a:pt x="4808206" y="0"/>
                </a:cubicBezTo>
                <a:close/>
              </a:path>
            </a:pathLst>
          </a:custGeom>
          <a:solidFill>
            <a:srgbClr val="E1CCA0"/>
          </a:solidFill>
          <a:ln w="126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2D89163-0CE2-4453-818D-352D5CA1FCEA}"/>
              </a:ext>
            </a:extLst>
          </p:cNvPr>
          <p:cNvSpPr/>
          <p:nvPr/>
        </p:nvSpPr>
        <p:spPr>
          <a:xfrm>
            <a:off x="6948989" y="4426135"/>
            <a:ext cx="5203713" cy="2374566"/>
          </a:xfrm>
          <a:custGeom>
            <a:avLst/>
            <a:gdLst>
              <a:gd name="connsiteX0" fmla="*/ 0 w 5203713"/>
              <a:gd name="connsiteY0" fmla="*/ 2374566 h 2374566"/>
              <a:gd name="connsiteX1" fmla="*/ 325913 w 5203713"/>
              <a:gd name="connsiteY1" fmla="*/ 1760896 h 2374566"/>
              <a:gd name="connsiteX2" fmla="*/ 1173846 w 5203713"/>
              <a:gd name="connsiteY2" fmla="*/ 870243 h 2374566"/>
              <a:gd name="connsiteX3" fmla="*/ 3078875 w 5203713"/>
              <a:gd name="connsiteY3" fmla="*/ 155161 h 2374566"/>
              <a:gd name="connsiteX4" fmla="*/ 5203714 w 5203713"/>
              <a:gd name="connsiteY4" fmla="*/ 0 h 237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3713" h="2374566">
                <a:moveTo>
                  <a:pt x="0" y="2374566"/>
                </a:moveTo>
                <a:cubicBezTo>
                  <a:pt x="66805" y="2158559"/>
                  <a:pt x="189894" y="1955861"/>
                  <a:pt x="325913" y="1760896"/>
                </a:cubicBezTo>
                <a:cubicBezTo>
                  <a:pt x="553711" y="1434349"/>
                  <a:pt x="823847" y="1121619"/>
                  <a:pt x="1173846" y="870243"/>
                </a:cubicBezTo>
                <a:cubicBezTo>
                  <a:pt x="1699288" y="492990"/>
                  <a:pt x="2382299" y="272038"/>
                  <a:pt x="3078875" y="155161"/>
                </a:cubicBezTo>
                <a:cubicBezTo>
                  <a:pt x="3775449" y="38283"/>
                  <a:pt x="4491800" y="18888"/>
                  <a:pt x="5203714" y="0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A44C843-0946-4C89-91C4-9604BADE505C}"/>
              </a:ext>
            </a:extLst>
          </p:cNvPr>
          <p:cNvSpPr/>
          <p:nvPr/>
        </p:nvSpPr>
        <p:spPr>
          <a:xfrm>
            <a:off x="7095403" y="4571535"/>
            <a:ext cx="5057299" cy="2253885"/>
          </a:xfrm>
          <a:custGeom>
            <a:avLst/>
            <a:gdLst>
              <a:gd name="connsiteX0" fmla="*/ 0 w 5057299"/>
              <a:gd name="connsiteY0" fmla="*/ 2253886 h 2253885"/>
              <a:gd name="connsiteX1" fmla="*/ 411227 w 5057299"/>
              <a:gd name="connsiteY1" fmla="*/ 1738839 h 2253885"/>
              <a:gd name="connsiteX2" fmla="*/ 736126 w 5057299"/>
              <a:gd name="connsiteY2" fmla="*/ 1392643 h 2253885"/>
              <a:gd name="connsiteX3" fmla="*/ 1189565 w 5057299"/>
              <a:gd name="connsiteY3" fmla="*/ 1083463 h 2253885"/>
              <a:gd name="connsiteX4" fmla="*/ 1826687 w 5057299"/>
              <a:gd name="connsiteY4" fmla="*/ 696448 h 2253885"/>
              <a:gd name="connsiteX5" fmla="*/ 2314987 w 5057299"/>
              <a:gd name="connsiteY5" fmla="*/ 422002 h 2253885"/>
              <a:gd name="connsiteX6" fmla="*/ 5057300 w 5057299"/>
              <a:gd name="connsiteY6" fmla="*/ 0 h 225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299" h="2253885">
                <a:moveTo>
                  <a:pt x="0" y="2253886"/>
                </a:moveTo>
                <a:cubicBezTo>
                  <a:pt x="133610" y="2080471"/>
                  <a:pt x="270770" y="1908831"/>
                  <a:pt x="411227" y="1738839"/>
                </a:cubicBezTo>
                <a:cubicBezTo>
                  <a:pt x="510737" y="1618539"/>
                  <a:pt x="612657" y="1498492"/>
                  <a:pt x="736126" y="1392643"/>
                </a:cubicBezTo>
                <a:cubicBezTo>
                  <a:pt x="871638" y="1276653"/>
                  <a:pt x="1030982" y="1179804"/>
                  <a:pt x="1189565" y="1083463"/>
                </a:cubicBezTo>
                <a:cubicBezTo>
                  <a:pt x="1401897" y="954416"/>
                  <a:pt x="1614355" y="825368"/>
                  <a:pt x="1826687" y="696448"/>
                </a:cubicBezTo>
                <a:cubicBezTo>
                  <a:pt x="1985144" y="600234"/>
                  <a:pt x="2143854" y="503765"/>
                  <a:pt x="2314987" y="422002"/>
                </a:cubicBezTo>
                <a:cubicBezTo>
                  <a:pt x="3120580" y="36762"/>
                  <a:pt x="4113912" y="8873"/>
                  <a:pt x="5057300" y="0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922FF7E-59C7-491A-950F-CC8417279FAB}"/>
              </a:ext>
            </a:extLst>
          </p:cNvPr>
          <p:cNvSpPr/>
          <p:nvPr/>
        </p:nvSpPr>
        <p:spPr>
          <a:xfrm>
            <a:off x="7501558" y="4782489"/>
            <a:ext cx="4662172" cy="2046227"/>
          </a:xfrm>
          <a:custGeom>
            <a:avLst/>
            <a:gdLst>
              <a:gd name="connsiteX0" fmla="*/ 0 w 4662172"/>
              <a:gd name="connsiteY0" fmla="*/ 2046227 h 2046227"/>
              <a:gd name="connsiteX1" fmla="*/ 747788 w 4662172"/>
              <a:gd name="connsiteY1" fmla="*/ 1321637 h 2046227"/>
              <a:gd name="connsiteX2" fmla="*/ 1879295 w 4662172"/>
              <a:gd name="connsiteY2" fmla="*/ 529608 h 2046227"/>
              <a:gd name="connsiteX3" fmla="*/ 3253557 w 4662172"/>
              <a:gd name="connsiteY3" fmla="*/ 44604 h 2046227"/>
              <a:gd name="connsiteX4" fmla="*/ 4662173 w 4662172"/>
              <a:gd name="connsiteY4" fmla="*/ 26223 h 204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62172" h="2046227">
                <a:moveTo>
                  <a:pt x="0" y="2046227"/>
                </a:moveTo>
                <a:cubicBezTo>
                  <a:pt x="198134" y="1776218"/>
                  <a:pt x="470933" y="1544997"/>
                  <a:pt x="747788" y="1321637"/>
                </a:cubicBezTo>
                <a:cubicBezTo>
                  <a:pt x="1100703" y="1036922"/>
                  <a:pt x="1466293" y="759307"/>
                  <a:pt x="1879295" y="529608"/>
                </a:cubicBezTo>
                <a:cubicBezTo>
                  <a:pt x="2292296" y="299909"/>
                  <a:pt x="2756257" y="118762"/>
                  <a:pt x="3253557" y="44604"/>
                </a:cubicBezTo>
                <a:cubicBezTo>
                  <a:pt x="3716251" y="-24356"/>
                  <a:pt x="4192253" y="870"/>
                  <a:pt x="4662173" y="26223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C7BC8C-2E98-411F-BB56-B28A6F5F8738}"/>
              </a:ext>
            </a:extLst>
          </p:cNvPr>
          <p:cNvSpPr/>
          <p:nvPr/>
        </p:nvSpPr>
        <p:spPr>
          <a:xfrm>
            <a:off x="8025986" y="5137415"/>
            <a:ext cx="4124941" cy="1700175"/>
          </a:xfrm>
          <a:custGeom>
            <a:avLst/>
            <a:gdLst>
              <a:gd name="connsiteX0" fmla="*/ 0 w 4124941"/>
              <a:gd name="connsiteY0" fmla="*/ 1700176 h 1700175"/>
              <a:gd name="connsiteX1" fmla="*/ 497174 w 4124941"/>
              <a:gd name="connsiteY1" fmla="*/ 1174861 h 1700175"/>
              <a:gd name="connsiteX2" fmla="*/ 978121 w 4124941"/>
              <a:gd name="connsiteY2" fmla="*/ 784931 h 1700175"/>
              <a:gd name="connsiteX3" fmla="*/ 1887915 w 4124941"/>
              <a:gd name="connsiteY3" fmla="*/ 243389 h 1700175"/>
              <a:gd name="connsiteX4" fmla="*/ 2474712 w 4124941"/>
              <a:gd name="connsiteY4" fmla="*/ 124357 h 1700175"/>
              <a:gd name="connsiteX5" fmla="*/ 4124942 w 4124941"/>
              <a:gd name="connsiteY5" fmla="*/ 0 h 17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4941" h="1700175">
                <a:moveTo>
                  <a:pt x="0" y="1700176"/>
                </a:moveTo>
                <a:cubicBezTo>
                  <a:pt x="114976" y="1500394"/>
                  <a:pt x="305885" y="1334585"/>
                  <a:pt x="497174" y="1174861"/>
                </a:cubicBezTo>
                <a:cubicBezTo>
                  <a:pt x="655123" y="1043151"/>
                  <a:pt x="815481" y="913090"/>
                  <a:pt x="978121" y="784931"/>
                </a:cubicBezTo>
                <a:cubicBezTo>
                  <a:pt x="1248511" y="571838"/>
                  <a:pt x="1534240" y="359126"/>
                  <a:pt x="1887915" y="243389"/>
                </a:cubicBezTo>
                <a:cubicBezTo>
                  <a:pt x="2074767" y="182162"/>
                  <a:pt x="2274930" y="150217"/>
                  <a:pt x="2474712" y="124357"/>
                </a:cubicBezTo>
                <a:cubicBezTo>
                  <a:pt x="3020182" y="53749"/>
                  <a:pt x="3573132" y="26875"/>
                  <a:pt x="4124942" y="0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73A839B-9231-44D9-820A-227F19BD9F48}"/>
              </a:ext>
            </a:extLst>
          </p:cNvPr>
          <p:cNvSpPr/>
          <p:nvPr/>
        </p:nvSpPr>
        <p:spPr>
          <a:xfrm>
            <a:off x="8532160" y="5381311"/>
            <a:ext cx="3618514" cy="1444490"/>
          </a:xfrm>
          <a:custGeom>
            <a:avLst/>
            <a:gdLst>
              <a:gd name="connsiteX0" fmla="*/ 0 w 3618514"/>
              <a:gd name="connsiteY0" fmla="*/ 1444490 h 1444490"/>
              <a:gd name="connsiteX1" fmla="*/ 1054814 w 3618514"/>
              <a:gd name="connsiteY1" fmla="*/ 544710 h 1444490"/>
              <a:gd name="connsiteX2" fmla="*/ 1305429 w 3618514"/>
              <a:gd name="connsiteY2" fmla="*/ 384859 h 1444490"/>
              <a:gd name="connsiteX3" fmla="*/ 1806912 w 3618514"/>
              <a:gd name="connsiteY3" fmla="*/ 233121 h 1444490"/>
              <a:gd name="connsiteX4" fmla="*/ 3618514 w 3618514"/>
              <a:gd name="connsiteY4" fmla="*/ 0 h 144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8514" h="1444490">
                <a:moveTo>
                  <a:pt x="0" y="1444490"/>
                </a:moveTo>
                <a:cubicBezTo>
                  <a:pt x="321223" y="1123774"/>
                  <a:pt x="674264" y="822706"/>
                  <a:pt x="1054814" y="544710"/>
                </a:cubicBezTo>
                <a:cubicBezTo>
                  <a:pt x="1133788" y="487032"/>
                  <a:pt x="1214412" y="430114"/>
                  <a:pt x="1305429" y="384859"/>
                </a:cubicBezTo>
                <a:cubicBezTo>
                  <a:pt x="1457421" y="309307"/>
                  <a:pt x="1632863" y="268869"/>
                  <a:pt x="1806912" y="233121"/>
                </a:cubicBezTo>
                <a:cubicBezTo>
                  <a:pt x="2399793" y="111300"/>
                  <a:pt x="3007126" y="33212"/>
                  <a:pt x="3618514" y="0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C62FA49-FF71-4AC3-91BC-FF0EA699E67B}"/>
              </a:ext>
            </a:extLst>
          </p:cNvPr>
          <p:cNvSpPr/>
          <p:nvPr/>
        </p:nvSpPr>
        <p:spPr>
          <a:xfrm>
            <a:off x="9142662" y="5772889"/>
            <a:ext cx="2999012" cy="1054179"/>
          </a:xfrm>
          <a:custGeom>
            <a:avLst/>
            <a:gdLst>
              <a:gd name="connsiteX0" fmla="*/ 0 w 2999012"/>
              <a:gd name="connsiteY0" fmla="*/ 1054180 h 1054179"/>
              <a:gd name="connsiteX1" fmla="*/ 609867 w 2999012"/>
              <a:gd name="connsiteY1" fmla="*/ 516568 h 1054179"/>
              <a:gd name="connsiteX2" fmla="*/ 1369445 w 2999012"/>
              <a:gd name="connsiteY2" fmla="*/ 127272 h 1054179"/>
              <a:gd name="connsiteX3" fmla="*/ 1847350 w 2999012"/>
              <a:gd name="connsiteY3" fmla="*/ 72003 h 1054179"/>
              <a:gd name="connsiteX4" fmla="*/ 2999013 w 2999012"/>
              <a:gd name="connsiteY4" fmla="*/ 0 h 105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9012" h="1054179">
                <a:moveTo>
                  <a:pt x="0" y="1054180"/>
                </a:moveTo>
                <a:cubicBezTo>
                  <a:pt x="210811" y="880384"/>
                  <a:pt x="395508" y="687702"/>
                  <a:pt x="609867" y="516568"/>
                </a:cubicBezTo>
                <a:cubicBezTo>
                  <a:pt x="824227" y="345435"/>
                  <a:pt x="1075476" y="193571"/>
                  <a:pt x="1369445" y="127272"/>
                </a:cubicBezTo>
                <a:cubicBezTo>
                  <a:pt x="1524479" y="92285"/>
                  <a:pt x="1686612" y="82017"/>
                  <a:pt x="1847350" y="72003"/>
                </a:cubicBezTo>
                <a:cubicBezTo>
                  <a:pt x="2231195" y="48044"/>
                  <a:pt x="2615167" y="23959"/>
                  <a:pt x="2999013" y="0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DD90CE3-CBE3-47DB-A49D-F605F732B225}"/>
              </a:ext>
            </a:extLst>
          </p:cNvPr>
          <p:cNvSpPr/>
          <p:nvPr/>
        </p:nvSpPr>
        <p:spPr>
          <a:xfrm>
            <a:off x="9764445" y="6022743"/>
            <a:ext cx="2398145" cy="818523"/>
          </a:xfrm>
          <a:custGeom>
            <a:avLst/>
            <a:gdLst>
              <a:gd name="connsiteX0" fmla="*/ 0 w 2398145"/>
              <a:gd name="connsiteY0" fmla="*/ 818523 h 818523"/>
              <a:gd name="connsiteX1" fmla="*/ 1040616 w 2398145"/>
              <a:gd name="connsiteY1" fmla="*/ 162133 h 818523"/>
              <a:gd name="connsiteX2" fmla="*/ 2398146 w 2398145"/>
              <a:gd name="connsiteY2" fmla="*/ 0 h 81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98145" h="818523">
                <a:moveTo>
                  <a:pt x="0" y="818523"/>
                </a:moveTo>
                <a:cubicBezTo>
                  <a:pt x="186598" y="489821"/>
                  <a:pt x="603656" y="271658"/>
                  <a:pt x="1040616" y="162133"/>
                </a:cubicBezTo>
                <a:cubicBezTo>
                  <a:pt x="1477576" y="52608"/>
                  <a:pt x="1941664" y="35368"/>
                  <a:pt x="2398146" y="0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3BE6C96-3C6B-4A44-B4C9-B06B30DB0276}"/>
              </a:ext>
            </a:extLst>
          </p:cNvPr>
          <p:cNvSpPr/>
          <p:nvPr/>
        </p:nvSpPr>
        <p:spPr>
          <a:xfrm>
            <a:off x="10400553" y="6254090"/>
            <a:ext cx="1767614" cy="588951"/>
          </a:xfrm>
          <a:custGeom>
            <a:avLst/>
            <a:gdLst>
              <a:gd name="connsiteX0" fmla="*/ 0 w 1767614"/>
              <a:gd name="connsiteY0" fmla="*/ 588952 h 588951"/>
              <a:gd name="connsiteX1" fmla="*/ 627108 w 1767614"/>
              <a:gd name="connsiteY1" fmla="*/ 242502 h 588951"/>
              <a:gd name="connsiteX2" fmla="*/ 953909 w 1767614"/>
              <a:gd name="connsiteY2" fmla="*/ 105976 h 588951"/>
              <a:gd name="connsiteX3" fmla="*/ 1767615 w 1767614"/>
              <a:gd name="connsiteY3" fmla="*/ 0 h 588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7614" h="588951">
                <a:moveTo>
                  <a:pt x="0" y="588952"/>
                </a:moveTo>
                <a:cubicBezTo>
                  <a:pt x="185458" y="450270"/>
                  <a:pt x="407297" y="345816"/>
                  <a:pt x="627108" y="242502"/>
                </a:cubicBezTo>
                <a:cubicBezTo>
                  <a:pt x="733084" y="192683"/>
                  <a:pt x="839566" y="142738"/>
                  <a:pt x="953909" y="105976"/>
                </a:cubicBezTo>
                <a:cubicBezTo>
                  <a:pt x="1209594" y="23705"/>
                  <a:pt x="1491647" y="11409"/>
                  <a:pt x="1767615" y="0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4E2A9C1-A900-42FD-B62C-B4734ACBCD5A}"/>
              </a:ext>
            </a:extLst>
          </p:cNvPr>
          <p:cNvSpPr/>
          <p:nvPr/>
        </p:nvSpPr>
        <p:spPr>
          <a:xfrm>
            <a:off x="11227062" y="6548368"/>
            <a:ext cx="958598" cy="285799"/>
          </a:xfrm>
          <a:custGeom>
            <a:avLst/>
            <a:gdLst>
              <a:gd name="connsiteX0" fmla="*/ 0 w 958598"/>
              <a:gd name="connsiteY0" fmla="*/ 285800 h 285799"/>
              <a:gd name="connsiteX1" fmla="*/ 958599 w 958598"/>
              <a:gd name="connsiteY1" fmla="*/ 2860 h 28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8598" h="285799">
                <a:moveTo>
                  <a:pt x="0" y="285800"/>
                </a:moveTo>
                <a:cubicBezTo>
                  <a:pt x="245798" y="87412"/>
                  <a:pt x="607079" y="-19197"/>
                  <a:pt x="958599" y="2860"/>
                </a:cubicBezTo>
              </a:path>
            </a:pathLst>
          </a:custGeom>
          <a:noFill/>
          <a:ln w="16475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81D3302-523E-4D24-884A-DB6167DE6557}"/>
              </a:ext>
            </a:extLst>
          </p:cNvPr>
          <p:cNvSpPr/>
          <p:nvPr/>
        </p:nvSpPr>
        <p:spPr>
          <a:xfrm>
            <a:off x="3318179" y="6207574"/>
            <a:ext cx="1413852" cy="642945"/>
          </a:xfrm>
          <a:custGeom>
            <a:avLst/>
            <a:gdLst>
              <a:gd name="connsiteX0" fmla="*/ 1413813 w 1413852"/>
              <a:gd name="connsiteY0" fmla="*/ 642946 h 642945"/>
              <a:gd name="connsiteX1" fmla="*/ 0 w 1413852"/>
              <a:gd name="connsiteY1" fmla="*/ 642946 h 642945"/>
              <a:gd name="connsiteX2" fmla="*/ 178232 w 1413852"/>
              <a:gd name="connsiteY2" fmla="*/ 216254 h 642945"/>
              <a:gd name="connsiteX3" fmla="*/ 706970 w 1413852"/>
              <a:gd name="connsiteY3" fmla="*/ 120 h 642945"/>
              <a:gd name="connsiteX4" fmla="*/ 1173719 w 1413852"/>
              <a:gd name="connsiteY4" fmla="*/ 150336 h 642945"/>
              <a:gd name="connsiteX5" fmla="*/ 1413813 w 1413852"/>
              <a:gd name="connsiteY5" fmla="*/ 642946 h 64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3852" h="642945">
                <a:moveTo>
                  <a:pt x="1413813" y="642946"/>
                </a:moveTo>
                <a:lnTo>
                  <a:pt x="0" y="642946"/>
                </a:lnTo>
                <a:cubicBezTo>
                  <a:pt x="380" y="590592"/>
                  <a:pt x="8493" y="389923"/>
                  <a:pt x="178232" y="216254"/>
                </a:cubicBezTo>
                <a:cubicBezTo>
                  <a:pt x="382451" y="7218"/>
                  <a:pt x="661461" y="500"/>
                  <a:pt x="706970" y="120"/>
                </a:cubicBezTo>
                <a:cubicBezTo>
                  <a:pt x="763127" y="-895"/>
                  <a:pt x="982557" y="1134"/>
                  <a:pt x="1173719" y="150336"/>
                </a:cubicBezTo>
                <a:cubicBezTo>
                  <a:pt x="1413559" y="337696"/>
                  <a:pt x="1414320" y="604663"/>
                  <a:pt x="1413813" y="642946"/>
                </a:cubicBezTo>
                <a:close/>
              </a:path>
            </a:pathLst>
          </a:custGeom>
          <a:solidFill>
            <a:srgbClr val="E1CCA0"/>
          </a:solidFill>
          <a:ln w="126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D5F39E8-AF0F-4E16-BD56-D9A8AB92E0F7}"/>
              </a:ext>
            </a:extLst>
          </p:cNvPr>
          <p:cNvSpPr txBox="1"/>
          <p:nvPr/>
        </p:nvSpPr>
        <p:spPr>
          <a:xfrm>
            <a:off x="2358162" y="3264256"/>
            <a:ext cx="525146" cy="230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98" spc="1497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01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233BB9A-0D73-41ED-B363-C1FC66D0BA2F}"/>
              </a:ext>
            </a:extLst>
          </p:cNvPr>
          <p:cNvSpPr txBox="1"/>
          <p:nvPr/>
        </p:nvSpPr>
        <p:spPr>
          <a:xfrm>
            <a:off x="2358162" y="3955942"/>
            <a:ext cx="525146" cy="230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98" spc="1497" baseline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7FCC78-BB47-424D-A922-B4699A04ACF9}"/>
              </a:ext>
            </a:extLst>
          </p:cNvPr>
          <p:cNvSpPr txBox="1"/>
          <p:nvPr/>
        </p:nvSpPr>
        <p:spPr>
          <a:xfrm>
            <a:off x="2358162" y="4724203"/>
            <a:ext cx="525146" cy="230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98" spc="1497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26C1A33-32BB-4E6A-9240-E0BFA77DB4A3}"/>
              </a:ext>
            </a:extLst>
          </p:cNvPr>
          <p:cNvSpPr txBox="1"/>
          <p:nvPr/>
        </p:nvSpPr>
        <p:spPr>
          <a:xfrm>
            <a:off x="2358162" y="5362637"/>
            <a:ext cx="525146" cy="230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98" spc="1497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04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CE837EE-5AD2-48BF-9352-0D32A46216A9}"/>
              </a:ext>
            </a:extLst>
          </p:cNvPr>
          <p:cNvSpPr txBox="1"/>
          <p:nvPr/>
        </p:nvSpPr>
        <p:spPr>
          <a:xfrm>
            <a:off x="7285532" y="1187167"/>
            <a:ext cx="709681" cy="245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98" spc="1497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05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F551651-A026-4813-AEC8-5852331DA244}"/>
              </a:ext>
            </a:extLst>
          </p:cNvPr>
          <p:cNvSpPr txBox="1"/>
          <p:nvPr/>
        </p:nvSpPr>
        <p:spPr>
          <a:xfrm>
            <a:off x="7285532" y="1878852"/>
            <a:ext cx="709681" cy="245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98" spc="1497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06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63A85BC-D2CE-4E5D-985E-A6DE397B24EC}"/>
              </a:ext>
            </a:extLst>
          </p:cNvPr>
          <p:cNvSpPr txBox="1"/>
          <p:nvPr/>
        </p:nvSpPr>
        <p:spPr>
          <a:xfrm>
            <a:off x="7285539" y="2559456"/>
            <a:ext cx="709681" cy="245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98" spc="1497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07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8E0E68B-8B4B-465E-A711-51017DD8D56B}"/>
              </a:ext>
            </a:extLst>
          </p:cNvPr>
          <p:cNvSpPr txBox="1"/>
          <p:nvPr/>
        </p:nvSpPr>
        <p:spPr>
          <a:xfrm>
            <a:off x="7285536" y="3225191"/>
            <a:ext cx="709681" cy="2459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98" spc="1497" baseline="0" dirty="0">
                <a:solidFill>
                  <a:srgbClr val="8A694F"/>
                </a:solidFill>
                <a:latin typeface="Arial"/>
                <a:cs typeface="Arial"/>
                <a:sym typeface="Arial"/>
                <a:rtl val="0"/>
              </a:rPr>
              <a:t>08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8926637-7C9F-42B9-A226-6FFF039FD8D9}"/>
              </a:ext>
            </a:extLst>
          </p:cNvPr>
          <p:cNvSpPr/>
          <p:nvPr/>
        </p:nvSpPr>
        <p:spPr>
          <a:xfrm>
            <a:off x="8532033" y="4627818"/>
            <a:ext cx="496919" cy="496919"/>
          </a:xfrm>
          <a:custGeom>
            <a:avLst/>
            <a:gdLst>
              <a:gd name="connsiteX0" fmla="*/ 496920 w 496919"/>
              <a:gd name="connsiteY0" fmla="*/ 248460 h 496919"/>
              <a:gd name="connsiteX1" fmla="*/ 248460 w 496919"/>
              <a:gd name="connsiteY1" fmla="*/ 496920 h 496919"/>
              <a:gd name="connsiteX2" fmla="*/ 0 w 496919"/>
              <a:gd name="connsiteY2" fmla="*/ 248460 h 496919"/>
              <a:gd name="connsiteX3" fmla="*/ 248460 w 496919"/>
              <a:gd name="connsiteY3" fmla="*/ 0 h 496919"/>
              <a:gd name="connsiteX4" fmla="*/ 496920 w 496919"/>
              <a:gd name="connsiteY4" fmla="*/ 248460 h 49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919" h="496919">
                <a:moveTo>
                  <a:pt x="496920" y="248460"/>
                </a:moveTo>
                <a:cubicBezTo>
                  <a:pt x="496920" y="385681"/>
                  <a:pt x="385680" y="496920"/>
                  <a:pt x="248460" y="496920"/>
                </a:cubicBezTo>
                <a:cubicBezTo>
                  <a:pt x="111240" y="496920"/>
                  <a:pt x="0" y="385681"/>
                  <a:pt x="0" y="248460"/>
                </a:cubicBezTo>
                <a:cubicBezTo>
                  <a:pt x="0" y="111240"/>
                  <a:pt x="111240" y="0"/>
                  <a:pt x="248460" y="0"/>
                </a:cubicBezTo>
                <a:cubicBezTo>
                  <a:pt x="385680" y="0"/>
                  <a:pt x="496920" y="111239"/>
                  <a:pt x="496920" y="248460"/>
                </a:cubicBezTo>
                <a:close/>
              </a:path>
            </a:pathLst>
          </a:custGeom>
          <a:solidFill>
            <a:srgbClr val="8A694F"/>
          </a:solidFill>
          <a:ln w="126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2599A14-C352-483E-AAAF-1220131E61FE}"/>
              </a:ext>
            </a:extLst>
          </p:cNvPr>
          <p:cNvSpPr txBox="1"/>
          <p:nvPr/>
        </p:nvSpPr>
        <p:spPr>
          <a:xfrm>
            <a:off x="2312152" y="2098219"/>
            <a:ext cx="3425905" cy="1145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ArchUp">
              <a:avLst>
                <a:gd name="adj" fmla="val 10771682"/>
              </a:avLst>
            </a:prstTxWarp>
            <a:spAutoFit/>
          </a:bodyPr>
          <a:lstStyle/>
          <a:p>
            <a:pPr algn="r"/>
            <a:r>
              <a:rPr lang="en-US" sz="3000" spc="140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286CE2CB-0B41-42BF-AA77-5314332CD809}"/>
              </a:ext>
            </a:extLst>
          </p:cNvPr>
          <p:cNvCxnSpPr/>
          <p:nvPr/>
        </p:nvCxnSpPr>
        <p:spPr>
          <a:xfrm flipH="1">
            <a:off x="1046001" y="0"/>
            <a:ext cx="14958" cy="6858000"/>
          </a:xfrm>
          <a:prstGeom prst="line">
            <a:avLst/>
          </a:prstGeom>
          <a:ln>
            <a:solidFill>
              <a:srgbClr val="8A69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BE52F61E-B19A-48B3-87BF-3E3DD97A62A9}"/>
              </a:ext>
            </a:extLst>
          </p:cNvPr>
          <p:cNvSpPr txBox="1"/>
          <p:nvPr/>
        </p:nvSpPr>
        <p:spPr>
          <a:xfrm>
            <a:off x="3119659" y="3157700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4F4CFB9-24D1-40AF-8A53-227A2E95119D}"/>
              </a:ext>
            </a:extLst>
          </p:cNvPr>
          <p:cNvSpPr txBox="1"/>
          <p:nvPr/>
        </p:nvSpPr>
        <p:spPr>
          <a:xfrm>
            <a:off x="3140580" y="3842440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DE79D78-6F65-49E4-9D21-CECB77F55DA9}"/>
              </a:ext>
            </a:extLst>
          </p:cNvPr>
          <p:cNvSpPr txBox="1"/>
          <p:nvPr/>
        </p:nvSpPr>
        <p:spPr>
          <a:xfrm>
            <a:off x="3140580" y="4518819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8B46AEE1-4FB1-4340-B716-7E78474D14A4}"/>
              </a:ext>
            </a:extLst>
          </p:cNvPr>
          <p:cNvSpPr txBox="1"/>
          <p:nvPr/>
        </p:nvSpPr>
        <p:spPr>
          <a:xfrm>
            <a:off x="3118657" y="5149166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5D6A06E5-D743-4043-AEB8-1D27C8BB459D}"/>
              </a:ext>
            </a:extLst>
          </p:cNvPr>
          <p:cNvSpPr txBox="1"/>
          <p:nvPr/>
        </p:nvSpPr>
        <p:spPr>
          <a:xfrm>
            <a:off x="7976777" y="979914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371D93D-46BB-4EBF-B5DF-429DBF27E7FC}"/>
              </a:ext>
            </a:extLst>
          </p:cNvPr>
          <p:cNvSpPr txBox="1"/>
          <p:nvPr/>
        </p:nvSpPr>
        <p:spPr>
          <a:xfrm>
            <a:off x="7997698" y="1664654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A45DCE30-0528-4F99-AC05-788CCBD6A8F3}"/>
              </a:ext>
            </a:extLst>
          </p:cNvPr>
          <p:cNvSpPr txBox="1"/>
          <p:nvPr/>
        </p:nvSpPr>
        <p:spPr>
          <a:xfrm>
            <a:off x="7997698" y="2341033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0C78C36-3953-4F58-9DA8-1CDA90AD6C9B}"/>
              </a:ext>
            </a:extLst>
          </p:cNvPr>
          <p:cNvSpPr txBox="1"/>
          <p:nvPr/>
        </p:nvSpPr>
        <p:spPr>
          <a:xfrm>
            <a:off x="7975775" y="2971380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426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E5A9F45-3969-4C39-8639-7350D2E8D1F2}"/>
              </a:ext>
            </a:extLst>
          </p:cNvPr>
          <p:cNvSpPr/>
          <p:nvPr/>
        </p:nvSpPr>
        <p:spPr>
          <a:xfrm>
            <a:off x="1396" y="0"/>
            <a:ext cx="12188952" cy="6858000"/>
          </a:xfrm>
          <a:custGeom>
            <a:avLst/>
            <a:gdLst>
              <a:gd name="connsiteX0" fmla="*/ 0 w 9141714"/>
              <a:gd name="connsiteY0" fmla="*/ 0 h 5143500"/>
              <a:gd name="connsiteX1" fmla="*/ 9141714 w 9141714"/>
              <a:gd name="connsiteY1" fmla="*/ 0 h 5143500"/>
              <a:gd name="connsiteX2" fmla="*/ 9141714 w 9141714"/>
              <a:gd name="connsiteY2" fmla="*/ 5143500 h 5143500"/>
              <a:gd name="connsiteX3" fmla="*/ 0 w 9141714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1714" h="5143500">
                <a:moveTo>
                  <a:pt x="0" y="0"/>
                </a:moveTo>
                <a:lnTo>
                  <a:pt x="9141714" y="0"/>
                </a:lnTo>
                <a:lnTo>
                  <a:pt x="9141714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F9F2D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45D6806-680C-45C9-84D1-00186D3CBA7A}"/>
              </a:ext>
            </a:extLst>
          </p:cNvPr>
          <p:cNvSpPr/>
          <p:nvPr/>
        </p:nvSpPr>
        <p:spPr>
          <a:xfrm>
            <a:off x="9354184" y="0"/>
            <a:ext cx="2846196" cy="6858000"/>
          </a:xfrm>
          <a:custGeom>
            <a:avLst/>
            <a:gdLst>
              <a:gd name="connsiteX0" fmla="*/ 0 w 2134647"/>
              <a:gd name="connsiteY0" fmla="*/ 0 h 5143500"/>
              <a:gd name="connsiteX1" fmla="*/ 2134648 w 2134647"/>
              <a:gd name="connsiteY1" fmla="*/ 0 h 5143500"/>
              <a:gd name="connsiteX2" fmla="*/ 2134648 w 2134647"/>
              <a:gd name="connsiteY2" fmla="*/ 5143500 h 5143500"/>
              <a:gd name="connsiteX3" fmla="*/ 0 w 2134647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647" h="5143500">
                <a:moveTo>
                  <a:pt x="0" y="0"/>
                </a:moveTo>
                <a:lnTo>
                  <a:pt x="2134648" y="0"/>
                </a:lnTo>
                <a:lnTo>
                  <a:pt x="2134648" y="5143500"/>
                </a:lnTo>
                <a:lnTo>
                  <a:pt x="0" y="5143500"/>
                </a:ln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DDE5154-1365-4262-A153-CF3DADB1ABEA}"/>
              </a:ext>
            </a:extLst>
          </p:cNvPr>
          <p:cNvSpPr/>
          <p:nvPr/>
        </p:nvSpPr>
        <p:spPr>
          <a:xfrm>
            <a:off x="5051297" y="1034796"/>
            <a:ext cx="3887977" cy="4684140"/>
          </a:xfrm>
          <a:custGeom>
            <a:avLst/>
            <a:gdLst>
              <a:gd name="connsiteX0" fmla="*/ 0 w 2915983"/>
              <a:gd name="connsiteY0" fmla="*/ 0 h 3513105"/>
              <a:gd name="connsiteX1" fmla="*/ 2915984 w 2915983"/>
              <a:gd name="connsiteY1" fmla="*/ 0 h 3513105"/>
              <a:gd name="connsiteX2" fmla="*/ 2915984 w 2915983"/>
              <a:gd name="connsiteY2" fmla="*/ 3513106 h 3513105"/>
              <a:gd name="connsiteX3" fmla="*/ 0 w 2915983"/>
              <a:gd name="connsiteY3" fmla="*/ 3513106 h 3513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5983" h="3513105">
                <a:moveTo>
                  <a:pt x="0" y="0"/>
                </a:moveTo>
                <a:lnTo>
                  <a:pt x="2915984" y="0"/>
                </a:lnTo>
                <a:lnTo>
                  <a:pt x="2915984" y="3513106"/>
                </a:lnTo>
                <a:lnTo>
                  <a:pt x="0" y="3513106"/>
                </a:lnTo>
                <a:close/>
              </a:path>
            </a:pathLst>
          </a:custGeom>
          <a:solidFill>
            <a:srgbClr val="FFFEE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702612-22DA-4966-A67F-D2D2471AB64C}"/>
              </a:ext>
            </a:extLst>
          </p:cNvPr>
          <p:cNvSpPr txBox="1"/>
          <p:nvPr/>
        </p:nvSpPr>
        <p:spPr>
          <a:xfrm>
            <a:off x="1776612" y="3203040"/>
            <a:ext cx="2973250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50" b="1" spc="1050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B6B7D23-FEB7-4A36-8828-FB97FD8F2EEB}"/>
              </a:ext>
            </a:extLst>
          </p:cNvPr>
          <p:cNvSpPr/>
          <p:nvPr/>
        </p:nvSpPr>
        <p:spPr>
          <a:xfrm>
            <a:off x="4079911" y="1142335"/>
            <a:ext cx="473800" cy="1041937"/>
          </a:xfrm>
          <a:custGeom>
            <a:avLst/>
            <a:gdLst>
              <a:gd name="connsiteX0" fmla="*/ 355350 w 355350"/>
              <a:gd name="connsiteY0" fmla="*/ 22 h 781453"/>
              <a:gd name="connsiteX1" fmla="*/ 355350 w 355350"/>
              <a:gd name="connsiteY1" fmla="*/ 781453 h 781453"/>
              <a:gd name="connsiteX2" fmla="*/ 119511 w 355350"/>
              <a:gd name="connsiteY2" fmla="*/ 682965 h 781453"/>
              <a:gd name="connsiteX3" fmla="*/ 68 w 355350"/>
              <a:gd name="connsiteY3" fmla="*/ 390738 h 781453"/>
              <a:gd name="connsiteX4" fmla="*/ 83126 w 355350"/>
              <a:gd name="connsiteY4" fmla="*/ 132706 h 781453"/>
              <a:gd name="connsiteX5" fmla="*/ 355350 w 355350"/>
              <a:gd name="connsiteY5" fmla="*/ 22 h 78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350" h="781453">
                <a:moveTo>
                  <a:pt x="355350" y="22"/>
                </a:moveTo>
                <a:lnTo>
                  <a:pt x="355350" y="781453"/>
                </a:lnTo>
                <a:cubicBezTo>
                  <a:pt x="326394" y="781263"/>
                  <a:pt x="215523" y="776786"/>
                  <a:pt x="119511" y="682965"/>
                </a:cubicBezTo>
                <a:cubicBezTo>
                  <a:pt x="3973" y="570094"/>
                  <a:pt x="258" y="415884"/>
                  <a:pt x="68" y="390738"/>
                </a:cubicBezTo>
                <a:cubicBezTo>
                  <a:pt x="-504" y="359686"/>
                  <a:pt x="639" y="238433"/>
                  <a:pt x="83126" y="132706"/>
                </a:cubicBezTo>
                <a:cubicBezTo>
                  <a:pt x="186663" y="213"/>
                  <a:pt x="334205" y="-263"/>
                  <a:pt x="355350" y="22"/>
                </a:cubicBezTo>
                <a:close/>
              </a:path>
            </a:pathLst>
          </a:custGeom>
          <a:solidFill>
            <a:srgbClr val="8A694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D738B3-968E-446F-AD7E-49DA2A653F0F}"/>
              </a:ext>
            </a:extLst>
          </p:cNvPr>
          <p:cNvSpPr/>
          <p:nvPr/>
        </p:nvSpPr>
        <p:spPr>
          <a:xfrm>
            <a:off x="0" y="3933516"/>
            <a:ext cx="644136" cy="1416485"/>
          </a:xfrm>
          <a:custGeom>
            <a:avLst/>
            <a:gdLst>
              <a:gd name="connsiteX0" fmla="*/ 0 w 483102"/>
              <a:gd name="connsiteY0" fmla="*/ 41 h 1062364"/>
              <a:gd name="connsiteX1" fmla="*/ 0 w 483102"/>
              <a:gd name="connsiteY1" fmla="*/ 1062364 h 1062364"/>
              <a:gd name="connsiteX2" fmla="*/ 320612 w 483102"/>
              <a:gd name="connsiteY2" fmla="*/ 928443 h 1062364"/>
              <a:gd name="connsiteX3" fmla="*/ 483013 w 483102"/>
              <a:gd name="connsiteY3" fmla="*/ 531155 h 1062364"/>
              <a:gd name="connsiteX4" fmla="*/ 370142 w 483102"/>
              <a:gd name="connsiteY4" fmla="*/ 180445 h 1062364"/>
              <a:gd name="connsiteX5" fmla="*/ 0 w 483102"/>
              <a:gd name="connsiteY5" fmla="*/ 41 h 106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3102" h="1062364">
                <a:moveTo>
                  <a:pt x="0" y="41"/>
                </a:moveTo>
                <a:lnTo>
                  <a:pt x="0" y="1062364"/>
                </a:lnTo>
                <a:cubicBezTo>
                  <a:pt x="39338" y="1062079"/>
                  <a:pt x="190119" y="1055983"/>
                  <a:pt x="320612" y="928443"/>
                </a:cubicBezTo>
                <a:cubicBezTo>
                  <a:pt x="477679" y="774995"/>
                  <a:pt x="482727" y="565350"/>
                  <a:pt x="483013" y="531155"/>
                </a:cubicBezTo>
                <a:cubicBezTo>
                  <a:pt x="483775" y="488959"/>
                  <a:pt x="482251" y="324082"/>
                  <a:pt x="370142" y="180445"/>
                </a:cubicBezTo>
                <a:cubicBezTo>
                  <a:pt x="229362" y="232"/>
                  <a:pt x="28670" y="-435"/>
                  <a:pt x="0" y="41"/>
                </a:cubicBezTo>
                <a:close/>
              </a:path>
            </a:pathLst>
          </a:custGeom>
          <a:solidFill>
            <a:srgbClr val="E1CCA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3" name="Graphic 1">
            <a:extLst>
              <a:ext uri="{FF2B5EF4-FFF2-40B4-BE49-F238E27FC236}">
                <a16:creationId xmlns:a16="http://schemas.microsoft.com/office/drawing/2014/main" id="{97D443D8-1D57-44C3-89FE-2987322E33CB}"/>
              </a:ext>
            </a:extLst>
          </p:cNvPr>
          <p:cNvGrpSpPr/>
          <p:nvPr/>
        </p:nvGrpSpPr>
        <p:grpSpPr>
          <a:xfrm>
            <a:off x="10667" y="6603"/>
            <a:ext cx="2484120" cy="1479868"/>
            <a:chOff x="8000" y="4952"/>
            <a:chExt cx="1863090" cy="1109901"/>
          </a:xfrm>
          <a:noFill/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690668-14C3-4DCC-82B1-ADA06F8E3FFD}"/>
                </a:ext>
              </a:extLst>
            </p:cNvPr>
            <p:cNvSpPr/>
            <p:nvPr/>
          </p:nvSpPr>
          <p:spPr>
            <a:xfrm>
              <a:off x="19811" y="18669"/>
              <a:ext cx="1851279" cy="1096185"/>
            </a:xfrm>
            <a:custGeom>
              <a:avLst/>
              <a:gdLst>
                <a:gd name="connsiteX0" fmla="*/ 1851279 w 1851279"/>
                <a:gd name="connsiteY0" fmla="*/ 0 h 1096185"/>
                <a:gd name="connsiteX1" fmla="*/ 1017270 w 1851279"/>
                <a:gd name="connsiteY1" fmla="*/ 908971 h 1096185"/>
                <a:gd name="connsiteX2" fmla="*/ 517874 w 1851279"/>
                <a:gd name="connsiteY2" fmla="*/ 1086231 h 1096185"/>
                <a:gd name="connsiteX3" fmla="*/ 0 w 1851279"/>
                <a:gd name="connsiteY3" fmla="*/ 1007078 h 109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51279" h="1096185">
                  <a:moveTo>
                    <a:pt x="1851279" y="0"/>
                  </a:moveTo>
                  <a:cubicBezTo>
                    <a:pt x="1715452" y="398526"/>
                    <a:pt x="1387888" y="709136"/>
                    <a:pt x="1017270" y="908971"/>
                  </a:cubicBezTo>
                  <a:cubicBezTo>
                    <a:pt x="860965" y="993267"/>
                    <a:pt x="693706" y="1061276"/>
                    <a:pt x="517874" y="1086231"/>
                  </a:cubicBezTo>
                  <a:cubicBezTo>
                    <a:pt x="342043" y="1111187"/>
                    <a:pt x="156591" y="1090803"/>
                    <a:pt x="0" y="1007078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22C7C61-F996-4543-92C6-47BAEA2E1690}"/>
                </a:ext>
              </a:extLst>
            </p:cNvPr>
            <p:cNvSpPr/>
            <p:nvPr/>
          </p:nvSpPr>
          <p:spPr>
            <a:xfrm>
              <a:off x="15049" y="16859"/>
              <a:ext cx="1647158" cy="909665"/>
            </a:xfrm>
            <a:custGeom>
              <a:avLst/>
              <a:gdLst>
                <a:gd name="connsiteX0" fmla="*/ 1647158 w 1647158"/>
                <a:gd name="connsiteY0" fmla="*/ 0 h 909665"/>
                <a:gd name="connsiteX1" fmla="*/ 1510570 w 1647158"/>
                <a:gd name="connsiteY1" fmla="*/ 313182 h 909665"/>
                <a:gd name="connsiteX2" fmla="*/ 243459 w 1647158"/>
                <a:gd name="connsiteY2" fmla="*/ 906780 h 909665"/>
                <a:gd name="connsiteX3" fmla="*/ 0 w 1647158"/>
                <a:gd name="connsiteY3" fmla="*/ 841058 h 9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7158" h="909665">
                  <a:moveTo>
                    <a:pt x="1647158" y="0"/>
                  </a:moveTo>
                  <a:cubicBezTo>
                    <a:pt x="1636395" y="114776"/>
                    <a:pt x="1578483" y="219932"/>
                    <a:pt x="1510570" y="313182"/>
                  </a:cubicBezTo>
                  <a:cubicBezTo>
                    <a:pt x="1224058" y="706660"/>
                    <a:pt x="729139" y="938498"/>
                    <a:pt x="243459" y="906780"/>
                  </a:cubicBezTo>
                  <a:cubicBezTo>
                    <a:pt x="158687" y="901256"/>
                    <a:pt x="71438" y="887159"/>
                    <a:pt x="0" y="841058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ECA7345-9B31-4B02-BCAB-135BA1247DE4}"/>
                </a:ext>
              </a:extLst>
            </p:cNvPr>
            <p:cNvSpPr/>
            <p:nvPr/>
          </p:nvSpPr>
          <p:spPr>
            <a:xfrm>
              <a:off x="8000" y="4952"/>
              <a:ext cx="1431512" cy="722747"/>
            </a:xfrm>
            <a:custGeom>
              <a:avLst/>
              <a:gdLst>
                <a:gd name="connsiteX0" fmla="*/ 1431512 w 1431512"/>
                <a:gd name="connsiteY0" fmla="*/ 0 h 722747"/>
                <a:gd name="connsiteX1" fmla="*/ 1030224 w 1431512"/>
                <a:gd name="connsiteY1" fmla="*/ 481298 h 722747"/>
                <a:gd name="connsiteX2" fmla="*/ 819150 w 1431512"/>
                <a:gd name="connsiteY2" fmla="*/ 629603 h 722747"/>
                <a:gd name="connsiteX3" fmla="*/ 716185 w 1431512"/>
                <a:gd name="connsiteY3" fmla="*/ 666750 h 722747"/>
                <a:gd name="connsiteX4" fmla="*/ 0 w 1431512"/>
                <a:gd name="connsiteY4" fmla="*/ 685991 h 72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1512" h="722747">
                  <a:moveTo>
                    <a:pt x="1431512" y="0"/>
                  </a:moveTo>
                  <a:cubicBezTo>
                    <a:pt x="1359503" y="198787"/>
                    <a:pt x="1191673" y="344805"/>
                    <a:pt x="1030224" y="481298"/>
                  </a:cubicBezTo>
                  <a:cubicBezTo>
                    <a:pt x="964311" y="537020"/>
                    <a:pt x="897350" y="593312"/>
                    <a:pt x="819150" y="629603"/>
                  </a:cubicBezTo>
                  <a:cubicBezTo>
                    <a:pt x="786003" y="644938"/>
                    <a:pt x="751237" y="656558"/>
                    <a:pt x="716185" y="666750"/>
                  </a:cubicBezTo>
                  <a:cubicBezTo>
                    <a:pt x="484346" y="734187"/>
                    <a:pt x="235172" y="740855"/>
                    <a:pt x="0" y="685991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416305C-C73B-4B12-A6CC-77E43EFBC5AA}"/>
                </a:ext>
              </a:extLst>
            </p:cNvPr>
            <p:cNvSpPr/>
            <p:nvPr/>
          </p:nvSpPr>
          <p:spPr>
            <a:xfrm>
              <a:off x="18859" y="8191"/>
              <a:ext cx="1179671" cy="568478"/>
            </a:xfrm>
            <a:custGeom>
              <a:avLst/>
              <a:gdLst>
                <a:gd name="connsiteX0" fmla="*/ 1179671 w 1179671"/>
                <a:gd name="connsiteY0" fmla="*/ 0 h 568478"/>
                <a:gd name="connsiteX1" fmla="*/ 671036 w 1179671"/>
                <a:gd name="connsiteY1" fmla="*/ 464344 h 568478"/>
                <a:gd name="connsiteX2" fmla="*/ 0 w 1179671"/>
                <a:gd name="connsiteY2" fmla="*/ 520065 h 56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9671" h="568478">
                  <a:moveTo>
                    <a:pt x="1179671" y="0"/>
                  </a:moveTo>
                  <a:cubicBezTo>
                    <a:pt x="1041749" y="186119"/>
                    <a:pt x="876586" y="357664"/>
                    <a:pt x="671036" y="464344"/>
                  </a:cubicBezTo>
                  <a:cubicBezTo>
                    <a:pt x="465487" y="571024"/>
                    <a:pt x="214884" y="606266"/>
                    <a:pt x="0" y="520065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A806DF8-788F-4A93-A851-B504BEEE1B64}"/>
                </a:ext>
              </a:extLst>
            </p:cNvPr>
            <p:cNvSpPr/>
            <p:nvPr/>
          </p:nvSpPr>
          <p:spPr>
            <a:xfrm>
              <a:off x="13049" y="10668"/>
              <a:ext cx="921067" cy="333856"/>
            </a:xfrm>
            <a:custGeom>
              <a:avLst/>
              <a:gdLst>
                <a:gd name="connsiteX0" fmla="*/ 921068 w 921067"/>
                <a:gd name="connsiteY0" fmla="*/ 0 h 333856"/>
                <a:gd name="connsiteX1" fmla="*/ 497015 w 921067"/>
                <a:gd name="connsiteY1" fmla="*/ 271844 h 333856"/>
                <a:gd name="connsiteX2" fmla="*/ 0 w 921067"/>
                <a:gd name="connsiteY2" fmla="*/ 313182 h 333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1067" h="333856">
                  <a:moveTo>
                    <a:pt x="921068" y="0"/>
                  </a:moveTo>
                  <a:cubicBezTo>
                    <a:pt x="795623" y="113062"/>
                    <a:pt x="654653" y="211360"/>
                    <a:pt x="497015" y="271844"/>
                  </a:cubicBezTo>
                  <a:cubicBezTo>
                    <a:pt x="339376" y="332327"/>
                    <a:pt x="163925" y="353473"/>
                    <a:pt x="0" y="313182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17F3440-1C33-4878-97DA-B970EDFD046B}"/>
                </a:ext>
              </a:extLst>
            </p:cNvPr>
            <p:cNvSpPr/>
            <p:nvPr/>
          </p:nvSpPr>
          <p:spPr>
            <a:xfrm>
              <a:off x="13239" y="5429"/>
              <a:ext cx="565880" cy="168408"/>
            </a:xfrm>
            <a:custGeom>
              <a:avLst/>
              <a:gdLst>
                <a:gd name="connsiteX0" fmla="*/ 565880 w 565880"/>
                <a:gd name="connsiteY0" fmla="*/ 0 h 168408"/>
                <a:gd name="connsiteX1" fmla="*/ 302228 w 565880"/>
                <a:gd name="connsiteY1" fmla="*/ 144304 h 168408"/>
                <a:gd name="connsiteX2" fmla="*/ 0 w 565880"/>
                <a:gd name="connsiteY2" fmla="*/ 164116 h 16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5880" h="168408">
                  <a:moveTo>
                    <a:pt x="565880" y="0"/>
                  </a:moveTo>
                  <a:cubicBezTo>
                    <a:pt x="494157" y="71723"/>
                    <a:pt x="400431" y="119253"/>
                    <a:pt x="302228" y="144304"/>
                  </a:cubicBezTo>
                  <a:cubicBezTo>
                    <a:pt x="204026" y="169355"/>
                    <a:pt x="101060" y="172783"/>
                    <a:pt x="0" y="164116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5AF26EBF-AD14-40CE-93B6-C662A4984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540" y="1165393"/>
            <a:ext cx="3052947" cy="4398091"/>
          </a:xfrm>
          <a:custGeom>
            <a:avLst/>
            <a:gdLst>
              <a:gd name="connsiteX0" fmla="*/ -1315 w 2289710"/>
              <a:gd name="connsiteY0" fmla="*/ -2403 h 3298568"/>
              <a:gd name="connsiteX1" fmla="*/ 2288396 w 2289710"/>
              <a:gd name="connsiteY1" fmla="*/ -2403 h 3298568"/>
              <a:gd name="connsiteX2" fmla="*/ 2288396 w 2289710"/>
              <a:gd name="connsiteY2" fmla="*/ 3296166 h 3298568"/>
              <a:gd name="connsiteX3" fmla="*/ -1315 w 2289710"/>
              <a:gd name="connsiteY3" fmla="*/ 3296166 h 329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9710" h="3298568">
                <a:moveTo>
                  <a:pt x="-1315" y="-2403"/>
                </a:moveTo>
                <a:lnTo>
                  <a:pt x="2288396" y="-2403"/>
                </a:lnTo>
                <a:lnTo>
                  <a:pt x="2288396" y="3296166"/>
                </a:lnTo>
                <a:lnTo>
                  <a:pt x="-1315" y="3296166"/>
                </a:lnTo>
                <a:close/>
              </a:path>
            </a:pathLst>
          </a:custGeom>
        </p:spPr>
      </p:pic>
      <p:grpSp>
        <p:nvGrpSpPr>
          <p:cNvPr id="31" name="Graphic 1">
            <a:extLst>
              <a:ext uri="{FF2B5EF4-FFF2-40B4-BE49-F238E27FC236}">
                <a16:creationId xmlns:a16="http://schemas.microsoft.com/office/drawing/2014/main" id="{97D443D8-1D57-44C3-89FE-2987322E33CB}"/>
              </a:ext>
            </a:extLst>
          </p:cNvPr>
          <p:cNvGrpSpPr/>
          <p:nvPr/>
        </p:nvGrpSpPr>
        <p:grpSpPr>
          <a:xfrm>
            <a:off x="7427746" y="1010665"/>
            <a:ext cx="1323568" cy="4708271"/>
            <a:chOff x="5570810" y="757999"/>
            <a:chExt cx="992676" cy="3531203"/>
          </a:xfrm>
          <a:noFill/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C472422-A77E-4326-BC41-B3E671E3AE7D}"/>
                </a:ext>
              </a:extLst>
            </p:cNvPr>
            <p:cNvSpPr/>
            <p:nvPr/>
          </p:nvSpPr>
          <p:spPr>
            <a:xfrm>
              <a:off x="5570810" y="757999"/>
              <a:ext cx="117987" cy="3529964"/>
            </a:xfrm>
            <a:custGeom>
              <a:avLst/>
              <a:gdLst>
                <a:gd name="connsiteX0" fmla="*/ 28079 w 117987"/>
                <a:gd name="connsiteY0" fmla="*/ 0 h 3529964"/>
                <a:gd name="connsiteX1" fmla="*/ 24746 w 117987"/>
                <a:gd name="connsiteY1" fmla="*/ 619792 h 3529964"/>
                <a:gd name="connsiteX2" fmla="*/ 106089 w 117987"/>
                <a:gd name="connsiteY2" fmla="*/ 934022 h 3529964"/>
                <a:gd name="connsiteX3" fmla="*/ 109042 w 117987"/>
                <a:gd name="connsiteY3" fmla="*/ 1275112 h 3529964"/>
                <a:gd name="connsiteX4" fmla="*/ 56178 w 117987"/>
                <a:gd name="connsiteY4" fmla="*/ 1820799 h 3529964"/>
                <a:gd name="connsiteX5" fmla="*/ 44177 w 117987"/>
                <a:gd name="connsiteY5" fmla="*/ 2073783 h 3529964"/>
                <a:gd name="connsiteX6" fmla="*/ 86753 w 117987"/>
                <a:gd name="connsiteY6" fmla="*/ 2307717 h 3529964"/>
                <a:gd name="connsiteX7" fmla="*/ 32557 w 117987"/>
                <a:gd name="connsiteY7" fmla="*/ 2979896 h 3529964"/>
                <a:gd name="connsiteX8" fmla="*/ 74562 w 117987"/>
                <a:gd name="connsiteY8" fmla="*/ 3529965 h 352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987" h="3529964">
                  <a:moveTo>
                    <a:pt x="28079" y="0"/>
                  </a:moveTo>
                  <a:cubicBezTo>
                    <a:pt x="4267" y="206311"/>
                    <a:pt x="-19355" y="415861"/>
                    <a:pt x="24746" y="619792"/>
                  </a:cubicBezTo>
                  <a:cubicBezTo>
                    <a:pt x="47606" y="725329"/>
                    <a:pt x="88278" y="827818"/>
                    <a:pt x="106089" y="934022"/>
                  </a:cubicBezTo>
                  <a:cubicBezTo>
                    <a:pt x="125044" y="1046797"/>
                    <a:pt x="117709" y="1161479"/>
                    <a:pt x="109042" y="1275112"/>
                  </a:cubicBezTo>
                  <a:cubicBezTo>
                    <a:pt x="95041" y="1457230"/>
                    <a:pt x="77419" y="1639157"/>
                    <a:pt x="56178" y="1820799"/>
                  </a:cubicBezTo>
                  <a:cubicBezTo>
                    <a:pt x="46367" y="1904905"/>
                    <a:pt x="35699" y="1989582"/>
                    <a:pt x="44177" y="2073783"/>
                  </a:cubicBezTo>
                  <a:cubicBezTo>
                    <a:pt x="52083" y="2152460"/>
                    <a:pt x="76657" y="2229231"/>
                    <a:pt x="86753" y="2307717"/>
                  </a:cubicBezTo>
                  <a:cubicBezTo>
                    <a:pt x="115424" y="2531459"/>
                    <a:pt x="25698" y="2754916"/>
                    <a:pt x="32557" y="2979896"/>
                  </a:cubicBezTo>
                  <a:cubicBezTo>
                    <a:pt x="38176" y="3164110"/>
                    <a:pt x="108470" y="3347942"/>
                    <a:pt x="74562" y="3529965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FF6FB55-E342-4E6E-9BDA-A8DECA841F8C}"/>
                </a:ext>
              </a:extLst>
            </p:cNvPr>
            <p:cNvSpPr/>
            <p:nvPr/>
          </p:nvSpPr>
          <p:spPr>
            <a:xfrm>
              <a:off x="5697473" y="758952"/>
              <a:ext cx="142568" cy="3529012"/>
            </a:xfrm>
            <a:custGeom>
              <a:avLst/>
              <a:gdLst>
                <a:gd name="connsiteX0" fmla="*/ 0 w 142568"/>
                <a:gd name="connsiteY0" fmla="*/ 0 h 3529012"/>
                <a:gd name="connsiteX1" fmla="*/ 124302 w 142568"/>
                <a:gd name="connsiteY1" fmla="*/ 1077182 h 3529012"/>
                <a:gd name="connsiteX2" fmla="*/ 138684 w 142568"/>
                <a:gd name="connsiteY2" fmla="*/ 1452372 h 3529012"/>
                <a:gd name="connsiteX3" fmla="*/ 87154 w 142568"/>
                <a:gd name="connsiteY3" fmla="*/ 1785366 h 3529012"/>
                <a:gd name="connsiteX4" fmla="*/ 72771 w 142568"/>
                <a:gd name="connsiteY4" fmla="*/ 2310384 h 3529012"/>
                <a:gd name="connsiteX5" fmla="*/ 106204 w 142568"/>
                <a:gd name="connsiteY5" fmla="*/ 3529013 h 352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568" h="3529012">
                  <a:moveTo>
                    <a:pt x="0" y="0"/>
                  </a:moveTo>
                  <a:cubicBezTo>
                    <a:pt x="46387" y="358616"/>
                    <a:pt x="87821" y="717709"/>
                    <a:pt x="124302" y="1077182"/>
                  </a:cubicBezTo>
                  <a:cubicBezTo>
                    <a:pt x="136970" y="1201960"/>
                    <a:pt x="148971" y="1327404"/>
                    <a:pt x="138684" y="1452372"/>
                  </a:cubicBezTo>
                  <a:cubicBezTo>
                    <a:pt x="129445" y="1564100"/>
                    <a:pt x="102489" y="1674209"/>
                    <a:pt x="87154" y="1785366"/>
                  </a:cubicBezTo>
                  <a:cubicBezTo>
                    <a:pt x="63151" y="1959388"/>
                    <a:pt x="68009" y="2135219"/>
                    <a:pt x="72771" y="2310384"/>
                  </a:cubicBezTo>
                  <a:cubicBezTo>
                    <a:pt x="83915" y="2716626"/>
                    <a:pt x="95060" y="3122867"/>
                    <a:pt x="106204" y="3529013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BC4983C-8E4F-4D35-8DA0-34DC8D52900E}"/>
                </a:ext>
              </a:extLst>
            </p:cNvPr>
            <p:cNvSpPr/>
            <p:nvPr/>
          </p:nvSpPr>
          <p:spPr>
            <a:xfrm>
              <a:off x="5900840" y="758380"/>
              <a:ext cx="145724" cy="3529583"/>
            </a:xfrm>
            <a:custGeom>
              <a:avLst/>
              <a:gdLst>
                <a:gd name="connsiteX0" fmla="*/ 10089 w 145724"/>
                <a:gd name="connsiteY0" fmla="*/ 0 h 3529583"/>
                <a:gd name="connsiteX1" fmla="*/ 41236 w 145724"/>
                <a:gd name="connsiteY1" fmla="*/ 821627 h 3529583"/>
                <a:gd name="connsiteX2" fmla="*/ 106101 w 145724"/>
                <a:gd name="connsiteY2" fmla="*/ 1166336 h 3529583"/>
                <a:gd name="connsiteX3" fmla="*/ 72668 w 145724"/>
                <a:gd name="connsiteY3" fmla="*/ 1534573 h 3529583"/>
                <a:gd name="connsiteX4" fmla="*/ 55046 w 145724"/>
                <a:gd name="connsiteY4" fmla="*/ 1876425 h 3529583"/>
                <a:gd name="connsiteX5" fmla="*/ 145725 w 145724"/>
                <a:gd name="connsiteY5" fmla="*/ 3529584 h 3529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724" h="3529583">
                  <a:moveTo>
                    <a:pt x="10089" y="0"/>
                  </a:moveTo>
                  <a:cubicBezTo>
                    <a:pt x="-1913" y="274320"/>
                    <a:pt x="-13724" y="551021"/>
                    <a:pt x="41236" y="821627"/>
                  </a:cubicBezTo>
                  <a:cubicBezTo>
                    <a:pt x="64571" y="936403"/>
                    <a:pt x="99909" y="1050036"/>
                    <a:pt x="106101" y="1166336"/>
                  </a:cubicBezTo>
                  <a:cubicBezTo>
                    <a:pt x="112673" y="1289495"/>
                    <a:pt x="86574" y="1411891"/>
                    <a:pt x="72668" y="1534573"/>
                  </a:cubicBezTo>
                  <a:cubicBezTo>
                    <a:pt x="72668" y="1534573"/>
                    <a:pt x="62857" y="1639824"/>
                    <a:pt x="55046" y="1876425"/>
                  </a:cubicBezTo>
                  <a:cubicBezTo>
                    <a:pt x="46855" y="2124837"/>
                    <a:pt x="65238" y="2727770"/>
                    <a:pt x="145725" y="3529584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B72A1AB-333F-45CB-BAE2-24A141E1D418}"/>
                </a:ext>
              </a:extLst>
            </p:cNvPr>
            <p:cNvSpPr/>
            <p:nvPr/>
          </p:nvSpPr>
          <p:spPr>
            <a:xfrm>
              <a:off x="6079101" y="757999"/>
              <a:ext cx="177204" cy="3530060"/>
            </a:xfrm>
            <a:custGeom>
              <a:avLst/>
              <a:gdLst>
                <a:gd name="connsiteX0" fmla="*/ 61285 w 177204"/>
                <a:gd name="connsiteY0" fmla="*/ 0 h 3530060"/>
                <a:gd name="connsiteX1" fmla="*/ 56046 w 177204"/>
                <a:gd name="connsiteY1" fmla="*/ 846296 h 3530060"/>
                <a:gd name="connsiteX2" fmla="*/ 53475 w 177204"/>
                <a:gd name="connsiteY2" fmla="*/ 1367695 h 3530060"/>
                <a:gd name="connsiteX3" fmla="*/ 121673 w 177204"/>
                <a:gd name="connsiteY3" fmla="*/ 1734502 h 3530060"/>
                <a:gd name="connsiteX4" fmla="*/ 153773 w 177204"/>
                <a:gd name="connsiteY4" fmla="*/ 2311432 h 3530060"/>
                <a:gd name="connsiteX5" fmla="*/ 118054 w 177204"/>
                <a:gd name="connsiteY5" fmla="*/ 2662237 h 3530060"/>
                <a:gd name="connsiteX6" fmla="*/ 177204 w 177204"/>
                <a:gd name="connsiteY6" fmla="*/ 3530060 h 353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204" h="3530060">
                  <a:moveTo>
                    <a:pt x="61285" y="0"/>
                  </a:moveTo>
                  <a:cubicBezTo>
                    <a:pt x="-65874" y="264128"/>
                    <a:pt x="42045" y="561499"/>
                    <a:pt x="56046" y="846296"/>
                  </a:cubicBezTo>
                  <a:cubicBezTo>
                    <a:pt x="64523" y="1020032"/>
                    <a:pt x="37187" y="1194340"/>
                    <a:pt x="53475" y="1367695"/>
                  </a:cubicBezTo>
                  <a:cubicBezTo>
                    <a:pt x="65000" y="1491139"/>
                    <a:pt x="98528" y="1612202"/>
                    <a:pt x="121673" y="1734502"/>
                  </a:cubicBezTo>
                  <a:cubicBezTo>
                    <a:pt x="157678" y="1925002"/>
                    <a:pt x="168536" y="2118932"/>
                    <a:pt x="153773" y="2311432"/>
                  </a:cubicBezTo>
                  <a:cubicBezTo>
                    <a:pt x="144819" y="2428589"/>
                    <a:pt x="126531" y="2545080"/>
                    <a:pt x="118054" y="2662237"/>
                  </a:cubicBezTo>
                  <a:cubicBezTo>
                    <a:pt x="97289" y="2951893"/>
                    <a:pt x="137295" y="3241929"/>
                    <a:pt x="177204" y="3530060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FDFFF7E-E47B-4DAF-BD02-CA65785270CA}"/>
                </a:ext>
              </a:extLst>
            </p:cNvPr>
            <p:cNvSpPr/>
            <p:nvPr/>
          </p:nvSpPr>
          <p:spPr>
            <a:xfrm>
              <a:off x="6316398" y="757999"/>
              <a:ext cx="95735" cy="3531203"/>
            </a:xfrm>
            <a:custGeom>
              <a:avLst/>
              <a:gdLst>
                <a:gd name="connsiteX0" fmla="*/ 38871 w 95735"/>
                <a:gd name="connsiteY0" fmla="*/ 0 h 3531203"/>
                <a:gd name="connsiteX1" fmla="*/ 23918 w 95735"/>
                <a:gd name="connsiteY1" fmla="*/ 1725168 h 3531203"/>
                <a:gd name="connsiteX2" fmla="*/ 95736 w 95735"/>
                <a:gd name="connsiteY2" fmla="*/ 3531203 h 3531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735" h="3531203">
                  <a:moveTo>
                    <a:pt x="38871" y="0"/>
                  </a:moveTo>
                  <a:cubicBezTo>
                    <a:pt x="-21803" y="573214"/>
                    <a:pt x="1057" y="1150049"/>
                    <a:pt x="23918" y="1725168"/>
                  </a:cubicBezTo>
                  <a:cubicBezTo>
                    <a:pt x="47825" y="2327148"/>
                    <a:pt x="71828" y="2929128"/>
                    <a:pt x="95736" y="3531203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4A604CA1-B23F-4B12-BE08-C6EEDB2E7253}"/>
                </a:ext>
              </a:extLst>
            </p:cNvPr>
            <p:cNvSpPr/>
            <p:nvPr/>
          </p:nvSpPr>
          <p:spPr>
            <a:xfrm>
              <a:off x="6499193" y="758570"/>
              <a:ext cx="64293" cy="3529964"/>
            </a:xfrm>
            <a:custGeom>
              <a:avLst/>
              <a:gdLst>
                <a:gd name="connsiteX0" fmla="*/ 0 w 64293"/>
                <a:gd name="connsiteY0" fmla="*/ 0 h 3529964"/>
                <a:gd name="connsiteX1" fmla="*/ 64294 w 64293"/>
                <a:gd name="connsiteY1" fmla="*/ 3529965 h 352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293" h="3529964">
                  <a:moveTo>
                    <a:pt x="0" y="0"/>
                  </a:moveTo>
                  <a:cubicBezTo>
                    <a:pt x="21431" y="1176623"/>
                    <a:pt x="42863" y="2353342"/>
                    <a:pt x="64294" y="3529965"/>
                  </a:cubicBezTo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1">
            <a:extLst>
              <a:ext uri="{FF2B5EF4-FFF2-40B4-BE49-F238E27FC236}">
                <a16:creationId xmlns:a16="http://schemas.microsoft.com/office/drawing/2014/main" id="{97D443D8-1D57-44C3-89FE-2987322E33CB}"/>
              </a:ext>
            </a:extLst>
          </p:cNvPr>
          <p:cNvGrpSpPr/>
          <p:nvPr/>
        </p:nvGrpSpPr>
        <p:grpSpPr>
          <a:xfrm>
            <a:off x="5319776" y="1010665"/>
            <a:ext cx="3796411" cy="4823332"/>
            <a:chOff x="3989832" y="757999"/>
            <a:chExt cx="2847308" cy="3617499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53F116-816D-4AEF-9CD2-E05BB2CAD732}"/>
                </a:ext>
              </a:extLst>
            </p:cNvPr>
            <p:cNvSpPr/>
            <p:nvPr/>
          </p:nvSpPr>
          <p:spPr>
            <a:xfrm>
              <a:off x="3989832" y="757999"/>
              <a:ext cx="2773394" cy="3617499"/>
            </a:xfrm>
            <a:custGeom>
              <a:avLst/>
              <a:gdLst>
                <a:gd name="connsiteX0" fmla="*/ 0 w 2773394"/>
                <a:gd name="connsiteY0" fmla="*/ 0 h 3617499"/>
                <a:gd name="connsiteX1" fmla="*/ 2773394 w 2773394"/>
                <a:gd name="connsiteY1" fmla="*/ 0 h 3617499"/>
                <a:gd name="connsiteX2" fmla="*/ 2773394 w 2773394"/>
                <a:gd name="connsiteY2" fmla="*/ 3617500 h 3617499"/>
                <a:gd name="connsiteX3" fmla="*/ 0 w 2773394"/>
                <a:gd name="connsiteY3" fmla="*/ 3617500 h 361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73394" h="3617499">
                  <a:moveTo>
                    <a:pt x="0" y="0"/>
                  </a:moveTo>
                  <a:lnTo>
                    <a:pt x="2773394" y="0"/>
                  </a:lnTo>
                  <a:lnTo>
                    <a:pt x="2773394" y="3617500"/>
                  </a:lnTo>
                  <a:lnTo>
                    <a:pt x="0" y="3617500"/>
                  </a:lnTo>
                  <a:close/>
                </a:path>
              </a:pathLst>
            </a:custGeom>
            <a:noFill/>
            <a:ln w="1238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0" name="Graphic 1">
              <a:extLst>
                <a:ext uri="{FF2B5EF4-FFF2-40B4-BE49-F238E27FC236}">
                  <a16:creationId xmlns:a16="http://schemas.microsoft.com/office/drawing/2014/main" id="{97D443D8-1D57-44C3-89FE-2987322E33CB}"/>
                </a:ext>
              </a:extLst>
            </p:cNvPr>
            <p:cNvGrpSpPr/>
            <p:nvPr/>
          </p:nvGrpSpPr>
          <p:grpSpPr>
            <a:xfrm>
              <a:off x="6687026" y="2837783"/>
              <a:ext cx="150113" cy="1262634"/>
              <a:chOff x="6687026" y="2837783"/>
              <a:chExt cx="150113" cy="1262634"/>
            </a:xfrm>
            <a:solidFill>
              <a:srgbClr val="E1CCA0"/>
            </a:solidFill>
          </p:grpSpPr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C5FEF0BF-19A1-4A71-BB8C-8A24C33ECD76}"/>
                  </a:ext>
                </a:extLst>
              </p:cNvPr>
              <p:cNvSpPr/>
              <p:nvPr/>
            </p:nvSpPr>
            <p:spPr>
              <a:xfrm>
                <a:off x="6687026" y="2837783"/>
                <a:ext cx="150113" cy="152209"/>
              </a:xfrm>
              <a:custGeom>
                <a:avLst/>
                <a:gdLst>
                  <a:gd name="connsiteX0" fmla="*/ 150114 w 150113"/>
                  <a:gd name="connsiteY0" fmla="*/ 76105 h 152209"/>
                  <a:gd name="connsiteX1" fmla="*/ 75057 w 150113"/>
                  <a:gd name="connsiteY1" fmla="*/ 152210 h 152209"/>
                  <a:gd name="connsiteX2" fmla="*/ 0 w 150113"/>
                  <a:gd name="connsiteY2" fmla="*/ 76105 h 152209"/>
                  <a:gd name="connsiteX3" fmla="*/ 75057 w 150113"/>
                  <a:gd name="connsiteY3" fmla="*/ 0 h 152209"/>
                  <a:gd name="connsiteX4" fmla="*/ 150114 w 150113"/>
                  <a:gd name="connsiteY4" fmla="*/ 76105 h 152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113" h="152209">
                    <a:moveTo>
                      <a:pt x="150114" y="76105"/>
                    </a:moveTo>
                    <a:cubicBezTo>
                      <a:pt x="150114" y="118136"/>
                      <a:pt x="116510" y="152210"/>
                      <a:pt x="75057" y="152210"/>
                    </a:cubicBezTo>
                    <a:cubicBezTo>
                      <a:pt x="33604" y="152210"/>
                      <a:pt x="0" y="118136"/>
                      <a:pt x="0" y="76105"/>
                    </a:cubicBezTo>
                    <a:cubicBezTo>
                      <a:pt x="0" y="34073"/>
                      <a:pt x="33604" y="0"/>
                      <a:pt x="75057" y="0"/>
                    </a:cubicBezTo>
                    <a:cubicBezTo>
                      <a:pt x="116510" y="0"/>
                      <a:pt x="150114" y="34073"/>
                      <a:pt x="150114" y="76105"/>
                    </a:cubicBezTo>
                    <a:close/>
                  </a:path>
                </a:pathLst>
              </a:custGeom>
              <a:solidFill>
                <a:srgbClr val="E1CCA0"/>
              </a:solidFill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E3A3878C-7D4C-47F1-BBD3-E9E3A922D61D}"/>
                  </a:ext>
                </a:extLst>
              </p:cNvPr>
              <p:cNvSpPr/>
              <p:nvPr/>
            </p:nvSpPr>
            <p:spPr>
              <a:xfrm>
                <a:off x="6687026" y="3392995"/>
                <a:ext cx="150113" cy="152209"/>
              </a:xfrm>
              <a:custGeom>
                <a:avLst/>
                <a:gdLst>
                  <a:gd name="connsiteX0" fmla="*/ 150114 w 150113"/>
                  <a:gd name="connsiteY0" fmla="*/ 76105 h 152209"/>
                  <a:gd name="connsiteX1" fmla="*/ 75057 w 150113"/>
                  <a:gd name="connsiteY1" fmla="*/ 152209 h 152209"/>
                  <a:gd name="connsiteX2" fmla="*/ 0 w 150113"/>
                  <a:gd name="connsiteY2" fmla="*/ 76105 h 152209"/>
                  <a:gd name="connsiteX3" fmla="*/ 75057 w 150113"/>
                  <a:gd name="connsiteY3" fmla="*/ 0 h 152209"/>
                  <a:gd name="connsiteX4" fmla="*/ 150114 w 150113"/>
                  <a:gd name="connsiteY4" fmla="*/ 76105 h 152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113" h="152209">
                    <a:moveTo>
                      <a:pt x="150114" y="76105"/>
                    </a:moveTo>
                    <a:cubicBezTo>
                      <a:pt x="150114" y="118136"/>
                      <a:pt x="116510" y="152209"/>
                      <a:pt x="75057" y="152209"/>
                    </a:cubicBezTo>
                    <a:cubicBezTo>
                      <a:pt x="33604" y="152209"/>
                      <a:pt x="0" y="118136"/>
                      <a:pt x="0" y="76105"/>
                    </a:cubicBezTo>
                    <a:cubicBezTo>
                      <a:pt x="0" y="34073"/>
                      <a:pt x="33604" y="0"/>
                      <a:pt x="75057" y="0"/>
                    </a:cubicBezTo>
                    <a:cubicBezTo>
                      <a:pt x="116510" y="0"/>
                      <a:pt x="150114" y="34073"/>
                      <a:pt x="150114" y="76105"/>
                    </a:cubicBezTo>
                    <a:close/>
                  </a:path>
                </a:pathLst>
              </a:custGeom>
              <a:solidFill>
                <a:srgbClr val="E1CCA0"/>
              </a:solidFill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6CD103D5-2BFA-4280-A1F9-AB7976BC1B7F}"/>
                  </a:ext>
                </a:extLst>
              </p:cNvPr>
              <p:cNvSpPr/>
              <p:nvPr/>
            </p:nvSpPr>
            <p:spPr>
              <a:xfrm>
                <a:off x="6687026" y="3948207"/>
                <a:ext cx="150113" cy="152209"/>
              </a:xfrm>
              <a:custGeom>
                <a:avLst/>
                <a:gdLst>
                  <a:gd name="connsiteX0" fmla="*/ 150114 w 150113"/>
                  <a:gd name="connsiteY0" fmla="*/ 76105 h 152209"/>
                  <a:gd name="connsiteX1" fmla="*/ 75057 w 150113"/>
                  <a:gd name="connsiteY1" fmla="*/ 152209 h 152209"/>
                  <a:gd name="connsiteX2" fmla="*/ 0 w 150113"/>
                  <a:gd name="connsiteY2" fmla="*/ 76105 h 152209"/>
                  <a:gd name="connsiteX3" fmla="*/ 75057 w 150113"/>
                  <a:gd name="connsiteY3" fmla="*/ 0 h 152209"/>
                  <a:gd name="connsiteX4" fmla="*/ 150114 w 150113"/>
                  <a:gd name="connsiteY4" fmla="*/ 76105 h 152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113" h="152209">
                    <a:moveTo>
                      <a:pt x="150114" y="76105"/>
                    </a:moveTo>
                    <a:cubicBezTo>
                      <a:pt x="150114" y="118136"/>
                      <a:pt x="116510" y="152209"/>
                      <a:pt x="75057" y="152209"/>
                    </a:cubicBezTo>
                    <a:cubicBezTo>
                      <a:pt x="33604" y="152209"/>
                      <a:pt x="0" y="118136"/>
                      <a:pt x="0" y="76105"/>
                    </a:cubicBezTo>
                    <a:cubicBezTo>
                      <a:pt x="0" y="34073"/>
                      <a:pt x="33604" y="0"/>
                      <a:pt x="75057" y="0"/>
                    </a:cubicBezTo>
                    <a:cubicBezTo>
                      <a:pt x="116510" y="0"/>
                      <a:pt x="150114" y="34073"/>
                      <a:pt x="150114" y="76105"/>
                    </a:cubicBezTo>
                    <a:close/>
                  </a:path>
                </a:pathLst>
              </a:custGeom>
              <a:solidFill>
                <a:srgbClr val="E1CCA0"/>
              </a:solidFill>
              <a:ln w="12383" cap="flat">
                <a:solidFill>
                  <a:srgbClr val="8A694F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BF4C9A17-E563-4572-9DAE-586F10761756}"/>
              </a:ext>
            </a:extLst>
          </p:cNvPr>
          <p:cNvSpPr txBox="1"/>
          <p:nvPr/>
        </p:nvSpPr>
        <p:spPr>
          <a:xfrm>
            <a:off x="1013629" y="3745908"/>
            <a:ext cx="35400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pPr algn="thaiDist"/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A2A8018-EC91-4793-8425-9B8A7966EF06}"/>
              </a:ext>
            </a:extLst>
          </p:cNvPr>
          <p:cNvSpPr txBox="1"/>
          <p:nvPr/>
        </p:nvSpPr>
        <p:spPr>
          <a:xfrm>
            <a:off x="9631514" y="4358131"/>
            <a:ext cx="2766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FF5698-3E01-44A7-871C-695357736A2C}"/>
              </a:ext>
            </a:extLst>
          </p:cNvPr>
          <p:cNvSpPr txBox="1"/>
          <p:nvPr/>
        </p:nvSpPr>
        <p:spPr>
          <a:xfrm>
            <a:off x="9634226" y="3562016"/>
            <a:ext cx="2766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4F5B6C4-D78A-4130-BEC5-02FC12ECB3F2}"/>
              </a:ext>
            </a:extLst>
          </p:cNvPr>
          <p:cNvSpPr txBox="1"/>
          <p:nvPr/>
        </p:nvSpPr>
        <p:spPr>
          <a:xfrm>
            <a:off x="9629548" y="5074640"/>
            <a:ext cx="2766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endParaRPr lang="en-US" sz="1200" dirty="0">
              <a:solidFill>
                <a:srgbClr val="8A69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4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C5433AA-F2E9-4CDA-8A27-38B11778A3D0}"/>
              </a:ext>
            </a:extLst>
          </p:cNvPr>
          <p:cNvGrpSpPr/>
          <p:nvPr/>
        </p:nvGrpSpPr>
        <p:grpSpPr>
          <a:xfrm>
            <a:off x="8439719" y="0"/>
            <a:ext cx="6412362" cy="6970871"/>
            <a:chOff x="-6852173" y="-2094"/>
            <a:chExt cx="6412362" cy="6970871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02ACCC6-9BB3-4E9C-A874-31456BFF84ED}"/>
                </a:ext>
              </a:extLst>
            </p:cNvPr>
            <p:cNvSpPr/>
            <p:nvPr/>
          </p:nvSpPr>
          <p:spPr>
            <a:xfrm>
              <a:off x="-5296254" y="6699151"/>
              <a:ext cx="4466716" cy="114543"/>
            </a:xfrm>
            <a:custGeom>
              <a:avLst/>
              <a:gdLst>
                <a:gd name="connsiteX0" fmla="*/ 0 w 3350037"/>
                <a:gd name="connsiteY0" fmla="*/ 65436 h 85907"/>
                <a:gd name="connsiteX1" fmla="*/ 588169 w 3350037"/>
                <a:gd name="connsiteY1" fmla="*/ 67913 h 85907"/>
                <a:gd name="connsiteX2" fmla="*/ 886397 w 3350037"/>
                <a:gd name="connsiteY2" fmla="*/ 8668 h 85907"/>
                <a:gd name="connsiteX3" fmla="*/ 1210056 w 3350037"/>
                <a:gd name="connsiteY3" fmla="*/ 6572 h 85907"/>
                <a:gd name="connsiteX4" fmla="*/ 1727931 w 3350037"/>
                <a:gd name="connsiteY4" fmla="*/ 45053 h 85907"/>
                <a:gd name="connsiteX5" fmla="*/ 1967960 w 3350037"/>
                <a:gd name="connsiteY5" fmla="*/ 53721 h 85907"/>
                <a:gd name="connsiteX6" fmla="*/ 2189989 w 3350037"/>
                <a:gd name="connsiteY6" fmla="*/ 22765 h 85907"/>
                <a:gd name="connsiteX7" fmla="*/ 2827973 w 3350037"/>
                <a:gd name="connsiteY7" fmla="*/ 62198 h 85907"/>
                <a:gd name="connsiteX8" fmla="*/ 3350038 w 3350037"/>
                <a:gd name="connsiteY8" fmla="*/ 31623 h 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0037" h="85907">
                  <a:moveTo>
                    <a:pt x="0" y="65436"/>
                  </a:moveTo>
                  <a:cubicBezTo>
                    <a:pt x="195834" y="82772"/>
                    <a:pt x="394716" y="100012"/>
                    <a:pt x="588169" y="67913"/>
                  </a:cubicBezTo>
                  <a:cubicBezTo>
                    <a:pt x="688277" y="51340"/>
                    <a:pt x="785622" y="21622"/>
                    <a:pt x="886397" y="8668"/>
                  </a:cubicBezTo>
                  <a:cubicBezTo>
                    <a:pt x="993458" y="-5144"/>
                    <a:pt x="1102233" y="190"/>
                    <a:pt x="1210056" y="6572"/>
                  </a:cubicBezTo>
                  <a:cubicBezTo>
                    <a:pt x="1382935" y="16764"/>
                    <a:pt x="1555528" y="29622"/>
                    <a:pt x="1727931" y="45053"/>
                  </a:cubicBezTo>
                  <a:cubicBezTo>
                    <a:pt x="1807750" y="52197"/>
                    <a:pt x="1888046" y="59912"/>
                    <a:pt x="1967960" y="53721"/>
                  </a:cubicBezTo>
                  <a:cubicBezTo>
                    <a:pt x="2042636" y="47911"/>
                    <a:pt x="2115503" y="30099"/>
                    <a:pt x="2189989" y="22765"/>
                  </a:cubicBezTo>
                  <a:cubicBezTo>
                    <a:pt x="2402301" y="1905"/>
                    <a:pt x="2614423" y="67246"/>
                    <a:pt x="2827973" y="62198"/>
                  </a:cubicBezTo>
                  <a:cubicBezTo>
                    <a:pt x="3002852" y="58103"/>
                    <a:pt x="3177254" y="6953"/>
                    <a:pt x="3350038" y="31623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61FF822-5059-4641-B25D-8B0BDD8E4805}"/>
                </a:ext>
              </a:extLst>
            </p:cNvPr>
            <p:cNvSpPr/>
            <p:nvPr/>
          </p:nvSpPr>
          <p:spPr>
            <a:xfrm>
              <a:off x="-5295110" y="6552355"/>
              <a:ext cx="4453253" cy="138413"/>
            </a:xfrm>
            <a:custGeom>
              <a:avLst/>
              <a:gdLst>
                <a:gd name="connsiteX0" fmla="*/ 0 w 3339940"/>
                <a:gd name="connsiteY0" fmla="*/ 103810 h 103810"/>
                <a:gd name="connsiteX1" fmla="*/ 1019461 w 3339940"/>
                <a:gd name="connsiteY1" fmla="*/ 13323 h 103810"/>
                <a:gd name="connsiteX2" fmla="*/ 1374553 w 3339940"/>
                <a:gd name="connsiteY2" fmla="*/ 2845 h 103810"/>
                <a:gd name="connsiteX3" fmla="*/ 1689735 w 3339940"/>
                <a:gd name="connsiteY3" fmla="*/ 40373 h 103810"/>
                <a:gd name="connsiteX4" fmla="*/ 2186559 w 3339940"/>
                <a:gd name="connsiteY4" fmla="*/ 50851 h 103810"/>
                <a:gd name="connsiteX5" fmla="*/ 3339941 w 3339940"/>
                <a:gd name="connsiteY5" fmla="*/ 26467 h 10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9940" h="103810">
                  <a:moveTo>
                    <a:pt x="0" y="103810"/>
                  </a:moveTo>
                  <a:cubicBezTo>
                    <a:pt x="339376" y="69997"/>
                    <a:pt x="679228" y="39802"/>
                    <a:pt x="1019461" y="13323"/>
                  </a:cubicBezTo>
                  <a:cubicBezTo>
                    <a:pt x="1137571" y="4083"/>
                    <a:pt x="1256348" y="-4680"/>
                    <a:pt x="1374553" y="2845"/>
                  </a:cubicBezTo>
                  <a:cubicBezTo>
                    <a:pt x="1480280" y="9608"/>
                    <a:pt x="1584484" y="29229"/>
                    <a:pt x="1689735" y="40373"/>
                  </a:cubicBezTo>
                  <a:cubicBezTo>
                    <a:pt x="1854422" y="57804"/>
                    <a:pt x="2020824" y="54375"/>
                    <a:pt x="2186559" y="50851"/>
                  </a:cubicBezTo>
                  <a:cubicBezTo>
                    <a:pt x="2570988" y="42755"/>
                    <a:pt x="2955512" y="34659"/>
                    <a:pt x="3339941" y="26467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E8470F0-4641-4B73-BC20-DF6D156C41D5}"/>
                </a:ext>
              </a:extLst>
            </p:cNvPr>
            <p:cNvSpPr/>
            <p:nvPr/>
          </p:nvSpPr>
          <p:spPr>
            <a:xfrm>
              <a:off x="-5295746" y="6351805"/>
              <a:ext cx="4458843" cy="141505"/>
            </a:xfrm>
            <a:custGeom>
              <a:avLst/>
              <a:gdLst>
                <a:gd name="connsiteX0" fmla="*/ 0 w 3344132"/>
                <a:gd name="connsiteY0" fmla="*/ 98774 h 106129"/>
                <a:gd name="connsiteX1" fmla="*/ 778478 w 3344132"/>
                <a:gd name="connsiteY1" fmla="*/ 76105 h 106129"/>
                <a:gd name="connsiteX2" fmla="*/ 1105091 w 3344132"/>
                <a:gd name="connsiteY2" fmla="*/ 28861 h 106129"/>
                <a:gd name="connsiteX3" fmla="*/ 1453991 w 3344132"/>
                <a:gd name="connsiteY3" fmla="*/ 53149 h 106129"/>
                <a:gd name="connsiteX4" fmla="*/ 1777841 w 3344132"/>
                <a:gd name="connsiteY4" fmla="*/ 66008 h 106129"/>
                <a:gd name="connsiteX5" fmla="*/ 3344132 w 3344132"/>
                <a:gd name="connsiteY5" fmla="*/ 0 h 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29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D6811E3-A1E2-4BDD-AB57-32623AA303D8}"/>
                </a:ext>
              </a:extLst>
            </p:cNvPr>
            <p:cNvSpPr/>
            <p:nvPr/>
          </p:nvSpPr>
          <p:spPr>
            <a:xfrm>
              <a:off x="-5296254" y="6148224"/>
              <a:ext cx="4461383" cy="172013"/>
            </a:xfrm>
            <a:custGeom>
              <a:avLst/>
              <a:gdLst>
                <a:gd name="connsiteX0" fmla="*/ 0 w 3346037"/>
                <a:gd name="connsiteY0" fmla="*/ 84392 h 129010"/>
                <a:gd name="connsiteX1" fmla="*/ 802196 w 3346037"/>
                <a:gd name="connsiteY1" fmla="*/ 88202 h 129010"/>
                <a:gd name="connsiteX2" fmla="*/ 1296353 w 3346037"/>
                <a:gd name="connsiteY2" fmla="*/ 90107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2"/>
                  </a:moveTo>
                  <a:cubicBezTo>
                    <a:pt x="250317" y="176975"/>
                    <a:pt x="532257" y="98393"/>
                    <a:pt x="802196" y="88202"/>
                  </a:cubicBezTo>
                  <a:cubicBezTo>
                    <a:pt x="966883" y="82010"/>
                    <a:pt x="1132046" y="101918"/>
                    <a:pt x="1296353" y="90107"/>
                  </a:cubicBezTo>
                  <a:cubicBezTo>
                    <a:pt x="1413320" y="81725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8D7F967-67AF-424B-8BDF-502C8D5D62B3}"/>
                </a:ext>
              </a:extLst>
            </p:cNvPr>
            <p:cNvSpPr/>
            <p:nvPr/>
          </p:nvSpPr>
          <p:spPr>
            <a:xfrm>
              <a:off x="-5296254" y="5996840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2BABEA3-832C-4E3D-B011-341882AD7BF0}"/>
                </a:ext>
              </a:extLst>
            </p:cNvPr>
            <p:cNvSpPr/>
            <p:nvPr/>
          </p:nvSpPr>
          <p:spPr>
            <a:xfrm>
              <a:off x="-5296254" y="5745071"/>
              <a:ext cx="4453255" cy="174063"/>
            </a:xfrm>
            <a:custGeom>
              <a:avLst/>
              <a:gdLst>
                <a:gd name="connsiteX0" fmla="*/ 0 w 3339941"/>
                <a:gd name="connsiteY0" fmla="*/ 69289 h 130547"/>
                <a:gd name="connsiteX1" fmla="*/ 792194 w 3339941"/>
                <a:gd name="connsiteY1" fmla="*/ 73385 h 130547"/>
                <a:gd name="connsiteX2" fmla="*/ 985076 w 3339941"/>
                <a:gd name="connsiteY2" fmla="*/ 63193 h 130547"/>
                <a:gd name="connsiteX3" fmla="*/ 1184339 w 3339941"/>
                <a:gd name="connsiteY3" fmla="*/ 89291 h 130547"/>
                <a:gd name="connsiteX4" fmla="*/ 1785842 w 3339941"/>
                <a:gd name="connsiteY4" fmla="*/ 129963 h 130547"/>
                <a:gd name="connsiteX5" fmla="*/ 2161890 w 3339941"/>
                <a:gd name="connsiteY5" fmla="*/ 105008 h 130547"/>
                <a:gd name="connsiteX6" fmla="*/ 3339942 w 3339941"/>
                <a:gd name="connsiteY6" fmla="*/ 22426 h 13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7">
                  <a:moveTo>
                    <a:pt x="0" y="69289"/>
                  </a:moveTo>
                  <a:cubicBezTo>
                    <a:pt x="262985" y="95006"/>
                    <a:pt x="528924" y="96340"/>
                    <a:pt x="792194" y="73385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4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8"/>
                  </a:cubicBezTo>
                  <a:cubicBezTo>
                    <a:pt x="2554701" y="59669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840E83B0-F2FE-4FD4-AE18-7160973F3E55}"/>
                </a:ext>
              </a:extLst>
            </p:cNvPr>
            <p:cNvSpPr/>
            <p:nvPr/>
          </p:nvSpPr>
          <p:spPr>
            <a:xfrm>
              <a:off x="-5296254" y="5563008"/>
              <a:ext cx="4466716" cy="114543"/>
            </a:xfrm>
            <a:custGeom>
              <a:avLst/>
              <a:gdLst>
                <a:gd name="connsiteX0" fmla="*/ 0 w 3350037"/>
                <a:gd name="connsiteY0" fmla="*/ 65437 h 85907"/>
                <a:gd name="connsiteX1" fmla="*/ 588169 w 3350037"/>
                <a:gd name="connsiteY1" fmla="*/ 67913 h 85907"/>
                <a:gd name="connsiteX2" fmla="*/ 886397 w 3350037"/>
                <a:gd name="connsiteY2" fmla="*/ 8668 h 85907"/>
                <a:gd name="connsiteX3" fmla="*/ 1210056 w 3350037"/>
                <a:gd name="connsiteY3" fmla="*/ 6572 h 85907"/>
                <a:gd name="connsiteX4" fmla="*/ 1727931 w 3350037"/>
                <a:gd name="connsiteY4" fmla="*/ 45053 h 85907"/>
                <a:gd name="connsiteX5" fmla="*/ 1967960 w 3350037"/>
                <a:gd name="connsiteY5" fmla="*/ 53721 h 85907"/>
                <a:gd name="connsiteX6" fmla="*/ 2189989 w 3350037"/>
                <a:gd name="connsiteY6" fmla="*/ 22765 h 85907"/>
                <a:gd name="connsiteX7" fmla="*/ 2827973 w 3350037"/>
                <a:gd name="connsiteY7" fmla="*/ 62198 h 85907"/>
                <a:gd name="connsiteX8" fmla="*/ 3350038 w 3350037"/>
                <a:gd name="connsiteY8" fmla="*/ 31623 h 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0037" h="85907">
                  <a:moveTo>
                    <a:pt x="0" y="65437"/>
                  </a:moveTo>
                  <a:cubicBezTo>
                    <a:pt x="195834" y="82772"/>
                    <a:pt x="394716" y="100013"/>
                    <a:pt x="588169" y="67913"/>
                  </a:cubicBezTo>
                  <a:cubicBezTo>
                    <a:pt x="688277" y="51340"/>
                    <a:pt x="785622" y="21622"/>
                    <a:pt x="886397" y="8668"/>
                  </a:cubicBezTo>
                  <a:cubicBezTo>
                    <a:pt x="993458" y="-5144"/>
                    <a:pt x="1102233" y="190"/>
                    <a:pt x="1210056" y="6572"/>
                  </a:cubicBezTo>
                  <a:cubicBezTo>
                    <a:pt x="1382935" y="16764"/>
                    <a:pt x="1555528" y="29623"/>
                    <a:pt x="1727931" y="45053"/>
                  </a:cubicBezTo>
                  <a:cubicBezTo>
                    <a:pt x="1807750" y="52197"/>
                    <a:pt x="1888046" y="59912"/>
                    <a:pt x="1967960" y="53721"/>
                  </a:cubicBezTo>
                  <a:cubicBezTo>
                    <a:pt x="2042636" y="47911"/>
                    <a:pt x="2115503" y="30099"/>
                    <a:pt x="2189989" y="22765"/>
                  </a:cubicBezTo>
                  <a:cubicBezTo>
                    <a:pt x="2402301" y="1905"/>
                    <a:pt x="2614423" y="67247"/>
                    <a:pt x="2827973" y="62198"/>
                  </a:cubicBezTo>
                  <a:cubicBezTo>
                    <a:pt x="3002852" y="58103"/>
                    <a:pt x="3177254" y="6953"/>
                    <a:pt x="3350038" y="31623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894CE8D2-D445-46FF-ADB1-2AEE8DDFF35A}"/>
                </a:ext>
              </a:extLst>
            </p:cNvPr>
            <p:cNvSpPr/>
            <p:nvPr/>
          </p:nvSpPr>
          <p:spPr>
            <a:xfrm>
              <a:off x="-5295110" y="5416087"/>
              <a:ext cx="4453253" cy="138412"/>
            </a:xfrm>
            <a:custGeom>
              <a:avLst/>
              <a:gdLst>
                <a:gd name="connsiteX0" fmla="*/ 0 w 3339940"/>
                <a:gd name="connsiteY0" fmla="*/ 103810 h 103809"/>
                <a:gd name="connsiteX1" fmla="*/ 1019461 w 3339940"/>
                <a:gd name="connsiteY1" fmla="*/ 13322 h 103809"/>
                <a:gd name="connsiteX2" fmla="*/ 1374553 w 3339940"/>
                <a:gd name="connsiteY2" fmla="*/ 2845 h 103809"/>
                <a:gd name="connsiteX3" fmla="*/ 1689735 w 3339940"/>
                <a:gd name="connsiteY3" fmla="*/ 40374 h 103809"/>
                <a:gd name="connsiteX4" fmla="*/ 2186559 w 3339940"/>
                <a:gd name="connsiteY4" fmla="*/ 50851 h 103809"/>
                <a:gd name="connsiteX5" fmla="*/ 3339941 w 3339940"/>
                <a:gd name="connsiteY5" fmla="*/ 26467 h 10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9940" h="103809">
                  <a:moveTo>
                    <a:pt x="0" y="103810"/>
                  </a:moveTo>
                  <a:cubicBezTo>
                    <a:pt x="339376" y="69996"/>
                    <a:pt x="679228" y="39802"/>
                    <a:pt x="1019461" y="13322"/>
                  </a:cubicBezTo>
                  <a:cubicBezTo>
                    <a:pt x="1137571" y="4083"/>
                    <a:pt x="1256348" y="-4680"/>
                    <a:pt x="1374553" y="2845"/>
                  </a:cubicBezTo>
                  <a:cubicBezTo>
                    <a:pt x="1480280" y="9608"/>
                    <a:pt x="1584484" y="29229"/>
                    <a:pt x="1689735" y="40374"/>
                  </a:cubicBezTo>
                  <a:cubicBezTo>
                    <a:pt x="1854422" y="57804"/>
                    <a:pt x="2020824" y="54375"/>
                    <a:pt x="2186559" y="50851"/>
                  </a:cubicBezTo>
                  <a:cubicBezTo>
                    <a:pt x="2570988" y="42755"/>
                    <a:pt x="2955512" y="34659"/>
                    <a:pt x="3339941" y="26467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B6DF2F74-62D8-45F0-A331-01F6138F726D}"/>
                </a:ext>
              </a:extLst>
            </p:cNvPr>
            <p:cNvSpPr/>
            <p:nvPr/>
          </p:nvSpPr>
          <p:spPr>
            <a:xfrm>
              <a:off x="-5295746" y="5215536"/>
              <a:ext cx="4458843" cy="141505"/>
            </a:xfrm>
            <a:custGeom>
              <a:avLst/>
              <a:gdLst>
                <a:gd name="connsiteX0" fmla="*/ 0 w 3344132"/>
                <a:gd name="connsiteY0" fmla="*/ 98774 h 106129"/>
                <a:gd name="connsiteX1" fmla="*/ 778478 w 3344132"/>
                <a:gd name="connsiteY1" fmla="*/ 76105 h 106129"/>
                <a:gd name="connsiteX2" fmla="*/ 1105091 w 3344132"/>
                <a:gd name="connsiteY2" fmla="*/ 28861 h 106129"/>
                <a:gd name="connsiteX3" fmla="*/ 1453991 w 3344132"/>
                <a:gd name="connsiteY3" fmla="*/ 53149 h 106129"/>
                <a:gd name="connsiteX4" fmla="*/ 1777841 w 3344132"/>
                <a:gd name="connsiteY4" fmla="*/ 66008 h 106129"/>
                <a:gd name="connsiteX5" fmla="*/ 3344132 w 3344132"/>
                <a:gd name="connsiteY5" fmla="*/ 0 h 106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29">
                  <a:moveTo>
                    <a:pt x="0" y="98774"/>
                  </a:moveTo>
                  <a:cubicBezTo>
                    <a:pt x="259937" y="107537"/>
                    <a:pt x="522065" y="116109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CECE489-FCD8-4381-84BE-669F182E09AD}"/>
                </a:ext>
              </a:extLst>
            </p:cNvPr>
            <p:cNvSpPr/>
            <p:nvPr/>
          </p:nvSpPr>
          <p:spPr>
            <a:xfrm>
              <a:off x="-5296254" y="5011956"/>
              <a:ext cx="4461383" cy="172013"/>
            </a:xfrm>
            <a:custGeom>
              <a:avLst/>
              <a:gdLst>
                <a:gd name="connsiteX0" fmla="*/ 0 w 3346037"/>
                <a:gd name="connsiteY0" fmla="*/ 84391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1"/>
                  </a:moveTo>
                  <a:cubicBezTo>
                    <a:pt x="250317" y="176974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4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6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6793C62A-314C-4B6F-B35A-FA59EB772F64}"/>
                </a:ext>
              </a:extLst>
            </p:cNvPr>
            <p:cNvSpPr/>
            <p:nvPr/>
          </p:nvSpPr>
          <p:spPr>
            <a:xfrm>
              <a:off x="-5296254" y="4860699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9A6E1F0-4C65-49D2-A8FC-A558A5D65D53}"/>
                </a:ext>
              </a:extLst>
            </p:cNvPr>
            <p:cNvSpPr/>
            <p:nvPr/>
          </p:nvSpPr>
          <p:spPr>
            <a:xfrm>
              <a:off x="-5296254" y="4608928"/>
              <a:ext cx="4453255" cy="174061"/>
            </a:xfrm>
            <a:custGeom>
              <a:avLst/>
              <a:gdLst>
                <a:gd name="connsiteX0" fmla="*/ 0 w 3339941"/>
                <a:gd name="connsiteY0" fmla="*/ 69289 h 130546"/>
                <a:gd name="connsiteX1" fmla="*/ 792194 w 3339941"/>
                <a:gd name="connsiteY1" fmla="*/ 73384 h 130546"/>
                <a:gd name="connsiteX2" fmla="*/ 985076 w 3339941"/>
                <a:gd name="connsiteY2" fmla="*/ 63193 h 130546"/>
                <a:gd name="connsiteX3" fmla="*/ 1184339 w 3339941"/>
                <a:gd name="connsiteY3" fmla="*/ 89291 h 130546"/>
                <a:gd name="connsiteX4" fmla="*/ 1785842 w 3339941"/>
                <a:gd name="connsiteY4" fmla="*/ 129963 h 130546"/>
                <a:gd name="connsiteX5" fmla="*/ 2161890 w 3339941"/>
                <a:gd name="connsiteY5" fmla="*/ 105007 h 130546"/>
                <a:gd name="connsiteX6" fmla="*/ 3339942 w 3339941"/>
                <a:gd name="connsiteY6" fmla="*/ 22426 h 13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6">
                  <a:moveTo>
                    <a:pt x="0" y="69289"/>
                  </a:moveTo>
                  <a:cubicBezTo>
                    <a:pt x="262985" y="95006"/>
                    <a:pt x="528924" y="96340"/>
                    <a:pt x="792194" y="73384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7"/>
                  </a:cubicBezTo>
                  <a:cubicBezTo>
                    <a:pt x="2554701" y="59669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D79B2A4-D31A-45E1-AB5F-91A2E9E8ED9C}"/>
                </a:ext>
              </a:extLst>
            </p:cNvPr>
            <p:cNvSpPr/>
            <p:nvPr/>
          </p:nvSpPr>
          <p:spPr>
            <a:xfrm>
              <a:off x="-5296254" y="4390291"/>
              <a:ext cx="4466716" cy="114543"/>
            </a:xfrm>
            <a:custGeom>
              <a:avLst/>
              <a:gdLst>
                <a:gd name="connsiteX0" fmla="*/ 0 w 3350037"/>
                <a:gd name="connsiteY0" fmla="*/ 65437 h 85907"/>
                <a:gd name="connsiteX1" fmla="*/ 588169 w 3350037"/>
                <a:gd name="connsiteY1" fmla="*/ 67913 h 85907"/>
                <a:gd name="connsiteX2" fmla="*/ 886397 w 3350037"/>
                <a:gd name="connsiteY2" fmla="*/ 8668 h 85907"/>
                <a:gd name="connsiteX3" fmla="*/ 1210056 w 3350037"/>
                <a:gd name="connsiteY3" fmla="*/ 6572 h 85907"/>
                <a:gd name="connsiteX4" fmla="*/ 1727931 w 3350037"/>
                <a:gd name="connsiteY4" fmla="*/ 45053 h 85907"/>
                <a:gd name="connsiteX5" fmla="*/ 1967960 w 3350037"/>
                <a:gd name="connsiteY5" fmla="*/ 53721 h 85907"/>
                <a:gd name="connsiteX6" fmla="*/ 2189989 w 3350037"/>
                <a:gd name="connsiteY6" fmla="*/ 22765 h 85907"/>
                <a:gd name="connsiteX7" fmla="*/ 2827973 w 3350037"/>
                <a:gd name="connsiteY7" fmla="*/ 62198 h 85907"/>
                <a:gd name="connsiteX8" fmla="*/ 3350038 w 3350037"/>
                <a:gd name="connsiteY8" fmla="*/ 31623 h 8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0037" h="85907">
                  <a:moveTo>
                    <a:pt x="0" y="65437"/>
                  </a:moveTo>
                  <a:cubicBezTo>
                    <a:pt x="195834" y="82772"/>
                    <a:pt x="394716" y="100013"/>
                    <a:pt x="588169" y="67913"/>
                  </a:cubicBezTo>
                  <a:cubicBezTo>
                    <a:pt x="688277" y="51340"/>
                    <a:pt x="785622" y="21622"/>
                    <a:pt x="886397" y="8668"/>
                  </a:cubicBezTo>
                  <a:cubicBezTo>
                    <a:pt x="993458" y="-5144"/>
                    <a:pt x="1102233" y="190"/>
                    <a:pt x="1210056" y="6572"/>
                  </a:cubicBezTo>
                  <a:cubicBezTo>
                    <a:pt x="1382935" y="16764"/>
                    <a:pt x="1555528" y="29623"/>
                    <a:pt x="1727931" y="45053"/>
                  </a:cubicBezTo>
                  <a:cubicBezTo>
                    <a:pt x="1807750" y="52197"/>
                    <a:pt x="1888046" y="59912"/>
                    <a:pt x="1967960" y="53721"/>
                  </a:cubicBezTo>
                  <a:cubicBezTo>
                    <a:pt x="2042636" y="47911"/>
                    <a:pt x="2115503" y="30099"/>
                    <a:pt x="2189989" y="22765"/>
                  </a:cubicBezTo>
                  <a:cubicBezTo>
                    <a:pt x="2402301" y="1905"/>
                    <a:pt x="2614423" y="67247"/>
                    <a:pt x="2827973" y="62198"/>
                  </a:cubicBezTo>
                  <a:cubicBezTo>
                    <a:pt x="3002852" y="58103"/>
                    <a:pt x="3177254" y="6953"/>
                    <a:pt x="3350038" y="31623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EC54B4C-E8B5-4076-B89D-7C7E7D09E97A}"/>
                </a:ext>
              </a:extLst>
            </p:cNvPr>
            <p:cNvSpPr/>
            <p:nvPr/>
          </p:nvSpPr>
          <p:spPr>
            <a:xfrm>
              <a:off x="-5295110" y="4243368"/>
              <a:ext cx="4453253" cy="138412"/>
            </a:xfrm>
            <a:custGeom>
              <a:avLst/>
              <a:gdLst>
                <a:gd name="connsiteX0" fmla="*/ 0 w 3339940"/>
                <a:gd name="connsiteY0" fmla="*/ 103810 h 103809"/>
                <a:gd name="connsiteX1" fmla="*/ 1019461 w 3339940"/>
                <a:gd name="connsiteY1" fmla="*/ 13322 h 103809"/>
                <a:gd name="connsiteX2" fmla="*/ 1374553 w 3339940"/>
                <a:gd name="connsiteY2" fmla="*/ 2845 h 103809"/>
                <a:gd name="connsiteX3" fmla="*/ 1689735 w 3339940"/>
                <a:gd name="connsiteY3" fmla="*/ 40373 h 103809"/>
                <a:gd name="connsiteX4" fmla="*/ 2186559 w 3339940"/>
                <a:gd name="connsiteY4" fmla="*/ 50851 h 103809"/>
                <a:gd name="connsiteX5" fmla="*/ 3339941 w 3339940"/>
                <a:gd name="connsiteY5" fmla="*/ 26467 h 103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39940" h="103809">
                  <a:moveTo>
                    <a:pt x="0" y="103810"/>
                  </a:moveTo>
                  <a:cubicBezTo>
                    <a:pt x="339376" y="69996"/>
                    <a:pt x="679228" y="39802"/>
                    <a:pt x="1019461" y="13322"/>
                  </a:cubicBezTo>
                  <a:cubicBezTo>
                    <a:pt x="1137571" y="4083"/>
                    <a:pt x="1256348" y="-4680"/>
                    <a:pt x="1374553" y="2845"/>
                  </a:cubicBezTo>
                  <a:cubicBezTo>
                    <a:pt x="1480280" y="9608"/>
                    <a:pt x="1584484" y="29229"/>
                    <a:pt x="1689735" y="40373"/>
                  </a:cubicBezTo>
                  <a:cubicBezTo>
                    <a:pt x="1854422" y="57804"/>
                    <a:pt x="2020824" y="54375"/>
                    <a:pt x="2186559" y="50851"/>
                  </a:cubicBezTo>
                  <a:cubicBezTo>
                    <a:pt x="2570988" y="42755"/>
                    <a:pt x="2955512" y="34659"/>
                    <a:pt x="3339941" y="26467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7B9E50B-B39C-4FF5-8A09-41BF971FB92F}"/>
                </a:ext>
              </a:extLst>
            </p:cNvPr>
            <p:cNvSpPr/>
            <p:nvPr/>
          </p:nvSpPr>
          <p:spPr>
            <a:xfrm>
              <a:off x="-5295746" y="4042819"/>
              <a:ext cx="4458843" cy="141507"/>
            </a:xfrm>
            <a:custGeom>
              <a:avLst/>
              <a:gdLst>
                <a:gd name="connsiteX0" fmla="*/ 0 w 3344132"/>
                <a:gd name="connsiteY0" fmla="*/ 98774 h 106130"/>
                <a:gd name="connsiteX1" fmla="*/ 778478 w 3344132"/>
                <a:gd name="connsiteY1" fmla="*/ 76105 h 106130"/>
                <a:gd name="connsiteX2" fmla="*/ 1105091 w 3344132"/>
                <a:gd name="connsiteY2" fmla="*/ 28861 h 106130"/>
                <a:gd name="connsiteX3" fmla="*/ 1453991 w 3344132"/>
                <a:gd name="connsiteY3" fmla="*/ 53150 h 106130"/>
                <a:gd name="connsiteX4" fmla="*/ 1777841 w 3344132"/>
                <a:gd name="connsiteY4" fmla="*/ 66008 h 106130"/>
                <a:gd name="connsiteX5" fmla="*/ 3344132 w 3344132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50"/>
                  </a:cubicBezTo>
                  <a:cubicBezTo>
                    <a:pt x="1453991" y="53150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D2C532B8-774C-41AE-871E-41F8354B8B3E}"/>
                </a:ext>
              </a:extLst>
            </p:cNvPr>
            <p:cNvSpPr/>
            <p:nvPr/>
          </p:nvSpPr>
          <p:spPr>
            <a:xfrm>
              <a:off x="-5296254" y="3839237"/>
              <a:ext cx="4461383" cy="172013"/>
            </a:xfrm>
            <a:custGeom>
              <a:avLst/>
              <a:gdLst>
                <a:gd name="connsiteX0" fmla="*/ 0 w 3346037"/>
                <a:gd name="connsiteY0" fmla="*/ 84392 h 129010"/>
                <a:gd name="connsiteX1" fmla="*/ 802196 w 3346037"/>
                <a:gd name="connsiteY1" fmla="*/ 88202 h 129010"/>
                <a:gd name="connsiteX2" fmla="*/ 1296353 w 3346037"/>
                <a:gd name="connsiteY2" fmla="*/ 90107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2"/>
                  </a:moveTo>
                  <a:cubicBezTo>
                    <a:pt x="250317" y="176975"/>
                    <a:pt x="532257" y="98393"/>
                    <a:pt x="802196" y="88202"/>
                  </a:cubicBezTo>
                  <a:cubicBezTo>
                    <a:pt x="966883" y="82010"/>
                    <a:pt x="1132046" y="101918"/>
                    <a:pt x="1296353" y="90107"/>
                  </a:cubicBezTo>
                  <a:cubicBezTo>
                    <a:pt x="1413320" y="81725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AA1FE220-36D7-43EC-991F-D06E6ED9D7D6}"/>
                </a:ext>
              </a:extLst>
            </p:cNvPr>
            <p:cNvSpPr/>
            <p:nvPr/>
          </p:nvSpPr>
          <p:spPr>
            <a:xfrm>
              <a:off x="-5296254" y="3687853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EFD423BB-814F-464E-B04D-67280A6AD421}"/>
                </a:ext>
              </a:extLst>
            </p:cNvPr>
            <p:cNvSpPr/>
            <p:nvPr/>
          </p:nvSpPr>
          <p:spPr>
            <a:xfrm>
              <a:off x="-5296254" y="3436211"/>
              <a:ext cx="4453255" cy="174061"/>
            </a:xfrm>
            <a:custGeom>
              <a:avLst/>
              <a:gdLst>
                <a:gd name="connsiteX0" fmla="*/ 0 w 3339941"/>
                <a:gd name="connsiteY0" fmla="*/ 69289 h 130546"/>
                <a:gd name="connsiteX1" fmla="*/ 792194 w 3339941"/>
                <a:gd name="connsiteY1" fmla="*/ 73384 h 130546"/>
                <a:gd name="connsiteX2" fmla="*/ 985076 w 3339941"/>
                <a:gd name="connsiteY2" fmla="*/ 63193 h 130546"/>
                <a:gd name="connsiteX3" fmla="*/ 1184339 w 3339941"/>
                <a:gd name="connsiteY3" fmla="*/ 89291 h 130546"/>
                <a:gd name="connsiteX4" fmla="*/ 1785842 w 3339941"/>
                <a:gd name="connsiteY4" fmla="*/ 129963 h 130546"/>
                <a:gd name="connsiteX5" fmla="*/ 2161890 w 3339941"/>
                <a:gd name="connsiteY5" fmla="*/ 105008 h 130546"/>
                <a:gd name="connsiteX6" fmla="*/ 3339942 w 3339941"/>
                <a:gd name="connsiteY6" fmla="*/ 22426 h 13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6">
                  <a:moveTo>
                    <a:pt x="0" y="69289"/>
                  </a:moveTo>
                  <a:cubicBezTo>
                    <a:pt x="262985" y="95006"/>
                    <a:pt x="528924" y="96340"/>
                    <a:pt x="792194" y="73384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8"/>
                  </a:cubicBezTo>
                  <a:cubicBezTo>
                    <a:pt x="2554701" y="59668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5E449F93-9C30-4669-9760-E5CA6885581B}"/>
                </a:ext>
              </a:extLst>
            </p:cNvPr>
            <p:cNvSpPr/>
            <p:nvPr/>
          </p:nvSpPr>
          <p:spPr>
            <a:xfrm>
              <a:off x="-5295746" y="3213128"/>
              <a:ext cx="4458843" cy="141507"/>
            </a:xfrm>
            <a:custGeom>
              <a:avLst/>
              <a:gdLst>
                <a:gd name="connsiteX0" fmla="*/ 0 w 3344132"/>
                <a:gd name="connsiteY0" fmla="*/ 98774 h 106130"/>
                <a:gd name="connsiteX1" fmla="*/ 778478 w 3344132"/>
                <a:gd name="connsiteY1" fmla="*/ 76105 h 106130"/>
                <a:gd name="connsiteX2" fmla="*/ 1105091 w 3344132"/>
                <a:gd name="connsiteY2" fmla="*/ 28861 h 106130"/>
                <a:gd name="connsiteX3" fmla="*/ 1453991 w 3344132"/>
                <a:gd name="connsiteY3" fmla="*/ 53149 h 106130"/>
                <a:gd name="connsiteX4" fmla="*/ 1777841 w 3344132"/>
                <a:gd name="connsiteY4" fmla="*/ 66008 h 106130"/>
                <a:gd name="connsiteX5" fmla="*/ 3344132 w 3344132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DAD75613-52CE-4EDC-8723-A4BBB7CC9723}"/>
                </a:ext>
              </a:extLst>
            </p:cNvPr>
            <p:cNvSpPr/>
            <p:nvPr/>
          </p:nvSpPr>
          <p:spPr>
            <a:xfrm>
              <a:off x="-5296254" y="3009547"/>
              <a:ext cx="4461383" cy="172013"/>
            </a:xfrm>
            <a:custGeom>
              <a:avLst/>
              <a:gdLst>
                <a:gd name="connsiteX0" fmla="*/ 0 w 3346037"/>
                <a:gd name="connsiteY0" fmla="*/ 84392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2"/>
                  </a:moveTo>
                  <a:cubicBezTo>
                    <a:pt x="250317" y="176974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5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925F65D-0E04-446E-992E-99DDAE53657C}"/>
                </a:ext>
              </a:extLst>
            </p:cNvPr>
            <p:cNvSpPr/>
            <p:nvPr/>
          </p:nvSpPr>
          <p:spPr>
            <a:xfrm>
              <a:off x="-5296254" y="2858163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388B763F-4681-4732-8A7C-DE3CB8867CB9}"/>
                </a:ext>
              </a:extLst>
            </p:cNvPr>
            <p:cNvSpPr/>
            <p:nvPr/>
          </p:nvSpPr>
          <p:spPr>
            <a:xfrm>
              <a:off x="-5296254" y="2606392"/>
              <a:ext cx="4453255" cy="174063"/>
            </a:xfrm>
            <a:custGeom>
              <a:avLst/>
              <a:gdLst>
                <a:gd name="connsiteX0" fmla="*/ 0 w 3339941"/>
                <a:gd name="connsiteY0" fmla="*/ 69289 h 130547"/>
                <a:gd name="connsiteX1" fmla="*/ 792194 w 3339941"/>
                <a:gd name="connsiteY1" fmla="*/ 73384 h 130547"/>
                <a:gd name="connsiteX2" fmla="*/ 985076 w 3339941"/>
                <a:gd name="connsiteY2" fmla="*/ 63193 h 130547"/>
                <a:gd name="connsiteX3" fmla="*/ 1184339 w 3339941"/>
                <a:gd name="connsiteY3" fmla="*/ 89291 h 130547"/>
                <a:gd name="connsiteX4" fmla="*/ 1785842 w 3339941"/>
                <a:gd name="connsiteY4" fmla="*/ 129963 h 130547"/>
                <a:gd name="connsiteX5" fmla="*/ 2161890 w 3339941"/>
                <a:gd name="connsiteY5" fmla="*/ 105008 h 130547"/>
                <a:gd name="connsiteX6" fmla="*/ 3339942 w 3339941"/>
                <a:gd name="connsiteY6" fmla="*/ 22426 h 13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7">
                  <a:moveTo>
                    <a:pt x="0" y="69289"/>
                  </a:moveTo>
                  <a:cubicBezTo>
                    <a:pt x="262985" y="95006"/>
                    <a:pt x="528924" y="96340"/>
                    <a:pt x="792194" y="73384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8"/>
                  </a:cubicBezTo>
                  <a:cubicBezTo>
                    <a:pt x="2554701" y="59669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045E0A8-07D5-4F97-BED1-8E91875C027A}"/>
                </a:ext>
              </a:extLst>
            </p:cNvPr>
            <p:cNvSpPr/>
            <p:nvPr/>
          </p:nvSpPr>
          <p:spPr>
            <a:xfrm>
              <a:off x="-5295746" y="2398804"/>
              <a:ext cx="4458843" cy="141507"/>
            </a:xfrm>
            <a:custGeom>
              <a:avLst/>
              <a:gdLst>
                <a:gd name="connsiteX0" fmla="*/ 0 w 3344132"/>
                <a:gd name="connsiteY0" fmla="*/ 98774 h 106130"/>
                <a:gd name="connsiteX1" fmla="*/ 778478 w 3344132"/>
                <a:gd name="connsiteY1" fmla="*/ 76105 h 106130"/>
                <a:gd name="connsiteX2" fmla="*/ 1105091 w 3344132"/>
                <a:gd name="connsiteY2" fmla="*/ 28861 h 106130"/>
                <a:gd name="connsiteX3" fmla="*/ 1453991 w 3344132"/>
                <a:gd name="connsiteY3" fmla="*/ 53150 h 106130"/>
                <a:gd name="connsiteX4" fmla="*/ 1777841 w 3344132"/>
                <a:gd name="connsiteY4" fmla="*/ 66008 h 106130"/>
                <a:gd name="connsiteX5" fmla="*/ 3344132 w 3344132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1" y="28861"/>
                  </a:cubicBezTo>
                  <a:cubicBezTo>
                    <a:pt x="1221772" y="24003"/>
                    <a:pt x="1337786" y="43053"/>
                    <a:pt x="1453991" y="53150"/>
                  </a:cubicBezTo>
                  <a:cubicBezTo>
                    <a:pt x="1453991" y="53150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BB84B80-73B7-4A32-8246-57498B14BA9A}"/>
                </a:ext>
              </a:extLst>
            </p:cNvPr>
            <p:cNvSpPr/>
            <p:nvPr/>
          </p:nvSpPr>
          <p:spPr>
            <a:xfrm>
              <a:off x="-5296254" y="2195223"/>
              <a:ext cx="4461383" cy="172013"/>
            </a:xfrm>
            <a:custGeom>
              <a:avLst/>
              <a:gdLst>
                <a:gd name="connsiteX0" fmla="*/ 0 w 3346037"/>
                <a:gd name="connsiteY0" fmla="*/ 84392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4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2"/>
                  </a:moveTo>
                  <a:cubicBezTo>
                    <a:pt x="250317" y="176974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4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4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60CDB4E-D77D-4A7D-AE06-BB330F8D11D3}"/>
                </a:ext>
              </a:extLst>
            </p:cNvPr>
            <p:cNvSpPr/>
            <p:nvPr/>
          </p:nvSpPr>
          <p:spPr>
            <a:xfrm>
              <a:off x="-5296254" y="2043839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C02D1C0-0C42-46BA-8476-35F1C43F0137}"/>
                </a:ext>
              </a:extLst>
            </p:cNvPr>
            <p:cNvSpPr/>
            <p:nvPr/>
          </p:nvSpPr>
          <p:spPr>
            <a:xfrm>
              <a:off x="-5268440" y="1881913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5BC75AD-C8D5-4D78-A41D-E67724AA36C4}"/>
                </a:ext>
              </a:extLst>
            </p:cNvPr>
            <p:cNvSpPr/>
            <p:nvPr/>
          </p:nvSpPr>
          <p:spPr>
            <a:xfrm>
              <a:off x="-5268440" y="1630271"/>
              <a:ext cx="4453255" cy="174061"/>
            </a:xfrm>
            <a:custGeom>
              <a:avLst/>
              <a:gdLst>
                <a:gd name="connsiteX0" fmla="*/ 0 w 3339941"/>
                <a:gd name="connsiteY0" fmla="*/ 69289 h 130546"/>
                <a:gd name="connsiteX1" fmla="*/ 792194 w 3339941"/>
                <a:gd name="connsiteY1" fmla="*/ 73385 h 130546"/>
                <a:gd name="connsiteX2" fmla="*/ 985076 w 3339941"/>
                <a:gd name="connsiteY2" fmla="*/ 63193 h 130546"/>
                <a:gd name="connsiteX3" fmla="*/ 1184339 w 3339941"/>
                <a:gd name="connsiteY3" fmla="*/ 89291 h 130546"/>
                <a:gd name="connsiteX4" fmla="*/ 1785842 w 3339941"/>
                <a:gd name="connsiteY4" fmla="*/ 129963 h 130546"/>
                <a:gd name="connsiteX5" fmla="*/ 2161890 w 3339941"/>
                <a:gd name="connsiteY5" fmla="*/ 105008 h 130546"/>
                <a:gd name="connsiteX6" fmla="*/ 3339942 w 3339941"/>
                <a:gd name="connsiteY6" fmla="*/ 22426 h 13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6">
                  <a:moveTo>
                    <a:pt x="0" y="69289"/>
                  </a:moveTo>
                  <a:cubicBezTo>
                    <a:pt x="262985" y="95006"/>
                    <a:pt x="528923" y="96340"/>
                    <a:pt x="792194" y="73385"/>
                  </a:cubicBezTo>
                  <a:cubicBezTo>
                    <a:pt x="856393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2" y="129963"/>
                  </a:cubicBezTo>
                  <a:cubicBezTo>
                    <a:pt x="1911572" y="127772"/>
                    <a:pt x="2037207" y="119390"/>
                    <a:pt x="2161890" y="105008"/>
                  </a:cubicBezTo>
                  <a:cubicBezTo>
                    <a:pt x="2554701" y="59669"/>
                    <a:pt x="2951226" y="-45964"/>
                    <a:pt x="3339942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1680AA1-6557-452B-96B1-1708D0DB1FEF}"/>
                </a:ext>
              </a:extLst>
            </p:cNvPr>
            <p:cNvSpPr/>
            <p:nvPr/>
          </p:nvSpPr>
          <p:spPr>
            <a:xfrm>
              <a:off x="-5267804" y="1422555"/>
              <a:ext cx="4458843" cy="141507"/>
            </a:xfrm>
            <a:custGeom>
              <a:avLst/>
              <a:gdLst>
                <a:gd name="connsiteX0" fmla="*/ 0 w 3344132"/>
                <a:gd name="connsiteY0" fmla="*/ 98774 h 106130"/>
                <a:gd name="connsiteX1" fmla="*/ 778478 w 3344132"/>
                <a:gd name="connsiteY1" fmla="*/ 76105 h 106130"/>
                <a:gd name="connsiteX2" fmla="*/ 1105090 w 3344132"/>
                <a:gd name="connsiteY2" fmla="*/ 28861 h 106130"/>
                <a:gd name="connsiteX3" fmla="*/ 1453991 w 3344132"/>
                <a:gd name="connsiteY3" fmla="*/ 53149 h 106130"/>
                <a:gd name="connsiteX4" fmla="*/ 1777841 w 3344132"/>
                <a:gd name="connsiteY4" fmla="*/ 66008 h 106130"/>
                <a:gd name="connsiteX5" fmla="*/ 3344132 w 3344132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2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0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8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C9E4ADA-585F-4648-BEA8-FF4910ACEC59}"/>
                </a:ext>
              </a:extLst>
            </p:cNvPr>
            <p:cNvSpPr/>
            <p:nvPr/>
          </p:nvSpPr>
          <p:spPr>
            <a:xfrm>
              <a:off x="-5268440" y="1218973"/>
              <a:ext cx="4461383" cy="172013"/>
            </a:xfrm>
            <a:custGeom>
              <a:avLst/>
              <a:gdLst>
                <a:gd name="connsiteX0" fmla="*/ 0 w 3346037"/>
                <a:gd name="connsiteY0" fmla="*/ 84391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3 w 3346037"/>
                <a:gd name="connsiteY5" fmla="*/ 43053 h 129010"/>
                <a:gd name="connsiteX6" fmla="*/ 3346038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1"/>
                  </a:moveTo>
                  <a:cubicBezTo>
                    <a:pt x="250317" y="176974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4"/>
                    <a:pt x="1528191" y="57245"/>
                    <a:pt x="1644015" y="40481"/>
                  </a:cubicBezTo>
                  <a:cubicBezTo>
                    <a:pt x="1824609" y="14288"/>
                    <a:pt x="2008347" y="6382"/>
                    <a:pt x="2190845" y="17050"/>
                  </a:cubicBezTo>
                  <a:cubicBezTo>
                    <a:pt x="2301907" y="23527"/>
                    <a:pt x="2412302" y="36957"/>
                    <a:pt x="2523363" y="43053"/>
                  </a:cubicBezTo>
                  <a:cubicBezTo>
                    <a:pt x="2797874" y="58198"/>
                    <a:pt x="3072860" y="29051"/>
                    <a:pt x="3346038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F86E722-43FB-4736-9F9B-04CF6E8560FE}"/>
                </a:ext>
              </a:extLst>
            </p:cNvPr>
            <p:cNvSpPr/>
            <p:nvPr/>
          </p:nvSpPr>
          <p:spPr>
            <a:xfrm>
              <a:off x="-5268440" y="1067589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2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8C58E699-9289-48BA-A940-D7464EAC03CA}"/>
                </a:ext>
              </a:extLst>
            </p:cNvPr>
            <p:cNvSpPr/>
            <p:nvPr/>
          </p:nvSpPr>
          <p:spPr>
            <a:xfrm>
              <a:off x="-5492595" y="883567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1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BCF73686-FFB9-4F22-B9B4-2367719877C4}"/>
                </a:ext>
              </a:extLst>
            </p:cNvPr>
            <p:cNvSpPr/>
            <p:nvPr/>
          </p:nvSpPr>
          <p:spPr>
            <a:xfrm>
              <a:off x="-5492595" y="631923"/>
              <a:ext cx="4453255" cy="174063"/>
            </a:xfrm>
            <a:custGeom>
              <a:avLst/>
              <a:gdLst>
                <a:gd name="connsiteX0" fmla="*/ 0 w 3339941"/>
                <a:gd name="connsiteY0" fmla="*/ 69289 h 130547"/>
                <a:gd name="connsiteX1" fmla="*/ 792194 w 3339941"/>
                <a:gd name="connsiteY1" fmla="*/ 73385 h 130547"/>
                <a:gd name="connsiteX2" fmla="*/ 985076 w 3339941"/>
                <a:gd name="connsiteY2" fmla="*/ 63193 h 130547"/>
                <a:gd name="connsiteX3" fmla="*/ 1184339 w 3339941"/>
                <a:gd name="connsiteY3" fmla="*/ 89291 h 130547"/>
                <a:gd name="connsiteX4" fmla="*/ 1785843 w 3339941"/>
                <a:gd name="connsiteY4" fmla="*/ 129963 h 130547"/>
                <a:gd name="connsiteX5" fmla="*/ 2161889 w 3339941"/>
                <a:gd name="connsiteY5" fmla="*/ 105008 h 130547"/>
                <a:gd name="connsiteX6" fmla="*/ 3339941 w 3339941"/>
                <a:gd name="connsiteY6" fmla="*/ 22426 h 130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9941" h="130547">
                  <a:moveTo>
                    <a:pt x="0" y="69289"/>
                  </a:moveTo>
                  <a:cubicBezTo>
                    <a:pt x="262985" y="95006"/>
                    <a:pt x="528923" y="96340"/>
                    <a:pt x="792194" y="73385"/>
                  </a:cubicBezTo>
                  <a:cubicBezTo>
                    <a:pt x="856297" y="67765"/>
                    <a:pt x="920687" y="60716"/>
                    <a:pt x="985076" y="63193"/>
                  </a:cubicBezTo>
                  <a:cubicBezTo>
                    <a:pt x="1052227" y="65765"/>
                    <a:pt x="1118235" y="78623"/>
                    <a:pt x="1184339" y="89291"/>
                  </a:cubicBezTo>
                  <a:cubicBezTo>
                    <a:pt x="1382649" y="121200"/>
                    <a:pt x="1584579" y="133487"/>
                    <a:pt x="1785843" y="129963"/>
                  </a:cubicBezTo>
                  <a:cubicBezTo>
                    <a:pt x="1911573" y="127772"/>
                    <a:pt x="2037207" y="119390"/>
                    <a:pt x="2161889" y="105008"/>
                  </a:cubicBezTo>
                  <a:cubicBezTo>
                    <a:pt x="2554700" y="59669"/>
                    <a:pt x="2951226" y="-45964"/>
                    <a:pt x="3339941" y="22426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9A118A0E-FDA3-4610-A0F9-21A286668383}"/>
                </a:ext>
              </a:extLst>
            </p:cNvPr>
            <p:cNvSpPr/>
            <p:nvPr/>
          </p:nvSpPr>
          <p:spPr>
            <a:xfrm>
              <a:off x="-5491960" y="424208"/>
              <a:ext cx="4458841" cy="141507"/>
            </a:xfrm>
            <a:custGeom>
              <a:avLst/>
              <a:gdLst>
                <a:gd name="connsiteX0" fmla="*/ 0 w 3344131"/>
                <a:gd name="connsiteY0" fmla="*/ 98774 h 106130"/>
                <a:gd name="connsiteX1" fmla="*/ 778478 w 3344131"/>
                <a:gd name="connsiteY1" fmla="*/ 76105 h 106130"/>
                <a:gd name="connsiteX2" fmla="*/ 1105090 w 3344131"/>
                <a:gd name="connsiteY2" fmla="*/ 28861 h 106130"/>
                <a:gd name="connsiteX3" fmla="*/ 1453991 w 3344131"/>
                <a:gd name="connsiteY3" fmla="*/ 53149 h 106130"/>
                <a:gd name="connsiteX4" fmla="*/ 1777841 w 3344131"/>
                <a:gd name="connsiteY4" fmla="*/ 66008 h 106130"/>
                <a:gd name="connsiteX5" fmla="*/ 3344132 w 3344131"/>
                <a:gd name="connsiteY5" fmla="*/ 0 h 10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131" h="106130">
                  <a:moveTo>
                    <a:pt x="0" y="98774"/>
                  </a:moveTo>
                  <a:cubicBezTo>
                    <a:pt x="259937" y="107537"/>
                    <a:pt x="522065" y="116110"/>
                    <a:pt x="778478" y="76105"/>
                  </a:cubicBezTo>
                  <a:cubicBezTo>
                    <a:pt x="887254" y="59150"/>
                    <a:pt x="994886" y="33433"/>
                    <a:pt x="1105090" y="28861"/>
                  </a:cubicBezTo>
                  <a:cubicBezTo>
                    <a:pt x="1221772" y="24003"/>
                    <a:pt x="1337786" y="43053"/>
                    <a:pt x="1453991" y="53149"/>
                  </a:cubicBezTo>
                  <a:cubicBezTo>
                    <a:pt x="1453991" y="53149"/>
                    <a:pt x="1553718" y="60293"/>
                    <a:pt x="1777841" y="66008"/>
                  </a:cubicBezTo>
                  <a:cubicBezTo>
                    <a:pt x="2013109" y="72009"/>
                    <a:pt x="2584419" y="58579"/>
                    <a:pt x="3344132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05FFF6C8-6EE0-4D2B-B43B-7629A1CC8F2B}"/>
                </a:ext>
              </a:extLst>
            </p:cNvPr>
            <p:cNvSpPr/>
            <p:nvPr/>
          </p:nvSpPr>
          <p:spPr>
            <a:xfrm>
              <a:off x="-5492595" y="220627"/>
              <a:ext cx="4461383" cy="172013"/>
            </a:xfrm>
            <a:custGeom>
              <a:avLst/>
              <a:gdLst>
                <a:gd name="connsiteX0" fmla="*/ 0 w 3346037"/>
                <a:gd name="connsiteY0" fmla="*/ 84391 h 129010"/>
                <a:gd name="connsiteX1" fmla="*/ 802196 w 3346037"/>
                <a:gd name="connsiteY1" fmla="*/ 88201 h 129010"/>
                <a:gd name="connsiteX2" fmla="*/ 1296353 w 3346037"/>
                <a:gd name="connsiteY2" fmla="*/ 90106 h 129010"/>
                <a:gd name="connsiteX3" fmla="*/ 1644015 w 3346037"/>
                <a:gd name="connsiteY3" fmla="*/ 40481 h 129010"/>
                <a:gd name="connsiteX4" fmla="*/ 2190845 w 3346037"/>
                <a:gd name="connsiteY4" fmla="*/ 17050 h 129010"/>
                <a:gd name="connsiteX5" fmla="*/ 2523363 w 3346037"/>
                <a:gd name="connsiteY5" fmla="*/ 43053 h 129010"/>
                <a:gd name="connsiteX6" fmla="*/ 3346037 w 3346037"/>
                <a:gd name="connsiteY6" fmla="*/ 0 h 1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6037" h="129010">
                  <a:moveTo>
                    <a:pt x="0" y="84391"/>
                  </a:moveTo>
                  <a:cubicBezTo>
                    <a:pt x="250317" y="176975"/>
                    <a:pt x="532257" y="98393"/>
                    <a:pt x="802196" y="88201"/>
                  </a:cubicBezTo>
                  <a:cubicBezTo>
                    <a:pt x="966883" y="82010"/>
                    <a:pt x="1132046" y="101917"/>
                    <a:pt x="1296353" y="90106"/>
                  </a:cubicBezTo>
                  <a:cubicBezTo>
                    <a:pt x="1413320" y="81725"/>
                    <a:pt x="1528191" y="57245"/>
                    <a:pt x="1644015" y="40481"/>
                  </a:cubicBezTo>
                  <a:cubicBezTo>
                    <a:pt x="1824609" y="14288"/>
                    <a:pt x="2008346" y="6382"/>
                    <a:pt x="2190845" y="17050"/>
                  </a:cubicBezTo>
                  <a:cubicBezTo>
                    <a:pt x="2301907" y="23527"/>
                    <a:pt x="2412301" y="36957"/>
                    <a:pt x="2523363" y="43053"/>
                  </a:cubicBezTo>
                  <a:cubicBezTo>
                    <a:pt x="2797874" y="58198"/>
                    <a:pt x="3072861" y="29051"/>
                    <a:pt x="3346037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8F8E85B6-5098-465D-84FB-AF7A1F4694AF}"/>
                </a:ext>
              </a:extLst>
            </p:cNvPr>
            <p:cNvSpPr/>
            <p:nvPr/>
          </p:nvSpPr>
          <p:spPr>
            <a:xfrm>
              <a:off x="-5492595" y="69243"/>
              <a:ext cx="4468240" cy="92984"/>
            </a:xfrm>
            <a:custGeom>
              <a:avLst/>
              <a:gdLst>
                <a:gd name="connsiteX0" fmla="*/ 0 w 3351180"/>
                <a:gd name="connsiteY0" fmla="*/ 41434 h 69738"/>
                <a:gd name="connsiteX1" fmla="*/ 1637252 w 3351180"/>
                <a:gd name="connsiteY1" fmla="*/ 52292 h 69738"/>
                <a:gd name="connsiteX2" fmla="*/ 3351181 w 3351180"/>
                <a:gd name="connsiteY2" fmla="*/ 0 h 69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51180" h="69738">
                  <a:moveTo>
                    <a:pt x="0" y="41434"/>
                  </a:moveTo>
                  <a:cubicBezTo>
                    <a:pt x="543973" y="85630"/>
                    <a:pt x="1091470" y="68961"/>
                    <a:pt x="1637252" y="52292"/>
                  </a:cubicBezTo>
                  <a:cubicBezTo>
                    <a:pt x="2208562" y="34862"/>
                    <a:pt x="2779871" y="17431"/>
                    <a:pt x="3351181" y="0"/>
                  </a:cubicBezTo>
                </a:path>
              </a:pathLst>
            </a:custGeom>
            <a:noFill/>
            <a:ln w="9525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49904160-350A-403F-B014-5059D0749D0B}"/>
                </a:ext>
              </a:extLst>
            </p:cNvPr>
            <p:cNvSpPr/>
            <p:nvPr/>
          </p:nvSpPr>
          <p:spPr>
            <a:xfrm>
              <a:off x="-3116498" y="-2094"/>
              <a:ext cx="2676687" cy="6970871"/>
            </a:xfrm>
            <a:prstGeom prst="rect">
              <a:avLst/>
            </a:prstGeom>
            <a:solidFill>
              <a:srgbClr val="F9F2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B05C538C-C887-470B-B1DD-1BD4987C4289}"/>
                </a:ext>
              </a:extLst>
            </p:cNvPr>
            <p:cNvSpPr/>
            <p:nvPr/>
          </p:nvSpPr>
          <p:spPr>
            <a:xfrm>
              <a:off x="-6852173" y="110775"/>
              <a:ext cx="2676687" cy="6858001"/>
            </a:xfrm>
            <a:prstGeom prst="rect">
              <a:avLst/>
            </a:prstGeom>
            <a:solidFill>
              <a:srgbClr val="F9F2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7E4AEF4-E32D-47B3-B0A3-C549582A52D5}"/>
              </a:ext>
            </a:extLst>
          </p:cNvPr>
          <p:cNvSpPr/>
          <p:nvPr/>
        </p:nvSpPr>
        <p:spPr>
          <a:xfrm>
            <a:off x="0" y="6372"/>
            <a:ext cx="1622622" cy="6881999"/>
          </a:xfrm>
          <a:custGeom>
            <a:avLst/>
            <a:gdLst>
              <a:gd name="connsiteX0" fmla="*/ 0 w 1622622"/>
              <a:gd name="connsiteY0" fmla="*/ 0 h 6881999"/>
              <a:gd name="connsiteX1" fmla="*/ 1622623 w 1622622"/>
              <a:gd name="connsiteY1" fmla="*/ 0 h 6881999"/>
              <a:gd name="connsiteX2" fmla="*/ 1622623 w 1622622"/>
              <a:gd name="connsiteY2" fmla="*/ 6882000 h 6881999"/>
              <a:gd name="connsiteX3" fmla="*/ 0 w 1622622"/>
              <a:gd name="connsiteY3" fmla="*/ 6882000 h 688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2622" h="6881999">
                <a:moveTo>
                  <a:pt x="0" y="0"/>
                </a:moveTo>
                <a:lnTo>
                  <a:pt x="1622623" y="0"/>
                </a:lnTo>
                <a:lnTo>
                  <a:pt x="1622623" y="6882000"/>
                </a:lnTo>
                <a:lnTo>
                  <a:pt x="0" y="6882000"/>
                </a:lnTo>
                <a:close/>
              </a:path>
            </a:pathLst>
          </a:custGeom>
          <a:solidFill>
            <a:srgbClr val="E1CCA0"/>
          </a:solidFill>
          <a:ln w="127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C807244-1158-4671-B6A9-9A56B059CCC1}"/>
              </a:ext>
            </a:extLst>
          </p:cNvPr>
          <p:cNvSpPr/>
          <p:nvPr/>
        </p:nvSpPr>
        <p:spPr>
          <a:xfrm>
            <a:off x="1449298" y="31988"/>
            <a:ext cx="55554" cy="6881872"/>
          </a:xfrm>
          <a:custGeom>
            <a:avLst/>
            <a:gdLst>
              <a:gd name="connsiteX0" fmla="*/ 0 w 55554"/>
              <a:gd name="connsiteY0" fmla="*/ 6881872 h 6881872"/>
              <a:gd name="connsiteX1" fmla="*/ 47282 w 55554"/>
              <a:gd name="connsiteY1" fmla="*/ 4700533 h 6881872"/>
              <a:gd name="connsiteX2" fmla="*/ 53909 w 55554"/>
              <a:gd name="connsiteY2" fmla="*/ 3899290 h 6881872"/>
              <a:gd name="connsiteX3" fmla="*/ 47664 w 55554"/>
              <a:gd name="connsiteY3" fmla="*/ 3596864 h 6881872"/>
              <a:gd name="connsiteX4" fmla="*/ 20264 w 55554"/>
              <a:gd name="connsiteY4" fmla="*/ 2857432 h 6881872"/>
              <a:gd name="connsiteX5" fmla="*/ 12490 w 55554"/>
              <a:gd name="connsiteY5" fmla="*/ 0 h 688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54" h="6881872">
                <a:moveTo>
                  <a:pt x="0" y="6881872"/>
                </a:moveTo>
                <a:cubicBezTo>
                  <a:pt x="25107" y="5581175"/>
                  <a:pt x="38998" y="4987666"/>
                  <a:pt x="47282" y="4700533"/>
                </a:cubicBezTo>
                <a:cubicBezTo>
                  <a:pt x="50086" y="4603293"/>
                  <a:pt x="59262" y="4297044"/>
                  <a:pt x="53909" y="3899290"/>
                </a:cubicBezTo>
                <a:cubicBezTo>
                  <a:pt x="52252" y="3777581"/>
                  <a:pt x="49576" y="3672694"/>
                  <a:pt x="47664" y="3596864"/>
                </a:cubicBezTo>
                <a:cubicBezTo>
                  <a:pt x="37469" y="3200257"/>
                  <a:pt x="22430" y="2902420"/>
                  <a:pt x="20264" y="2857432"/>
                </a:cubicBezTo>
                <a:cubicBezTo>
                  <a:pt x="7519" y="2590818"/>
                  <a:pt x="-1529" y="1882864"/>
                  <a:pt x="12490" y="0"/>
                </a:cubicBezTo>
              </a:path>
            </a:pathLst>
          </a:custGeom>
          <a:noFill/>
          <a:ln w="16564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D5731F1-0BB4-42FF-8AAD-972304389EF6}"/>
              </a:ext>
            </a:extLst>
          </p:cNvPr>
          <p:cNvSpPr txBox="1"/>
          <p:nvPr/>
        </p:nvSpPr>
        <p:spPr>
          <a:xfrm>
            <a:off x="2772325" y="940049"/>
            <a:ext cx="3915880" cy="555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10" b="1" spc="1405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42ADECC6-B763-4881-8693-308011E44B07}"/>
              </a:ext>
            </a:extLst>
          </p:cNvPr>
          <p:cNvSpPr/>
          <p:nvPr/>
        </p:nvSpPr>
        <p:spPr>
          <a:xfrm>
            <a:off x="2877695" y="3636372"/>
            <a:ext cx="3602854" cy="3235686"/>
          </a:xfrm>
          <a:custGeom>
            <a:avLst/>
            <a:gdLst>
              <a:gd name="connsiteX0" fmla="*/ 0 w 3602854"/>
              <a:gd name="connsiteY0" fmla="*/ 0 h 3235686"/>
              <a:gd name="connsiteX1" fmla="*/ 3602855 w 3602854"/>
              <a:gd name="connsiteY1" fmla="*/ 0 h 3235686"/>
              <a:gd name="connsiteX2" fmla="*/ 3602855 w 3602854"/>
              <a:gd name="connsiteY2" fmla="*/ 3235687 h 3235686"/>
              <a:gd name="connsiteX3" fmla="*/ 0 w 3602854"/>
              <a:gd name="connsiteY3" fmla="*/ 3235687 h 323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2854" h="3235686">
                <a:moveTo>
                  <a:pt x="0" y="0"/>
                </a:moveTo>
                <a:lnTo>
                  <a:pt x="3602855" y="0"/>
                </a:lnTo>
                <a:lnTo>
                  <a:pt x="3602855" y="3235687"/>
                </a:lnTo>
                <a:lnTo>
                  <a:pt x="0" y="3235687"/>
                </a:lnTo>
                <a:close/>
              </a:path>
            </a:pathLst>
          </a:custGeom>
          <a:solidFill>
            <a:srgbClr val="FFFEE9"/>
          </a:solidFill>
          <a:ln w="16564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23D4929-1F06-4BE8-BD90-CB2C59E6D359}"/>
              </a:ext>
            </a:extLst>
          </p:cNvPr>
          <p:cNvSpPr/>
          <p:nvPr/>
        </p:nvSpPr>
        <p:spPr>
          <a:xfrm>
            <a:off x="7314036" y="500091"/>
            <a:ext cx="3112575" cy="3235686"/>
          </a:xfrm>
          <a:custGeom>
            <a:avLst/>
            <a:gdLst>
              <a:gd name="connsiteX0" fmla="*/ 0 w 3112575"/>
              <a:gd name="connsiteY0" fmla="*/ 0 h 3235686"/>
              <a:gd name="connsiteX1" fmla="*/ 3112576 w 3112575"/>
              <a:gd name="connsiteY1" fmla="*/ 0 h 3235686"/>
              <a:gd name="connsiteX2" fmla="*/ 3112576 w 3112575"/>
              <a:gd name="connsiteY2" fmla="*/ 3235687 h 3235686"/>
              <a:gd name="connsiteX3" fmla="*/ 0 w 3112575"/>
              <a:gd name="connsiteY3" fmla="*/ 3235687 h 323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2575" h="3235686">
                <a:moveTo>
                  <a:pt x="0" y="0"/>
                </a:moveTo>
                <a:lnTo>
                  <a:pt x="3112576" y="0"/>
                </a:lnTo>
                <a:lnTo>
                  <a:pt x="3112576" y="3235687"/>
                </a:lnTo>
                <a:lnTo>
                  <a:pt x="0" y="3235687"/>
                </a:lnTo>
                <a:close/>
              </a:path>
            </a:pathLst>
          </a:custGeom>
          <a:solidFill>
            <a:srgbClr val="FFFEE9"/>
          </a:solidFill>
          <a:ln w="16564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9" name="Graphic 1">
            <a:extLst>
              <a:ext uri="{FF2B5EF4-FFF2-40B4-BE49-F238E27FC236}">
                <a16:creationId xmlns:a16="http://schemas.microsoft.com/office/drawing/2014/main" id="{0C99F9F5-5DF0-4627-9271-77EBB6FC2EA4}"/>
              </a:ext>
            </a:extLst>
          </p:cNvPr>
          <p:cNvGrpSpPr/>
          <p:nvPr/>
        </p:nvGrpSpPr>
        <p:grpSpPr>
          <a:xfrm>
            <a:off x="7288420" y="5130658"/>
            <a:ext cx="200852" cy="1667228"/>
            <a:chOff x="7288420" y="5130658"/>
            <a:chExt cx="200852" cy="1667228"/>
          </a:xfrm>
          <a:noFill/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A94D759-8D31-4E5F-98B6-DC3ECD1256EC}"/>
                </a:ext>
              </a:extLst>
            </p:cNvPr>
            <p:cNvSpPr/>
            <p:nvPr/>
          </p:nvSpPr>
          <p:spPr>
            <a:xfrm>
              <a:off x="7288420" y="5130658"/>
              <a:ext cx="200852" cy="200852"/>
            </a:xfrm>
            <a:custGeom>
              <a:avLst/>
              <a:gdLst>
                <a:gd name="connsiteX0" fmla="*/ 200853 w 200852"/>
                <a:gd name="connsiteY0" fmla="*/ 100426 h 200852"/>
                <a:gd name="connsiteX1" fmla="*/ 100426 w 200852"/>
                <a:gd name="connsiteY1" fmla="*/ 200852 h 200852"/>
                <a:gd name="connsiteX2" fmla="*/ 0 w 200852"/>
                <a:gd name="connsiteY2" fmla="*/ 100426 h 200852"/>
                <a:gd name="connsiteX3" fmla="*/ 100426 w 200852"/>
                <a:gd name="connsiteY3" fmla="*/ 0 h 200852"/>
                <a:gd name="connsiteX4" fmla="*/ 200853 w 200852"/>
                <a:gd name="connsiteY4" fmla="*/ 100426 h 20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52" h="200852">
                  <a:moveTo>
                    <a:pt x="200853" y="100426"/>
                  </a:moveTo>
                  <a:cubicBezTo>
                    <a:pt x="200853" y="155890"/>
                    <a:pt x="155890" y="200852"/>
                    <a:pt x="100426" y="200852"/>
                  </a:cubicBezTo>
                  <a:cubicBezTo>
                    <a:pt x="44963" y="200852"/>
                    <a:pt x="0" y="155890"/>
                    <a:pt x="0" y="100426"/>
                  </a:cubicBezTo>
                  <a:cubicBezTo>
                    <a:pt x="0" y="44962"/>
                    <a:pt x="44963" y="0"/>
                    <a:pt x="100426" y="0"/>
                  </a:cubicBezTo>
                  <a:cubicBezTo>
                    <a:pt x="155890" y="0"/>
                    <a:pt x="200853" y="44962"/>
                    <a:pt x="200853" y="100426"/>
                  </a:cubicBezTo>
                  <a:close/>
                </a:path>
              </a:pathLst>
            </a:custGeom>
            <a:noFill/>
            <a:ln w="1867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E8F30DB-58B9-4F5D-A5B8-BD0229C8F5E5}"/>
                </a:ext>
              </a:extLst>
            </p:cNvPr>
            <p:cNvSpPr/>
            <p:nvPr/>
          </p:nvSpPr>
          <p:spPr>
            <a:xfrm>
              <a:off x="7288420" y="5863846"/>
              <a:ext cx="200852" cy="200852"/>
            </a:xfrm>
            <a:custGeom>
              <a:avLst/>
              <a:gdLst>
                <a:gd name="connsiteX0" fmla="*/ 200853 w 200852"/>
                <a:gd name="connsiteY0" fmla="*/ 100426 h 200852"/>
                <a:gd name="connsiteX1" fmla="*/ 100426 w 200852"/>
                <a:gd name="connsiteY1" fmla="*/ 200852 h 200852"/>
                <a:gd name="connsiteX2" fmla="*/ 0 w 200852"/>
                <a:gd name="connsiteY2" fmla="*/ 100426 h 200852"/>
                <a:gd name="connsiteX3" fmla="*/ 100426 w 200852"/>
                <a:gd name="connsiteY3" fmla="*/ 0 h 200852"/>
                <a:gd name="connsiteX4" fmla="*/ 200853 w 200852"/>
                <a:gd name="connsiteY4" fmla="*/ 100426 h 20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52" h="200852">
                  <a:moveTo>
                    <a:pt x="200853" y="100426"/>
                  </a:moveTo>
                  <a:cubicBezTo>
                    <a:pt x="200853" y="155890"/>
                    <a:pt x="155890" y="200852"/>
                    <a:pt x="100426" y="200852"/>
                  </a:cubicBezTo>
                  <a:cubicBezTo>
                    <a:pt x="44963" y="200852"/>
                    <a:pt x="0" y="155890"/>
                    <a:pt x="0" y="100426"/>
                  </a:cubicBezTo>
                  <a:cubicBezTo>
                    <a:pt x="0" y="44962"/>
                    <a:pt x="44963" y="0"/>
                    <a:pt x="100426" y="0"/>
                  </a:cubicBezTo>
                  <a:cubicBezTo>
                    <a:pt x="155890" y="0"/>
                    <a:pt x="200853" y="44962"/>
                    <a:pt x="200853" y="100426"/>
                  </a:cubicBezTo>
                  <a:close/>
                </a:path>
              </a:pathLst>
            </a:custGeom>
            <a:noFill/>
            <a:ln w="1867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369A609-5C87-4BD1-B1F2-9F21B9F42676}"/>
                </a:ext>
              </a:extLst>
            </p:cNvPr>
            <p:cNvSpPr/>
            <p:nvPr/>
          </p:nvSpPr>
          <p:spPr>
            <a:xfrm>
              <a:off x="7288420" y="6597033"/>
              <a:ext cx="200852" cy="200852"/>
            </a:xfrm>
            <a:custGeom>
              <a:avLst/>
              <a:gdLst>
                <a:gd name="connsiteX0" fmla="*/ 200853 w 200852"/>
                <a:gd name="connsiteY0" fmla="*/ 100426 h 200852"/>
                <a:gd name="connsiteX1" fmla="*/ 100426 w 200852"/>
                <a:gd name="connsiteY1" fmla="*/ 200853 h 200852"/>
                <a:gd name="connsiteX2" fmla="*/ 0 w 200852"/>
                <a:gd name="connsiteY2" fmla="*/ 100426 h 200852"/>
                <a:gd name="connsiteX3" fmla="*/ 100426 w 200852"/>
                <a:gd name="connsiteY3" fmla="*/ 0 h 200852"/>
                <a:gd name="connsiteX4" fmla="*/ 200853 w 200852"/>
                <a:gd name="connsiteY4" fmla="*/ 100426 h 200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852" h="200852">
                  <a:moveTo>
                    <a:pt x="200853" y="100426"/>
                  </a:moveTo>
                  <a:cubicBezTo>
                    <a:pt x="200853" y="155890"/>
                    <a:pt x="155890" y="200853"/>
                    <a:pt x="100426" y="200853"/>
                  </a:cubicBezTo>
                  <a:cubicBezTo>
                    <a:pt x="44963" y="200853"/>
                    <a:pt x="0" y="155890"/>
                    <a:pt x="0" y="100426"/>
                  </a:cubicBezTo>
                  <a:cubicBezTo>
                    <a:pt x="0" y="44963"/>
                    <a:pt x="44963" y="0"/>
                    <a:pt x="100426" y="0"/>
                  </a:cubicBezTo>
                  <a:cubicBezTo>
                    <a:pt x="155890" y="0"/>
                    <a:pt x="200853" y="44963"/>
                    <a:pt x="200853" y="100426"/>
                  </a:cubicBezTo>
                  <a:close/>
                </a:path>
              </a:pathLst>
            </a:custGeom>
            <a:noFill/>
            <a:ln w="18673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D05A1A0-F677-4E70-AA76-95A60E88435F}"/>
              </a:ext>
            </a:extLst>
          </p:cNvPr>
          <p:cNvSpPr/>
          <p:nvPr/>
        </p:nvSpPr>
        <p:spPr>
          <a:xfrm>
            <a:off x="10962898" y="5363626"/>
            <a:ext cx="499582" cy="499582"/>
          </a:xfrm>
          <a:custGeom>
            <a:avLst/>
            <a:gdLst>
              <a:gd name="connsiteX0" fmla="*/ 499582 w 499582"/>
              <a:gd name="connsiteY0" fmla="*/ 249791 h 499582"/>
              <a:gd name="connsiteX1" fmla="*/ 249791 w 499582"/>
              <a:gd name="connsiteY1" fmla="*/ 499582 h 499582"/>
              <a:gd name="connsiteX2" fmla="*/ 0 w 499582"/>
              <a:gd name="connsiteY2" fmla="*/ 249791 h 499582"/>
              <a:gd name="connsiteX3" fmla="*/ 249791 w 499582"/>
              <a:gd name="connsiteY3" fmla="*/ 0 h 499582"/>
              <a:gd name="connsiteX4" fmla="*/ 499582 w 499582"/>
              <a:gd name="connsiteY4" fmla="*/ 249791 h 49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582" h="499582">
                <a:moveTo>
                  <a:pt x="499582" y="249791"/>
                </a:moveTo>
                <a:cubicBezTo>
                  <a:pt x="499582" y="387747"/>
                  <a:pt x="387747" y="499582"/>
                  <a:pt x="249791" y="499582"/>
                </a:cubicBezTo>
                <a:cubicBezTo>
                  <a:pt x="111835" y="499582"/>
                  <a:pt x="0" y="387747"/>
                  <a:pt x="0" y="249791"/>
                </a:cubicBezTo>
                <a:cubicBezTo>
                  <a:pt x="0" y="111835"/>
                  <a:pt x="111835" y="0"/>
                  <a:pt x="249791" y="0"/>
                </a:cubicBezTo>
                <a:cubicBezTo>
                  <a:pt x="387747" y="0"/>
                  <a:pt x="499582" y="111835"/>
                  <a:pt x="499582" y="249791"/>
                </a:cubicBezTo>
                <a:close/>
              </a:path>
            </a:pathLst>
          </a:custGeom>
          <a:solidFill>
            <a:srgbClr val="8A694F"/>
          </a:solidFill>
          <a:ln w="1274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77047410-BB1C-4E50-8D84-944231192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808" y="3707983"/>
            <a:ext cx="3464782" cy="3153801"/>
          </a:xfrm>
          <a:custGeom>
            <a:avLst/>
            <a:gdLst>
              <a:gd name="connsiteX0" fmla="*/ -1727 w 3464782"/>
              <a:gd name="connsiteY0" fmla="*/ -1429 h 3153801"/>
              <a:gd name="connsiteX1" fmla="*/ 3463055 w 3464782"/>
              <a:gd name="connsiteY1" fmla="*/ -1429 h 3153801"/>
              <a:gd name="connsiteX2" fmla="*/ 3463055 w 3464782"/>
              <a:gd name="connsiteY2" fmla="*/ 3152372 h 3153801"/>
              <a:gd name="connsiteX3" fmla="*/ -1727 w 3464782"/>
              <a:gd name="connsiteY3" fmla="*/ 3152372 h 3153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4782" h="3153801">
                <a:moveTo>
                  <a:pt x="-1727" y="-1429"/>
                </a:moveTo>
                <a:lnTo>
                  <a:pt x="3463055" y="-1429"/>
                </a:lnTo>
                <a:lnTo>
                  <a:pt x="3463055" y="3152372"/>
                </a:lnTo>
                <a:lnTo>
                  <a:pt x="-1727" y="3152372"/>
                </a:lnTo>
                <a:close/>
              </a:path>
            </a:pathLst>
          </a:cu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FC2ABF7-1B95-4F97-BADF-84EE3AB7B0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2979" y="540662"/>
            <a:ext cx="3051225" cy="3154614"/>
          </a:xfrm>
          <a:custGeom>
            <a:avLst/>
            <a:gdLst>
              <a:gd name="connsiteX0" fmla="*/ -1149 w 3051225"/>
              <a:gd name="connsiteY0" fmla="*/ -1741 h 3154614"/>
              <a:gd name="connsiteX1" fmla="*/ 3050077 w 3051225"/>
              <a:gd name="connsiteY1" fmla="*/ -1741 h 3154614"/>
              <a:gd name="connsiteX2" fmla="*/ 3050077 w 3051225"/>
              <a:gd name="connsiteY2" fmla="*/ 3152874 h 3154614"/>
              <a:gd name="connsiteX3" fmla="*/ -1149 w 3051225"/>
              <a:gd name="connsiteY3" fmla="*/ 3152874 h 31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225" h="3154614">
                <a:moveTo>
                  <a:pt x="-1149" y="-1741"/>
                </a:moveTo>
                <a:lnTo>
                  <a:pt x="3050077" y="-1741"/>
                </a:lnTo>
                <a:lnTo>
                  <a:pt x="3050077" y="3152874"/>
                </a:lnTo>
                <a:lnTo>
                  <a:pt x="-1149" y="3152874"/>
                </a:lnTo>
                <a:close/>
              </a:path>
            </a:pathLst>
          </a:custGeom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3CB2500D-EB54-4568-BC4C-F820ABE970C0}"/>
              </a:ext>
            </a:extLst>
          </p:cNvPr>
          <p:cNvCxnSpPr/>
          <p:nvPr/>
        </p:nvCxnSpPr>
        <p:spPr>
          <a:xfrm flipH="1">
            <a:off x="11092160" y="14058"/>
            <a:ext cx="14958" cy="6858000"/>
          </a:xfrm>
          <a:prstGeom prst="line">
            <a:avLst/>
          </a:prstGeom>
          <a:ln>
            <a:solidFill>
              <a:srgbClr val="8A69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131784DA-5669-4A20-9817-E17B2F849F8D}"/>
              </a:ext>
            </a:extLst>
          </p:cNvPr>
          <p:cNvSpPr txBox="1"/>
          <p:nvPr/>
        </p:nvSpPr>
        <p:spPr>
          <a:xfrm>
            <a:off x="2817309" y="1590825"/>
            <a:ext cx="35400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pPr algn="thaiDist"/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1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2">
            <a:extLst>
              <a:ext uri="{FF2B5EF4-FFF2-40B4-BE49-F238E27FC236}">
                <a16:creationId xmlns:a16="http://schemas.microsoft.com/office/drawing/2014/main" id="{6024AC7F-80A4-41F7-90CF-E92AAC15D5EE}"/>
              </a:ext>
            </a:extLst>
          </p:cNvPr>
          <p:cNvGrpSpPr/>
          <p:nvPr/>
        </p:nvGrpSpPr>
        <p:grpSpPr>
          <a:xfrm>
            <a:off x="16636" y="4438650"/>
            <a:ext cx="5246497" cy="2421255"/>
            <a:chOff x="16636" y="4438650"/>
            <a:chExt cx="5246497" cy="2421255"/>
          </a:xfrm>
          <a:noFill/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E188A5-D44D-4DA3-8D57-DD261B3E57CC}"/>
                </a:ext>
              </a:extLst>
            </p:cNvPr>
            <p:cNvSpPr/>
            <p:nvPr/>
          </p:nvSpPr>
          <p:spPr>
            <a:xfrm>
              <a:off x="49784" y="4438650"/>
              <a:ext cx="5213350" cy="2378836"/>
            </a:xfrm>
            <a:custGeom>
              <a:avLst/>
              <a:gdLst>
                <a:gd name="connsiteX0" fmla="*/ 5213350 w 5213350"/>
                <a:gd name="connsiteY0" fmla="*/ 2378837 h 2378836"/>
                <a:gd name="connsiteX1" fmla="*/ 4886833 w 5213350"/>
                <a:gd name="connsiteY1" fmla="*/ 1764030 h 2378836"/>
                <a:gd name="connsiteX2" fmla="*/ 4037330 w 5213350"/>
                <a:gd name="connsiteY2" fmla="*/ 871728 h 2378836"/>
                <a:gd name="connsiteX3" fmla="*/ 2128774 w 5213350"/>
                <a:gd name="connsiteY3" fmla="*/ 155321 h 2378836"/>
                <a:gd name="connsiteX4" fmla="*/ 0 w 5213350"/>
                <a:gd name="connsiteY4" fmla="*/ 0 h 237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13350" h="2378836">
                  <a:moveTo>
                    <a:pt x="5213350" y="2378837"/>
                  </a:moveTo>
                  <a:cubicBezTo>
                    <a:pt x="5146421" y="2162429"/>
                    <a:pt x="5023104" y="1959356"/>
                    <a:pt x="4886833" y="1764030"/>
                  </a:cubicBezTo>
                  <a:cubicBezTo>
                    <a:pt x="4658614" y="1436878"/>
                    <a:pt x="4387977" y="1123569"/>
                    <a:pt x="4037330" y="871728"/>
                  </a:cubicBezTo>
                  <a:cubicBezTo>
                    <a:pt x="3510915" y="493776"/>
                    <a:pt x="2826639" y="272415"/>
                    <a:pt x="2128774" y="155321"/>
                  </a:cubicBezTo>
                  <a:cubicBezTo>
                    <a:pt x="1430909" y="38227"/>
                    <a:pt x="713232" y="18923"/>
                    <a:pt x="0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9F5573E-5A5C-4C03-851E-06B66F1B6044}"/>
                </a:ext>
              </a:extLst>
            </p:cNvPr>
            <p:cNvSpPr/>
            <p:nvPr/>
          </p:nvSpPr>
          <p:spPr>
            <a:xfrm>
              <a:off x="49657" y="4584065"/>
              <a:ext cx="5066791" cy="2258186"/>
            </a:xfrm>
            <a:custGeom>
              <a:avLst/>
              <a:gdLst>
                <a:gd name="connsiteX0" fmla="*/ 5066792 w 5066791"/>
                <a:gd name="connsiteY0" fmla="*/ 2258187 h 2258186"/>
                <a:gd name="connsiteX1" fmla="*/ 4654804 w 5066791"/>
                <a:gd name="connsiteY1" fmla="*/ 1742186 h 2258186"/>
                <a:gd name="connsiteX2" fmla="*/ 4329303 w 5066791"/>
                <a:gd name="connsiteY2" fmla="*/ 1395349 h 2258186"/>
                <a:gd name="connsiteX3" fmla="*/ 3875024 w 5066791"/>
                <a:gd name="connsiteY3" fmla="*/ 1085596 h 2258186"/>
                <a:gd name="connsiteX4" fmla="*/ 3236722 w 5066791"/>
                <a:gd name="connsiteY4" fmla="*/ 697865 h 2258186"/>
                <a:gd name="connsiteX5" fmla="*/ 2747518 w 5066791"/>
                <a:gd name="connsiteY5" fmla="*/ 422910 h 2258186"/>
                <a:gd name="connsiteX6" fmla="*/ 0 w 5066791"/>
                <a:gd name="connsiteY6" fmla="*/ 0 h 225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66791" h="2258186">
                  <a:moveTo>
                    <a:pt x="5066792" y="2258187"/>
                  </a:moveTo>
                  <a:cubicBezTo>
                    <a:pt x="4932934" y="2084451"/>
                    <a:pt x="4795520" y="1912493"/>
                    <a:pt x="4654804" y="1742186"/>
                  </a:cubicBezTo>
                  <a:cubicBezTo>
                    <a:pt x="4555109" y="1621663"/>
                    <a:pt x="4453001" y="1501394"/>
                    <a:pt x="4329303" y="1395349"/>
                  </a:cubicBezTo>
                  <a:cubicBezTo>
                    <a:pt x="4193540" y="1279144"/>
                    <a:pt x="4033901" y="1182116"/>
                    <a:pt x="3875024" y="1085596"/>
                  </a:cubicBezTo>
                  <a:cubicBezTo>
                    <a:pt x="3662299" y="956310"/>
                    <a:pt x="3449447" y="827024"/>
                    <a:pt x="3236722" y="697865"/>
                  </a:cubicBezTo>
                  <a:cubicBezTo>
                    <a:pt x="3077972" y="601472"/>
                    <a:pt x="2918968" y="504825"/>
                    <a:pt x="2747518" y="422910"/>
                  </a:cubicBezTo>
                  <a:cubicBezTo>
                    <a:pt x="1940433" y="36830"/>
                    <a:pt x="945134" y="8890"/>
                    <a:pt x="0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FC6804-ECBA-4C67-A6FC-9276E8F98175}"/>
                </a:ext>
              </a:extLst>
            </p:cNvPr>
            <p:cNvSpPr/>
            <p:nvPr/>
          </p:nvSpPr>
          <p:spPr>
            <a:xfrm>
              <a:off x="38607" y="4795410"/>
              <a:ext cx="4670806" cy="2050016"/>
            </a:xfrm>
            <a:custGeom>
              <a:avLst/>
              <a:gdLst>
                <a:gd name="connsiteX0" fmla="*/ 4670806 w 4670806"/>
                <a:gd name="connsiteY0" fmla="*/ 2050017 h 2050016"/>
                <a:gd name="connsiteX1" fmla="*/ 3921633 w 4670806"/>
                <a:gd name="connsiteY1" fmla="*/ 1324085 h 2050016"/>
                <a:gd name="connsiteX2" fmla="*/ 2788031 w 4670806"/>
                <a:gd name="connsiteY2" fmla="*/ 530589 h 2050016"/>
                <a:gd name="connsiteX3" fmla="*/ 1411224 w 4670806"/>
                <a:gd name="connsiteY3" fmla="*/ 44686 h 2050016"/>
                <a:gd name="connsiteX4" fmla="*/ 0 w 4670806"/>
                <a:gd name="connsiteY4" fmla="*/ 26272 h 205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70806" h="2050016">
                  <a:moveTo>
                    <a:pt x="4670806" y="2050017"/>
                  </a:moveTo>
                  <a:cubicBezTo>
                    <a:pt x="4472305" y="1779507"/>
                    <a:pt x="4199001" y="1547859"/>
                    <a:pt x="3921633" y="1324085"/>
                  </a:cubicBezTo>
                  <a:cubicBezTo>
                    <a:pt x="3568065" y="1038843"/>
                    <a:pt x="3201797" y="760712"/>
                    <a:pt x="2788031" y="530589"/>
                  </a:cubicBezTo>
                  <a:cubicBezTo>
                    <a:pt x="2374265" y="300465"/>
                    <a:pt x="1909445" y="118981"/>
                    <a:pt x="1411224" y="44686"/>
                  </a:cubicBezTo>
                  <a:cubicBezTo>
                    <a:pt x="947674" y="-24401"/>
                    <a:pt x="470789" y="872"/>
                    <a:pt x="0" y="26272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C98D1CE-B339-42FC-949F-48BFDFF6CA1F}"/>
                </a:ext>
              </a:extLst>
            </p:cNvPr>
            <p:cNvSpPr/>
            <p:nvPr/>
          </p:nvSpPr>
          <p:spPr>
            <a:xfrm>
              <a:off x="51561" y="5151120"/>
              <a:ext cx="4132579" cy="1703323"/>
            </a:xfrm>
            <a:custGeom>
              <a:avLst/>
              <a:gdLst>
                <a:gd name="connsiteX0" fmla="*/ 4132580 w 4132579"/>
                <a:gd name="connsiteY0" fmla="*/ 1703324 h 1703323"/>
                <a:gd name="connsiteX1" fmla="*/ 3634486 w 4132579"/>
                <a:gd name="connsiteY1" fmla="*/ 1177036 h 1703323"/>
                <a:gd name="connsiteX2" fmla="*/ 3152648 w 4132579"/>
                <a:gd name="connsiteY2" fmla="*/ 786384 h 1703323"/>
                <a:gd name="connsiteX3" fmla="*/ 2241169 w 4132579"/>
                <a:gd name="connsiteY3" fmla="*/ 243840 h 1703323"/>
                <a:gd name="connsiteX4" fmla="*/ 1653286 w 4132579"/>
                <a:gd name="connsiteY4" fmla="*/ 124587 h 1703323"/>
                <a:gd name="connsiteX5" fmla="*/ 0 w 4132579"/>
                <a:gd name="connsiteY5" fmla="*/ 0 h 1703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32579" h="1703323">
                  <a:moveTo>
                    <a:pt x="4132580" y="1703324"/>
                  </a:moveTo>
                  <a:cubicBezTo>
                    <a:pt x="4017391" y="1503172"/>
                    <a:pt x="3826129" y="1337056"/>
                    <a:pt x="3634486" y="1177036"/>
                  </a:cubicBezTo>
                  <a:cubicBezTo>
                    <a:pt x="3476244" y="1045083"/>
                    <a:pt x="3315589" y="914781"/>
                    <a:pt x="3152648" y="786384"/>
                  </a:cubicBezTo>
                  <a:cubicBezTo>
                    <a:pt x="2881757" y="572897"/>
                    <a:pt x="2595499" y="359791"/>
                    <a:pt x="2241169" y="243840"/>
                  </a:cubicBezTo>
                  <a:cubicBezTo>
                    <a:pt x="2053971" y="182499"/>
                    <a:pt x="1853438" y="150495"/>
                    <a:pt x="1653286" y="124587"/>
                  </a:cubicBezTo>
                  <a:cubicBezTo>
                    <a:pt x="1106805" y="53848"/>
                    <a:pt x="552831" y="26924"/>
                    <a:pt x="0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DFEC876-0AC6-426A-A420-23E751D3EA9B}"/>
                </a:ext>
              </a:extLst>
            </p:cNvPr>
            <p:cNvSpPr/>
            <p:nvPr/>
          </p:nvSpPr>
          <p:spPr>
            <a:xfrm>
              <a:off x="51815" y="5395340"/>
              <a:ext cx="3625214" cy="1447165"/>
            </a:xfrm>
            <a:custGeom>
              <a:avLst/>
              <a:gdLst>
                <a:gd name="connsiteX0" fmla="*/ 3625215 w 3625214"/>
                <a:gd name="connsiteY0" fmla="*/ 1447166 h 1447165"/>
                <a:gd name="connsiteX1" fmla="*/ 2568448 w 3625214"/>
                <a:gd name="connsiteY1" fmla="*/ 545719 h 1447165"/>
                <a:gd name="connsiteX2" fmla="*/ 2317369 w 3625214"/>
                <a:gd name="connsiteY2" fmla="*/ 385572 h 1447165"/>
                <a:gd name="connsiteX3" fmla="*/ 1814957 w 3625214"/>
                <a:gd name="connsiteY3" fmla="*/ 233553 h 1447165"/>
                <a:gd name="connsiteX4" fmla="*/ 0 w 3625214"/>
                <a:gd name="connsiteY4" fmla="*/ 0 h 1447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5214" h="1447165">
                  <a:moveTo>
                    <a:pt x="3625215" y="1447166"/>
                  </a:moveTo>
                  <a:cubicBezTo>
                    <a:pt x="3303397" y="1125855"/>
                    <a:pt x="2949702" y="824230"/>
                    <a:pt x="2568448" y="545719"/>
                  </a:cubicBezTo>
                  <a:cubicBezTo>
                    <a:pt x="2489327" y="487934"/>
                    <a:pt x="2408555" y="430911"/>
                    <a:pt x="2317369" y="385572"/>
                  </a:cubicBezTo>
                  <a:cubicBezTo>
                    <a:pt x="2165096" y="309880"/>
                    <a:pt x="1989328" y="269367"/>
                    <a:pt x="1814957" y="233553"/>
                  </a:cubicBezTo>
                  <a:cubicBezTo>
                    <a:pt x="1220978" y="111506"/>
                    <a:pt x="612521" y="33274"/>
                    <a:pt x="0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4029DBC-E809-4626-861F-DA1BC374ECEF}"/>
                </a:ext>
              </a:extLst>
            </p:cNvPr>
            <p:cNvSpPr/>
            <p:nvPr/>
          </p:nvSpPr>
          <p:spPr>
            <a:xfrm>
              <a:off x="60832" y="5787644"/>
              <a:ext cx="3004565" cy="1056132"/>
            </a:xfrm>
            <a:custGeom>
              <a:avLst/>
              <a:gdLst>
                <a:gd name="connsiteX0" fmla="*/ 3004566 w 3004565"/>
                <a:gd name="connsiteY0" fmla="*/ 1056132 h 1056132"/>
                <a:gd name="connsiteX1" fmla="*/ 2393569 w 3004565"/>
                <a:gd name="connsiteY1" fmla="*/ 517525 h 1056132"/>
                <a:gd name="connsiteX2" fmla="*/ 1632585 w 3004565"/>
                <a:gd name="connsiteY2" fmla="*/ 127508 h 1056132"/>
                <a:gd name="connsiteX3" fmla="*/ 1153795 w 3004565"/>
                <a:gd name="connsiteY3" fmla="*/ 72136 h 1056132"/>
                <a:gd name="connsiteX4" fmla="*/ 0 w 3004565"/>
                <a:gd name="connsiteY4" fmla="*/ 0 h 1056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4565" h="1056132">
                  <a:moveTo>
                    <a:pt x="3004566" y="1056132"/>
                  </a:moveTo>
                  <a:cubicBezTo>
                    <a:pt x="2793365" y="882015"/>
                    <a:pt x="2608326" y="688975"/>
                    <a:pt x="2393569" y="517525"/>
                  </a:cubicBezTo>
                  <a:cubicBezTo>
                    <a:pt x="2178812" y="346075"/>
                    <a:pt x="1927098" y="193929"/>
                    <a:pt x="1632585" y="127508"/>
                  </a:cubicBezTo>
                  <a:cubicBezTo>
                    <a:pt x="1477264" y="92456"/>
                    <a:pt x="1314831" y="82169"/>
                    <a:pt x="1153795" y="72136"/>
                  </a:cubicBezTo>
                  <a:cubicBezTo>
                    <a:pt x="769239" y="48133"/>
                    <a:pt x="384556" y="24003"/>
                    <a:pt x="0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BB5765D-6B49-45B2-BFD0-28C7EEF8DC32}"/>
                </a:ext>
              </a:extLst>
            </p:cNvPr>
            <p:cNvSpPr/>
            <p:nvPr/>
          </p:nvSpPr>
          <p:spPr>
            <a:xfrm>
              <a:off x="39751" y="6038088"/>
              <a:ext cx="2402585" cy="820039"/>
            </a:xfrm>
            <a:custGeom>
              <a:avLst/>
              <a:gdLst>
                <a:gd name="connsiteX0" fmla="*/ 2402586 w 2402585"/>
                <a:gd name="connsiteY0" fmla="*/ 820039 h 820039"/>
                <a:gd name="connsiteX1" fmla="*/ 1360043 w 2402585"/>
                <a:gd name="connsiteY1" fmla="*/ 162433 h 820039"/>
                <a:gd name="connsiteX2" fmla="*/ 0 w 2402585"/>
                <a:gd name="connsiteY2" fmla="*/ 0 h 820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02585" h="820039">
                  <a:moveTo>
                    <a:pt x="2402586" y="820039"/>
                  </a:moveTo>
                  <a:cubicBezTo>
                    <a:pt x="2215642" y="490728"/>
                    <a:pt x="1797812" y="272161"/>
                    <a:pt x="1360043" y="162433"/>
                  </a:cubicBezTo>
                  <a:cubicBezTo>
                    <a:pt x="922274" y="52705"/>
                    <a:pt x="457327" y="35433"/>
                    <a:pt x="0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9D5EDDF-E65D-4315-B851-A7AEBA62A3A6}"/>
                </a:ext>
              </a:extLst>
            </p:cNvPr>
            <p:cNvSpPr/>
            <p:nvPr/>
          </p:nvSpPr>
          <p:spPr>
            <a:xfrm>
              <a:off x="34163" y="6269863"/>
              <a:ext cx="1770888" cy="590042"/>
            </a:xfrm>
            <a:custGeom>
              <a:avLst/>
              <a:gdLst>
                <a:gd name="connsiteX0" fmla="*/ 1770888 w 1770888"/>
                <a:gd name="connsiteY0" fmla="*/ 590042 h 590042"/>
                <a:gd name="connsiteX1" fmla="*/ 1142619 w 1770888"/>
                <a:gd name="connsiteY1" fmla="*/ 242951 h 590042"/>
                <a:gd name="connsiteX2" fmla="*/ 815213 w 1770888"/>
                <a:gd name="connsiteY2" fmla="*/ 106172 h 590042"/>
                <a:gd name="connsiteX3" fmla="*/ 0 w 1770888"/>
                <a:gd name="connsiteY3" fmla="*/ 0 h 59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0888" h="590042">
                  <a:moveTo>
                    <a:pt x="1770888" y="590042"/>
                  </a:moveTo>
                  <a:cubicBezTo>
                    <a:pt x="1585087" y="451104"/>
                    <a:pt x="1362837" y="346456"/>
                    <a:pt x="1142619" y="242951"/>
                  </a:cubicBezTo>
                  <a:cubicBezTo>
                    <a:pt x="1036447" y="193040"/>
                    <a:pt x="929767" y="143002"/>
                    <a:pt x="815213" y="106172"/>
                  </a:cubicBezTo>
                  <a:cubicBezTo>
                    <a:pt x="559054" y="23749"/>
                    <a:pt x="276479" y="11430"/>
                    <a:pt x="0" y="0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91304F-94E7-4394-B577-11A611A82927}"/>
                </a:ext>
              </a:extLst>
            </p:cNvPr>
            <p:cNvSpPr/>
            <p:nvPr/>
          </p:nvSpPr>
          <p:spPr>
            <a:xfrm>
              <a:off x="16636" y="6564686"/>
              <a:ext cx="960374" cy="286328"/>
            </a:xfrm>
            <a:custGeom>
              <a:avLst/>
              <a:gdLst>
                <a:gd name="connsiteX0" fmla="*/ 960374 w 960374"/>
                <a:gd name="connsiteY0" fmla="*/ 286329 h 286328"/>
                <a:gd name="connsiteX1" fmla="*/ 0 w 960374"/>
                <a:gd name="connsiteY1" fmla="*/ 2865 h 28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0374" h="286328">
                  <a:moveTo>
                    <a:pt x="960374" y="286329"/>
                  </a:moveTo>
                  <a:cubicBezTo>
                    <a:pt x="714121" y="87574"/>
                    <a:pt x="352171" y="-19233"/>
                    <a:pt x="0" y="2865"/>
                  </a:cubicBezTo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4430CE1-F5EC-4E06-B6C3-4AB9F5C933E8}"/>
              </a:ext>
            </a:extLst>
          </p:cNvPr>
          <p:cNvSpPr/>
          <p:nvPr/>
        </p:nvSpPr>
        <p:spPr>
          <a:xfrm>
            <a:off x="1701546" y="4335145"/>
            <a:ext cx="497839" cy="497840"/>
          </a:xfrm>
          <a:custGeom>
            <a:avLst/>
            <a:gdLst>
              <a:gd name="connsiteX0" fmla="*/ 497840 w 497839"/>
              <a:gd name="connsiteY0" fmla="*/ 248920 h 497840"/>
              <a:gd name="connsiteX1" fmla="*/ 248920 w 497839"/>
              <a:gd name="connsiteY1" fmla="*/ 497840 h 497840"/>
              <a:gd name="connsiteX2" fmla="*/ 0 w 497839"/>
              <a:gd name="connsiteY2" fmla="*/ 248920 h 497840"/>
              <a:gd name="connsiteX3" fmla="*/ 248920 w 497839"/>
              <a:gd name="connsiteY3" fmla="*/ 0 h 497840"/>
              <a:gd name="connsiteX4" fmla="*/ 497840 w 497839"/>
              <a:gd name="connsiteY4" fmla="*/ 248920 h 49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39" h="497840">
                <a:moveTo>
                  <a:pt x="497840" y="248920"/>
                </a:moveTo>
                <a:cubicBezTo>
                  <a:pt x="497840" y="386395"/>
                  <a:pt x="386395" y="497840"/>
                  <a:pt x="248920" y="497840"/>
                </a:cubicBezTo>
                <a:cubicBezTo>
                  <a:pt x="111445" y="497840"/>
                  <a:pt x="0" y="386395"/>
                  <a:pt x="0" y="248920"/>
                </a:cubicBezTo>
                <a:cubicBezTo>
                  <a:pt x="0" y="111446"/>
                  <a:pt x="111445" y="0"/>
                  <a:pt x="248920" y="0"/>
                </a:cubicBezTo>
                <a:cubicBezTo>
                  <a:pt x="386395" y="0"/>
                  <a:pt x="497840" y="111445"/>
                  <a:pt x="497840" y="248920"/>
                </a:cubicBezTo>
                <a:close/>
              </a:path>
            </a:pathLst>
          </a:custGeom>
          <a:solidFill>
            <a:srgbClr val="8A694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891E91D-B03E-4134-90E8-3A701224AFCA}"/>
              </a:ext>
            </a:extLst>
          </p:cNvPr>
          <p:cNvSpPr/>
          <p:nvPr/>
        </p:nvSpPr>
        <p:spPr>
          <a:xfrm>
            <a:off x="6094447" y="6350"/>
            <a:ext cx="4817265" cy="2190519"/>
          </a:xfrm>
          <a:custGeom>
            <a:avLst/>
            <a:gdLst>
              <a:gd name="connsiteX0" fmla="*/ 155 w 4817265"/>
              <a:gd name="connsiteY0" fmla="*/ 0 h 2190519"/>
              <a:gd name="connsiteX1" fmla="*/ 4817265 w 4817265"/>
              <a:gd name="connsiteY1" fmla="*/ 0 h 2190519"/>
              <a:gd name="connsiteX2" fmla="*/ 4210078 w 4817265"/>
              <a:gd name="connsiteY2" fmla="*/ 1453769 h 2190519"/>
              <a:gd name="connsiteX3" fmla="*/ 2408584 w 4817265"/>
              <a:gd name="connsiteY3" fmla="*/ 2190115 h 2190519"/>
              <a:gd name="connsiteX4" fmla="*/ 818035 w 4817265"/>
              <a:gd name="connsiteY4" fmla="*/ 1678051 h 2190519"/>
              <a:gd name="connsiteX5" fmla="*/ 155 w 4817265"/>
              <a:gd name="connsiteY5" fmla="*/ 0 h 219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265" h="2190519">
                <a:moveTo>
                  <a:pt x="155" y="0"/>
                </a:moveTo>
                <a:lnTo>
                  <a:pt x="4817265" y="0"/>
                </a:lnTo>
                <a:cubicBezTo>
                  <a:pt x="4816122" y="178308"/>
                  <a:pt x="4788436" y="862076"/>
                  <a:pt x="4210078" y="1453769"/>
                </a:cubicBezTo>
                <a:cubicBezTo>
                  <a:pt x="3513991" y="2165985"/>
                  <a:pt x="2563650" y="2188718"/>
                  <a:pt x="2408584" y="2190115"/>
                </a:cubicBezTo>
                <a:cubicBezTo>
                  <a:pt x="2217321" y="2193544"/>
                  <a:pt x="1469672" y="2186813"/>
                  <a:pt x="818035" y="1678051"/>
                </a:cubicBezTo>
                <a:cubicBezTo>
                  <a:pt x="1044" y="1040003"/>
                  <a:pt x="-1750" y="130175"/>
                  <a:pt x="155" y="0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6CA2EE6-A407-4B53-9B20-A340A3DB5C52}"/>
              </a:ext>
            </a:extLst>
          </p:cNvPr>
          <p:cNvSpPr/>
          <p:nvPr/>
        </p:nvSpPr>
        <p:spPr>
          <a:xfrm>
            <a:off x="1037937" y="1873961"/>
            <a:ext cx="552682" cy="1215178"/>
          </a:xfrm>
          <a:custGeom>
            <a:avLst/>
            <a:gdLst>
              <a:gd name="connsiteX0" fmla="*/ 0 w 552682"/>
              <a:gd name="connsiteY0" fmla="*/ 42 h 1215178"/>
              <a:gd name="connsiteX1" fmla="*/ 0 w 552682"/>
              <a:gd name="connsiteY1" fmla="*/ 1215178 h 1215178"/>
              <a:gd name="connsiteX2" fmla="*/ 366776 w 552682"/>
              <a:gd name="connsiteY2" fmla="*/ 1062016 h 1215178"/>
              <a:gd name="connsiteX3" fmla="*/ 552577 w 552682"/>
              <a:gd name="connsiteY3" fmla="*/ 607610 h 1215178"/>
              <a:gd name="connsiteX4" fmla="*/ 423418 w 552682"/>
              <a:gd name="connsiteY4" fmla="*/ 206417 h 1215178"/>
              <a:gd name="connsiteX5" fmla="*/ 0 w 552682"/>
              <a:gd name="connsiteY5" fmla="*/ 42 h 121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682" h="1215178">
                <a:moveTo>
                  <a:pt x="0" y="42"/>
                </a:moveTo>
                <a:lnTo>
                  <a:pt x="0" y="1215178"/>
                </a:lnTo>
                <a:cubicBezTo>
                  <a:pt x="44958" y="1214924"/>
                  <a:pt x="217424" y="1207939"/>
                  <a:pt x="366776" y="1062016"/>
                </a:cubicBezTo>
                <a:cubicBezTo>
                  <a:pt x="546481" y="886502"/>
                  <a:pt x="552196" y="646726"/>
                  <a:pt x="552577" y="607610"/>
                </a:cubicBezTo>
                <a:cubicBezTo>
                  <a:pt x="553466" y="559350"/>
                  <a:pt x="551688" y="370755"/>
                  <a:pt x="423418" y="206417"/>
                </a:cubicBezTo>
                <a:cubicBezTo>
                  <a:pt x="262255" y="296"/>
                  <a:pt x="32766" y="-466"/>
                  <a:pt x="0" y="42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9D985FE-3019-45AA-AD31-5365B569BEBF}"/>
              </a:ext>
            </a:extLst>
          </p:cNvPr>
          <p:cNvSpPr/>
          <p:nvPr/>
        </p:nvSpPr>
        <p:spPr>
          <a:xfrm>
            <a:off x="10012933" y="6390549"/>
            <a:ext cx="1041938" cy="473800"/>
          </a:xfrm>
          <a:custGeom>
            <a:avLst/>
            <a:gdLst>
              <a:gd name="connsiteX0" fmla="*/ 1041909 w 1041938"/>
              <a:gd name="connsiteY0" fmla="*/ 473800 h 473800"/>
              <a:gd name="connsiteX1" fmla="*/ 0 w 1041938"/>
              <a:gd name="connsiteY1" fmla="*/ 473800 h 473800"/>
              <a:gd name="connsiteX2" fmla="*/ 131318 w 1041938"/>
              <a:gd name="connsiteY2" fmla="*/ 159348 h 473800"/>
              <a:gd name="connsiteX3" fmla="*/ 520954 w 1041938"/>
              <a:gd name="connsiteY3" fmla="*/ 90 h 473800"/>
              <a:gd name="connsiteX4" fmla="*/ 864998 w 1041938"/>
              <a:gd name="connsiteY4" fmla="*/ 110834 h 473800"/>
              <a:gd name="connsiteX5" fmla="*/ 1041909 w 1041938"/>
              <a:gd name="connsiteY5" fmla="*/ 473800 h 47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1938" h="473800">
                <a:moveTo>
                  <a:pt x="1041909" y="473800"/>
                </a:moveTo>
                <a:lnTo>
                  <a:pt x="0" y="473800"/>
                </a:lnTo>
                <a:cubicBezTo>
                  <a:pt x="254" y="435193"/>
                  <a:pt x="6223" y="287364"/>
                  <a:pt x="131318" y="159348"/>
                </a:cubicBezTo>
                <a:cubicBezTo>
                  <a:pt x="281813" y="5297"/>
                  <a:pt x="487426" y="344"/>
                  <a:pt x="520954" y="90"/>
                </a:cubicBezTo>
                <a:cubicBezTo>
                  <a:pt x="562356" y="-671"/>
                  <a:pt x="724027" y="852"/>
                  <a:pt x="864998" y="110834"/>
                </a:cubicBezTo>
                <a:cubicBezTo>
                  <a:pt x="1041654" y="248883"/>
                  <a:pt x="1042289" y="445607"/>
                  <a:pt x="1041909" y="473800"/>
                </a:cubicBezTo>
                <a:close/>
              </a:path>
            </a:pathLst>
          </a:custGeom>
          <a:solidFill>
            <a:srgbClr val="E1CCA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" name="Graphic 2">
            <a:extLst>
              <a:ext uri="{FF2B5EF4-FFF2-40B4-BE49-F238E27FC236}">
                <a16:creationId xmlns:a16="http://schemas.microsoft.com/office/drawing/2014/main" id="{6024AC7F-80A4-41F7-90CF-E92AAC15D5EE}"/>
              </a:ext>
            </a:extLst>
          </p:cNvPr>
          <p:cNvGrpSpPr/>
          <p:nvPr/>
        </p:nvGrpSpPr>
        <p:grpSpPr>
          <a:xfrm>
            <a:off x="5994400" y="2939669"/>
            <a:ext cx="200151" cy="1661414"/>
            <a:chOff x="5994400" y="2939669"/>
            <a:chExt cx="200151" cy="1661414"/>
          </a:xfrm>
          <a:noFill/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F36265B-198D-4F17-BE80-55F93523E44C}"/>
                </a:ext>
              </a:extLst>
            </p:cNvPr>
            <p:cNvSpPr/>
            <p:nvPr/>
          </p:nvSpPr>
          <p:spPr>
            <a:xfrm>
              <a:off x="5994400" y="2939669"/>
              <a:ext cx="200151" cy="200151"/>
            </a:xfrm>
            <a:custGeom>
              <a:avLst/>
              <a:gdLst>
                <a:gd name="connsiteX0" fmla="*/ 200152 w 200151"/>
                <a:gd name="connsiteY0" fmla="*/ 100076 h 200151"/>
                <a:gd name="connsiteX1" fmla="*/ 100076 w 200151"/>
                <a:gd name="connsiteY1" fmla="*/ 200152 h 200151"/>
                <a:gd name="connsiteX2" fmla="*/ 0 w 200151"/>
                <a:gd name="connsiteY2" fmla="*/ 100076 h 200151"/>
                <a:gd name="connsiteX3" fmla="*/ 100076 w 200151"/>
                <a:gd name="connsiteY3" fmla="*/ 0 h 200151"/>
                <a:gd name="connsiteX4" fmla="*/ 200152 w 200151"/>
                <a:gd name="connsiteY4" fmla="*/ 100076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151" h="200151">
                  <a:moveTo>
                    <a:pt x="200152" y="100076"/>
                  </a:moveTo>
                  <a:cubicBezTo>
                    <a:pt x="200152" y="155347"/>
                    <a:pt x="155347" y="200152"/>
                    <a:pt x="100076" y="200152"/>
                  </a:cubicBezTo>
                  <a:cubicBezTo>
                    <a:pt x="44806" y="200152"/>
                    <a:pt x="0" y="155347"/>
                    <a:pt x="0" y="100076"/>
                  </a:cubicBezTo>
                  <a:cubicBezTo>
                    <a:pt x="0" y="44806"/>
                    <a:pt x="44805" y="0"/>
                    <a:pt x="100076" y="0"/>
                  </a:cubicBezTo>
                  <a:cubicBezTo>
                    <a:pt x="155346" y="0"/>
                    <a:pt x="200152" y="44806"/>
                    <a:pt x="200152" y="100076"/>
                  </a:cubicBezTo>
                  <a:close/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2308BB-4930-462D-8D43-B0E01C605320}"/>
                </a:ext>
              </a:extLst>
            </p:cNvPr>
            <p:cNvSpPr/>
            <p:nvPr/>
          </p:nvSpPr>
          <p:spPr>
            <a:xfrm>
              <a:off x="5994400" y="3670300"/>
              <a:ext cx="200151" cy="200151"/>
            </a:xfrm>
            <a:custGeom>
              <a:avLst/>
              <a:gdLst>
                <a:gd name="connsiteX0" fmla="*/ 200152 w 200151"/>
                <a:gd name="connsiteY0" fmla="*/ 100076 h 200151"/>
                <a:gd name="connsiteX1" fmla="*/ 100076 w 200151"/>
                <a:gd name="connsiteY1" fmla="*/ 200152 h 200151"/>
                <a:gd name="connsiteX2" fmla="*/ 0 w 200151"/>
                <a:gd name="connsiteY2" fmla="*/ 100076 h 200151"/>
                <a:gd name="connsiteX3" fmla="*/ 100076 w 200151"/>
                <a:gd name="connsiteY3" fmla="*/ 0 h 200151"/>
                <a:gd name="connsiteX4" fmla="*/ 200152 w 200151"/>
                <a:gd name="connsiteY4" fmla="*/ 100076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151" h="200151">
                  <a:moveTo>
                    <a:pt x="200152" y="100076"/>
                  </a:moveTo>
                  <a:cubicBezTo>
                    <a:pt x="200152" y="155346"/>
                    <a:pt x="155347" y="200152"/>
                    <a:pt x="100076" y="200152"/>
                  </a:cubicBezTo>
                  <a:cubicBezTo>
                    <a:pt x="44806" y="200152"/>
                    <a:pt x="0" y="155347"/>
                    <a:pt x="0" y="100076"/>
                  </a:cubicBezTo>
                  <a:cubicBezTo>
                    <a:pt x="0" y="44806"/>
                    <a:pt x="44805" y="0"/>
                    <a:pt x="100076" y="0"/>
                  </a:cubicBezTo>
                  <a:cubicBezTo>
                    <a:pt x="155346" y="0"/>
                    <a:pt x="200152" y="44805"/>
                    <a:pt x="200152" y="100076"/>
                  </a:cubicBezTo>
                  <a:close/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84F0105-6EED-4F0D-BDBF-5C6881EDE52B}"/>
                </a:ext>
              </a:extLst>
            </p:cNvPr>
            <p:cNvSpPr/>
            <p:nvPr/>
          </p:nvSpPr>
          <p:spPr>
            <a:xfrm>
              <a:off x="5994400" y="4400931"/>
              <a:ext cx="200151" cy="200151"/>
            </a:xfrm>
            <a:custGeom>
              <a:avLst/>
              <a:gdLst>
                <a:gd name="connsiteX0" fmla="*/ 200152 w 200151"/>
                <a:gd name="connsiteY0" fmla="*/ 100076 h 200151"/>
                <a:gd name="connsiteX1" fmla="*/ 100076 w 200151"/>
                <a:gd name="connsiteY1" fmla="*/ 200152 h 200151"/>
                <a:gd name="connsiteX2" fmla="*/ 0 w 200151"/>
                <a:gd name="connsiteY2" fmla="*/ 100076 h 200151"/>
                <a:gd name="connsiteX3" fmla="*/ 100076 w 200151"/>
                <a:gd name="connsiteY3" fmla="*/ 0 h 200151"/>
                <a:gd name="connsiteX4" fmla="*/ 200152 w 200151"/>
                <a:gd name="connsiteY4" fmla="*/ 100076 h 200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151" h="200151">
                  <a:moveTo>
                    <a:pt x="200152" y="100076"/>
                  </a:moveTo>
                  <a:cubicBezTo>
                    <a:pt x="200152" y="155346"/>
                    <a:pt x="155347" y="200152"/>
                    <a:pt x="100076" y="200152"/>
                  </a:cubicBezTo>
                  <a:cubicBezTo>
                    <a:pt x="44806" y="200152"/>
                    <a:pt x="0" y="155347"/>
                    <a:pt x="0" y="100076"/>
                  </a:cubicBezTo>
                  <a:cubicBezTo>
                    <a:pt x="0" y="44806"/>
                    <a:pt x="44805" y="0"/>
                    <a:pt x="100076" y="0"/>
                  </a:cubicBezTo>
                  <a:cubicBezTo>
                    <a:pt x="155346" y="0"/>
                    <a:pt x="200152" y="44805"/>
                    <a:pt x="200152" y="100076"/>
                  </a:cubicBezTo>
                  <a:close/>
                </a:path>
              </a:pathLst>
            </a:custGeom>
            <a:noFill/>
            <a:ln w="16510" cap="flat">
              <a:solidFill>
                <a:srgbClr val="8A694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3F2D523-80B7-4148-98BB-CC4493B52DBC}"/>
              </a:ext>
            </a:extLst>
          </p:cNvPr>
          <p:cNvSpPr/>
          <p:nvPr/>
        </p:nvSpPr>
        <p:spPr>
          <a:xfrm>
            <a:off x="5904567" y="6350"/>
            <a:ext cx="4817280" cy="2190519"/>
          </a:xfrm>
          <a:custGeom>
            <a:avLst/>
            <a:gdLst>
              <a:gd name="connsiteX0" fmla="*/ 171 w 4817280"/>
              <a:gd name="connsiteY0" fmla="*/ 0 h 2190519"/>
              <a:gd name="connsiteX1" fmla="*/ 4817281 w 4817280"/>
              <a:gd name="connsiteY1" fmla="*/ 0 h 2190519"/>
              <a:gd name="connsiteX2" fmla="*/ 4210094 w 4817280"/>
              <a:gd name="connsiteY2" fmla="*/ 1453769 h 2190519"/>
              <a:gd name="connsiteX3" fmla="*/ 2408599 w 4817280"/>
              <a:gd name="connsiteY3" fmla="*/ 2190115 h 2190519"/>
              <a:gd name="connsiteX4" fmla="*/ 818051 w 4817280"/>
              <a:gd name="connsiteY4" fmla="*/ 1678051 h 2190519"/>
              <a:gd name="connsiteX5" fmla="*/ 171 w 4817280"/>
              <a:gd name="connsiteY5" fmla="*/ 0 h 219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7280" h="2190519">
                <a:moveTo>
                  <a:pt x="171" y="0"/>
                </a:moveTo>
                <a:lnTo>
                  <a:pt x="4817281" y="0"/>
                </a:lnTo>
                <a:cubicBezTo>
                  <a:pt x="4816138" y="178308"/>
                  <a:pt x="4788451" y="862076"/>
                  <a:pt x="4210094" y="1453769"/>
                </a:cubicBezTo>
                <a:cubicBezTo>
                  <a:pt x="3514007" y="2165985"/>
                  <a:pt x="2563665" y="2188718"/>
                  <a:pt x="2408599" y="2190115"/>
                </a:cubicBezTo>
                <a:cubicBezTo>
                  <a:pt x="2217337" y="2193544"/>
                  <a:pt x="1469688" y="2186813"/>
                  <a:pt x="818051" y="1678051"/>
                </a:cubicBezTo>
                <a:cubicBezTo>
                  <a:pt x="1060" y="1040003"/>
                  <a:pt x="-1861" y="130175"/>
                  <a:pt x="171" y="0"/>
                </a:cubicBezTo>
                <a:close/>
              </a:path>
            </a:pathLst>
          </a:custGeom>
          <a:noFill/>
          <a:ln w="12700" cap="flat">
            <a:solidFill>
              <a:srgbClr val="8A694F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C55994-AF8B-42DD-804B-DDF6F378FB24}"/>
              </a:ext>
            </a:extLst>
          </p:cNvPr>
          <p:cNvSpPr txBox="1"/>
          <p:nvPr/>
        </p:nvSpPr>
        <p:spPr>
          <a:xfrm>
            <a:off x="7413150" y="3592682"/>
            <a:ext cx="3915880" cy="555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10" b="1" spc="1405" baseline="0" dirty="0">
                <a:solidFill>
                  <a:srgbClr val="8A694F"/>
                </a:solidFill>
                <a:latin typeface="Arial Black" panose="020B0A04020102020204" pitchFamily="34" charset="0"/>
                <a:cs typeface="Arial"/>
                <a:sym typeface="Arial"/>
                <a:rtl val="0"/>
              </a:rPr>
              <a:t>TEMPLATE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272EC4-7FD1-4AE8-925B-F752001A7C8F}"/>
              </a:ext>
            </a:extLst>
          </p:cNvPr>
          <p:cNvSpPr txBox="1"/>
          <p:nvPr/>
        </p:nvSpPr>
        <p:spPr>
          <a:xfrm>
            <a:off x="7615451" y="4243458"/>
            <a:ext cx="354008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r>
              <a:rPr lang="en-US" sz="1200" dirty="0">
                <a:solidFill>
                  <a:srgbClr val="8A694F"/>
                </a:solidFill>
              </a:rPr>
              <a:t>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elitl</a:t>
            </a:r>
            <a:r>
              <a:rPr lang="en-US" sz="1200" dirty="0">
                <a:solidFill>
                  <a:srgbClr val="8A694F"/>
                </a:solidFill>
              </a:rPr>
              <a:t> sed </a:t>
            </a:r>
            <a:r>
              <a:rPr lang="en-US" sz="1200" dirty="0" err="1">
                <a:solidFill>
                  <a:srgbClr val="8A694F"/>
                </a:solidFill>
              </a:rPr>
              <a:t>dou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uesu</a:t>
            </a:r>
            <a:endParaRPr lang="en-US" sz="1200" dirty="0">
              <a:solidFill>
                <a:srgbClr val="8A694F"/>
              </a:solidFill>
            </a:endParaRPr>
          </a:p>
          <a:p>
            <a:pPr algn="r"/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Ut </a:t>
            </a:r>
            <a:r>
              <a:rPr lang="en-US" sz="1200" dirty="0" err="1">
                <a:solidFill>
                  <a:srgbClr val="8A694F"/>
                </a:solidFill>
              </a:rPr>
              <a:t>enim</a:t>
            </a:r>
            <a:r>
              <a:rPr lang="en-US" sz="1200" dirty="0">
                <a:solidFill>
                  <a:srgbClr val="8A694F"/>
                </a:solidFill>
              </a:rPr>
              <a:t> ad minim </a:t>
            </a:r>
            <a:r>
              <a:rPr lang="en-US" sz="1200" dirty="0" err="1">
                <a:solidFill>
                  <a:srgbClr val="8A694F"/>
                </a:solidFill>
              </a:rPr>
              <a:t>veniam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quis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nostrud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exLoremoe</a:t>
            </a:r>
            <a:endParaRPr lang="en-US" sz="1200" dirty="0">
              <a:solidFill>
                <a:srgbClr val="8A694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D8A1B4-AEC8-47A4-8BF3-323D67855247}"/>
              </a:ext>
            </a:extLst>
          </p:cNvPr>
          <p:cNvSpPr txBox="1"/>
          <p:nvPr/>
        </p:nvSpPr>
        <p:spPr>
          <a:xfrm>
            <a:off x="1870996" y="1746508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93FC1D-8AC7-44A2-9525-3214DE8FF79B}"/>
              </a:ext>
            </a:extLst>
          </p:cNvPr>
          <p:cNvSpPr txBox="1"/>
          <p:nvPr/>
        </p:nvSpPr>
        <p:spPr>
          <a:xfrm>
            <a:off x="1870996" y="2748549"/>
            <a:ext cx="3392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8A694F"/>
                </a:solidFill>
              </a:rPr>
              <a:t>Lorem ipsum dolor sit </a:t>
            </a:r>
            <a:r>
              <a:rPr lang="en-US" sz="1200" dirty="0" err="1">
                <a:solidFill>
                  <a:srgbClr val="8A694F"/>
                </a:solidFill>
              </a:rPr>
              <a:t>amet</a:t>
            </a:r>
            <a:r>
              <a:rPr lang="en-US" sz="1200" dirty="0">
                <a:solidFill>
                  <a:srgbClr val="8A694F"/>
                </a:solidFill>
              </a:rPr>
              <a:t>, </a:t>
            </a:r>
            <a:r>
              <a:rPr lang="en-US" sz="1200" dirty="0" err="1">
                <a:solidFill>
                  <a:srgbClr val="8A694F"/>
                </a:solidFill>
              </a:rPr>
              <a:t>consectetadipiscing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elitusl</a:t>
            </a:r>
            <a:r>
              <a:rPr lang="en-US" sz="1200" dirty="0">
                <a:solidFill>
                  <a:srgbClr val="8A694F"/>
                </a:solidFill>
              </a:rPr>
              <a:t> sed do </a:t>
            </a:r>
            <a:r>
              <a:rPr lang="en-US" sz="1200" dirty="0" err="1">
                <a:solidFill>
                  <a:srgbClr val="8A694F"/>
                </a:solidFill>
              </a:rPr>
              <a:t>eiusmod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tempor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incididunt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ut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labore</a:t>
            </a:r>
            <a:r>
              <a:rPr lang="en-US" sz="1200" dirty="0">
                <a:solidFill>
                  <a:srgbClr val="8A694F"/>
                </a:solidFill>
              </a:rPr>
              <a:t> et </a:t>
            </a:r>
            <a:r>
              <a:rPr lang="en-US" sz="1200" dirty="0" err="1">
                <a:solidFill>
                  <a:srgbClr val="8A694F"/>
                </a:solidFill>
              </a:rPr>
              <a:t>doloresd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magnal</a:t>
            </a:r>
            <a:r>
              <a:rPr lang="en-US" sz="1200" dirty="0">
                <a:solidFill>
                  <a:srgbClr val="8A694F"/>
                </a:solidFill>
              </a:rPr>
              <a:t> </a:t>
            </a:r>
            <a:r>
              <a:rPr lang="en-US" sz="1200" dirty="0" err="1">
                <a:solidFill>
                  <a:srgbClr val="8A694F"/>
                </a:solidFill>
              </a:rPr>
              <a:t>aliqua</a:t>
            </a:r>
            <a:r>
              <a:rPr lang="en-US" sz="1200" dirty="0">
                <a:solidFill>
                  <a:srgbClr val="8A694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244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PointHub-Minimal Brow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9F2D6"/>
      </a:accent1>
      <a:accent2>
        <a:srgbClr val="E1CCA0"/>
      </a:accent2>
      <a:accent3>
        <a:srgbClr val="8A694F"/>
      </a:accent3>
      <a:accent4>
        <a:srgbClr val="F9F2D6"/>
      </a:accent4>
      <a:accent5>
        <a:srgbClr val="E1CCA0"/>
      </a:accent5>
      <a:accent6>
        <a:srgbClr val="8A694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6213</TotalTime>
  <Words>1447</Words>
  <Application>Microsoft Office PowerPoint</Application>
  <PresentationFormat>Widescreen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PowerPointHub.com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www.PowerPointhub.com</dc:creator>
  <dcterms:created xsi:type="dcterms:W3CDTF">2021-01-14T14:40:12Z</dcterms:created>
  <dcterms:modified xsi:type="dcterms:W3CDTF">2021-01-30T11:11:55Z</dcterms:modified>
</cp:coreProperties>
</file>