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81" r:id="rId5"/>
    <p:sldId id="273" r:id="rId6"/>
    <p:sldId id="258" r:id="rId7"/>
    <p:sldId id="261" r:id="rId8"/>
    <p:sldId id="268" r:id="rId9"/>
    <p:sldId id="271" r:id="rId10"/>
    <p:sldId id="262" r:id="rId11"/>
    <p:sldId id="263" r:id="rId12"/>
    <p:sldId id="266" r:id="rId13"/>
    <p:sldId id="264" r:id="rId14"/>
    <p:sldId id="265" r:id="rId15"/>
    <p:sldId id="267" r:id="rId16"/>
    <p:sldId id="272" r:id="rId17"/>
    <p:sldId id="275" r:id="rId18"/>
    <p:sldId id="274" r:id="rId19"/>
    <p:sldId id="270" r:id="rId20"/>
    <p:sldId id="276" r:id="rId21"/>
    <p:sldId id="279" r:id="rId22"/>
    <p:sldId id="277" r:id="rId23"/>
    <p:sldId id="278" r:id="rId24"/>
    <p:sldId id="269" r:id="rId25"/>
    <p:sldId id="284" r:id="rId26"/>
    <p:sldId id="285" r:id="rId27"/>
  </p:sldIdLst>
  <p:sldSz cx="12192000" cy="6858000"/>
  <p:notesSz cx="6858000" cy="9144000"/>
  <p:embeddedFontLst>
    <p:embeddedFont>
      <p:font typeface="2005_iannnnnMTV" panose="02000000000000000000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Sukhumvit Set" panose="02000506000000020004" pitchFamily="2" charset="-34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1A"/>
    <a:srgbClr val="475967"/>
    <a:srgbClr val="009B93"/>
    <a:srgbClr val="EB871E"/>
    <a:srgbClr val="80BA3F"/>
    <a:srgbClr val="2B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56" y="26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4T06:13:29.319"/>
    </inkml:context>
    <inkml:brush xml:id="br0">
      <inkml:brushProperty name="width" value="0.05" units="cm"/>
      <inkml:brushProperty name="height" value="0.05" units="cm"/>
      <inkml:brushProperty name="color" value="#009B93"/>
      <inkml:brushProperty name="ignorePressure" value="1"/>
    </inkml:brush>
  </inkml:definitions>
  <inkml:trace contextRef="#ctx0" brushRef="#br0">0 265,'106'-27,"-54"15,72-13,128-10,95 4,171 1,207-2,212 1,223 7,225 8,202 15,151 20,109 23,5312 409,-5778-325,-238-20,-231-28,-206-23,-167-20,-136-17,-98-10,350-18,-115 0,181 11,-666-1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4T06:13:30.952"/>
    </inkml:context>
    <inkml:brush xml:id="br0">
      <inkml:brushProperty name="width" value="0.05" units="cm"/>
      <inkml:brushProperty name="height" value="0.05" units="cm"/>
      <inkml:brushProperty name="color" value="#009B93"/>
      <inkml:brushProperty name="ignorePressure" value="1"/>
    </inkml:brush>
  </inkml:definitions>
  <inkml:trace contextRef="#ctx0" brushRef="#br0">0 0,'1'1,"0"-1,0 0,-1 0,1 1,0-1,0 1,-1-1,1 0,0 1,-1 0,1-1,0 1,-1-1,1 1,-1 0,1-1,-1 1,1 0,-1-1,1 1,-1 0,0 0,0 0,1 1,2 4,15 32,-1 1,16 60,-28-83,185 751,-83 18,-57 11,-28 7,-21-755,17 689,22 147,95 1254,23-1,-156-2109,39 517,-12-99,-9-79,145 961,-149-1240,-4 1,-4 0,-3 90,-6-153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4T06:13:33.790"/>
    </inkml:context>
    <inkml:brush xml:id="br0">
      <inkml:brushProperty name="width" value="0.05" units="cm"/>
      <inkml:brushProperty name="height" value="0.05" units="cm"/>
      <inkml:brushProperty name="color" value="#009B93"/>
      <inkml:brushProperty name="ignorePressure" value="1"/>
    </inkml:brush>
  </inkml:definitions>
  <inkml:trace contextRef="#ctx0" brushRef="#br0">315 0,'-3'6,"0"1,1-1,0 1,-2 8,-44 258,34-183,-34 257,-1 105,5 81,4 74,-18 857,73 10,99 77,79-1,-103-968,-3-92,-15-82,-20-84,-8-2,-27-13,-22-216,2-55,2 0,3 42,74 390,-45-304,-13-67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4T06:13:36.039"/>
    </inkml:context>
    <inkml:brush xml:id="br0">
      <inkml:brushProperty name="width" value="0.05" units="cm"/>
      <inkml:brushProperty name="height" value="0.05" units="cm"/>
      <inkml:brushProperty name="color" value="#009B93"/>
      <inkml:brushProperty name="ignorePressure" value="1"/>
    </inkml:brush>
  </inkml:definitions>
  <inkml:trace contextRef="#ctx0" brushRef="#br0">0 0,'10'4,"1"0,-1-1,0-1,1 1,0-2,0 0,-1 0,17-1,4 1,467 6,-325-7,279 0,223 0,261 6,278 10,239 9,144 16,2221 99,-665-22,-2-40,-2180-68,-157-6,-150-4,-142-1,-108 6,16 8,107 1,-5-23,754-121,-617 51,-596 71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99717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49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4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4223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0" r:id="rId3"/>
    <p:sldLayoutId id="2147483665" r:id="rId4"/>
    <p:sldLayoutId id="2147483664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3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0.png"/><Relationship Id="rId4" Type="http://schemas.openxmlformats.org/officeDocument/2006/relationships/customXml" Target="../ink/ink2.xml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7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svg"/><Relationship Id="rId7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28A3B13-67F4-433A-8A9F-8E5BED89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7512" y="1996505"/>
            <a:ext cx="3184525" cy="406445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91A0287-0C70-4AE6-9BBF-9FE1A05F888E}"/>
              </a:ext>
            </a:extLst>
          </p:cNvPr>
          <p:cNvSpPr txBox="1"/>
          <p:nvPr/>
        </p:nvSpPr>
        <p:spPr>
          <a:xfrm>
            <a:off x="1255098" y="1573760"/>
            <a:ext cx="54168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Learning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744C06C-9FD7-4F63-91D7-67FEE64F5E10}"/>
              </a:ext>
            </a:extLst>
          </p:cNvPr>
          <p:cNvSpPr txBox="1"/>
          <p:nvPr/>
        </p:nvSpPr>
        <p:spPr>
          <a:xfrm>
            <a:off x="685618" y="2880627"/>
            <a:ext cx="671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PowerPoint Template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4006763" y="863887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>
            <a:off x="8780795" y="375864"/>
            <a:ext cx="154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Hello.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8E594E17-9895-4A4C-AFF0-86A214EB217D}"/>
              </a:ext>
            </a:extLst>
          </p:cNvPr>
          <p:cNvSpPr txBox="1"/>
          <p:nvPr/>
        </p:nvSpPr>
        <p:spPr>
          <a:xfrm>
            <a:off x="7012149" y="935032"/>
            <a:ext cx="541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My Student.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CDEABF63-54B4-4C14-B574-B3839B9A6979}"/>
              </a:ext>
            </a:extLst>
          </p:cNvPr>
          <p:cNvSpPr txBox="1"/>
          <p:nvPr/>
        </p:nvSpPr>
        <p:spPr>
          <a:xfrm>
            <a:off x="2044268" y="3768444"/>
            <a:ext cx="37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www.PowerPointHub.com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D6C8F16A-FAF1-4BAD-B2AC-9AE85771D269}"/>
              </a:ext>
            </a:extLst>
          </p:cNvPr>
          <p:cNvSpPr txBox="1"/>
          <p:nvPr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2469A-8C19-48A5-8D87-066724677DC8}"/>
              </a:ext>
            </a:extLst>
          </p:cNvPr>
          <p:cNvSpPr txBox="1"/>
          <p:nvPr/>
        </p:nvSpPr>
        <p:spPr>
          <a:xfrm>
            <a:off x="3623573" y="3624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0F0D0E-AF96-40D5-AF14-1A91929F20AF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AB99A6-3A57-4A59-8777-5C024CF3A8C8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E3E1B67-0B85-4B69-B67E-8C4F21A7368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4195C5-4F6D-42F2-A69F-229A8644469E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666EE50-49EF-43BF-A1C9-6685A19C0BE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F0A1E1-9025-47B4-8DAF-15762CDDA953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A37399-F821-448C-A8B8-5551E7855B7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57FED2-21AD-47DA-A467-4466D9F5CD3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013A2F-BC63-43EE-BCA5-3BD4C8307A3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A4DFB2-4B3D-4CEE-8070-F8E58709A7CE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6D7923-5F20-4A40-B247-56A8ECB27570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A1D2C5-11AC-47DF-9E4B-40B268622B11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D9A9F9-718E-46D1-8760-214AB5E56C9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5C1916-3D38-404C-A1A1-9CFD70157910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2371DF-623D-48DA-B718-6EAB4CD687E0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92A641-1CC1-40EE-B107-15C60ECFDEA4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586B3-34C5-436B-932E-B1CC7DA2A80E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57863E-347E-4893-9BBE-D9FEDDFDE744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349C71-B6DA-4AFF-9001-010E7C19B8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506DBC4-6E0F-4788-B965-5164BE7FD30E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B46DA4-C832-4D58-8C9F-8858A67412A0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B683B4-AB79-4D2D-8205-4F36D6B736D6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8FD647D-8679-4707-BCAE-EF61C51B7AEF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4BE2D64-D51A-42ED-9614-2ED36CE52AFF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103BA37-C6E2-443A-8525-706E08212D9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364B3E-EE6B-457B-BA6E-48924C504CC3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CA51CA-8735-4541-9781-42D3AFC9987F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317DA1-3B1F-46AA-970A-500E008DAE7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AD1AB5-DC60-4EA8-9985-3B2177CCD8C6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63F691-5D85-4C79-91A5-42FFC658FDCD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CFA4C76-C107-4463-843A-CF62B4007E3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ECF6FA-6EFA-46E0-8CD1-A5FC09285BA3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C153B69-AC1D-437B-BF64-4D7758B7DB7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1F5623-D3B1-4C75-8EBC-42B03AB629F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AF17EED-E96D-45F2-9B4F-3156EAE30A0B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2E7E03-CC33-4916-8119-A61659C934E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072E5A-C4D9-4128-B064-6716FF0837F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C30CEB0-5F05-450A-AE65-554C0086BF59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4754E9F-31C6-4C2E-B3C2-FE3DA8B434DF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83FCEB3-A45B-4D3C-8ACF-5C6982968AAD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9027C19-8AB3-4094-BC1A-0979CB4B14C9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372DB9D-E0D2-4B37-BEFE-F1A2C211AD0C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575FFA-A802-46ED-8EB1-C39292CF7FEC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E084947-88AC-49E2-B75C-EC953F67D03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FA7F92-2742-473C-831F-4793F8CE2299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38A0C54-41BA-4FB9-B7FC-2F67B9AC6E91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CB2C32A-954F-4300-8B71-7727B683A279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212FC-8852-4AF5-8FEB-BDA335F6A19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6DAA49-BAA2-4B1A-ADAF-B868FC828AF0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2E2AF8C-BB81-4E99-86FC-3843CDD99D1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DCB27C6-AF87-43C2-B02F-5DA8DE02AF5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A6671D9-AF7C-4BAB-9750-369464D4FE84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AF6011-3ACD-4A04-9876-C5A9A7CF2A5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D4E4354-3E84-45EA-A48D-C07926E4B20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6CCD396-81E8-4A2A-B743-D1CC3020C423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8BC1D8-B1A5-4B2E-86A7-037E3331E63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430D61C-A951-44D3-883C-3CCEB6A6D8B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7AEAB1-4398-46BA-B513-E015B34EC02B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A6D73D5-35E8-41FF-BAD9-29166FB8E4B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73DC54-E76F-4568-B3EC-5268C6A9AFE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646333-BD7F-43C2-A89B-B0B047F7BF9B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57B2DC7-3BE9-4E12-A795-5884096AF38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682563F-BAC3-4B5F-B93B-81E506C5E0C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EA05AA-45F7-46F2-B71E-103EC00871A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173CBE7-0FB5-40E2-BD78-E3D5889B0525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138D15B-2509-49D6-8004-2E87A8FD254C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98BDBE-F1C0-426B-A256-7C89AF671C20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2EF55D-0103-459B-9E95-F96572903A9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BFB76CD-3C13-4D11-8AA2-D44FCF039CF4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0B1D26B-DEC1-4DFF-AE1C-05AFF804E68B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09B64B-13FD-4717-AB2D-3B540F9DB7E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744D3AE-96CD-4F74-B209-B346559F06A3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DA7123-FE93-4517-A243-00F31B1F00C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F8B7974-4FB5-40AD-A001-3033BF17A04B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D7F147C-A295-4F9A-9C00-8675DCD6914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C7C8C3C-4266-4839-BA13-96AC189F34DC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6854F0D-22C9-4670-B1E7-456A6F4F9B45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462E39F-C55E-4BFD-BDAA-B886C2DD5574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7050C09-138E-4078-A6CE-459E35F8EDA0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10CFB6-6ABB-4194-A5A9-3F7EE9B4DDB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6530B7F-1131-4B99-B69F-EB6C348C94E9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28871DB-C04E-4DC2-8963-DF87235AE74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899D563-6CDD-410F-9DD1-5698DE855062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9F3DF7-3381-42B4-8D2C-E58B29BDCE5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756241D-BFD9-4AC0-9793-FF9320692807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4BDB098-09A4-4F86-A57B-4AE74E17EC7C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29187E-4805-4F27-85C9-22875E3FDC08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DC811C5-22B2-410C-A083-D72D5A07534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4AC6B1-113B-4B4C-92E1-2E45E2CA587D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FDC3FB9-A0D7-4858-9406-7524AD1F23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909D189-7BD3-48FC-AA5D-64703EB9ACFB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7AD44C-3B58-4782-8499-7537C0564163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921BD6D-1B6C-426A-96CF-BA1185E85F90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CF290D5-2791-451C-940B-DF3208847502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112B6FF-46CF-43FA-A528-7F483570C0F7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C4F8217-C754-4507-9D8D-EDDF0D6E626A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F29464D-FBA2-4017-B36F-04E62D63B0F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75B0C4-C34E-473F-B9E0-2AD83755B20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6191E33-E8DE-49AB-A14F-AA09AECFA6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0B8AF4C-3B48-4469-8010-FC3C70563A0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8799BA1-B855-4177-B84F-2463FAA545F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B64BE3B-F0BC-4D92-B1A9-782554D8AD4D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40FB13F-7D82-4363-B607-8AEE5F91BEE7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5D09F4A-C21D-4EE2-92E8-2438983D307F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D8C0D13-1192-4F91-9B1B-7881439A3699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E399646-0290-4BFA-8CCA-B723CB1AFDC1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2350F18-C009-4914-AAAD-2A475F32FCED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4" name="Graphic 112">
            <a:extLst>
              <a:ext uri="{FF2B5EF4-FFF2-40B4-BE49-F238E27FC236}">
                <a16:creationId xmlns:a16="http://schemas.microsoft.com/office/drawing/2014/main" id="{A8026841-3EE3-4241-808A-2DF16BDB3663}"/>
              </a:ext>
            </a:extLst>
          </p:cNvPr>
          <p:cNvSpPr/>
          <p:nvPr/>
        </p:nvSpPr>
        <p:spPr>
          <a:xfrm>
            <a:off x="3646155" y="2198453"/>
            <a:ext cx="2715580" cy="1800859"/>
          </a:xfrm>
          <a:custGeom>
            <a:avLst/>
            <a:gdLst>
              <a:gd name="connsiteX0" fmla="*/ 0 w 2715580"/>
              <a:gd name="connsiteY0" fmla="*/ 0 h 1800859"/>
              <a:gd name="connsiteX1" fmla="*/ 2715581 w 2715580"/>
              <a:gd name="connsiteY1" fmla="*/ 1800859 h 18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5580" h="1800859">
                <a:moveTo>
                  <a:pt x="0" y="0"/>
                </a:moveTo>
                <a:lnTo>
                  <a:pt x="2715581" y="1800859"/>
                </a:lnTo>
              </a:path>
            </a:pathLst>
          </a:custGeom>
          <a:ln w="28575" cap="flat">
            <a:solidFill>
              <a:srgbClr val="009B9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Graphic 112">
            <a:extLst>
              <a:ext uri="{FF2B5EF4-FFF2-40B4-BE49-F238E27FC236}">
                <a16:creationId xmlns:a16="http://schemas.microsoft.com/office/drawing/2014/main" id="{A8026841-3EE3-4241-808A-2DF16BDB3663}"/>
              </a:ext>
            </a:extLst>
          </p:cNvPr>
          <p:cNvSpPr/>
          <p:nvPr/>
        </p:nvSpPr>
        <p:spPr>
          <a:xfrm>
            <a:off x="3660447" y="2184160"/>
            <a:ext cx="2715580" cy="3744643"/>
          </a:xfrm>
          <a:custGeom>
            <a:avLst/>
            <a:gdLst>
              <a:gd name="connsiteX0" fmla="*/ 0 w 2715580"/>
              <a:gd name="connsiteY0" fmla="*/ 3744644 h 3744643"/>
              <a:gd name="connsiteX1" fmla="*/ 2715581 w 2715580"/>
              <a:gd name="connsiteY1" fmla="*/ 0 h 37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5580" h="3744643">
                <a:moveTo>
                  <a:pt x="0" y="3744644"/>
                </a:moveTo>
                <a:lnTo>
                  <a:pt x="2715581" y="0"/>
                </a:lnTo>
              </a:path>
            </a:pathLst>
          </a:custGeom>
          <a:ln w="28575" cap="flat">
            <a:solidFill>
              <a:srgbClr val="009B9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12">
            <a:extLst>
              <a:ext uri="{FF2B5EF4-FFF2-40B4-BE49-F238E27FC236}">
                <a16:creationId xmlns:a16="http://schemas.microsoft.com/office/drawing/2014/main" id="{A8026841-3EE3-4241-808A-2DF16BDB3663}"/>
              </a:ext>
            </a:extLst>
          </p:cNvPr>
          <p:cNvSpPr/>
          <p:nvPr/>
        </p:nvSpPr>
        <p:spPr>
          <a:xfrm>
            <a:off x="3631862" y="4013605"/>
            <a:ext cx="2744165" cy="1943784"/>
          </a:xfrm>
          <a:custGeom>
            <a:avLst/>
            <a:gdLst>
              <a:gd name="connsiteX0" fmla="*/ 0 w 2744165"/>
              <a:gd name="connsiteY0" fmla="*/ 0 h 1943784"/>
              <a:gd name="connsiteX1" fmla="*/ 2744166 w 2744165"/>
              <a:gd name="connsiteY1" fmla="*/ 1943784 h 194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4165" h="1943784">
                <a:moveTo>
                  <a:pt x="0" y="0"/>
                </a:moveTo>
                <a:lnTo>
                  <a:pt x="2744166" y="1943784"/>
                </a:lnTo>
              </a:path>
            </a:pathLst>
          </a:custGeom>
          <a:ln w="28575" cap="flat">
            <a:solidFill>
              <a:srgbClr val="009B9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07324A1-98CE-4AE8-A951-4CB2E60E4771}"/>
              </a:ext>
            </a:extLst>
          </p:cNvPr>
          <p:cNvSpPr txBox="1"/>
          <p:nvPr/>
        </p:nvSpPr>
        <p:spPr>
          <a:xfrm>
            <a:off x="6633673" y="1772547"/>
            <a:ext cx="4463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79495DC-42EC-4CED-BED5-D7E8929569A2}"/>
              </a:ext>
            </a:extLst>
          </p:cNvPr>
          <p:cNvSpPr txBox="1"/>
          <p:nvPr/>
        </p:nvSpPr>
        <p:spPr>
          <a:xfrm>
            <a:off x="6644475" y="3409345"/>
            <a:ext cx="4463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71994E8-FB27-475A-94A9-ECAE0AF5ECC3}"/>
              </a:ext>
            </a:extLst>
          </p:cNvPr>
          <p:cNvSpPr txBox="1"/>
          <p:nvPr/>
        </p:nvSpPr>
        <p:spPr>
          <a:xfrm>
            <a:off x="6633673" y="5252885"/>
            <a:ext cx="4463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D6611E7F-984B-4372-9BB4-1DA8CC7F6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8298" y="2107562"/>
            <a:ext cx="164042" cy="164042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18DA7C6D-0D8B-438D-BBCF-5C645BB8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9714" y="3911868"/>
            <a:ext cx="164042" cy="164042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E82DF90F-772F-4205-BB91-061C17F0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3339" y="5889661"/>
            <a:ext cx="164042" cy="164042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17C448BC-66F8-4FB6-B646-EB6E0B75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481" y="2089070"/>
            <a:ext cx="164042" cy="164042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F3EBC9B2-2112-40B4-BFE4-504EDAE4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481" y="3945626"/>
            <a:ext cx="164042" cy="164042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CB465497-5A05-4106-8BE6-76520B571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134" y="5841359"/>
            <a:ext cx="164042" cy="164042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1A02E142-1DEB-4BF7-8FAE-E739CC8C0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954" y="1558860"/>
            <a:ext cx="1974206" cy="1109315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503B76AC-15C9-40CD-8184-474DE150A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7423" y="3336252"/>
            <a:ext cx="1974206" cy="1109315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F05C348B-A7A3-4F3A-BCBF-69A725B02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436" y="5186823"/>
            <a:ext cx="1974206" cy="1109315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499FEC5-6E1A-4577-B41E-22D282925548}"/>
              </a:ext>
            </a:extLst>
          </p:cNvPr>
          <p:cNvGrpSpPr/>
          <p:nvPr/>
        </p:nvGrpSpPr>
        <p:grpSpPr>
          <a:xfrm>
            <a:off x="1817713" y="5457731"/>
            <a:ext cx="808761" cy="447699"/>
            <a:chOff x="3736781" y="5995118"/>
            <a:chExt cx="1222642" cy="676808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A8DABC6-8C92-4C35-9F59-BB88197F650A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0C4F7A-99BB-4420-BD1B-AE043296C05D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469E3E1-1A41-4175-B06A-EF0B9560D43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9224D4E-9655-46D5-A2A9-4762909BA4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8BBD50-1CD2-4281-B58B-D08A71ADCCB8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0332C6A-EB73-4B71-BAAF-BD527D7E4545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70FE78-C1F6-44FF-ACC6-00498CBF9270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C59C2E2-7AFA-4368-9E67-8AE06EE8D042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1CCC36C-6214-44B2-9713-41EF9D39745A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EB4BD83-4070-4DA2-BDD7-BEDB6609288E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D310CC8-ECDC-4DED-A5D9-5AB5BC907818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0630AC-EC11-48DC-8E97-C5E5D33047D9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0A65BEC-D69E-4B97-8658-B56C850140D9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E197FE1-26EC-4F99-AFD9-0942960BE3A8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E631CA8-BE34-4E58-841C-AB4E58C9FB80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8BC57F0E-6FCA-4A36-8C4D-2186EBD440B5}"/>
              </a:ext>
            </a:extLst>
          </p:cNvPr>
          <p:cNvSpPr/>
          <p:nvPr/>
        </p:nvSpPr>
        <p:spPr>
          <a:xfrm>
            <a:off x="2016219" y="3570790"/>
            <a:ext cx="578985" cy="505120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47E8CAF-273F-4666-8E12-807A15503DF3}"/>
              </a:ext>
            </a:extLst>
          </p:cNvPr>
          <p:cNvGrpSpPr/>
          <p:nvPr/>
        </p:nvGrpSpPr>
        <p:grpSpPr>
          <a:xfrm>
            <a:off x="1986745" y="1799850"/>
            <a:ext cx="599907" cy="675281"/>
            <a:chOff x="-223896" y="1190389"/>
            <a:chExt cx="1277548" cy="1438063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ADC6065-5740-461F-A8FC-23F2EBCC827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5CAC2D4-67A7-4FC7-B94C-246D063FA623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C39E618-0051-49CE-A507-F802D06CDE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EC9814A-62CE-4002-A0E2-D845D9184366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5873396-4410-480E-B8B7-4FDE0F7FEA60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184248D-F838-4FE9-AC04-2E19435DB53D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D27B87A-DEFC-46F2-9F61-F5B993EDEE6D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532C19A-9DF8-46E8-AF0C-78749B66C8C7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66CFAD4-DF7F-41DC-9BB8-8BD9C1D4C11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AF12E49-62D8-4229-B0A1-7A2A750E5F5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7058C45-96D4-4F61-91A0-E5A55DE0B7CD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1EFD8CD-AAED-4B70-BC85-6A69A9A01E99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BAEC29E-C6F3-4773-B58B-3DA7D536DC1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C0DE694-BEE4-4088-8564-88E47CEE624E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31BC43B-1C94-418E-BA7C-1C8867EEF04F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D5D43D0-D3CD-4FD0-9382-02509A59C727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B251B4A-09F0-4319-8207-94E9329C3299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99D4BD1-AB55-439B-B73C-B7100CDF94BA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00740BB-8D61-4A46-A3D7-6669A10B50B8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580DFF8-E65C-4B45-9452-08E44A5E2E4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AFD4C4F-7883-4654-8430-5EF4428F708A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720FA1E-5AF1-4BEA-9FD4-B7534774EED0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313561B-4D4E-43F2-9B02-08428F9F1CE0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97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B1225F4-4E02-4651-913D-E5ACEE2E98E5}"/>
              </a:ext>
            </a:extLst>
          </p:cNvPr>
          <p:cNvGrpSpPr/>
          <p:nvPr/>
        </p:nvGrpSpPr>
        <p:grpSpPr>
          <a:xfrm>
            <a:off x="629856" y="2240155"/>
            <a:ext cx="5073617" cy="3369036"/>
            <a:chOff x="702733" y="2018184"/>
            <a:chExt cx="4817523" cy="31989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4749BA-DD32-448A-8A22-0FD51ECB6D07}"/>
                </a:ext>
              </a:extLst>
            </p:cNvPr>
            <p:cNvGrpSpPr/>
            <p:nvPr/>
          </p:nvGrpSpPr>
          <p:grpSpPr>
            <a:xfrm>
              <a:off x="825500" y="2159111"/>
              <a:ext cx="4650268" cy="3058055"/>
              <a:chOff x="876300" y="2199745"/>
              <a:chExt cx="4023784" cy="2646074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ABCBECC-C837-4006-851F-4894B0F8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4033" y="2199745"/>
                <a:ext cx="3956051" cy="2646074"/>
              </a:xfrm>
              <a:prstGeom prst="rect">
                <a:avLst/>
              </a:prstGeom>
            </p:spPr>
          </p:pic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A87E434E-BE9E-4A55-B74B-2C415D3062BF}"/>
                  </a:ext>
                </a:extLst>
              </p:cNvPr>
              <p:cNvSpPr/>
              <p:nvPr/>
            </p:nvSpPr>
            <p:spPr>
              <a:xfrm>
                <a:off x="876300" y="2226247"/>
                <a:ext cx="3956051" cy="2593069"/>
              </a:xfrm>
              <a:custGeom>
                <a:avLst/>
                <a:gdLst>
                  <a:gd name="connsiteX0" fmla="*/ -48 w 2472818"/>
                  <a:gd name="connsiteY0" fmla="*/ 6362 h 1620856"/>
                  <a:gd name="connsiteX1" fmla="*/ 2472738 w 2472818"/>
                  <a:gd name="connsiteY1" fmla="*/ 6362 h 1620856"/>
                  <a:gd name="connsiteX2" fmla="*/ 2441305 w 2472818"/>
                  <a:gd name="connsiteY2" fmla="*/ 1498834 h 1620856"/>
                  <a:gd name="connsiteX3" fmla="*/ 31480 w 2472818"/>
                  <a:gd name="connsiteY3" fmla="*/ 1610086 h 1620856"/>
                  <a:gd name="connsiteX4" fmla="*/ -48 w 2472818"/>
                  <a:gd name="connsiteY4" fmla="*/ 6362 h 16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818" h="1620856">
                    <a:moveTo>
                      <a:pt x="-48" y="6362"/>
                    </a:moveTo>
                    <a:cubicBezTo>
                      <a:pt x="31385" y="15887"/>
                      <a:pt x="2483215" y="-12117"/>
                      <a:pt x="2472738" y="6362"/>
                    </a:cubicBezTo>
                    <a:cubicBezTo>
                      <a:pt x="2462260" y="24840"/>
                      <a:pt x="2409873" y="1415395"/>
                      <a:pt x="2441305" y="1498834"/>
                    </a:cubicBezTo>
                    <a:cubicBezTo>
                      <a:pt x="2472738" y="1582273"/>
                      <a:pt x="52340" y="1647138"/>
                      <a:pt x="31480" y="1610086"/>
                    </a:cubicBezTo>
                    <a:cubicBezTo>
                      <a:pt x="10620" y="1573034"/>
                      <a:pt x="-48" y="6362"/>
                      <a:pt x="-48" y="63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8DE2CE8-BDAD-4E61-83D1-D594E9DE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733" y="2052229"/>
              <a:ext cx="483318" cy="4666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4D03E6-316E-441C-AEA4-9365906F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3248" y="2018184"/>
              <a:ext cx="617008" cy="53474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597C80-8073-4F85-8173-23255EDBF253}"/>
              </a:ext>
            </a:extLst>
          </p:cNvPr>
          <p:cNvSpPr txBox="1"/>
          <p:nvPr/>
        </p:nvSpPr>
        <p:spPr>
          <a:xfrm>
            <a:off x="6427266" y="2413337"/>
            <a:ext cx="50620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Quisque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finibus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tellus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ac gravida cursus,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ipsum lacinia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congue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lobortis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arcu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justo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urna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Aliquam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elementum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bibendum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sagittis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Integer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nibh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metus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molestie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vitae auctor non,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nisi.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76386B-2990-42FF-9703-F098F52D04EE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EEDDDF-4CBF-492E-BCF5-66FE4CC27F4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A9FD85-14A4-4596-BB30-79E8E6684F8C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A64B58-6390-4226-B4FD-751FA3F0948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75A2BD-761A-4502-9211-0BF65A82DD5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E5AAA-32FC-4595-99D9-DA3339ABC5E8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0F38C5-74D6-4F6E-A0EA-34C4238F266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AD67F2-5D5D-4444-8102-76952E979B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038F84-6445-43DE-93CF-45425B8D761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AC36D6-9FF3-4CF6-8A44-5B0B1796232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A7CB72-092D-480B-8072-40322C198D7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C75CBA-42E0-4651-A3A2-C50A18CC06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92C0BC-FD76-4C24-8112-C3181CE5DBC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6F0669-8289-4D69-9C01-51C65717F412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0DE03C-6F0D-4EF2-B827-A04CE606637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6E83F7-28AB-4158-8DBE-2258F6F3E3D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A94393-DEBC-46BF-88B8-6067D038638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58FEBA-0792-4A69-B893-C7F5B10D9AB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35809B-5C5E-456D-B696-D3DA6A0531F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17A807-7859-40F1-AC1A-980C8C441E7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60854B-8B03-4C2A-8FAB-2009FC249EEE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0463CD-1D83-4C10-9832-9AC987CB3E1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CB5BE0-A062-49C4-9D26-02BAE294E51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3E9BF5-0883-4D4B-A26D-68443E44117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D65F71-D91B-42E2-8DE5-D8F16A4B60A7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4CC719-7951-40A7-8411-1F012C4A66C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08B83-591B-49F0-918A-5712F0B3B2C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2BD827-8080-4D64-8279-D551396AA0F2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AECC7-6C41-4B84-9E54-4394CF70E8F2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22A86-DD0F-4A43-BB4F-0C0EEC63452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5A294B-0C74-4CD8-9961-2CD07B2AF32D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4E95F5-2FA5-493D-8D3B-BC0D46FBE30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F2DB50-E977-498C-ACB3-65FA241854E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27080C-87AC-4C0B-9F37-F60077D144D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1A8DFF-E191-400C-978C-0C06BE86053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3239F3-47BB-4E62-8559-54066FBE053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F867E-B791-4E84-9FBC-9BC08DAF71B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632CE95-9405-4817-B951-288870CA724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102938D-2857-4989-BF37-10FAA94DB945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FB6FD7-B3F6-4DC4-A273-DFD02FED031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20117B-C166-4BE2-B2E8-0E5C5975A06B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5EADAB-85AF-42F1-885D-833B810EB24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4F0A56-AB8B-4B29-AD21-07CC280FDF7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1B88B19-198C-4BAF-B281-BE3B08C0CAB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ABE590-3BA3-41BD-BB0F-6FACEC33A1A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16B9F3-CE2D-42DA-B6B2-CCBACECFF7EF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2D9EE9-3714-4AA6-8038-4A598F79A8B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B0E00A-AC08-42FE-90BB-D4075225422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604421-5640-4099-BEE8-68B0BC218A8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DB4C68-89A1-43C3-AA7D-E2C3E685217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68C07E-1697-4ED6-B864-20E47C50CF6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A6DAD-9364-4EA3-A5AB-CF97BD2CF93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DDA617-71D6-4526-8427-036C0E458E7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AF91C-E11D-43CB-85A2-3B13287C838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9AAB1D-24B2-44D5-8A09-6F0DF51C4F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D246AA-4812-4A4D-B1B7-ABB18C0ED1E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752B4-D3BB-4831-A01C-A34923DF5329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1F7955E-2871-409A-8D09-F57AB83E87F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FB51F6-F2ED-4CC6-AA4F-62ECF13809A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8FF24F-6FD3-426A-9AE0-0380E5B3253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DF43EF-4237-48D0-BFD8-0A9F2374C0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9913D80-5B93-4CC6-9D4B-07E4C2964C6F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71328-10BF-4B26-94FE-7B61E6F8F1E6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4AE1A07-7D35-4D2E-8DBE-1690FAF9EAC9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F59352-E47C-4026-897F-0DE0A6DFBC1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FFBC3F-535C-404C-B709-CCEB93DDA8A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A2EB8-E719-4FE3-955B-DD545D0D5F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63701B-00B8-4BF4-A093-9F7CA924B19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9FBB4D-78C1-41D0-8BF6-C153F896F81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9E288A-C18B-4C73-949C-46ADBD4EF9B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2D3C01-3763-4077-9122-B8DF287793D3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147D9F-7CB6-4DE3-BEDA-9085C7FEEF6E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CB4DA14-060F-4D36-AB3A-68D56A5B64F3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873DFE-E766-4291-9322-C4A966C5EF8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B1C4C07-8E83-446C-A220-AA6BA918382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277CD0-2DE4-4511-8C91-1BFA5250F1C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2BD94-9E6D-4E8F-8536-A9AA0F21623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9C2ADEB-25EB-48D0-AEE2-EA0DF0EE37E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F1F9A8A-17E5-44C5-A252-44666A222AE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B35B63-FCFC-4CF8-BE47-1F1954C9A099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89DEA44-EBCB-4902-BA27-2245D92A5E9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E19E4B-A3CD-44A4-926D-67C652C5C90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D828B5A-00D2-40AF-9868-8613421A947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3F3268-180C-41B3-8929-3CD423F10FA8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29AF2E-1820-4C71-80AF-18356E265E0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74CE315-D3F2-4A6A-BABA-92CE16E89D5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0C3046-3451-4D0B-B7EA-A7FC6A0DED6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AA9088-DB31-4BF6-A31A-55488EBB4667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6C783-23E8-4F82-8365-80924561F49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1FCE-49C4-4866-B4A8-6C4B90C25A2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D86F10-2566-4379-9F53-3D4AA041D2A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B6E560B-0DA0-43C8-B565-3790CE9F41A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4CE80C-7019-467A-B99D-D068382F23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6DCBE94-17A4-44D2-B14E-872ADD9EF14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E83DF5-D391-424F-9494-7CD449FC1E8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7C5F7A-6F44-431F-98C2-30D2826164C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9793C72-4037-491F-9FAA-9D3F381E1EA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F8008A-5C75-461A-99C2-0443D2A5DCC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0B58827-D4B3-4DD3-8883-E6974AB32347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93B228B-9E06-43CB-8C8D-73EB7CA497A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655804-9B53-44DB-BA80-A1F1DA804739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8F0A40-CD06-4B75-9B30-FF2C245FB2C0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94AA89D-A4E2-411B-8DA0-AAD567624E8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A49C963-3EE3-4B97-8429-2590C6F9336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9FB248-DDFC-440C-B0BB-03BDEDB7C64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E7985AD-AE4F-4069-9D1D-318B94A8E98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2B7086-528F-433E-BD42-F505B468E264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4" name="Graphic 123">
            <a:extLst>
              <a:ext uri="{FF2B5EF4-FFF2-40B4-BE49-F238E27FC236}">
                <a16:creationId xmlns:a16="http://schemas.microsoft.com/office/drawing/2014/main" id="{2FD7D8E3-2755-4458-BBC2-1223B0A8B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28278" y="3832096"/>
            <a:ext cx="2115305" cy="2699797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92738DF5-F7A1-4570-8535-BF8EB8104D2E}"/>
              </a:ext>
            </a:extLst>
          </p:cNvPr>
          <p:cNvSpPr txBox="1"/>
          <p:nvPr/>
        </p:nvSpPr>
        <p:spPr>
          <a:xfrm>
            <a:off x="3775973" y="5148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7227E-6A8C-400E-9BD6-4067FD7EB25D}"/>
              </a:ext>
            </a:extLst>
          </p:cNvPr>
          <p:cNvSpPr txBox="1"/>
          <p:nvPr/>
        </p:nvSpPr>
        <p:spPr>
          <a:xfrm>
            <a:off x="387126" y="2386153"/>
            <a:ext cx="5416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</a:t>
            </a:r>
            <a:r>
              <a:rPr lang="en-US" sz="6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  </a:t>
            </a:r>
            <a:r>
              <a:rPr lang="en-US" sz="6000" b="1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B</a:t>
            </a:r>
            <a:r>
              <a:rPr lang="en-US" sz="6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  </a:t>
            </a:r>
            <a:r>
              <a:rPr lang="en-US" sz="6000" b="1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C</a:t>
            </a:r>
            <a:r>
              <a:rPr lang="en-US" sz="6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D</a:t>
            </a:r>
            <a:r>
              <a:rPr lang="en-US" sz="6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  </a:t>
            </a:r>
            <a:r>
              <a:rPr lang="en-US" sz="6000" b="1" dirty="0">
                <a:solidFill>
                  <a:schemeClr val="accent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E</a:t>
            </a:r>
          </a:p>
          <a:p>
            <a:pPr algn="ctr"/>
            <a:r>
              <a:rPr lang="en-US" sz="6000" b="1" dirty="0">
                <a:solidFill>
                  <a:schemeClr val="accent5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F</a:t>
            </a:r>
            <a:r>
              <a:rPr lang="en-US" sz="6000" b="1" dirty="0">
                <a:solidFill>
                  <a:schemeClr val="accent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 G  </a:t>
            </a:r>
            <a:r>
              <a:rPr lang="en-US" sz="6000" b="1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H</a:t>
            </a:r>
            <a:r>
              <a:rPr lang="en-US" sz="6000" b="1" dirty="0">
                <a:solidFill>
                  <a:schemeClr val="accent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 </a:t>
            </a:r>
            <a:r>
              <a:rPr lang="en-US" sz="6000" b="1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I</a:t>
            </a:r>
            <a:r>
              <a:rPr lang="en-US" sz="6000" b="1" dirty="0">
                <a:solidFill>
                  <a:schemeClr val="accent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 </a:t>
            </a:r>
            <a:r>
              <a:rPr lang="en-US" sz="6000" b="1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3128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56D5E772-85B2-4082-84D2-A6C7A23C8FD4}"/>
              </a:ext>
            </a:extLst>
          </p:cNvPr>
          <p:cNvSpPr txBox="1"/>
          <p:nvPr/>
        </p:nvSpPr>
        <p:spPr>
          <a:xfrm>
            <a:off x="3623573" y="3624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A248D15-308A-4774-BAD1-1D90CD39B997}"/>
              </a:ext>
            </a:extLst>
          </p:cNvPr>
          <p:cNvSpPr txBox="1"/>
          <p:nvPr/>
        </p:nvSpPr>
        <p:spPr>
          <a:xfrm>
            <a:off x="2358298" y="2046995"/>
            <a:ext cx="5416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358298" y="2858026"/>
            <a:ext cx="4157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430876" y="2186076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E5851060-9085-4E38-8BD3-18D973540926}"/>
              </a:ext>
            </a:extLst>
          </p:cNvPr>
          <p:cNvSpPr txBox="1"/>
          <p:nvPr/>
        </p:nvSpPr>
        <p:spPr>
          <a:xfrm>
            <a:off x="2352102" y="3900464"/>
            <a:ext cx="4047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352102" y="4711495"/>
            <a:ext cx="4157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424680" y="4049965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1486326" y="2094811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8144989" y="4094219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572026" y="1858884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B0A65-7AEE-48FB-9D72-169A76E12CC7}"/>
              </a:ext>
            </a:extLst>
          </p:cNvPr>
          <p:cNvSpPr txBox="1"/>
          <p:nvPr/>
        </p:nvSpPr>
        <p:spPr>
          <a:xfrm>
            <a:off x="2402809" y="2727269"/>
            <a:ext cx="66791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Quisque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finibus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tellus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ac gravida cursus,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ipsum lacinia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congue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lobortis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arcu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justo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urna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Aliquam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elementum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bibendum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sagittis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Integer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nibh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metus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molestie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vitae auctor non,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nisi.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3623573" y="3624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7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0E59CA-A622-45C4-B21C-747DF98B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361" y="2011833"/>
            <a:ext cx="2160865" cy="141024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F663C08-B60B-4AE4-A83B-5A342067E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718" y="2846591"/>
            <a:ext cx="2756566" cy="20925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BDF62D-C1D7-4310-89E4-8FE073E7F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4458" y="1788658"/>
            <a:ext cx="2119035" cy="15494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D409915-F072-4F54-8E6B-9623208C9E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2131" y="4591618"/>
            <a:ext cx="2105153" cy="14102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C38FD5E-DED9-4825-9D49-A3EAD04FF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73943" y="4628969"/>
            <a:ext cx="2051062" cy="1522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DD7EC9-DF58-4D58-BCD5-002C02E748E6}"/>
              </a:ext>
            </a:extLst>
          </p:cNvPr>
          <p:cNvSpPr txBox="1"/>
          <p:nvPr/>
        </p:nvSpPr>
        <p:spPr>
          <a:xfrm>
            <a:off x="3623573" y="3624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4C198E-B7C1-4E72-8A94-190E6E44848B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D642B9-600E-4FA5-A0EB-734039F5A9E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05937F-C7C2-4031-979C-24C357C4F1C6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11D9CA-F33B-445F-BAD0-7992CC71C007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EA3F3D-BAD2-416F-ADF9-07D736F47707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329BCF-943C-4126-8750-8CF12B0F581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65FAE80-7D3D-41F6-8CC2-8C5A7D3E7598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93A3AA-04AB-40CF-AC41-D30068581A2C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C562E6-0F17-48C8-9A94-026CB8FE89E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2BA766-BB12-45E3-B821-B31E66E668F5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DF1335-F62B-4B67-A59B-51C973264895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C63462-7AD0-4111-B329-926587D93F1A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E2C8C71-65FD-4D14-9AC4-871E90E9847A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6FC8AB-679D-4E5B-A748-5A47328B7353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B19DA6-2D2D-4F6A-A912-9A523177018C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834A30-10AA-49FE-A4A7-0EC1DFF4778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69ED32-EB84-4D54-A979-AC392D9CAE23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ADDC21-0B47-4A77-B523-4D0C2204628F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D811C8-FC7E-47BC-9300-521D58D7387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E389C17-724F-4A7D-ABCB-9E0D5C737356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B78404-977B-495C-A7BD-5BC15748856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401A1F-F6C4-4BF8-95E0-9CE3D470BFE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029440-DD54-425A-A368-F15E33945FA0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50F988-2E2D-44B2-86C4-3385443D74C0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AB090F-7FB3-4620-B94A-11A970C11DD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E182BDF-141B-4459-AB23-95FC1B6ECD84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916970-E2DE-491B-9B82-E29283B5BC9A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8A31C0-66A0-43B3-A1EB-6A633782C9A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AE7A57-16C2-4632-B61C-66E09B2A884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98DD389-6802-4BC4-A336-551B2267324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D72EFC-3AB0-4545-9216-41899AC7A9D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ADF64F2-CF7A-41BA-BD1D-B013AC5BECAD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22CCE1C-7B5F-4FAF-B9E8-AE621DD4BB0A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E5D3DA-224C-4A04-9D0E-45A632660F9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D33BF3F-3A86-4833-8CB4-BFF1C463D141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9A995F-37B4-4054-A9D1-4A2C534888A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FEBA27-8DE1-48D5-8DD6-A0955E0F8195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129002-99C3-4208-A60D-C3FF32C9534E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F72B3C3-F55C-4E36-B6FC-514E151696D8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1A9F7F-38A0-40F4-9AEA-428EB0F004FD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3B67E92-2270-40FF-BDD8-D5D2D45CE3F7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8D8E611-5280-4721-A964-D6C1F53B6DE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F9EA12-7216-49DF-A684-069FA6B7D9C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4E8D6FE-8BF6-459D-BA08-8D6F5DF265C2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40D7D9-E0B0-4D9F-AE9E-CCEEF0D8B23E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94A98A-7B58-4F0A-B967-98E27494EA4F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72CCF17-E8A8-4881-BF19-E43E3A1A6C71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912A2A-DC60-456F-81E4-A61FAD767BB1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49243F-74D3-4BBE-B2FC-711E3196FB0B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85794E1-C09C-47D8-AE7E-561CB3248B23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7B2DDCF-A576-48AB-91B2-D51DF6F99203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35F875-7BB9-4622-9300-655EBE7BA863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3FF415-7EC5-46BD-BE5A-F3E43CB58CCE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0D2A65A-BB28-4FCA-8812-C551D0687E84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CE55F2D-C3AE-4DA1-828E-B973259AFAD0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BAA6045-287D-4738-B706-A4058D0DD2A3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A517F2-DC4E-409F-A5CD-E00E40438AE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766DE5B-4F6F-439C-A0C3-509E4DB09B67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B5F4716-5539-47C1-B679-CAEE78FAC177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A88890E-DD0C-4D9F-B39E-0036D08764E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255597B-5A07-4339-8F08-E99A6F7DB26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E2A0F2-97FB-4242-8C12-BD64156BC05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2A3B2B1-8FA5-444E-BAEE-FDF3181CD5E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B79F3F-AD86-4182-8948-420CE4CC931D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71C236-D822-4EDD-B5DE-E5D0A4905BE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7233194-8991-43B7-A1B4-40E4948DF66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0DD8C33-CF54-4429-A625-72DA0C1495FE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BE67F1-0002-49BC-A265-9C5511E556B4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2F27F94-1E2E-4622-8622-AD105A033389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8E724E2-44E2-4BCA-B814-0C1E747034DE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B339EF8-B7F4-4684-BD3D-CA54196BBF49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E69A284-2F2C-475A-8279-A6242F10D8A9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51CA626-5E74-4605-A21C-CA315AC6E76D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EB40B73-97EE-42F0-B524-B3C7C669C0D0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3C4681-0646-4F92-9336-838D7F316D7B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88E7E4-42E4-4049-ADF0-DB0D8E2E6047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83A779A-B189-4049-9DF8-3A21AF4173C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8F23FDB-2BD3-4EEB-BEB7-07431DA4220A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4563B3C-E4CA-4B8A-B20E-318324ADEC7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012224-00B6-4F57-9B43-4BC8BD0C4DA6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3D0D681-E4AB-41E1-8673-84D63E98336E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6BB1F59-85BE-4B54-8144-144C244CE458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9E6712E-1692-4F8F-AD1E-F2CE5E5E8200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7170486-98AD-4794-B764-D9FBD61CB4D3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B3755C-B0C1-46DC-9B63-14163BC7742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1C1D8A7-907B-43E7-BC44-66E4CD8F09C3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641F44E-8728-47BA-8575-E91E6EEF40EE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20440C6-0DA1-45C9-926F-162E47A455F4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E399896-322F-4018-9DC5-2CFB7D51BFD2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129D798-424B-4790-9F4B-5A5CE219D792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4EB6763-7A68-4593-AFFF-3DAE32D38E5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C40EB3C-7761-488B-9FE6-377D5ED9C14D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50497A3-E50F-4788-BBF3-C25DF6C22ADB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5A61E1B-A8A3-4890-9044-AE567EF248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28E82DF-8F91-4AD6-B9FF-4EC2DC1C4C9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9A0288F-6389-4CB5-A515-D39B7768CBF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C23B10-9E2D-4766-BBF0-B2ADAAF6E49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A89D53F-062D-4D30-BC76-3A47EAE55D3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62AA34A-C1FA-4B62-8D0B-E13F3521CB6D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8C824CF-5EBD-428F-9896-EEEE5CFF9280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53CEC82-5FAB-4168-B501-88D5CA5A56C8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A5B0D7-4676-4712-898B-7E77C96F0F3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565E35A-01EC-4CB7-9E93-CCE740E9F1D0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E4F779A-F61D-4D81-A706-AE13B07994D4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E991090-0EBB-454C-973A-A05C464905C7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720460F-BE8C-4701-921E-6C7D3745BC8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067506D-ADC5-438C-BB2D-4BB8B47BD34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1" name="Graphic 120">
            <a:extLst>
              <a:ext uri="{FF2B5EF4-FFF2-40B4-BE49-F238E27FC236}">
                <a16:creationId xmlns:a16="http://schemas.microsoft.com/office/drawing/2014/main" id="{43AD94F8-3548-45E7-93F4-F41BC6B626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25195" y="2865553"/>
            <a:ext cx="469183" cy="312789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9604B93F-9150-44D7-928A-907A10BE76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46927" y="2963415"/>
            <a:ext cx="393393" cy="262262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E51AC5C0-5466-4CB6-A3B1-1C503A933B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355155">
            <a:off x="4449163" y="4562688"/>
            <a:ext cx="292817" cy="376479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4FDC203C-42C7-4416-A3F2-EC85370DCB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43623" y="4638830"/>
            <a:ext cx="322006" cy="342131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0C97A8E3-5DCF-4F4E-BA46-8AE7BB29DED3}"/>
              </a:ext>
            </a:extLst>
          </p:cNvPr>
          <p:cNvSpPr txBox="1"/>
          <p:nvPr/>
        </p:nvSpPr>
        <p:spPr>
          <a:xfrm>
            <a:off x="1945649" y="2413434"/>
            <a:ext cx="1812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endParaRPr lang="en-US" sz="16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EBAD53C-B02A-45E4-A182-D1F5C6FE1D98}"/>
              </a:ext>
            </a:extLst>
          </p:cNvPr>
          <p:cNvSpPr txBox="1"/>
          <p:nvPr/>
        </p:nvSpPr>
        <p:spPr>
          <a:xfrm>
            <a:off x="1992394" y="4955454"/>
            <a:ext cx="176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endParaRPr lang="en-US" sz="16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9DD838E-54B2-4671-B0CE-0A9FA5695C8D}"/>
              </a:ext>
            </a:extLst>
          </p:cNvPr>
          <p:cNvSpPr txBox="1"/>
          <p:nvPr/>
        </p:nvSpPr>
        <p:spPr>
          <a:xfrm>
            <a:off x="8451444" y="2262088"/>
            <a:ext cx="157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endParaRPr lang="en-US" sz="16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445E571-D1C8-4454-99B4-A3F63C38BCAD}"/>
              </a:ext>
            </a:extLst>
          </p:cNvPr>
          <p:cNvSpPr txBox="1"/>
          <p:nvPr/>
        </p:nvSpPr>
        <p:spPr>
          <a:xfrm>
            <a:off x="8369471" y="5132271"/>
            <a:ext cx="1829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endParaRPr lang="en-US" sz="16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50BAA55-17CA-4AD9-86DC-80C3BE1A9430}"/>
              </a:ext>
            </a:extLst>
          </p:cNvPr>
          <p:cNvSpPr txBox="1"/>
          <p:nvPr/>
        </p:nvSpPr>
        <p:spPr>
          <a:xfrm>
            <a:off x="4595571" y="3346466"/>
            <a:ext cx="3377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MINDMAP</a:t>
            </a:r>
          </a:p>
        </p:txBody>
      </p:sp>
    </p:spTree>
    <p:extLst>
      <p:ext uri="{BB962C8B-B14F-4D97-AF65-F5344CB8AC3E}">
        <p14:creationId xmlns:p14="http://schemas.microsoft.com/office/powerpoint/2010/main" val="51486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AB126552-EDE8-4597-B60E-B62D9095B23C}"/>
              </a:ext>
            </a:extLst>
          </p:cNvPr>
          <p:cNvSpPr/>
          <p:nvPr/>
        </p:nvSpPr>
        <p:spPr>
          <a:xfrm>
            <a:off x="1260904" y="1932149"/>
            <a:ext cx="4691791" cy="3530600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C6E2A734-A5DD-4CCC-8702-0490FD653F83}"/>
              </a:ext>
            </a:extLst>
          </p:cNvPr>
          <p:cNvSpPr/>
          <p:nvPr/>
        </p:nvSpPr>
        <p:spPr>
          <a:xfrm>
            <a:off x="6213904" y="1932149"/>
            <a:ext cx="4691791" cy="3530600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114F1-B47E-4685-9D0E-420AB911CA5B}"/>
              </a:ext>
            </a:extLst>
          </p:cNvPr>
          <p:cNvSpPr txBox="1"/>
          <p:nvPr/>
        </p:nvSpPr>
        <p:spPr>
          <a:xfrm>
            <a:off x="3623573" y="3624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843D1D-F570-4AE4-9797-A7F691A7CE36}"/>
              </a:ext>
            </a:extLst>
          </p:cNvPr>
          <p:cNvSpPr/>
          <p:nvPr/>
        </p:nvSpPr>
        <p:spPr>
          <a:xfrm>
            <a:off x="1877584" y="2667358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075960-D26E-4FCB-8DD6-F7CDFA7D5481}"/>
              </a:ext>
            </a:extLst>
          </p:cNvPr>
          <p:cNvSpPr/>
          <p:nvPr/>
        </p:nvSpPr>
        <p:spPr>
          <a:xfrm>
            <a:off x="1877584" y="3302358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DFDF90-EE76-44BB-A967-B194E7897654}"/>
              </a:ext>
            </a:extLst>
          </p:cNvPr>
          <p:cNvSpPr/>
          <p:nvPr/>
        </p:nvSpPr>
        <p:spPr>
          <a:xfrm>
            <a:off x="1877584" y="3957282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24CDC6-02AF-43FB-B240-22AA6A0A1463}"/>
              </a:ext>
            </a:extLst>
          </p:cNvPr>
          <p:cNvSpPr/>
          <p:nvPr/>
        </p:nvSpPr>
        <p:spPr>
          <a:xfrm>
            <a:off x="1877584" y="4612206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B68193-69CF-480E-AABB-63C8D294DFF4}"/>
              </a:ext>
            </a:extLst>
          </p:cNvPr>
          <p:cNvSpPr/>
          <p:nvPr/>
        </p:nvSpPr>
        <p:spPr>
          <a:xfrm>
            <a:off x="6944884" y="2667358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0A3C32-38AB-4BE2-9B16-2EBC169C5740}"/>
              </a:ext>
            </a:extLst>
          </p:cNvPr>
          <p:cNvSpPr/>
          <p:nvPr/>
        </p:nvSpPr>
        <p:spPr>
          <a:xfrm>
            <a:off x="6944884" y="3302358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684B1F-91EF-45F7-A63B-CB7459480051}"/>
              </a:ext>
            </a:extLst>
          </p:cNvPr>
          <p:cNvSpPr/>
          <p:nvPr/>
        </p:nvSpPr>
        <p:spPr>
          <a:xfrm>
            <a:off x="6944884" y="3957282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54142C-7B61-4211-AC87-9AE34B9307AB}"/>
              </a:ext>
            </a:extLst>
          </p:cNvPr>
          <p:cNvSpPr/>
          <p:nvPr/>
        </p:nvSpPr>
        <p:spPr>
          <a:xfrm>
            <a:off x="6944884" y="4612206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B354F-8D8B-40DA-9A4D-17FA1A3BA22A}"/>
              </a:ext>
            </a:extLst>
          </p:cNvPr>
          <p:cNvSpPr txBox="1"/>
          <p:nvPr/>
        </p:nvSpPr>
        <p:spPr>
          <a:xfrm>
            <a:off x="2515180" y="2467759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492517-D953-407D-BC77-166B66D12C6B}"/>
              </a:ext>
            </a:extLst>
          </p:cNvPr>
          <p:cNvSpPr txBox="1"/>
          <p:nvPr/>
        </p:nvSpPr>
        <p:spPr>
          <a:xfrm>
            <a:off x="2515180" y="3086310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1FF55-2264-4825-B448-5188C31BF04E}"/>
              </a:ext>
            </a:extLst>
          </p:cNvPr>
          <p:cNvSpPr txBox="1"/>
          <p:nvPr/>
        </p:nvSpPr>
        <p:spPr>
          <a:xfrm>
            <a:off x="2515180" y="3781209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7AD21-009A-498A-91DF-FF93CA34D6C6}"/>
              </a:ext>
            </a:extLst>
          </p:cNvPr>
          <p:cNvSpPr txBox="1"/>
          <p:nvPr/>
        </p:nvSpPr>
        <p:spPr>
          <a:xfrm>
            <a:off x="2515180" y="4452917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3D062-E993-49D7-ABE6-E709C2EFD6C1}"/>
              </a:ext>
            </a:extLst>
          </p:cNvPr>
          <p:cNvSpPr txBox="1"/>
          <p:nvPr/>
        </p:nvSpPr>
        <p:spPr>
          <a:xfrm>
            <a:off x="7637893" y="2467759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F8B2A-CC29-4594-BDBA-E9514FEAD219}"/>
              </a:ext>
            </a:extLst>
          </p:cNvPr>
          <p:cNvSpPr txBox="1"/>
          <p:nvPr/>
        </p:nvSpPr>
        <p:spPr>
          <a:xfrm>
            <a:off x="7637893" y="3086310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AE071C-5A1D-4665-AB8A-AC8D102E4B86}"/>
              </a:ext>
            </a:extLst>
          </p:cNvPr>
          <p:cNvSpPr txBox="1"/>
          <p:nvPr/>
        </p:nvSpPr>
        <p:spPr>
          <a:xfrm>
            <a:off x="7637893" y="3781209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9C7BE-4462-4EE0-8303-93F7D920A0AC}"/>
              </a:ext>
            </a:extLst>
          </p:cNvPr>
          <p:cNvSpPr txBox="1"/>
          <p:nvPr/>
        </p:nvSpPr>
        <p:spPr>
          <a:xfrm>
            <a:off x="7637893" y="4452917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E7C7F64A-E93C-4BA6-9AC9-53A83F11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7584" y="2667357"/>
            <a:ext cx="431801" cy="431801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34765AA5-FA3D-489A-9858-E6832B02D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2984" y="3302357"/>
            <a:ext cx="431801" cy="431801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04F2C204-839C-425F-B3F7-597CFCA9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0075" y="3284180"/>
            <a:ext cx="431801" cy="431801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21F272A9-EF83-408C-B5F6-8E4CFCDD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587" y="3913706"/>
            <a:ext cx="431801" cy="4318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07BA60-306E-4461-A766-AA6CEB4A56EF}"/>
              </a:ext>
            </a:extLst>
          </p:cNvPr>
          <p:cNvSpPr txBox="1"/>
          <p:nvPr/>
        </p:nvSpPr>
        <p:spPr>
          <a:xfrm>
            <a:off x="1924201" y="1884255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TO-DO!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35A0E3-688D-403A-9D66-6140787F6F78}"/>
              </a:ext>
            </a:extLst>
          </p:cNvPr>
          <p:cNvSpPr txBox="1"/>
          <p:nvPr/>
        </p:nvSpPr>
        <p:spPr>
          <a:xfrm>
            <a:off x="7096567" y="1896080"/>
            <a:ext cx="32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TO-DO!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A2FFF8-8600-4910-8606-227FD2401683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43263F-EB6C-47F4-A48B-D2E502DBC89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70D223-2BC7-4276-A293-30C1EAC6840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F5EC34-C0DF-4643-B53C-3DBA0F5BCD02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9210A5-DFF4-4333-8D7D-5BBAFF74308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5923CD-0536-4D0B-B8AE-BFFD0B52AA67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03C5591-06C9-4ACC-8DB9-3562DA2C7F2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1FBF4-8FE0-47B9-BB6D-D75A1AB9098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29A15EA-6D74-4325-A2A3-BD36E537E98A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A1519B1-2EF8-4521-88D0-EB4C351D00CF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CB2FAB3-4183-4F7F-96B2-FD511B53322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6A38E2-9598-4EEE-A863-EBD9E859EB0E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F4312B-FF28-4E00-8559-DA19EEC18D53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527E05-55C8-43DE-B4B7-CE84D8018EA9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728DCE4-A342-44B6-B5FB-8E3E66DD9400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7097B5-F42C-4A23-9B2D-DE49352169A1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C2B9D2A-AC5A-4BFE-9A3D-393F4257090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99D0B3-6790-4583-BF5F-204E0D5A501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EC9F34-7B17-4CFD-9C48-9BFF9CE540E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0737BB-9D85-4561-A3A4-C32F4F05DD62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61E808-35CE-4119-9DB3-132369FF388F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E8572D4-B2C4-4CFC-AC39-BFBE8C63B963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8604B9-AD06-4B18-B35D-C968300FBC8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403E7F-E401-457A-90DC-3A66EB0DCF9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52DC33A-023D-4A1F-93BE-9D1726B9818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43E89A2-4247-4657-84E8-C2E3E48A4428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B83C19-C203-4613-BB0B-53440F0A13C4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B7A0119-B82E-4C4E-9C3A-5205E7128B63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04DBF9-AFCA-4408-8513-8DCF8EE6AC5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869106-4AB2-4E3E-9448-06CF3C8CE602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3B944C1-C35A-4636-930E-02F1B9EA13C9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B55D607-B3E5-4578-A11A-3F41CBF7844D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15BE00-2E9B-44FE-B930-3631BBCF8E76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122808B-1CA8-4AFC-BDD3-70C685B54231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4512E4-A5E1-4C85-930B-DAA1FBEDFB6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38715-2A0A-4541-BA29-DB6A8BAD9EFE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7034EB-6606-4312-81E6-33666A18D9AC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B7391F6-B69D-4DB8-95B2-F8C693DA46DA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B756CD-CD5F-468B-828D-B02D858E31CD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BA17DDE-09F0-4FF6-8615-C11E1AD802FB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58428E8-A3FD-4395-AA90-B262A58C274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2B89BEF-3284-4022-A1AE-5105A8DB95E3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38A6DF-5D50-48EB-86C3-0BB571C0E855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3FF1DC-61D5-42A4-B334-3D56E09C2772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96AA2C1-46CF-4F95-AA74-D27D13F71D2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E2D898E-CADC-4C8D-A26A-F5A794FEFFA1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AD03A58-E8AC-4035-B77C-2AE375837118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A65A4BA-6D2D-4017-8C55-8480DC574199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6A41585-0690-4500-BDB7-75D440CF897A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FDD5EC8-827C-40DF-A362-4C73D7A15C6B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BCD2C0-364D-42B7-8D3A-7CF2D2F38B08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95B3C15-1741-4D27-9229-4E999AD2D96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8462C67-5B1C-4F3D-B3DB-80F9693E665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7C71504-A89C-4F03-965C-A6B4DCA113ED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548A423-D9E9-4DEA-A68C-19A077FCE211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C31BC70-7297-4DCB-9891-E89BC698A7E9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5693F1F-8770-4980-B998-50293BBBA48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FD7F58B-F89D-407E-AA76-30EA8EBDD4E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CE0206C-3CE4-4FEE-BD3C-DDC3B57AEA9B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0093D-6521-4D40-8FF5-46A2B080477D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8E2F969-2A62-49CA-8C35-94FB21542D0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7E7E31E-EE83-4D94-9D96-EDCA178E65A2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71A1EA8-6369-4F04-9937-B155B888EE08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6492A0C-2375-46AC-BBEC-CEA570E4083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2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D957C2E-3002-4CDA-9B79-06E64521452D}"/>
              </a:ext>
            </a:extLst>
          </p:cNvPr>
          <p:cNvSpPr txBox="1"/>
          <p:nvPr/>
        </p:nvSpPr>
        <p:spPr>
          <a:xfrm>
            <a:off x="3615985" y="-128335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0066D24-92FE-42B8-B595-DBD66FFAEF2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870E45D-0B4B-4E05-810C-DBFA43622198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E2A0342-22CA-4E78-A632-A900218CFCD7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ECD205A-8709-499F-AD2D-CB8A7BA62874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B534302-5B12-4A71-B452-255FCB0E237B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56399F8-1400-432E-B42E-D6BC7E8C8B68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B5CCD6B-CAD3-445F-B294-E239B9E974D7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2A65F56-E56F-4535-B328-6EF0D0F4AB2E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38A6F45-4F3B-45BC-ABE0-6ED8D6DE384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E396D46-42F2-4186-B1ED-1DA39810F11E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9B3F1DF-6C90-472A-8EA1-CF614757E82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179888D-7BC1-4ED3-AF82-ACC475016DED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07A8CB4-1394-43D3-A9C3-70E13959B57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BE79832-E31C-4711-B574-7019A0F9BD0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D3F1A58-1C62-4D8C-809E-446342BED5F5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6C97977-0393-46CB-8EED-36D0CA3D55F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F0E3AE5-B7C5-4907-AEE5-82A76152302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ABE8B45-5CDC-4103-98A5-1242D91C1A9C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9AAD258-16C3-42BA-9539-0EFD71501E1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075891B-0068-47DA-B05C-A3AF0D67417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E4AB082-C2AA-4DFE-95B6-CBCF6405F0EB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39F177A-AA3E-4901-B511-F7B503BDEEC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626241E-EFED-4278-B8BE-98260B85CB3C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D99054-EAFE-4910-AC33-5C8B26955D01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93AEEB4-9368-4C66-96BC-E7C2717174CD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224F2A4-754F-4BFD-9709-E7134379C7C4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0F77F0-A248-4C7B-A01C-A846C872567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1CEB526-A969-4A5D-AA88-9E06D7D516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A429322-0DD6-4804-8A22-F6CFF49EAD27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4D5BD75-2924-4529-9A39-56E84BD4869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0F2C553-83CB-41ED-B6D4-5B5C339FDA00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9C0DA58-58D6-4E14-959C-A90F4084C9AD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97371F3-0E3F-40EC-8D98-C9D1AC49267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4831176-6A4D-4270-B31D-B2E5AC09684B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E7909AB-CDFE-4AEB-A77B-638A14C4877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EE309FB-1CFD-4211-B6D1-4403FDD1D80B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C92E012-D773-468B-83AE-73105A81B7EC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9641AE8-46E4-4A4E-8C7A-47EFE5F18351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0610117-AC3B-4CFC-A7D7-97C54877B7B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BE3132B1-BF63-48E6-9488-FE90E4E7D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132" y="1439280"/>
            <a:ext cx="2593769" cy="228406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D4D5115-A3F3-4B5E-8643-A0C48C9EF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9993" y="1439280"/>
            <a:ext cx="2593769" cy="22840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511FC36-4E18-4EA1-A270-C4D35B808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854" y="1439282"/>
            <a:ext cx="2593769" cy="22840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DFF0728-DBB2-480F-B04B-E34AEF8DA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1715" y="1439280"/>
            <a:ext cx="2593769" cy="22840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C4D2764-9EFB-43F5-B462-400881366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132" y="3965296"/>
            <a:ext cx="2593769" cy="228406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07A4A49-FB83-4458-A063-31B3D5B1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9993" y="3965296"/>
            <a:ext cx="2593769" cy="22840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A8425A9-566D-42C1-9A96-D65417843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854" y="3965298"/>
            <a:ext cx="2593769" cy="2284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A9DD4D-0B87-4CF6-BE34-AD556AD4A342}"/>
              </a:ext>
            </a:extLst>
          </p:cNvPr>
          <p:cNvSpPr txBox="1"/>
          <p:nvPr/>
        </p:nvSpPr>
        <p:spPr>
          <a:xfrm>
            <a:off x="827244" y="1439280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Monday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31423-113F-47EE-BEA5-92F89E6356C7}"/>
              </a:ext>
            </a:extLst>
          </p:cNvPr>
          <p:cNvSpPr txBox="1"/>
          <p:nvPr/>
        </p:nvSpPr>
        <p:spPr>
          <a:xfrm>
            <a:off x="3652163" y="1439279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Tuesday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7DFEA-9992-4578-9131-02D6404DBE44}"/>
              </a:ext>
            </a:extLst>
          </p:cNvPr>
          <p:cNvSpPr txBox="1"/>
          <p:nvPr/>
        </p:nvSpPr>
        <p:spPr>
          <a:xfrm>
            <a:off x="6534790" y="1484782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Wednesday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F1F97-6876-4559-83C7-9218AAA1F57E}"/>
              </a:ext>
            </a:extLst>
          </p:cNvPr>
          <p:cNvSpPr txBox="1"/>
          <p:nvPr/>
        </p:nvSpPr>
        <p:spPr>
          <a:xfrm>
            <a:off x="9379827" y="1484782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Thursday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C8068-39E9-498C-AD2A-4AB379322E0C}"/>
              </a:ext>
            </a:extLst>
          </p:cNvPr>
          <p:cNvSpPr txBox="1"/>
          <p:nvPr/>
        </p:nvSpPr>
        <p:spPr>
          <a:xfrm>
            <a:off x="827244" y="4063026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Friday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A30416-31B2-4447-908C-B9268A0B687A}"/>
              </a:ext>
            </a:extLst>
          </p:cNvPr>
          <p:cNvSpPr txBox="1"/>
          <p:nvPr/>
        </p:nvSpPr>
        <p:spPr>
          <a:xfrm>
            <a:off x="3678105" y="3965296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Saturday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2D9530-6222-4E98-BE6A-2715F61AA39D}"/>
              </a:ext>
            </a:extLst>
          </p:cNvPr>
          <p:cNvSpPr txBox="1"/>
          <p:nvPr/>
        </p:nvSpPr>
        <p:spPr>
          <a:xfrm>
            <a:off x="6528966" y="4040278"/>
            <a:ext cx="2237544" cy="80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Sunday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50278E-9119-43F0-BFF3-76E448EDF1E3}"/>
              </a:ext>
            </a:extLst>
          </p:cNvPr>
          <p:cNvCxnSpPr>
            <a:cxnSpLocks/>
          </p:cNvCxnSpPr>
          <p:nvPr/>
        </p:nvCxnSpPr>
        <p:spPr>
          <a:xfrm>
            <a:off x="971672" y="2168444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06F725AC-A557-45E5-B2D9-D58186A07B77}"/>
              </a:ext>
            </a:extLst>
          </p:cNvPr>
          <p:cNvCxnSpPr>
            <a:cxnSpLocks/>
          </p:cNvCxnSpPr>
          <p:nvPr/>
        </p:nvCxnSpPr>
        <p:spPr>
          <a:xfrm>
            <a:off x="971672" y="2502014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0FB149E5-4124-49CA-8968-52B41248A11D}"/>
              </a:ext>
            </a:extLst>
          </p:cNvPr>
          <p:cNvCxnSpPr>
            <a:cxnSpLocks/>
          </p:cNvCxnSpPr>
          <p:nvPr/>
        </p:nvCxnSpPr>
        <p:spPr>
          <a:xfrm>
            <a:off x="957000" y="281987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19CAE5C4-7F91-4895-AE80-69489103DAAE}"/>
              </a:ext>
            </a:extLst>
          </p:cNvPr>
          <p:cNvCxnSpPr>
            <a:cxnSpLocks/>
          </p:cNvCxnSpPr>
          <p:nvPr/>
        </p:nvCxnSpPr>
        <p:spPr>
          <a:xfrm>
            <a:off x="971672" y="3200137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6B36990A-C24C-45C9-93EF-905540CAF402}"/>
              </a:ext>
            </a:extLst>
          </p:cNvPr>
          <p:cNvCxnSpPr>
            <a:cxnSpLocks/>
          </p:cNvCxnSpPr>
          <p:nvPr/>
        </p:nvCxnSpPr>
        <p:spPr>
          <a:xfrm>
            <a:off x="3830276" y="2180707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B5B96991-7B28-4CC2-BC17-74ED04ED3DE4}"/>
              </a:ext>
            </a:extLst>
          </p:cNvPr>
          <p:cNvCxnSpPr>
            <a:cxnSpLocks/>
          </p:cNvCxnSpPr>
          <p:nvPr/>
        </p:nvCxnSpPr>
        <p:spPr>
          <a:xfrm>
            <a:off x="3830276" y="2514276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2FEF411C-1B29-4929-B70A-E3D088685658}"/>
              </a:ext>
            </a:extLst>
          </p:cNvPr>
          <p:cNvCxnSpPr>
            <a:cxnSpLocks/>
          </p:cNvCxnSpPr>
          <p:nvPr/>
        </p:nvCxnSpPr>
        <p:spPr>
          <a:xfrm>
            <a:off x="3815604" y="2832140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69232290-B73B-43BB-A896-54F29A5B9829}"/>
              </a:ext>
            </a:extLst>
          </p:cNvPr>
          <p:cNvCxnSpPr>
            <a:cxnSpLocks/>
          </p:cNvCxnSpPr>
          <p:nvPr/>
        </p:nvCxnSpPr>
        <p:spPr>
          <a:xfrm>
            <a:off x="3830276" y="3212399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0D905DD4-7F91-4139-B4A0-86DD94E49980}"/>
              </a:ext>
            </a:extLst>
          </p:cNvPr>
          <p:cNvCxnSpPr>
            <a:cxnSpLocks/>
          </p:cNvCxnSpPr>
          <p:nvPr/>
        </p:nvCxnSpPr>
        <p:spPr>
          <a:xfrm>
            <a:off x="6635765" y="222936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8">
            <a:extLst>
              <a:ext uri="{FF2B5EF4-FFF2-40B4-BE49-F238E27FC236}">
                <a16:creationId xmlns:a16="http://schemas.microsoft.com/office/drawing/2014/main" id="{3816B845-BEAA-4616-AC0F-D24F6C6A7F04}"/>
              </a:ext>
            </a:extLst>
          </p:cNvPr>
          <p:cNvCxnSpPr>
            <a:cxnSpLocks/>
          </p:cNvCxnSpPr>
          <p:nvPr/>
        </p:nvCxnSpPr>
        <p:spPr>
          <a:xfrm>
            <a:off x="6635765" y="256293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8">
            <a:extLst>
              <a:ext uri="{FF2B5EF4-FFF2-40B4-BE49-F238E27FC236}">
                <a16:creationId xmlns:a16="http://schemas.microsoft.com/office/drawing/2014/main" id="{D904F47A-0705-4229-A332-6459AD5A5A18}"/>
              </a:ext>
            </a:extLst>
          </p:cNvPr>
          <p:cNvCxnSpPr>
            <a:cxnSpLocks/>
          </p:cNvCxnSpPr>
          <p:nvPr/>
        </p:nvCxnSpPr>
        <p:spPr>
          <a:xfrm>
            <a:off x="6621093" y="2880802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D2149152-A13A-4237-B2AC-FD965D1AECC7}"/>
              </a:ext>
            </a:extLst>
          </p:cNvPr>
          <p:cNvCxnSpPr>
            <a:cxnSpLocks/>
          </p:cNvCxnSpPr>
          <p:nvPr/>
        </p:nvCxnSpPr>
        <p:spPr>
          <a:xfrm>
            <a:off x="6635765" y="3261061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8">
            <a:extLst>
              <a:ext uri="{FF2B5EF4-FFF2-40B4-BE49-F238E27FC236}">
                <a16:creationId xmlns:a16="http://schemas.microsoft.com/office/drawing/2014/main" id="{002CC2D7-ED8E-4FC3-87C4-106D846E9A89}"/>
              </a:ext>
            </a:extLst>
          </p:cNvPr>
          <p:cNvCxnSpPr>
            <a:cxnSpLocks/>
          </p:cNvCxnSpPr>
          <p:nvPr/>
        </p:nvCxnSpPr>
        <p:spPr>
          <a:xfrm>
            <a:off x="9520112" y="2240979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8">
            <a:extLst>
              <a:ext uri="{FF2B5EF4-FFF2-40B4-BE49-F238E27FC236}">
                <a16:creationId xmlns:a16="http://schemas.microsoft.com/office/drawing/2014/main" id="{896853E9-DA61-4580-9338-1A5E6DC6805C}"/>
              </a:ext>
            </a:extLst>
          </p:cNvPr>
          <p:cNvCxnSpPr>
            <a:cxnSpLocks/>
          </p:cNvCxnSpPr>
          <p:nvPr/>
        </p:nvCxnSpPr>
        <p:spPr>
          <a:xfrm>
            <a:off x="9520112" y="2574549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461F3FAD-4E43-4095-BA26-A26CC16FD025}"/>
              </a:ext>
            </a:extLst>
          </p:cNvPr>
          <p:cNvCxnSpPr>
            <a:cxnSpLocks/>
          </p:cNvCxnSpPr>
          <p:nvPr/>
        </p:nvCxnSpPr>
        <p:spPr>
          <a:xfrm>
            <a:off x="9505440" y="2892412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9029642B-6A7F-4389-8AB0-36E519819E78}"/>
              </a:ext>
            </a:extLst>
          </p:cNvPr>
          <p:cNvCxnSpPr>
            <a:cxnSpLocks/>
          </p:cNvCxnSpPr>
          <p:nvPr/>
        </p:nvCxnSpPr>
        <p:spPr>
          <a:xfrm>
            <a:off x="9520112" y="3272671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8">
            <a:extLst>
              <a:ext uri="{FF2B5EF4-FFF2-40B4-BE49-F238E27FC236}">
                <a16:creationId xmlns:a16="http://schemas.microsoft.com/office/drawing/2014/main" id="{F2F78656-0D71-48D2-9069-462F49E19DE6}"/>
              </a:ext>
            </a:extLst>
          </p:cNvPr>
          <p:cNvCxnSpPr>
            <a:cxnSpLocks/>
          </p:cNvCxnSpPr>
          <p:nvPr/>
        </p:nvCxnSpPr>
        <p:spPr>
          <a:xfrm>
            <a:off x="944939" y="483649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8">
            <a:extLst>
              <a:ext uri="{FF2B5EF4-FFF2-40B4-BE49-F238E27FC236}">
                <a16:creationId xmlns:a16="http://schemas.microsoft.com/office/drawing/2014/main" id="{25D24E37-6D7A-4FBC-9E1C-BF9FA065145E}"/>
              </a:ext>
            </a:extLst>
          </p:cNvPr>
          <p:cNvCxnSpPr>
            <a:cxnSpLocks/>
          </p:cNvCxnSpPr>
          <p:nvPr/>
        </p:nvCxnSpPr>
        <p:spPr>
          <a:xfrm>
            <a:off x="944939" y="517006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id="{596D83E8-C0F1-44A8-AC25-3087304F3A40}"/>
              </a:ext>
            </a:extLst>
          </p:cNvPr>
          <p:cNvCxnSpPr>
            <a:cxnSpLocks/>
          </p:cNvCxnSpPr>
          <p:nvPr/>
        </p:nvCxnSpPr>
        <p:spPr>
          <a:xfrm>
            <a:off x="930267" y="5487931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8">
            <a:extLst>
              <a:ext uri="{FF2B5EF4-FFF2-40B4-BE49-F238E27FC236}">
                <a16:creationId xmlns:a16="http://schemas.microsoft.com/office/drawing/2014/main" id="{D459865F-553E-4545-B986-FC3B08E70BE2}"/>
              </a:ext>
            </a:extLst>
          </p:cNvPr>
          <p:cNvCxnSpPr>
            <a:cxnSpLocks/>
          </p:cNvCxnSpPr>
          <p:nvPr/>
        </p:nvCxnSpPr>
        <p:spPr>
          <a:xfrm>
            <a:off x="944939" y="5868190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8">
            <a:extLst>
              <a:ext uri="{FF2B5EF4-FFF2-40B4-BE49-F238E27FC236}">
                <a16:creationId xmlns:a16="http://schemas.microsoft.com/office/drawing/2014/main" id="{6F883AD4-0EE0-47EC-8FB4-E2D1AD6F23F2}"/>
              </a:ext>
            </a:extLst>
          </p:cNvPr>
          <p:cNvCxnSpPr>
            <a:cxnSpLocks/>
          </p:cNvCxnSpPr>
          <p:nvPr/>
        </p:nvCxnSpPr>
        <p:spPr>
          <a:xfrm>
            <a:off x="3840666" y="4853115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8">
            <a:extLst>
              <a:ext uri="{FF2B5EF4-FFF2-40B4-BE49-F238E27FC236}">
                <a16:creationId xmlns:a16="http://schemas.microsoft.com/office/drawing/2014/main" id="{3C2E38A3-6605-49C6-9663-49C33455CC1D}"/>
              </a:ext>
            </a:extLst>
          </p:cNvPr>
          <p:cNvCxnSpPr>
            <a:cxnSpLocks/>
          </p:cNvCxnSpPr>
          <p:nvPr/>
        </p:nvCxnSpPr>
        <p:spPr>
          <a:xfrm>
            <a:off x="3840666" y="5186685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8">
            <a:extLst>
              <a:ext uri="{FF2B5EF4-FFF2-40B4-BE49-F238E27FC236}">
                <a16:creationId xmlns:a16="http://schemas.microsoft.com/office/drawing/2014/main" id="{8D4F45E4-08F5-4043-B669-A338A3799FCF}"/>
              </a:ext>
            </a:extLst>
          </p:cNvPr>
          <p:cNvCxnSpPr>
            <a:cxnSpLocks/>
          </p:cNvCxnSpPr>
          <p:nvPr/>
        </p:nvCxnSpPr>
        <p:spPr>
          <a:xfrm>
            <a:off x="3825993" y="550454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D8379360-5DAE-4D4D-A31B-F87E119C4782}"/>
              </a:ext>
            </a:extLst>
          </p:cNvPr>
          <p:cNvCxnSpPr>
            <a:cxnSpLocks/>
          </p:cNvCxnSpPr>
          <p:nvPr/>
        </p:nvCxnSpPr>
        <p:spPr>
          <a:xfrm>
            <a:off x="3840666" y="5884807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8">
            <a:extLst>
              <a:ext uri="{FF2B5EF4-FFF2-40B4-BE49-F238E27FC236}">
                <a16:creationId xmlns:a16="http://schemas.microsoft.com/office/drawing/2014/main" id="{949B18AB-4C41-4E70-87E0-F155AD781902}"/>
              </a:ext>
            </a:extLst>
          </p:cNvPr>
          <p:cNvCxnSpPr>
            <a:cxnSpLocks/>
          </p:cNvCxnSpPr>
          <p:nvPr/>
        </p:nvCxnSpPr>
        <p:spPr>
          <a:xfrm>
            <a:off x="6652413" y="474711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43E61229-9491-4AFE-9F43-D5CD8CEEF561}"/>
              </a:ext>
            </a:extLst>
          </p:cNvPr>
          <p:cNvCxnSpPr>
            <a:cxnSpLocks/>
          </p:cNvCxnSpPr>
          <p:nvPr/>
        </p:nvCxnSpPr>
        <p:spPr>
          <a:xfrm>
            <a:off x="6652413" y="5080688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8">
            <a:extLst>
              <a:ext uri="{FF2B5EF4-FFF2-40B4-BE49-F238E27FC236}">
                <a16:creationId xmlns:a16="http://schemas.microsoft.com/office/drawing/2014/main" id="{F91EFC8F-707C-4A60-AFFA-00B25F2680C3}"/>
              </a:ext>
            </a:extLst>
          </p:cNvPr>
          <p:cNvCxnSpPr>
            <a:cxnSpLocks/>
          </p:cNvCxnSpPr>
          <p:nvPr/>
        </p:nvCxnSpPr>
        <p:spPr>
          <a:xfrm>
            <a:off x="6637741" y="5398551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8">
            <a:extLst>
              <a:ext uri="{FF2B5EF4-FFF2-40B4-BE49-F238E27FC236}">
                <a16:creationId xmlns:a16="http://schemas.microsoft.com/office/drawing/2014/main" id="{0447271E-E85A-4A46-923D-F13618201E65}"/>
              </a:ext>
            </a:extLst>
          </p:cNvPr>
          <p:cNvCxnSpPr>
            <a:cxnSpLocks/>
          </p:cNvCxnSpPr>
          <p:nvPr/>
        </p:nvCxnSpPr>
        <p:spPr>
          <a:xfrm>
            <a:off x="6652413" y="5778810"/>
            <a:ext cx="1987482" cy="122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>
            <a:extLst>
              <a:ext uri="{FF2B5EF4-FFF2-40B4-BE49-F238E27FC236}">
                <a16:creationId xmlns:a16="http://schemas.microsoft.com/office/drawing/2014/main" id="{BC1E396B-E7CF-4AC0-A250-5CC0ED4F5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221381" y="3859202"/>
            <a:ext cx="1940495" cy="262173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15578B9-FCE9-490F-9DE5-F7289130F928}"/>
              </a:ext>
            </a:extLst>
          </p:cNvPr>
          <p:cNvGrpSpPr/>
          <p:nvPr/>
        </p:nvGrpSpPr>
        <p:grpSpPr>
          <a:xfrm>
            <a:off x="2817831" y="1369181"/>
            <a:ext cx="856282" cy="553381"/>
            <a:chOff x="304495" y="624348"/>
            <a:chExt cx="1369514" cy="88506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E1758C-164A-4AF3-9F20-CCD86023DDB8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BD0581-DA54-4C7F-A24D-81BA45FF9887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06DF6DD-7465-4378-AC24-24226435A2BF}"/>
                </a:ext>
              </a:extLst>
            </p:cNvPr>
            <p:cNvSpPr/>
            <p:nvPr/>
          </p:nvSpPr>
          <p:spPr>
            <a:xfrm>
              <a:off x="304495" y="624348"/>
              <a:ext cx="1247416" cy="836775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6826174-A5B7-4BCB-B7C6-7D8D61556194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F10739D-FF93-459A-9238-A416E417E35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AE85C29-5A7B-4E95-BF15-C3F4699E8ECD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5347C3-929F-4DF2-9BFB-D0F94DB095C1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95E15E2-9834-4669-AB10-86EF1D0DAF7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EF848DC-33CF-43C9-B4E2-5F1B1C2DE66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61F554-55EF-4897-A6DA-E2AF3E1ACC62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9E027A3-7901-40C0-9397-B16B519C4C2F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983957-61D6-4E94-975D-8B89AC17FB4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35EED1E-22D9-442B-A2DA-397A56D8D5A0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A75026F-3A5B-4614-B2D5-69247F38F36E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48C371-2FE0-4D46-A3E3-14918E6BF451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A62CC5C-61D6-4C63-A03C-8C971E69217B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FF4ED8-58C9-41FD-89AA-731948C3118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1C35F0-3DA9-48AE-82CB-FA5B3BE5249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07C1AD-984A-4A02-8CEB-83FDA139805B}"/>
              </a:ext>
            </a:extLst>
          </p:cNvPr>
          <p:cNvGrpSpPr/>
          <p:nvPr/>
        </p:nvGrpSpPr>
        <p:grpSpPr>
          <a:xfrm>
            <a:off x="5502614" y="3344733"/>
            <a:ext cx="774185" cy="396910"/>
            <a:chOff x="772158" y="169853"/>
            <a:chExt cx="801825" cy="41108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EDF4FB0-8D86-4791-A41E-97DE1EDF2F8B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30C5228-74E9-4375-B572-500C52BC0B1C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E247A9-CE31-4604-8097-411EC619642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048C7D9-5B60-458B-9606-0DDFB8C816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0D7A317-071E-4437-9B69-6834017A52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D882065-B736-4C9E-A72D-18C3950DCAD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0758B7-BF06-4A07-A3FC-54CE3AF145A4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C2E90AC-CB81-4259-B74A-8F749AB80AD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F7F4059-C518-4223-B9F1-0A41B4B79E6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66EC067-6B31-4150-ACF4-307C351C3FED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A011352-49B6-4F11-8550-FF2D2D650932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37BA6D3-7A16-4C2D-8567-BBD9DD54520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E0E1B8E-613E-41F6-BCAB-421E3D2BB91A}"/>
              </a:ext>
            </a:extLst>
          </p:cNvPr>
          <p:cNvGrpSpPr/>
          <p:nvPr/>
        </p:nvGrpSpPr>
        <p:grpSpPr>
          <a:xfrm>
            <a:off x="8483825" y="2746439"/>
            <a:ext cx="628822" cy="625992"/>
            <a:chOff x="10703" y="3141234"/>
            <a:chExt cx="651272" cy="648341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19FD845-2579-450C-B8E3-F633085BDE9B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81B60BC-5E91-4402-B9F8-403D7D5D778F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76EC64-C4AC-4B21-A465-43EF88565CFF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BEA6C27-D2A7-4711-BC8E-1F71C6720E8F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6FEDED5-3F99-4EC4-9B64-2CA167B27FD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B4910B-F531-4AB5-A686-2DBEAEC46CE9}"/>
              </a:ext>
            </a:extLst>
          </p:cNvPr>
          <p:cNvGrpSpPr/>
          <p:nvPr/>
        </p:nvGrpSpPr>
        <p:grpSpPr>
          <a:xfrm>
            <a:off x="11344160" y="2772607"/>
            <a:ext cx="654781" cy="1155689"/>
            <a:chOff x="1951270" y="5756012"/>
            <a:chExt cx="678158" cy="11969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86B9F1D-FB88-443B-A297-36006B244982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98416A1-E74E-482F-A70A-B860C3E8074E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1687778-9AAD-4EE2-B989-FED1B87055E2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5968303-8F70-41B4-BC7E-10EE5C956C9E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DD5C56-FD15-4D01-B1CB-CE45FC9892AD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5D6381D-7FED-4BE5-AD88-ABD8A6E365A8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8152A-EBFC-4597-B726-254E33CA77B7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D058CF-82ED-46A3-85C9-E1D64DB1A319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5D55A7-AF81-4654-9E09-853FE3AF5BE2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B69030A-EEE5-47DD-AF5F-B7A30BA05D9F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EA556C7-2D56-4DB7-8CDA-922F3FE461E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C637776-92F0-4EBF-9FD4-3841E3184E8F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4848EF-536B-4BAB-A454-73824EA26ABC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67E55C7-8514-4597-9CF7-917D6210E0C5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D892D93-9760-479D-993F-60DFE8367481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BE9975C-6766-4147-8479-1BDF774DB301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02AC055-3F31-48D7-9FB2-D2493A300A73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41DCDFF-8CC6-48FD-B1CA-E4E75F1E13A7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76E7B13-043A-44BA-B271-028948D6B9F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E08DA8F-5D52-4F83-B9A2-F241C41E4FC3}"/>
              </a:ext>
            </a:extLst>
          </p:cNvPr>
          <p:cNvGrpSpPr/>
          <p:nvPr/>
        </p:nvGrpSpPr>
        <p:grpSpPr>
          <a:xfrm>
            <a:off x="5384478" y="5871418"/>
            <a:ext cx="780882" cy="432266"/>
            <a:chOff x="3736781" y="5995118"/>
            <a:chExt cx="1222642" cy="676808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E6ACD82-4618-4BC5-8271-A985F99F60A3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900C18A-4F9B-4E8F-857E-B763BFEA85E9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EE99B-3883-4794-A58F-D3F3EAD0CDF2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5B91E7D-8758-49CF-B2F1-6F10F7D3ADA0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89634CC-EEE3-4F04-9FAF-4B2C988A2E69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9094F9A-8DFA-4C9E-966F-A189298F67C6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6044E9E-BB8C-488C-BC6F-C4C4A466E2F9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294AE9A-1514-46E6-87ED-0E7E941AC233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260C076-2F68-4CAA-9275-45385D00C0C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AB083F3-3E41-4297-AD0A-BF2DA00CA3AF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5CE4363-1E31-4218-8196-6BA256963A1C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5E8C883-0DA7-42FF-A828-085C1F9C0FB7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D84B7D8-2305-48A6-92F5-93BB7CCFA70A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9626C6F-C149-4B3C-AE15-A8EBF2B901C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EF9D0B1-3E55-4420-9423-EC2EEF1E342E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C5C5F06-9121-40E4-B7BD-39666BD1CEE1}"/>
              </a:ext>
            </a:extLst>
          </p:cNvPr>
          <p:cNvGrpSpPr/>
          <p:nvPr/>
        </p:nvGrpSpPr>
        <p:grpSpPr>
          <a:xfrm>
            <a:off x="473858" y="5814098"/>
            <a:ext cx="754960" cy="577699"/>
            <a:chOff x="5928790" y="5863083"/>
            <a:chExt cx="1479647" cy="1132233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440A955-0B90-45F3-9FB7-81766F649767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1E2E40F-2696-4AB0-89A4-9C5AC56679C1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AFC0A9C-0BDD-4719-9BAF-6D31A62F0833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FAC52DF-A914-4C6E-8D24-9062C4884154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95F318-5CA4-498B-9AEC-3ED4B3B4C3E9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aphic 71">
              <a:extLst>
                <a:ext uri="{FF2B5EF4-FFF2-40B4-BE49-F238E27FC236}">
                  <a16:creationId xmlns:a16="http://schemas.microsoft.com/office/drawing/2014/main" id="{330D50E7-B6B8-4629-8858-E0CA81E144C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5903D59-FFA5-4B62-934B-3BA9D7B6D930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3CDFA82-E5D6-4C80-8B3B-9D6E844125FB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8598D7A-7BC6-4739-82ED-68DD0E897A29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3117451-775D-4AF7-9797-2804ADC3D5EE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50B24F6-15F9-4964-97F4-76713E0E1C93}"/>
              </a:ext>
            </a:extLst>
          </p:cNvPr>
          <p:cNvGrpSpPr/>
          <p:nvPr/>
        </p:nvGrpSpPr>
        <p:grpSpPr>
          <a:xfrm>
            <a:off x="7244629" y="5731654"/>
            <a:ext cx="643524" cy="613239"/>
            <a:chOff x="3028553" y="-226049"/>
            <a:chExt cx="1423136" cy="1356162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FF98E3E-BD47-440D-A79A-4CB9CDB2D53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EC5B638-5804-454C-8F5E-368BA43D44C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6E308E7-9814-4F0A-98B9-70E849DD01AC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8CC4EE5-F31C-414D-A2E0-A10F5E0F6DB8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6A89C90-08CC-4D56-B715-1F5A588854DA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703695-F815-4BCA-B61C-C0B84FB678B2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4A04823-FB7F-463A-A6E3-70A9ADBCC225}"/>
              </a:ext>
            </a:extLst>
          </p:cNvPr>
          <p:cNvGrpSpPr/>
          <p:nvPr/>
        </p:nvGrpSpPr>
        <p:grpSpPr>
          <a:xfrm>
            <a:off x="720557" y="2159059"/>
            <a:ext cx="156090" cy="282964"/>
            <a:chOff x="302574" y="1965169"/>
            <a:chExt cx="161663" cy="293066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30ACED0-942A-466C-86B9-E22DE2A1D020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5B57A7-BF41-46D0-9D0F-663DBCE38E86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B641CF20-C0A5-4413-A825-35968F00FC49}"/>
              </a:ext>
            </a:extLst>
          </p:cNvPr>
          <p:cNvSpPr/>
          <p:nvPr/>
        </p:nvSpPr>
        <p:spPr>
          <a:xfrm>
            <a:off x="8372496" y="6629219"/>
            <a:ext cx="188503" cy="267934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B3806C0-EC80-4A65-8626-6950D7F857F0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FE5F21D-3E49-443C-87BC-AE8AFD613BAB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C7317E2-F986-48F2-A0B1-24CBCD58DB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B0D3348-8FA3-4DD0-AD99-95BB0E930C2E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0348CB7-4900-4482-AB76-129D5D5E59D8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F43AEAD-0A0D-49E4-9195-A0AA6B3C43CF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41E5FC1-0A19-424B-B9A9-9E8B85C94B1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838FC4E-BCE0-4D52-9AA2-85F4F6D7D9EE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CE5A34E-5F5A-4E01-8AB5-B18B2298B203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8E938C8-D85C-47F7-8749-70D5BCA6516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800F3FE-6431-472A-933F-9EA3E08E703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FAC6157-0931-4686-9DB7-571B733765A1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943E9A0-2614-4F50-8F55-EF20F205EF7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5432785-24B6-4393-9264-C1536BDE20BA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288A61A-85D9-4155-8477-5B356E49A080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5D7C40B-F832-4DFB-85C8-EE765787C13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D480F9B-A30F-4493-AF5C-FC893D2EC1E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A02B55D-EC9D-44C9-94E2-0FA57615AE8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09F7AB2-1F06-4DE7-BFED-FA7679D9A9C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4B3E3CA-8C0E-4EE0-83A1-9F6791D8AB27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F064C1F-73FF-4B8A-A270-813F71A893E8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69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7B0E4F4-F8DD-4AB0-A688-44EAD7499380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D848C3-EEEC-4CC3-BFFD-048F7D95F10B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C6D1BB-D653-47DE-A52A-44B7534A580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BEFA5A5-E707-4A02-8E9A-30A698502147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F4B192-CC54-4533-9B95-1AF71D482BA6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0455AB-6964-4542-A835-3F145C29970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36AD7-5481-422D-9E15-9C251EC6D795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DAEEB7-2434-4E0F-8378-FE6268484FEC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5440CB-B6FA-49D3-BFD6-07CE15D3BF5C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69F868-3D9F-4C5D-A0BF-E62A03BEE047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6BC7C2-4C43-4775-8ABB-6F655A9DADC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07332F-6BF6-4FAA-951A-437F1F709254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78C996-31DE-4E98-9085-AC3856771EEF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9233EC-F970-4FEC-BFD5-A44571266F4F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7A5446-9C95-466E-9E21-20C8F852FD7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A00CD4-C9B2-4E72-987E-FEEEBD9AEF7E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E28CFC-497E-4A28-86B2-E9FDF00169E2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12BD8F-FA74-4EBB-AE71-73D13D5597CA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53B768-FD8F-4652-8436-FF6B3F67F43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687CF9-8403-43F3-986A-C3A4E8C96672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F9A7C7-AC1E-4801-80B5-4E70A1B6B52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488448-1727-4B4A-8F64-460D649609A1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3A2FD4-ECBE-432D-B8A9-A88A2ABC6D94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57315E-B7DB-445B-A102-C51B914359F8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377CE5-0BC3-4162-B1AF-50784697C36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BA2D66-D9DB-4266-9680-FBB2E49F6518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8504AB-566D-4BED-929B-8E04266FF61A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1450A2-300D-4806-823D-6F7C9A92B77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C665A3-B4E9-456C-A105-691DBF4C5B9C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2218A9-9367-49F5-808D-DFA1AD6440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9A4EDE-922E-4643-9C01-FCA1BC144CE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F300FE-95A8-42D7-8422-96E8B84748C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068551-C829-424F-8DCA-BF38E306F4C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27F9DD7-9F38-4BDC-93DB-176C035ED86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E1CC9D-063B-42DE-A6C6-63D2AFD12C25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62AA9AA-159D-4E78-93B7-B73A5E8771EF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237BE9-1A54-4364-ACF5-22F6B492D94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C81A1A-8080-4C4E-9671-B2E54EFA445D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7EE9A7-7F64-4D9D-B2E4-2B1340803FE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AC42FA-002B-4BF3-BFCD-896AF3719732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54E33CD-04E5-48A9-8D87-848CF087706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0E4714-879A-4E9C-A769-71063CCC8244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C3E5507-294F-41E0-B261-EBAE9B28317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CAB5503-C7CC-4951-919F-839E3E07251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83DCD-7982-462C-8B88-9044603B0526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011FE65-623B-4EED-A603-CD2B472237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BE5368-0A24-40A2-B968-450B0C465B1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CEF6700-4CDA-4D58-9930-69079F4BE9C1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EC0941-7559-4DED-B267-E19FCC4E8E34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57E2DB2-7CEE-44C0-9356-E31038C60AFF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AC6EC41-7FDC-4C57-95EC-E90972282007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4015A61-5B69-4CB4-AD5C-7F9B079DBB91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E205A1-E4DC-4FE9-B4B1-0B618C7D08FC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F93BE4E-4179-45ED-A999-DDB0A43789A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1B39532-7CFE-472D-9D9B-3F7EE5418AF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9C5073F-A667-4A66-87CF-16D89D45764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E37826E-2892-44B4-9856-714FAAE38F2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22BDBBC-2E19-467E-8147-43CEE3FC0BAB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03FEF2-6F72-4CD4-9AFB-F58822B1176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8C42FB4-1677-40E1-855C-919666B2728B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228F285-FB00-42DC-ADCA-1CDECD19907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0DBC775-D845-4659-A84D-21F8FD767DF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709734-1B17-4694-8605-BFFB2A248CA2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57D2223-BA67-44D2-8226-BA935EFCBA38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5" name="Graphic 3">
            <a:extLst>
              <a:ext uri="{FF2B5EF4-FFF2-40B4-BE49-F238E27FC236}">
                <a16:creationId xmlns:a16="http://schemas.microsoft.com/office/drawing/2014/main" id="{4071B6FA-FB5A-433F-8FEE-0FC5A10972F3}"/>
              </a:ext>
            </a:extLst>
          </p:cNvPr>
          <p:cNvSpPr/>
          <p:nvPr/>
        </p:nvSpPr>
        <p:spPr>
          <a:xfrm>
            <a:off x="1674009" y="4365897"/>
            <a:ext cx="3890965" cy="1039651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01FE9D59-77CF-4159-A3F8-E1D083E4F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4009" y="2472923"/>
            <a:ext cx="3990191" cy="1047750"/>
          </a:xfrm>
          <a:prstGeom prst="rect">
            <a:avLst/>
          </a:prstGeom>
        </p:spPr>
      </p:pic>
      <p:sp>
        <p:nvSpPr>
          <p:cNvPr id="88" name="Graphic 3">
            <a:extLst>
              <a:ext uri="{FF2B5EF4-FFF2-40B4-BE49-F238E27FC236}">
                <a16:creationId xmlns:a16="http://schemas.microsoft.com/office/drawing/2014/main" id="{C7208686-3D57-4306-9530-B2B1651D50DD}"/>
              </a:ext>
            </a:extLst>
          </p:cNvPr>
          <p:cNvSpPr/>
          <p:nvPr/>
        </p:nvSpPr>
        <p:spPr>
          <a:xfrm>
            <a:off x="6970339" y="4400541"/>
            <a:ext cx="3890965" cy="1039651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A87FC9E5-D695-44D7-8F6D-CA8890FF0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0339" y="2507567"/>
            <a:ext cx="3990191" cy="1047750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96480D3E-A816-4770-B21F-61C52DEA58CA}"/>
              </a:ext>
            </a:extLst>
          </p:cNvPr>
          <p:cNvSpPr/>
          <p:nvPr/>
        </p:nvSpPr>
        <p:spPr>
          <a:xfrm>
            <a:off x="1887386" y="4551937"/>
            <a:ext cx="622300" cy="622300"/>
          </a:xfrm>
          <a:prstGeom prst="ellipse">
            <a:avLst/>
          </a:prstGeom>
          <a:solidFill>
            <a:schemeClr val="accent1"/>
          </a:solidFill>
          <a:ln w="24263" cap="flat">
            <a:solidFill>
              <a:srgbClr val="02665E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5AC0333-44A8-45E1-888D-838994BDED58}"/>
              </a:ext>
            </a:extLst>
          </p:cNvPr>
          <p:cNvSpPr/>
          <p:nvPr/>
        </p:nvSpPr>
        <p:spPr>
          <a:xfrm>
            <a:off x="1863506" y="2702879"/>
            <a:ext cx="622300" cy="622300"/>
          </a:xfrm>
          <a:prstGeom prst="ellipse">
            <a:avLst/>
          </a:pr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A06DA43-2463-4123-A2FC-87C13534994F}"/>
              </a:ext>
            </a:extLst>
          </p:cNvPr>
          <p:cNvSpPr/>
          <p:nvPr/>
        </p:nvSpPr>
        <p:spPr>
          <a:xfrm>
            <a:off x="7361086" y="2720292"/>
            <a:ext cx="622300" cy="622300"/>
          </a:xfrm>
          <a:prstGeom prst="ellipse">
            <a:avLst/>
          </a:prstGeom>
          <a:solidFill>
            <a:schemeClr val="accent1"/>
          </a:solidFill>
          <a:ln w="24263" cap="flat">
            <a:solidFill>
              <a:srgbClr val="02665E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680DCA9-845E-4B5D-817B-0FE4D9F4C57A}"/>
              </a:ext>
            </a:extLst>
          </p:cNvPr>
          <p:cNvSpPr/>
          <p:nvPr/>
        </p:nvSpPr>
        <p:spPr>
          <a:xfrm>
            <a:off x="7361086" y="4609216"/>
            <a:ext cx="622300" cy="622300"/>
          </a:xfrm>
          <a:prstGeom prst="ellipse">
            <a:avLst/>
          </a:prstGeom>
          <a:solidFill>
            <a:schemeClr val="accent1"/>
          </a:solidFill>
          <a:ln w="24263" cap="flat">
            <a:solidFill>
              <a:srgbClr val="02665E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DC569A8-0ED7-4856-A452-DE3C58E16EE3}"/>
              </a:ext>
            </a:extLst>
          </p:cNvPr>
          <p:cNvGrpSpPr/>
          <p:nvPr/>
        </p:nvGrpSpPr>
        <p:grpSpPr>
          <a:xfrm>
            <a:off x="2017024" y="2702879"/>
            <a:ext cx="856282" cy="553381"/>
            <a:chOff x="304495" y="624348"/>
            <a:chExt cx="1369514" cy="88506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4C290CB-1BC4-47FC-97B9-5AC583BE66EC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97891EC-BD3C-4C43-B06C-C0CAD3D0C904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3EBD4-4951-4C6D-AAF6-D019A53D9FE8}"/>
                </a:ext>
              </a:extLst>
            </p:cNvPr>
            <p:cNvSpPr/>
            <p:nvPr/>
          </p:nvSpPr>
          <p:spPr>
            <a:xfrm>
              <a:off x="304495" y="624348"/>
              <a:ext cx="1247416" cy="836775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6621533-D039-4DEE-8CF3-0BD0D5ED5CF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7AA4EE6-A230-4F9B-88D4-8CC6CD1E1FB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FC6C03-6194-4097-9DEC-20C67F4E7CE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35E3FA6-2BAE-4860-B173-E9AF34BCA89B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4CB5FD0-3794-4CA1-B7A4-FA813CDE9D6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F88E191-4D21-4141-8395-8A37D3D16E9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476370A-291B-4F86-9938-C78ABC64B699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1D9881-E26F-4765-A7A6-8F44F1515B47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0CE2CF5-D7F0-4A4B-9E15-451BFA23E974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8384126-2C7C-466A-B82F-0F9485C6E063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783E3EF-4EA7-44A6-9552-919B8E2D3D3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C203B1C-813B-4F3A-92AA-C20A6BB0DD5A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9358F34-FE3B-4A60-AD37-A2DCCD369E10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F035BB4-617F-4549-B8D0-0AAA05DD8CD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556702-4283-4343-9284-EC064D81B9D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6688C42-A0BC-4ABF-B8AF-6523063C7A55}"/>
              </a:ext>
            </a:extLst>
          </p:cNvPr>
          <p:cNvGrpSpPr/>
          <p:nvPr/>
        </p:nvGrpSpPr>
        <p:grpSpPr>
          <a:xfrm>
            <a:off x="7209201" y="2862110"/>
            <a:ext cx="774185" cy="396910"/>
            <a:chOff x="772158" y="169853"/>
            <a:chExt cx="801825" cy="411081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EB63B67-554F-43E4-B237-CD54291371B8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4AC88D2-321A-41FD-B979-41C3F0FB05D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4EC2C46-D283-44A0-A767-6EE3747D6E2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AAEC096-E920-4F44-BCCE-7568A6018523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5E31EE5-CCE0-4357-9A01-5B45D03DCC12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86ACC3A-ECC0-4B90-AA25-F2899E60C61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1CEF9D7-1970-4888-ABC4-EDBE049935C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82EED83-29B8-4474-AA09-A9B120A1DB17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D9CCFC-16DB-430F-BDB5-828A527ADFCB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52F2BC9-B80A-44CE-81C6-CD464E7A72E0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FF50410-8BDC-4F1C-80E5-03ABF10FB8A8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50010F5-04C8-48DE-BF0C-E24AD52BA211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EB5D66E-513C-4996-BC0E-A65E18536466}"/>
              </a:ext>
            </a:extLst>
          </p:cNvPr>
          <p:cNvGrpSpPr/>
          <p:nvPr/>
        </p:nvGrpSpPr>
        <p:grpSpPr>
          <a:xfrm>
            <a:off x="7191374" y="4687455"/>
            <a:ext cx="780882" cy="432266"/>
            <a:chOff x="3736781" y="5995118"/>
            <a:chExt cx="1222642" cy="676808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B4DEC07-6D49-4316-A280-59B9AC8D6D3E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C5C823C-1ECE-4835-BB0F-549D0C7FF9B9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C8407F4-D0D5-48A7-889E-918E061EDC57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AAEC32A-BB22-4100-BDA6-8BDF9D7D1DFD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01588EF-A9D7-4DAC-A96D-2FB96203BD9F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52CA6BA-9207-4031-8D9E-DA772808F573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F04A18E-16E1-45E5-9BDC-56C4BF3BFAF5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A11DFD6-2F02-4EEF-A002-0F7F200D24F2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48AEB01-1C14-4BCB-A522-E94FD23861D0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93F8303-3762-47BE-A0B2-B565967200D1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3C0EB3A-5D9A-482E-84CB-E8E92D1FBF04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159A1DE-6896-4C41-9811-E1E603C123B7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D3EAECF-7719-4F6A-96D3-D72EFCA2D215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C1DB97C-D714-4E2C-9444-C5CF2601D131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02ED65-03AC-4E66-9AB6-2B58AC0F5644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0F18CC-4453-4929-83E4-0777BBADD8E4}"/>
              </a:ext>
            </a:extLst>
          </p:cNvPr>
          <p:cNvGrpSpPr/>
          <p:nvPr/>
        </p:nvGrpSpPr>
        <p:grpSpPr>
          <a:xfrm>
            <a:off x="2020879" y="4648543"/>
            <a:ext cx="560748" cy="429087"/>
            <a:chOff x="5928790" y="5863083"/>
            <a:chExt cx="1479647" cy="1132233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14E5CE5-51AA-4717-8368-2528B7AC1E4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5274F74-14E8-40B3-A32F-6D8FA3CE2184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B2AC445-5A2F-4EAF-A4B1-DEF001D64B6E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63746E2-BA6A-46E9-90CC-C7E89B42100B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CFF611F-3630-493F-84D0-B07DDF45E31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aphic 71">
              <a:extLst>
                <a:ext uri="{FF2B5EF4-FFF2-40B4-BE49-F238E27FC236}">
                  <a16:creationId xmlns:a16="http://schemas.microsoft.com/office/drawing/2014/main" id="{13ACF88F-37D0-4C6B-A7AE-F4ED6344295C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0A156BA-5D92-4AFC-AD97-65483674C14E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2DC7585-0544-4CB0-8084-EA37974C6C21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378D358-AE45-43ED-87B9-7B27291E6604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A4B4A0F-1289-4A4B-B954-E07629B0C58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059D2A15-FAC7-48FA-B487-95FD20AF1E34}"/>
              </a:ext>
            </a:extLst>
          </p:cNvPr>
          <p:cNvSpPr txBox="1"/>
          <p:nvPr/>
        </p:nvSpPr>
        <p:spPr>
          <a:xfrm>
            <a:off x="2776089" y="2678848"/>
            <a:ext cx="295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5C77148-2755-4C08-A9BD-9F8B5E5C8F1C}"/>
              </a:ext>
            </a:extLst>
          </p:cNvPr>
          <p:cNvSpPr txBox="1"/>
          <p:nvPr/>
        </p:nvSpPr>
        <p:spPr>
          <a:xfrm>
            <a:off x="2636061" y="4523017"/>
            <a:ext cx="295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6BF7E5E-D3D4-4A67-B6F8-C9CDD67331B8}"/>
              </a:ext>
            </a:extLst>
          </p:cNvPr>
          <p:cNvSpPr txBox="1"/>
          <p:nvPr/>
        </p:nvSpPr>
        <p:spPr>
          <a:xfrm>
            <a:off x="7972619" y="2717551"/>
            <a:ext cx="295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A07A9D0-6664-439F-B95F-A9E6AB188643}"/>
              </a:ext>
            </a:extLst>
          </p:cNvPr>
          <p:cNvSpPr txBox="1"/>
          <p:nvPr/>
        </p:nvSpPr>
        <p:spPr>
          <a:xfrm>
            <a:off x="8006717" y="4523016"/>
            <a:ext cx="295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solidFill>
                  <a:schemeClr val="accent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BFF28BD-DC8F-46D1-AC30-085BEAB765E1}"/>
              </a:ext>
            </a:extLst>
          </p:cNvPr>
          <p:cNvSpPr txBox="1"/>
          <p:nvPr/>
        </p:nvSpPr>
        <p:spPr>
          <a:xfrm>
            <a:off x="3434693" y="336275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52CE78E-4FC8-4FF9-AF2E-EEB1F58E7FB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EAC0444-D2D7-4C31-A2F2-7180DCDCD45C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4B6D2F3-BEA3-4A60-A822-375D8A24C0E6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65C0B3C-27EF-4772-829B-C907BEE8AAC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671DC2-31ED-48A9-A3DD-EC47E383B58D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B488DB5-CB76-46D6-9557-B4D1810C8E1B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D2E3C85-71CE-432D-9F1D-5A5BAA3BF627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F83586E-D36D-4AB4-A677-73F691B1CE6C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7E74B50-7556-4661-9D5A-AD7C356C79E5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BD550D0-0F48-420F-8727-76E437653DE2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ECC7ABB-DED4-4A62-8150-E1A99F05193B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F49364C-0DB4-48C9-AFA4-17CEE8A20D1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BA20E87-696E-4009-ACA3-2FE8A5E485D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96B9A67-1C12-435F-BA49-3A3DDEB17B1A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5CAACB0-5037-4B70-A9FE-7BB5DE5DD94D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BA384B4-4FC1-4DA1-B167-BA416E6F3AA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768E0E0-663F-48EB-8779-B4D3DDEE5623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B2B9982-954B-40F2-8784-A7797FE10E51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DE67B41-FAC7-4FE6-A68A-129BDEB5BB9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19429EC-9C79-4026-B4D7-72D2D5D75CA0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6B503A0-20A6-44BB-A74A-AE0A8B6C5BCD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84AD00B-F98B-46BA-97D1-665240C186C6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A48BFE0-4648-4FD2-9B5F-1A1D3F6DFF4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A8FFD68-6171-4F51-BC58-3CBD90D840F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04A87A1-F5D0-47CA-A4D9-FF9DE88EAC7D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47161F1-B6B4-471F-875C-412A2CE3D9F5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6F7589F-3793-4085-8D5D-77FE49B89877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4D3DBD7-706D-47AD-90F8-08E8582112CC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28D6867-228C-44C9-9B19-93BAEEA99948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08372CE-4C3C-46B7-A28B-DD55E4F29D02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2B6E721-D5CD-4683-9DF4-B30167925CE7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DEFCA0-6E05-4411-9379-CDBDFF5BFAC8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0480A54-7FE7-423B-B5AE-D4EEDB8BD7DE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C35B953-80A4-43C1-955D-6017AFF5D36A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C4A3A72-1EB9-4E40-B937-732D0BB12F6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C672690-2010-40B4-AEFE-4325F71BD776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E11FC04-72D1-4A36-9A12-CB580C32EED4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AC469F0-58D2-4D73-A996-ED3E6679934E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4B549B6-AD3B-4425-9BA0-C910D1982B66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9ADCB85-6843-41D3-A9FF-13DFD77D8CD4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A6C789D-DCC6-4B61-9BCB-1B81CC9B570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37BB92F-F282-4442-A7B3-32F0432ECDCD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7E33A30-A369-4B25-A57B-BED2264D63E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340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C667D12-BB96-4401-9568-6FC8FBD680D7}"/>
              </a:ext>
            </a:extLst>
          </p:cNvPr>
          <p:cNvSpPr txBox="1"/>
          <p:nvPr/>
        </p:nvSpPr>
        <p:spPr>
          <a:xfrm>
            <a:off x="3565822" y="0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BC78BC-4954-457E-9117-C21ECC23C8C2}"/>
                  </a:ext>
                </a:extLst>
              </p14:cNvPr>
              <p14:cNvContentPartPr/>
              <p14:nvPr/>
            </p14:nvContentPartPr>
            <p14:xfrm>
              <a:off x="1490503" y="2965779"/>
              <a:ext cx="9107357" cy="338108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BC78BC-4954-457E-9117-C21ECC23C8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1503" y="2957137"/>
                <a:ext cx="9124997" cy="355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8BCF9E-E2A2-487B-8F2E-34B180852734}"/>
                  </a:ext>
                </a:extLst>
              </p14:cNvPr>
              <p14:cNvContentPartPr/>
              <p14:nvPr/>
            </p14:nvContentPartPr>
            <p14:xfrm>
              <a:off x="4183433" y="1498889"/>
              <a:ext cx="399722" cy="449822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8BCF9E-E2A2-487B-8F2E-34B1808527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4438" y="1489889"/>
                <a:ext cx="417352" cy="4515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8E6EEE-4741-46AA-9F42-E0C9DFBDD493}"/>
                  </a:ext>
                </a:extLst>
              </p14:cNvPr>
              <p14:cNvContentPartPr/>
              <p14:nvPr/>
            </p14:nvContentPartPr>
            <p14:xfrm>
              <a:off x="7674759" y="1748042"/>
              <a:ext cx="288817" cy="424907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8E6EEE-4741-46AA-9F42-E0C9DFB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5756" y="1739041"/>
                <a:ext cx="306463" cy="4266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397169-1F52-45F2-AB62-75C97B274FC5}"/>
                  </a:ext>
                </a:extLst>
              </p14:cNvPr>
              <p14:cNvContentPartPr/>
              <p14:nvPr/>
            </p14:nvContentPartPr>
            <p14:xfrm>
              <a:off x="1692676" y="4727764"/>
              <a:ext cx="8703013" cy="179066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397169-1F52-45F2-AB62-75C97B274F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3676" y="4718757"/>
                <a:ext cx="8720653" cy="1967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A6DC824-95CC-4542-A1E3-6F8A59B83F8B}"/>
              </a:ext>
            </a:extLst>
          </p:cNvPr>
          <p:cNvSpPr txBox="1"/>
          <p:nvPr/>
        </p:nvSpPr>
        <p:spPr>
          <a:xfrm>
            <a:off x="1013588" y="1274094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18B78-27CA-424A-96B4-714B4C985E1F}"/>
              </a:ext>
            </a:extLst>
          </p:cNvPr>
          <p:cNvSpPr txBox="1"/>
          <p:nvPr/>
        </p:nvSpPr>
        <p:spPr>
          <a:xfrm>
            <a:off x="1280892" y="1868318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E1EEF-21BB-4B1A-B6C7-9B51E231773F}"/>
              </a:ext>
            </a:extLst>
          </p:cNvPr>
          <p:cNvSpPr txBox="1"/>
          <p:nvPr/>
        </p:nvSpPr>
        <p:spPr>
          <a:xfrm>
            <a:off x="4377620" y="3214875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0DCC3-0F26-473E-AF0F-2AD71A1379F9}"/>
              </a:ext>
            </a:extLst>
          </p:cNvPr>
          <p:cNvSpPr txBox="1"/>
          <p:nvPr/>
        </p:nvSpPr>
        <p:spPr>
          <a:xfrm>
            <a:off x="4644924" y="3809099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AAA21-3472-4A15-9B92-92E391B055AC}"/>
              </a:ext>
            </a:extLst>
          </p:cNvPr>
          <p:cNvSpPr txBox="1"/>
          <p:nvPr/>
        </p:nvSpPr>
        <p:spPr>
          <a:xfrm>
            <a:off x="8063496" y="1458169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A6C974-2BD7-474C-AA09-249FDDE30CBE}"/>
              </a:ext>
            </a:extLst>
          </p:cNvPr>
          <p:cNvSpPr txBox="1"/>
          <p:nvPr/>
        </p:nvSpPr>
        <p:spPr>
          <a:xfrm>
            <a:off x="8330800" y="2052393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0D701-4A31-4B0D-87FE-78DD15968213}"/>
              </a:ext>
            </a:extLst>
          </p:cNvPr>
          <p:cNvSpPr txBox="1"/>
          <p:nvPr/>
        </p:nvSpPr>
        <p:spPr>
          <a:xfrm>
            <a:off x="4382159" y="1225919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8C2EBB-6259-48F9-85C8-BDD60AA34DE2}"/>
              </a:ext>
            </a:extLst>
          </p:cNvPr>
          <p:cNvSpPr txBox="1"/>
          <p:nvPr/>
        </p:nvSpPr>
        <p:spPr>
          <a:xfrm>
            <a:off x="4649463" y="1820143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447F7E-2FFF-4868-ACDC-43C12EFE5090}"/>
              </a:ext>
            </a:extLst>
          </p:cNvPr>
          <p:cNvSpPr txBox="1"/>
          <p:nvPr/>
        </p:nvSpPr>
        <p:spPr>
          <a:xfrm>
            <a:off x="1114674" y="2975228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E85DB7-8343-48D5-817E-B90AE35378C7}"/>
              </a:ext>
            </a:extLst>
          </p:cNvPr>
          <p:cNvSpPr txBox="1"/>
          <p:nvPr/>
        </p:nvSpPr>
        <p:spPr>
          <a:xfrm>
            <a:off x="1381978" y="3569452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21AE6D-374D-4303-9093-019609F21113}"/>
              </a:ext>
            </a:extLst>
          </p:cNvPr>
          <p:cNvSpPr txBox="1"/>
          <p:nvPr/>
        </p:nvSpPr>
        <p:spPr>
          <a:xfrm>
            <a:off x="953859" y="4880837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1DCF24-668B-4A7B-A339-D460CD74D00B}"/>
              </a:ext>
            </a:extLst>
          </p:cNvPr>
          <p:cNvSpPr txBox="1"/>
          <p:nvPr/>
        </p:nvSpPr>
        <p:spPr>
          <a:xfrm>
            <a:off x="1221163" y="5475061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3805F7-3175-4FA1-960B-EC6B31229A3C}"/>
              </a:ext>
            </a:extLst>
          </p:cNvPr>
          <p:cNvSpPr txBox="1"/>
          <p:nvPr/>
        </p:nvSpPr>
        <p:spPr>
          <a:xfrm>
            <a:off x="4644924" y="5023472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4CEE9D-2DE4-44C8-8B79-7F7F1D50638D}"/>
              </a:ext>
            </a:extLst>
          </p:cNvPr>
          <p:cNvSpPr txBox="1"/>
          <p:nvPr/>
        </p:nvSpPr>
        <p:spPr>
          <a:xfrm>
            <a:off x="4912228" y="5617696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E42B6E-B7CB-4621-BD4A-6A55CA99F10F}"/>
              </a:ext>
            </a:extLst>
          </p:cNvPr>
          <p:cNvSpPr txBox="1"/>
          <p:nvPr/>
        </p:nvSpPr>
        <p:spPr>
          <a:xfrm>
            <a:off x="7904932" y="3224666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BCC9AE-132E-44C1-AB26-B372A4F9AA0B}"/>
              </a:ext>
            </a:extLst>
          </p:cNvPr>
          <p:cNvSpPr txBox="1"/>
          <p:nvPr/>
        </p:nvSpPr>
        <p:spPr>
          <a:xfrm>
            <a:off x="8172236" y="3818890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61E048-478C-4F6D-9CEC-986984C570CF}"/>
              </a:ext>
            </a:extLst>
          </p:cNvPr>
          <p:cNvSpPr txBox="1"/>
          <p:nvPr/>
        </p:nvSpPr>
        <p:spPr>
          <a:xfrm>
            <a:off x="8058957" y="4982500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59EC12-98F7-460C-A5FF-1D1DF238DEB0}"/>
              </a:ext>
            </a:extLst>
          </p:cNvPr>
          <p:cNvSpPr txBox="1"/>
          <p:nvPr/>
        </p:nvSpPr>
        <p:spPr>
          <a:xfrm>
            <a:off x="8326261" y="5576724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BBBC874-6EDA-47FA-9960-0D1064C9115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A757A1-95C8-4BEF-A347-0A3A24F8776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69EFBE-375A-498F-BC58-2C3BE939E190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7B85B8C-8C5D-46CA-90EF-4C532126C0A6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393124-D54B-4524-8454-A0D3D78C2C7A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4FA4393-ED86-4C61-BB2A-A33B5F774225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E9F4C7E-AB0D-48A4-A2DA-9BCCFEDCA2F2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7132136-640D-4341-A33E-14949726DA26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6DEDA7-B594-4988-AA58-B7F720CEB748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DCB3B9-B6B6-4316-AD63-49705CA922B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BB4D53-C57A-4AD0-BF6F-5E330882C4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DFD9ED-6AE0-434B-9083-5C75B9045ABA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93F4DA-8821-47AA-9EEC-B18C22AE22E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5F44B0-D4FA-4F3E-93B2-F9550015182D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014C087-3531-41BF-B7D5-B555A7904B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C36D9A-C64C-4225-9B46-C7BB6063B16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58952A3-28A8-42B1-BCB8-66FEB922451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AAE4735-2B0B-4241-8133-FBE70FD84468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45136B7-07D8-43D3-8932-F36318E522F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673C5E9-360E-49D4-980B-F011F209926A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AB6D66-3AC0-40F4-8A56-246690BC2202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7995FD-AE02-4008-8D2E-4B2A725CE31F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B4C73AA-65AE-493E-BC52-BC5544B6CE5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3F573E9-5495-40D0-9DD4-4D1169E51EA8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D4134BD-51DA-4D33-81C7-804832AB0B36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7AD8929-1F23-43BF-A794-99106045B255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9773B6-FD56-4C7B-8B24-FEF61CA1DCE6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B15C4AC-36C6-4D2D-8FD9-6E7B0CD57CA1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C4ADF59-1310-41F2-A48A-5E97F6897732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A6DE541-CD09-4270-A9AA-F1DCDD904EC0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B9F8B5F-C5FB-4524-9182-B1D5D9DABD09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DA79535-DA2E-430F-AD0E-E230E743DE72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31BC0-5284-4314-86D9-03977513160E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53D585-10F9-4F53-B166-3F6120B340A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E975E0E-4B75-44A2-B6A6-6266EE00FAC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873D5E-632E-41AE-9203-C2436AEFAC8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DAC7225-4B8A-4594-95E2-AE3A22DEB68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3C91CFA-A1FC-4052-9DBE-F6AE832C3C1D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95FD5CA-8FA6-49BE-827F-2D4B59D48CA5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E6E3081-B2C3-4399-8A0B-7A6D6849228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0331E1-FA37-423A-B6EF-320CA279F26A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1CB868-FC2C-490A-9036-7A6E1475FDC6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BCD4311-3FA4-4AE9-AACF-5EDE63E0B716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E5273A9-9C8E-4730-88CB-CA364D7F4C23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9E82FB0-4C94-413F-A288-72389D4CC5A3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59F93F2-0431-4402-9AD0-87527CCC15F2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7034B9-E8E8-4CD1-803E-109124B7F3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799CEEA-E557-4939-A089-56301BFC7CD1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DAF54A8-0718-4B05-89BF-C5C2D786DC07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0F60615-6E23-4E3C-9DF0-53C0ECD9E005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885D9F8-A29B-440A-8F52-17049B319909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42123C0-E3FB-49B8-BB8F-D63BD593794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C8BF3C-89DC-408E-B199-F5B1E2B27F18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B74E06-F173-49B9-8903-1B881FC1234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38B5AA6-8014-4FC3-8278-76B3D782FF43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46A18E2-6480-4DD5-BECE-E1261A5B5203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89EFB63-3FFC-4550-A5AE-4AA9D346D48A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11736F3-1CEC-4201-B85B-9D86CDFCF24B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5AC0A99-1C7B-4E5B-8719-BAC9DC37AF3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350915E-09A8-4FFB-8251-AB668861289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F1A5927-A3DC-4BE5-87FB-9CBE53697795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1D2E040-3E12-477D-B30A-4536B9D887F7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347B3D2-A6D6-4B5D-B3A5-AC00B7CFDC4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A0E99A8-7D03-4593-8830-F4324C20F5A9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7B37FF9-B846-4320-9010-3A9FD94DEC9B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890A82A-C700-43BD-BCA8-15723CE4EAC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FD67F5-1E45-4763-9DDA-5CC25B8CDD87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1BADF75-E50B-44BD-ACFD-B21ED016C768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7A0413F-7031-4002-8EF2-F8408204DCD8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CE2CDC-A8D0-4109-8F7F-FB7BEA757ABB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5FAD97E-1D3E-4B11-B677-21283EF8C64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63C73D5-9467-4BCD-947D-59FF29F6B39D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42D0288-1821-4AAB-B1EB-CE6E2BB83C12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B4282F5-8CA0-4910-9E48-D60E99A5A5F3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6E3CB95-C3D8-4BF1-8319-6012C3FA43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4E3DC98-0895-4FC8-B951-47859DB5226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6082DF6-093B-4D6E-A8CD-B4959B9E493D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510522E-1A37-446F-80E2-C7504A9D330C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9382594-8464-4BA2-97D1-DEBAC71A160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221C6A6-BC2F-4F77-AF5B-70FC0132EFFF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81C2B9D-BCEE-418A-BBC6-5A399247E368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14E666C-A1D7-4FD7-BF7A-72C289E1100F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04FB841-833A-4B70-B4C4-F601439B919D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C7AFE4E-8762-464A-99F5-30888BD9C40A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A269831-0FE2-400A-8808-F6A5350C6C5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E408C6D-BB11-495F-A95E-B6A28D462C7F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D83BCBD-C983-4609-85B9-163CA7B7ED7E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084314D-6EA9-4D62-BCEA-F73931575CF6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C84F04-1F62-40F1-B065-E8E9E3133128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83E1EE4-7D10-49F0-A3CB-68D9451EB922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67B26F3-F1B2-4B57-A691-1EEFB0F83ECD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3A079A6-7F1F-4B8E-A55A-BB080CF8CE2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C412C3D-51E1-4731-8A4E-40AE826843CB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BC0023A-EE33-4CC1-955E-4326C86C3E62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6F65E25-55F2-4889-9E73-47E893CAFF7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EEF0F28-AB1E-4E62-A471-71C74D8950C0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9F1A411-7C77-422B-A65F-7EDA44830BE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C46BF78-39DC-4678-B3C7-925992F4396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98D9AE0-A16C-4968-986B-702303D678E5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9BDFC28-A374-4E60-B8C2-4C543F4C114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8FD8DA9-1DCB-44F7-A365-87A4404A9D3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796C0F9-9BE4-485F-9896-2E8CBD51097E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37D45DC-4C94-46AB-8F4F-380583609DA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630FE49-122D-48A2-8B3C-DF17F4B39CAF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7C2F03A-F331-4EE1-937D-B51911575FB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D19F9B2-4AEC-4180-BFD9-F543C0919E33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46FDD17-5C09-4E9B-81F2-7045949BD86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6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/>
          <p:nvPr/>
        </p:nvSpPr>
        <p:spPr>
          <a:xfrm>
            <a:off x="1542935" y="1815607"/>
            <a:ext cx="2531298" cy="2531303"/>
          </a:xfrm>
          <a:custGeom>
            <a:avLst/>
            <a:gdLst>
              <a:gd name="connsiteX0" fmla="*/ 1265767 w 2531298"/>
              <a:gd name="connsiteY0" fmla="*/ 2531198 h 2531303"/>
              <a:gd name="connsiteX1" fmla="*/ -104 w 2531298"/>
              <a:gd name="connsiteY1" fmla="*/ 1265770 h 2531303"/>
              <a:gd name="connsiteX2" fmla="*/ 1265324 w 2531298"/>
              <a:gd name="connsiteY2" fmla="*/ -101 h 2531303"/>
              <a:gd name="connsiteX3" fmla="*/ 2531195 w 2531298"/>
              <a:gd name="connsiteY3" fmla="*/ 1265327 h 2531303"/>
              <a:gd name="connsiteX4" fmla="*/ 2160485 w 2531298"/>
              <a:gd name="connsiteY4" fmla="*/ 2160512 h 2531303"/>
              <a:gd name="connsiteX5" fmla="*/ 1265767 w 2531298"/>
              <a:gd name="connsiteY5" fmla="*/ 2531198 h 2531303"/>
              <a:gd name="connsiteX6" fmla="*/ 1265767 w 2531298"/>
              <a:gd name="connsiteY6" fmla="*/ 242100 h 2531303"/>
              <a:gd name="connsiteX7" fmla="*/ 241335 w 2531298"/>
              <a:gd name="connsiteY7" fmla="*/ 1266533 h 2531303"/>
              <a:gd name="connsiteX8" fmla="*/ 1265743 w 2531298"/>
              <a:gd name="connsiteY8" fmla="*/ 2290966 h 2531303"/>
              <a:gd name="connsiteX9" fmla="*/ 2290200 w 2531298"/>
              <a:gd name="connsiteY9" fmla="*/ 1266533 h 2531303"/>
              <a:gd name="connsiteX10" fmla="*/ 1971449 w 2531298"/>
              <a:gd name="connsiteY10" fmla="*/ 523930 h 2531303"/>
              <a:gd name="connsiteX11" fmla="*/ 1265767 w 2531298"/>
              <a:gd name="connsiteY11" fmla="*/ 241362 h 25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298" h="2531303">
                <a:moveTo>
                  <a:pt x="1265767" y="2531198"/>
                </a:moveTo>
                <a:cubicBezTo>
                  <a:pt x="566780" y="2531321"/>
                  <a:pt x="19" y="1964757"/>
                  <a:pt x="-104" y="1265770"/>
                </a:cubicBezTo>
                <a:cubicBezTo>
                  <a:pt x="-227" y="566758"/>
                  <a:pt x="566337" y="22"/>
                  <a:pt x="1265324" y="-101"/>
                </a:cubicBezTo>
                <a:cubicBezTo>
                  <a:pt x="1964336" y="-224"/>
                  <a:pt x="2531072" y="566340"/>
                  <a:pt x="2531195" y="1265327"/>
                </a:cubicBezTo>
                <a:cubicBezTo>
                  <a:pt x="2531244" y="1601086"/>
                  <a:pt x="2397911" y="1923110"/>
                  <a:pt x="2160485" y="2160512"/>
                </a:cubicBezTo>
                <a:cubicBezTo>
                  <a:pt x="1923723" y="2398602"/>
                  <a:pt x="1601551" y="2532084"/>
                  <a:pt x="1265767" y="2531198"/>
                </a:cubicBezTo>
                <a:close/>
                <a:moveTo>
                  <a:pt x="1265767" y="242100"/>
                </a:moveTo>
                <a:cubicBezTo>
                  <a:pt x="699991" y="242100"/>
                  <a:pt x="241335" y="700732"/>
                  <a:pt x="241335" y="1266533"/>
                </a:cubicBezTo>
                <a:cubicBezTo>
                  <a:pt x="241310" y="1832309"/>
                  <a:pt x="699967" y="2290966"/>
                  <a:pt x="1265743" y="2290966"/>
                </a:cubicBezTo>
                <a:cubicBezTo>
                  <a:pt x="1831519" y="2290966"/>
                  <a:pt x="2290176" y="1832334"/>
                  <a:pt x="2290200" y="1266533"/>
                </a:cubicBezTo>
                <a:cubicBezTo>
                  <a:pt x="2290200" y="985786"/>
                  <a:pt x="2174958" y="717322"/>
                  <a:pt x="1971449" y="523930"/>
                </a:cubicBezTo>
                <a:cubicBezTo>
                  <a:pt x="1781553" y="342131"/>
                  <a:pt x="1528669" y="240869"/>
                  <a:pt x="1265767" y="241362"/>
                </a:cubicBezTo>
                <a:close/>
              </a:path>
            </a:pathLst>
          </a:custGeom>
          <a:solidFill>
            <a:srgbClr val="66C3BE"/>
          </a:solidFill>
          <a:ln w="246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/>
          <p:nvPr/>
        </p:nvSpPr>
        <p:spPr>
          <a:xfrm>
            <a:off x="2808806" y="1816100"/>
            <a:ext cx="1265403" cy="1265403"/>
          </a:xfrm>
          <a:custGeom>
            <a:avLst/>
            <a:gdLst>
              <a:gd name="connsiteX0" fmla="*/ 1264315 w 1265403"/>
              <a:gd name="connsiteY0" fmla="*/ 1265302 h 1265403"/>
              <a:gd name="connsiteX1" fmla="*/ 1023345 w 1265403"/>
              <a:gd name="connsiteY1" fmla="*/ 1265302 h 1265403"/>
              <a:gd name="connsiteX2" fmla="*/ -104 w 1265403"/>
              <a:gd name="connsiteY2" fmla="*/ 240870 h 1265403"/>
              <a:gd name="connsiteX3" fmla="*/ -104 w 1265403"/>
              <a:gd name="connsiteY3" fmla="*/ -101 h 1265403"/>
              <a:gd name="connsiteX4" fmla="*/ 1265300 w 1265403"/>
              <a:gd name="connsiteY4" fmla="*/ 1265302 h 126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403" h="1265403">
                <a:moveTo>
                  <a:pt x="1264315" y="1265302"/>
                </a:moveTo>
                <a:lnTo>
                  <a:pt x="1023345" y="1265302"/>
                </a:lnTo>
                <a:cubicBezTo>
                  <a:pt x="1023345" y="699920"/>
                  <a:pt x="565279" y="241411"/>
                  <a:pt x="-104" y="240870"/>
                </a:cubicBezTo>
                <a:lnTo>
                  <a:pt x="-104" y="-101"/>
                </a:lnTo>
                <a:cubicBezTo>
                  <a:pt x="698761" y="-101"/>
                  <a:pt x="1265300" y="566438"/>
                  <a:pt x="1265300" y="1265302"/>
                </a:cubicBezTo>
                <a:close/>
              </a:path>
            </a:pathLst>
          </a:custGeom>
          <a:solidFill>
            <a:srgbClr val="009B93"/>
          </a:solidFill>
          <a:ln w="246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/>
          <p:nvPr/>
        </p:nvSpPr>
        <p:spPr>
          <a:xfrm>
            <a:off x="4865819" y="1815607"/>
            <a:ext cx="2531299" cy="2531303"/>
          </a:xfrm>
          <a:custGeom>
            <a:avLst/>
            <a:gdLst>
              <a:gd name="connsiteX0" fmla="*/ 1265767 w 2531299"/>
              <a:gd name="connsiteY0" fmla="*/ 2531198 h 2531303"/>
              <a:gd name="connsiteX1" fmla="*/ -104 w 2531299"/>
              <a:gd name="connsiteY1" fmla="*/ 1265770 h 2531303"/>
              <a:gd name="connsiteX2" fmla="*/ 1265324 w 2531299"/>
              <a:gd name="connsiteY2" fmla="*/ -101 h 2531303"/>
              <a:gd name="connsiteX3" fmla="*/ 2531196 w 2531299"/>
              <a:gd name="connsiteY3" fmla="*/ 1265327 h 2531303"/>
              <a:gd name="connsiteX4" fmla="*/ 2160485 w 2531299"/>
              <a:gd name="connsiteY4" fmla="*/ 2160512 h 2531303"/>
              <a:gd name="connsiteX5" fmla="*/ 1265767 w 2531299"/>
              <a:gd name="connsiteY5" fmla="*/ 2531198 h 2531303"/>
              <a:gd name="connsiteX6" fmla="*/ 1265767 w 2531299"/>
              <a:gd name="connsiteY6" fmla="*/ 242100 h 2531303"/>
              <a:gd name="connsiteX7" fmla="*/ 241335 w 2531299"/>
              <a:gd name="connsiteY7" fmla="*/ 1266533 h 2531303"/>
              <a:gd name="connsiteX8" fmla="*/ 1265743 w 2531299"/>
              <a:gd name="connsiteY8" fmla="*/ 2290966 h 2531303"/>
              <a:gd name="connsiteX9" fmla="*/ 2290200 w 2531299"/>
              <a:gd name="connsiteY9" fmla="*/ 1266533 h 2531303"/>
              <a:gd name="connsiteX10" fmla="*/ 1971450 w 2531299"/>
              <a:gd name="connsiteY10" fmla="*/ 523930 h 2531303"/>
              <a:gd name="connsiteX11" fmla="*/ 1265767 w 2531299"/>
              <a:gd name="connsiteY11" fmla="*/ 241362 h 25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1299" h="2531303">
                <a:moveTo>
                  <a:pt x="1265767" y="2531198"/>
                </a:moveTo>
                <a:cubicBezTo>
                  <a:pt x="566780" y="2531321"/>
                  <a:pt x="20" y="1964757"/>
                  <a:pt x="-104" y="1265770"/>
                </a:cubicBezTo>
                <a:cubicBezTo>
                  <a:pt x="-227" y="566758"/>
                  <a:pt x="566338" y="22"/>
                  <a:pt x="1265324" y="-101"/>
                </a:cubicBezTo>
                <a:cubicBezTo>
                  <a:pt x="1964336" y="-224"/>
                  <a:pt x="2531072" y="566340"/>
                  <a:pt x="2531196" y="1265327"/>
                </a:cubicBezTo>
                <a:cubicBezTo>
                  <a:pt x="2531244" y="1601086"/>
                  <a:pt x="2397911" y="1923110"/>
                  <a:pt x="2160485" y="2160512"/>
                </a:cubicBezTo>
                <a:cubicBezTo>
                  <a:pt x="1923723" y="2398602"/>
                  <a:pt x="1601551" y="2532084"/>
                  <a:pt x="1265767" y="2531198"/>
                </a:cubicBezTo>
                <a:close/>
                <a:moveTo>
                  <a:pt x="1265767" y="242100"/>
                </a:moveTo>
                <a:cubicBezTo>
                  <a:pt x="699991" y="242100"/>
                  <a:pt x="241335" y="700732"/>
                  <a:pt x="241335" y="1266533"/>
                </a:cubicBezTo>
                <a:cubicBezTo>
                  <a:pt x="241310" y="1832309"/>
                  <a:pt x="699967" y="2290966"/>
                  <a:pt x="1265743" y="2290966"/>
                </a:cubicBezTo>
                <a:cubicBezTo>
                  <a:pt x="1831519" y="2290966"/>
                  <a:pt x="2290175" y="1832334"/>
                  <a:pt x="2290200" y="1266533"/>
                </a:cubicBezTo>
                <a:cubicBezTo>
                  <a:pt x="2290200" y="985786"/>
                  <a:pt x="2174957" y="717322"/>
                  <a:pt x="1971450" y="523930"/>
                </a:cubicBezTo>
                <a:cubicBezTo>
                  <a:pt x="1781552" y="342131"/>
                  <a:pt x="1528669" y="240869"/>
                  <a:pt x="1265767" y="241362"/>
                </a:cubicBezTo>
                <a:close/>
              </a:path>
            </a:pathLst>
          </a:custGeom>
          <a:solidFill>
            <a:srgbClr val="66C3BE"/>
          </a:solidFill>
          <a:ln w="246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/>
          <p:nvPr/>
        </p:nvSpPr>
        <p:spPr>
          <a:xfrm>
            <a:off x="6131690" y="1816100"/>
            <a:ext cx="1265403" cy="2530806"/>
          </a:xfrm>
          <a:custGeom>
            <a:avLst/>
            <a:gdLst>
              <a:gd name="connsiteX0" fmla="*/ -104 w 1265403"/>
              <a:gd name="connsiteY0" fmla="*/ 2530706 h 2530806"/>
              <a:gd name="connsiteX1" fmla="*/ -104 w 1265403"/>
              <a:gd name="connsiteY1" fmla="*/ 2288997 h 2530806"/>
              <a:gd name="connsiteX2" fmla="*/ 1024329 w 1265403"/>
              <a:gd name="connsiteY2" fmla="*/ 1264564 h 2530806"/>
              <a:gd name="connsiteX3" fmla="*/ -104 w 1265403"/>
              <a:gd name="connsiteY3" fmla="*/ 240131 h 2530806"/>
              <a:gd name="connsiteX4" fmla="*/ -104 w 1265403"/>
              <a:gd name="connsiteY4" fmla="*/ -101 h 2530806"/>
              <a:gd name="connsiteX5" fmla="*/ 1265300 w 1265403"/>
              <a:gd name="connsiteY5" fmla="*/ 1265302 h 2530806"/>
              <a:gd name="connsiteX6" fmla="*/ -104 w 1265403"/>
              <a:gd name="connsiteY6" fmla="*/ 2530706 h 25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403" h="2530806">
                <a:moveTo>
                  <a:pt x="-104" y="2530706"/>
                </a:moveTo>
                <a:lnTo>
                  <a:pt x="-104" y="2288997"/>
                </a:lnTo>
                <a:cubicBezTo>
                  <a:pt x="565673" y="2288997"/>
                  <a:pt x="1024329" y="1830340"/>
                  <a:pt x="1024329" y="1264564"/>
                </a:cubicBezTo>
                <a:cubicBezTo>
                  <a:pt x="1024329" y="698787"/>
                  <a:pt x="565673" y="240131"/>
                  <a:pt x="-104" y="240131"/>
                </a:cubicBezTo>
                <a:lnTo>
                  <a:pt x="-104" y="-101"/>
                </a:lnTo>
                <a:cubicBezTo>
                  <a:pt x="698761" y="-101"/>
                  <a:pt x="1265300" y="566438"/>
                  <a:pt x="1265300" y="1265302"/>
                </a:cubicBezTo>
                <a:cubicBezTo>
                  <a:pt x="1265300" y="1964166"/>
                  <a:pt x="698761" y="2530706"/>
                  <a:pt x="-104" y="2530706"/>
                </a:cubicBezTo>
                <a:close/>
              </a:path>
            </a:pathLst>
          </a:custGeom>
          <a:solidFill>
            <a:srgbClr val="009B93"/>
          </a:solidFill>
          <a:ln w="246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/>
          <p:nvPr/>
        </p:nvSpPr>
        <p:spPr>
          <a:xfrm>
            <a:off x="8111119" y="1816592"/>
            <a:ext cx="2530313" cy="2530319"/>
          </a:xfrm>
          <a:custGeom>
            <a:avLst/>
            <a:gdLst>
              <a:gd name="connsiteX0" fmla="*/ 1264832 w 2530313"/>
              <a:gd name="connsiteY0" fmla="*/ 2530214 h 2530319"/>
              <a:gd name="connsiteX1" fmla="*/ -104 w 2530313"/>
              <a:gd name="connsiteY1" fmla="*/ 1264835 h 2530319"/>
              <a:gd name="connsiteX2" fmla="*/ 1265300 w 2530313"/>
              <a:gd name="connsiteY2" fmla="*/ -101 h 2530319"/>
              <a:gd name="connsiteX3" fmla="*/ 2530210 w 2530313"/>
              <a:gd name="connsiteY3" fmla="*/ 1265278 h 2530319"/>
              <a:gd name="connsiteX4" fmla="*/ 2159796 w 2530313"/>
              <a:gd name="connsiteY4" fmla="*/ 2159527 h 2530319"/>
              <a:gd name="connsiteX5" fmla="*/ 1264832 w 2530313"/>
              <a:gd name="connsiteY5" fmla="*/ 2530214 h 2530319"/>
              <a:gd name="connsiteX6" fmla="*/ 1264832 w 2530313"/>
              <a:gd name="connsiteY6" fmla="*/ 241116 h 2530319"/>
              <a:gd name="connsiteX7" fmla="*/ 240399 w 2530313"/>
              <a:gd name="connsiteY7" fmla="*/ 1265549 h 2530319"/>
              <a:gd name="connsiteX8" fmla="*/ 1264807 w 2530313"/>
              <a:gd name="connsiteY8" fmla="*/ 2289981 h 2530319"/>
              <a:gd name="connsiteX9" fmla="*/ 2289264 w 2530313"/>
              <a:gd name="connsiteY9" fmla="*/ 1265549 h 2530319"/>
              <a:gd name="connsiteX10" fmla="*/ 1970514 w 2530313"/>
              <a:gd name="connsiteY10" fmla="*/ 522946 h 2530319"/>
              <a:gd name="connsiteX11" fmla="*/ 1264832 w 2530313"/>
              <a:gd name="connsiteY11" fmla="*/ 240377 h 25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0313" h="2530319">
                <a:moveTo>
                  <a:pt x="1264832" y="2530214"/>
                </a:moveTo>
                <a:cubicBezTo>
                  <a:pt x="566116" y="2530090"/>
                  <a:pt x="-227" y="1963551"/>
                  <a:pt x="-104" y="1264835"/>
                </a:cubicBezTo>
                <a:cubicBezTo>
                  <a:pt x="44" y="566094"/>
                  <a:pt x="566559" y="-224"/>
                  <a:pt x="1265300" y="-101"/>
                </a:cubicBezTo>
                <a:cubicBezTo>
                  <a:pt x="1964016" y="22"/>
                  <a:pt x="2530358" y="566562"/>
                  <a:pt x="2530210" y="1265278"/>
                </a:cubicBezTo>
                <a:cubicBezTo>
                  <a:pt x="2530162" y="1600692"/>
                  <a:pt x="2396926" y="1922323"/>
                  <a:pt x="2159796" y="2159527"/>
                </a:cubicBezTo>
                <a:cubicBezTo>
                  <a:pt x="1922985" y="2397692"/>
                  <a:pt x="1600689" y="2531173"/>
                  <a:pt x="1264832" y="2530214"/>
                </a:cubicBezTo>
                <a:close/>
                <a:moveTo>
                  <a:pt x="1264832" y="241116"/>
                </a:moveTo>
                <a:cubicBezTo>
                  <a:pt x="699056" y="241116"/>
                  <a:pt x="240399" y="699748"/>
                  <a:pt x="240399" y="1265549"/>
                </a:cubicBezTo>
                <a:cubicBezTo>
                  <a:pt x="240375" y="1831325"/>
                  <a:pt x="699031" y="2289981"/>
                  <a:pt x="1264807" y="2289981"/>
                </a:cubicBezTo>
                <a:cubicBezTo>
                  <a:pt x="1830584" y="2289981"/>
                  <a:pt x="2289240" y="1831349"/>
                  <a:pt x="2289264" y="1265549"/>
                </a:cubicBezTo>
                <a:cubicBezTo>
                  <a:pt x="2289264" y="984802"/>
                  <a:pt x="2174022" y="716337"/>
                  <a:pt x="1970514" y="522946"/>
                </a:cubicBezTo>
                <a:cubicBezTo>
                  <a:pt x="1780618" y="341122"/>
                  <a:pt x="1527733" y="239860"/>
                  <a:pt x="1264832" y="240377"/>
                </a:cubicBezTo>
                <a:close/>
              </a:path>
            </a:pathLst>
          </a:custGeom>
          <a:solidFill>
            <a:srgbClr val="66C3BE"/>
          </a:solidFill>
          <a:ln w="246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/>
          <p:nvPr/>
        </p:nvSpPr>
        <p:spPr>
          <a:xfrm>
            <a:off x="8110898" y="1816100"/>
            <a:ext cx="2530560" cy="2530806"/>
          </a:xfrm>
          <a:custGeom>
            <a:avLst/>
            <a:gdLst>
              <a:gd name="connsiteX0" fmla="*/ 1265053 w 2530560"/>
              <a:gd name="connsiteY0" fmla="*/ 2530706 h 2530806"/>
              <a:gd name="connsiteX1" fmla="*/ -104 w 2530560"/>
              <a:gd name="connsiteY1" fmla="*/ 1265548 h 2530806"/>
              <a:gd name="connsiteX2" fmla="*/ -104 w 2530560"/>
              <a:gd name="connsiteY2" fmla="*/ 1265302 h 2530806"/>
              <a:gd name="connsiteX3" fmla="*/ 240867 w 2530560"/>
              <a:gd name="connsiteY3" fmla="*/ 1265302 h 2530806"/>
              <a:gd name="connsiteX4" fmla="*/ 1265300 w 2530560"/>
              <a:gd name="connsiteY4" fmla="*/ 2289243 h 2530806"/>
              <a:gd name="connsiteX5" fmla="*/ 2289240 w 2530560"/>
              <a:gd name="connsiteY5" fmla="*/ 1264810 h 2530806"/>
              <a:gd name="connsiteX6" fmla="*/ 1265053 w 2530560"/>
              <a:gd name="connsiteY6" fmla="*/ 240870 h 2530806"/>
              <a:gd name="connsiteX7" fmla="*/ 1265053 w 2530560"/>
              <a:gd name="connsiteY7" fmla="*/ -101 h 2530806"/>
              <a:gd name="connsiteX8" fmla="*/ 2530457 w 2530560"/>
              <a:gd name="connsiteY8" fmla="*/ 1265302 h 2530806"/>
              <a:gd name="connsiteX9" fmla="*/ 1265053 w 2530560"/>
              <a:gd name="connsiteY9" fmla="*/ 2530706 h 25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560" h="2530806">
                <a:moveTo>
                  <a:pt x="1265053" y="2530706"/>
                </a:moveTo>
                <a:cubicBezTo>
                  <a:pt x="566337" y="2530706"/>
                  <a:pt x="-104" y="1964265"/>
                  <a:pt x="-104" y="1265548"/>
                </a:cubicBezTo>
                <a:cubicBezTo>
                  <a:pt x="-104" y="1265475"/>
                  <a:pt x="-104" y="1265376"/>
                  <a:pt x="-104" y="1265302"/>
                </a:cubicBezTo>
                <a:lnTo>
                  <a:pt x="240867" y="1265302"/>
                </a:lnTo>
                <a:cubicBezTo>
                  <a:pt x="241014" y="1830956"/>
                  <a:pt x="699646" y="2289391"/>
                  <a:pt x="1265300" y="2289243"/>
                </a:cubicBezTo>
                <a:cubicBezTo>
                  <a:pt x="1830953" y="2289095"/>
                  <a:pt x="2289388" y="1830463"/>
                  <a:pt x="2289240" y="1264810"/>
                </a:cubicBezTo>
                <a:cubicBezTo>
                  <a:pt x="2289092" y="699255"/>
                  <a:pt x="1830608" y="240870"/>
                  <a:pt x="1265053" y="240870"/>
                </a:cubicBezTo>
                <a:lnTo>
                  <a:pt x="1265053" y="-101"/>
                </a:lnTo>
                <a:cubicBezTo>
                  <a:pt x="1963918" y="-101"/>
                  <a:pt x="2530457" y="566438"/>
                  <a:pt x="2530457" y="1265302"/>
                </a:cubicBezTo>
                <a:cubicBezTo>
                  <a:pt x="2530457" y="1964166"/>
                  <a:pt x="1963918" y="2530706"/>
                  <a:pt x="1265053" y="2530706"/>
                </a:cubicBezTo>
                <a:close/>
              </a:path>
            </a:pathLst>
          </a:custGeom>
          <a:solidFill>
            <a:srgbClr val="009B93"/>
          </a:solidFill>
          <a:ln w="246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 txBox="1"/>
          <p:nvPr/>
        </p:nvSpPr>
        <p:spPr>
          <a:xfrm>
            <a:off x="8790735" y="2342131"/>
            <a:ext cx="1172116" cy="143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721" spc="0" baseline="0">
                <a:solidFill>
                  <a:srgbClr val="666666"/>
                </a:solidFill>
                <a:latin typeface="2005_iannnnnMTV" panose="02000000000000000000" pitchFamily="2" charset="0"/>
                <a:cs typeface="2005_iannnnnMTV" panose="02000000000000000000" pitchFamily="2" charset="0"/>
                <a:sym typeface="Arial"/>
                <a:rtl val="0"/>
              </a:rPr>
              <a:t>75%</a:t>
            </a: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 txBox="1"/>
          <p:nvPr/>
        </p:nvSpPr>
        <p:spPr>
          <a:xfrm>
            <a:off x="5576645" y="2342131"/>
            <a:ext cx="1234633" cy="143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721" spc="0" baseline="0">
                <a:solidFill>
                  <a:srgbClr val="666666"/>
                </a:solidFill>
                <a:latin typeface="2005_iannnnnMTV" panose="02000000000000000000" pitchFamily="2" charset="0"/>
                <a:cs typeface="2005_iannnnnMTV" panose="02000000000000000000" pitchFamily="2" charset="0"/>
                <a:sym typeface="Arial"/>
                <a:rtl val="0"/>
              </a:rPr>
              <a:t>50%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6625BE82-621F-41A8-9CB3-062D7D9937FE}"/>
              </a:ext>
            </a:extLst>
          </p:cNvPr>
          <p:cNvSpPr txBox="1"/>
          <p:nvPr/>
        </p:nvSpPr>
        <p:spPr>
          <a:xfrm>
            <a:off x="2222502" y="2342131"/>
            <a:ext cx="1212191" cy="143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721" spc="0" baseline="0" dirty="0">
                <a:solidFill>
                  <a:srgbClr val="666666"/>
                </a:solidFill>
                <a:latin typeface="2005_iannnnnMTV" panose="02000000000000000000" pitchFamily="2" charset="0"/>
                <a:cs typeface="2005_iannnnnMTV" panose="02000000000000000000" pitchFamily="2" charset="0"/>
                <a:sym typeface="Arial"/>
                <a:rtl val="0"/>
              </a:rPr>
              <a:t>25%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4E37D-4A5D-4ECE-B1B0-F03D507827B4}"/>
              </a:ext>
            </a:extLst>
          </p:cNvPr>
          <p:cNvSpPr txBox="1"/>
          <p:nvPr/>
        </p:nvSpPr>
        <p:spPr>
          <a:xfrm>
            <a:off x="1394951" y="4529390"/>
            <a:ext cx="2827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74A44-53FF-4DC2-B43F-88212BB3C3CC}"/>
              </a:ext>
            </a:extLst>
          </p:cNvPr>
          <p:cNvSpPr txBox="1"/>
          <p:nvPr/>
        </p:nvSpPr>
        <p:spPr>
          <a:xfrm>
            <a:off x="4780328" y="4529390"/>
            <a:ext cx="2827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BDEB8-3252-4D6E-BDF6-0D4B9F687327}"/>
              </a:ext>
            </a:extLst>
          </p:cNvPr>
          <p:cNvSpPr txBox="1"/>
          <p:nvPr/>
        </p:nvSpPr>
        <p:spPr>
          <a:xfrm>
            <a:off x="7969783" y="4529390"/>
            <a:ext cx="2827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90706E-CF2B-46C6-AA34-4413B0A4064B}"/>
              </a:ext>
            </a:extLst>
          </p:cNvPr>
          <p:cNvSpPr txBox="1"/>
          <p:nvPr/>
        </p:nvSpPr>
        <p:spPr>
          <a:xfrm>
            <a:off x="3434693" y="336275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19FE86-C22C-4D54-98AE-61DBDCCAB79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4A15BA-3EF2-400A-9BA6-E418959BADAF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3A9E8F-ED5B-46C4-AFB7-46ADE8E4C31F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9E0DD7-5E65-42F7-88EF-E54FD7A145A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25777D-EBCA-4CD2-9D38-30FAD60B5B45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C18715-E737-48AE-B29C-8687E8A533F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E5FA92-E063-4D28-8F4D-DF7C90CF774B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B10CDF-AAAA-4B0D-A017-52E83806053A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F797B1-143F-419D-A191-D7A58536BE4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5C6DD8A-993F-4631-8CE4-B18EDEA2689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6BDA58C-A959-45D1-9F8D-3531D6B0B6E4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F08F6C-D1D6-42EB-900D-ABB5542648D6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608C5C-F2FB-43A9-AE07-7C891EDACA3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386B25-ADFD-4352-9CF1-2087927930C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96EA41-A56B-43F8-9B74-BC99F210072C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E64626-6DB8-401C-8EF8-D2D77B0200A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F9F948-13B0-4679-9CCA-F9300C0A2884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706CEF-F42C-4FAF-A411-0851CE1D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483E47A-96F6-448A-9BC1-5C3BAAF51605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9AADC3-4836-4B9B-B49C-36FDA0057A2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56A0FEC-00B4-4041-8AB5-A33AEBBB6F20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059EA7-79A1-42EC-A9F3-209135EA2A6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A7D99E0-AF72-48D1-A99F-4DFE485C12F0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3A3448-4B24-4A95-B945-B1F43B97DCE8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20B39B-542D-4C65-AAD8-DEDE6D29A52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748A13D-28F5-45B7-9E41-820D6DA4E876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FA9CFE-1952-4473-AF8E-19DBDC707C34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AD2A28-E12D-4CBA-BC81-25D6B1BB4C6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4B05FD-0B21-45DB-8630-47A790522261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9756D1A-25A3-4F21-AAB3-EEB281474AE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042C1C-3C5F-4C2F-84AB-76B30A1DE18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3188831-1EA3-4495-BB4C-5F754EA4DAE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0A323A5-EB34-42EF-BEF0-BAF9BF2D755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9C735AA-229A-4E24-BECD-26C91B6C959E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C6183B-CCAF-4A5A-9793-6724A6E5CC5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80C1F52-20E6-4AE8-B6B6-FCC7A840AEEF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4C0C679-9C0C-403C-B70A-2B8D1EB01A0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2B8F89B-8D5F-4E16-B23F-43C14D240295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A697A49-5B68-4169-8DF6-2F5783BF3001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2B7796-08BB-447C-918F-04DEF8E75C5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B79604A-001F-4CB9-AE3F-63190B3F428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70D1EEF-562F-49F3-9730-D456BEAED0E8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B626F24-0CAC-4BB8-A42F-EF340A9396D5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97AC6E9-E85E-4CD1-86A2-CDBD41ADB512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1D298CA-4A41-4E67-9CFB-926DBEFC08A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4399EB7-253F-4A8E-941C-4D700D4DE770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BF94FD-E572-4A7E-BC8F-BE0650D8EC8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57D245-9A5E-4405-BDD4-F9BF18A77ED2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A83FF5-1888-4B4E-AD72-7938C753F2EC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D35E6E-2479-4274-A8D2-098F5A85ED37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346DDEE-DABF-4979-BF0F-C20ADCE1109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E7F80A5-C177-4979-8FAA-53FA8509DE0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FB9E750-13D4-4C9B-9741-D76C2311E46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97E7164-DD17-4265-8DCA-2C9E142CFA92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56A33FA-AC8B-4864-8024-E8511657DB19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2E7BB26-6DAB-4A56-8E2E-A749B6A8C288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E89C12C-F9F5-4617-A66D-F06D7FA4664B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7861046-99E2-45AD-9133-422859007456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1CDAC9-92D3-4A35-9FFC-2934364D89A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D5C24EF-2870-424F-8F61-2FC00EDC09E7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599BFC0-4847-47D0-B4E7-E670BBE0E67F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E17A-764E-40DA-93EA-56F36E6A80B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3AB1CD-CE92-46A0-88F4-9BAE371A6C9C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82C0ED9-0296-44CC-B4B3-CD3044FFDB8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21085B-C449-463A-97C8-0F281A819B8E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1D2A86E-53D8-44C1-AC72-FA83C729B632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3801DA3-C0C4-4492-9749-264173EEB99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5E6E007-73AF-4813-AE99-9483DCEE463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0553DD-B302-4CE3-88D3-C32E8B0FE82A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913D43-E72B-40E2-9750-886CB262A82F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DDBE6C7-A51B-4BE2-A0AA-8C1A905AF7B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C2F7BA3-2C14-440A-8C97-E9B98DFECFCB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DD5F62-8D53-4111-803E-60B02481DC26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DACC36E-FE51-4E92-B26C-25F7832E0F8A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EBE7651-A898-45F8-8152-C4F75581FFC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7F3A6C0-6B68-494A-9A03-02105D747D3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C93F99E-0B3F-475D-BE66-74B73B0C3A61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0D61782-764A-46D5-B989-F0435DCF181E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05B0E35-3D94-4EBF-AC61-3BC56C3FAAC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29C304D-190E-47DF-A186-C944136DA42D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7D205C-C77C-47E1-8D57-3D6971ACCEBB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2DDEBAA-37CA-4CB5-9519-7079E0297D44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C1C78BC-A50C-4E06-B968-B314D5428DC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3A65042-817A-47E6-BFAF-C57240C7570B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3904D89-A5E3-4E00-B9D5-EA4592ED72E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E98FFD9-EB03-469E-B897-375D9B9236B4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D706672-406B-4340-BA0C-EBB5311C8177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B915860-A27D-4B31-B84F-177E66566258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D8D8B6A-027A-448C-B579-59474F4F1E0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5C0E19-8BF1-4732-9CBD-D099D16F9C68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B0B36F4-A811-4C34-A8AA-61D600D39D15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58F427-A389-45D6-B135-AD865800569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5EDF18C-E808-41B2-884F-74B28DBEE25D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7BF7FD1-A6C9-4FB2-AC74-CD750BF82732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1CD1D7D-CD9D-410E-8DA6-B7CAE58FA352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30A89F-CC73-4E01-9EA9-432A9D50360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CB1FC79-E8A3-4169-A0ED-5E7203BB8019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BB3BA50-4873-49C3-AC00-113160E9E723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EECA2E9-487D-48A6-8C08-3809DC30E816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1B37DEB-E2C5-4FB9-AB54-17553CEBE3D4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2A88CAB-B713-4B66-9D03-A7D3D443AAEB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05F16A8-3786-4260-AC20-C52559EB2D5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FC6AAF8-6279-438E-B6F6-752595D476F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D50D70E-490D-4472-9C42-1C4F0CF73D57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2B75838-35AA-4650-9BE0-5D179B27617A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429D47B-2F12-4742-A603-1629D356FCB0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CBA4F89-B6E5-4E19-B8EC-AECBA432F89E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29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1AEE9-F6BB-4942-8F7C-EAFA713F027A}"/>
              </a:ext>
            </a:extLst>
          </p:cNvPr>
          <p:cNvSpPr txBox="1"/>
          <p:nvPr/>
        </p:nvSpPr>
        <p:spPr>
          <a:xfrm>
            <a:off x="969248" y="511181"/>
            <a:ext cx="3275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2005_iannnnnMTV" panose="02000000000000000000" pitchFamily="2" charset="0"/>
                <a:cs typeface="2005_iannnnnMTV" panose="02000000000000000000" pitchFamily="2" charset="0"/>
              </a:rPr>
              <a:t>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896439"/>
            <a:ext cx="6565900" cy="50651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ACAF3-C535-4DBC-A3ED-6286442BA675}"/>
              </a:ext>
            </a:extLst>
          </p:cNvPr>
          <p:cNvGrpSpPr/>
          <p:nvPr/>
        </p:nvGrpSpPr>
        <p:grpSpPr>
          <a:xfrm>
            <a:off x="5441076" y="1398555"/>
            <a:ext cx="5070476" cy="1350854"/>
            <a:chOff x="5699124" y="985173"/>
            <a:chExt cx="5070476" cy="135085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11308AE-EFEA-4A48-8F84-C600C30C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3F2048-C18E-4441-9780-C70EB85D912C}"/>
                </a:ext>
              </a:extLst>
            </p:cNvPr>
            <p:cNvSpPr txBox="1"/>
            <p:nvPr/>
          </p:nvSpPr>
          <p:spPr>
            <a:xfrm>
              <a:off x="6481073" y="985173"/>
              <a:ext cx="4148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ADD YOUR TITLE 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92BEB-A9A7-42B4-AF85-B19BF1B24748}"/>
                </a:ext>
              </a:extLst>
            </p:cNvPr>
            <p:cNvSpPr txBox="1"/>
            <p:nvPr/>
          </p:nvSpPr>
          <p:spPr>
            <a:xfrm>
              <a:off x="6481072" y="1689696"/>
              <a:ext cx="42885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amet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consectetur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adipiscing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elit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BB802-D973-425C-B9B9-10B354E81136}"/>
              </a:ext>
            </a:extLst>
          </p:cNvPr>
          <p:cNvGrpSpPr/>
          <p:nvPr/>
        </p:nvGrpSpPr>
        <p:grpSpPr>
          <a:xfrm>
            <a:off x="5441076" y="2569250"/>
            <a:ext cx="5070476" cy="1350854"/>
            <a:chOff x="5699124" y="985173"/>
            <a:chExt cx="5070476" cy="135085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34888B9-2F84-4FF5-90EC-48F0F38F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20C5F6-1B76-4E59-BD9B-853F007BE87C}"/>
                </a:ext>
              </a:extLst>
            </p:cNvPr>
            <p:cNvSpPr txBox="1"/>
            <p:nvPr/>
          </p:nvSpPr>
          <p:spPr>
            <a:xfrm>
              <a:off x="6481073" y="985173"/>
              <a:ext cx="4148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ADD YOUR TITLE 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3F2982-A0FE-4544-8945-258CF2004AB2}"/>
                </a:ext>
              </a:extLst>
            </p:cNvPr>
            <p:cNvSpPr txBox="1"/>
            <p:nvPr/>
          </p:nvSpPr>
          <p:spPr>
            <a:xfrm>
              <a:off x="6481072" y="1689696"/>
              <a:ext cx="42885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amet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consectetur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adipiscing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elit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8787AD-32FD-49D7-94D2-A273CBDF3F43}"/>
              </a:ext>
            </a:extLst>
          </p:cNvPr>
          <p:cNvGrpSpPr/>
          <p:nvPr/>
        </p:nvGrpSpPr>
        <p:grpSpPr>
          <a:xfrm>
            <a:off x="5441076" y="3861176"/>
            <a:ext cx="5070476" cy="1350854"/>
            <a:chOff x="5699124" y="985173"/>
            <a:chExt cx="5070476" cy="13508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0D8FAD0-53DD-4557-9661-20FF8731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2FB64F-C934-46EF-870E-2DF7E30B3802}"/>
                </a:ext>
              </a:extLst>
            </p:cNvPr>
            <p:cNvSpPr txBox="1"/>
            <p:nvPr/>
          </p:nvSpPr>
          <p:spPr>
            <a:xfrm>
              <a:off x="6481073" y="985173"/>
              <a:ext cx="4148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ADD YOUR TITLE 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1F51EC-6468-49C5-BBC0-7CC30BD9CD8E}"/>
                </a:ext>
              </a:extLst>
            </p:cNvPr>
            <p:cNvSpPr txBox="1"/>
            <p:nvPr/>
          </p:nvSpPr>
          <p:spPr>
            <a:xfrm>
              <a:off x="6481072" y="1689696"/>
              <a:ext cx="42885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amet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consectetur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adipiscing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elit</a:t>
              </a:r>
              <a:r>
                <a:rPr lang="en-US" dirty="0">
                  <a:solidFill>
                    <a:schemeClr val="bg1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rPr>
                <a:t>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29F37B-1B1B-4AF4-A59C-A4FC70E1164D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EAD5ED-FB7B-4FCB-8DEC-070BA6BBDC9B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0F668A-007A-40F5-91D3-781516022CF6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68C6B49-25A0-4B67-B951-8EE50927732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3EFABA-E1C7-41C3-8859-342DA538C0A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FB8D27-9DD2-4116-8D4A-B44D8682E4D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8E3471-372E-4187-A4A7-6312C36DCDB3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E1B48C-5762-4C9A-8DAC-A1BE207AD866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CB11EE-9F92-4C8D-974B-B6FEA1D9B8E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2A326-024D-4BEB-93FD-9A1C9D6C6534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A25AF1E-0FF3-4681-8ED2-B84C8C90BA7D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8FC2F0-56E0-4C6A-B287-36F88BC09E74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7DBD8E-908D-4D0B-A8C0-B0701A61DC6E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657C95-0157-4CAD-A996-BA9535D0B69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836749C-65E9-4835-BBA9-0F29B51311A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556004-6285-4198-A6D5-6220740E6D7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29E403-3899-4907-B391-0E95B9E6238C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033904-DC43-43BA-A154-F64E1E28B51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615381-9D21-40B7-8FF6-7B525A728AA2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3ED216-2E43-4186-8D9C-110A7CCCA0D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550B67-273E-498A-B25A-101CE3B47C70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E4D83A-ABD0-47D7-8A4D-AEE824A48A1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A31890-4D04-460A-8E8D-6DACDF9193EA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BD54E9-E638-4167-9F6D-BAB4C514DB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52C6B64-B778-4DF3-8CF0-9027C109D1EA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DE3E34-817C-4716-913A-DBA522D37154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85E1AA-07D9-4850-8E15-56DFED4F94D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CC8A66-E9EE-4770-B87F-4526CBB0E031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E382D6-4141-430A-A04C-C3082301663E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F26922-EEB5-485C-9DAC-619473884CA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54F86B6-AC08-49D1-B86B-2CDDFAD24DBA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5057EF3-E3B1-49B6-93A4-16623F68169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5D3843-99FA-41E9-BC8A-E41674F6E8F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ADFA69-C9A8-452D-AA94-9CC15AC8E0E6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CCF6F6-D369-4F54-9F1C-1FAFCF424709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EAC25A-C031-4570-8409-E6DC99F6B52C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0D1E9B-4C45-47A0-BF0E-C872B3AA84A3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8EB8F94-A5B3-45CF-A297-2EF5EF646F4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62B3C2-5F4B-41EC-9D82-24B136E3C69D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C93ECD-3C83-4E75-813C-AB5535F3F128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6009AD4-1D8E-4683-95EB-0FAB9C37FA6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91EF233-FD51-46A7-A45E-7EA59031A050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F6F8C4-8B4F-4AED-9D17-9684AAC16D5B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FAB8ED1-25CE-4ADA-928B-8D494C49C0E5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0973C4-9E4B-423E-B360-52C57F6889E3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E513946-410D-4D8D-B209-1C3704635FA1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73410-24BA-478A-B5FE-4CC16A5CABCA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E3CE50E-CE1F-4DF6-B2F2-97F3AA1BD07A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E35AFD-6C88-4B1E-8219-0C056B3F013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169FFC-0EE9-47B7-9CCF-3BFB452C798F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A69D75-84FA-402E-8828-EAE1F1B8A779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14CA67-EE56-4A19-8123-08D323C02C7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87C445-DA17-489B-AEB8-A700EBFE626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A3FEB0-7669-49F2-A1E2-8548D55D6B5B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125F049-7699-4722-813C-1F651A30FB04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5093F03-7CFC-4846-9B96-384BF0249A7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E237F06-ED4F-4A7F-AE40-395E262CC08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EB89775-B49F-4231-AC58-CC4B5F25C4E7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4A19946-C427-42F8-8E47-AF8B61F1230E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26D125-4B29-4848-A5F2-975A758A154A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466FDA8-FCD4-404B-BA2C-14067DDD8AFD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2ACF687-52F4-43E8-8922-608D7116E93A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7A354E1-EB3F-4B49-B6B6-4F4651EB16C7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2BDD026-4D95-42E7-83B1-B7AF2D814A80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892B9187-94A0-4432-916A-91722B81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413" y="2041369"/>
            <a:ext cx="2630820" cy="335775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DC484AD-2BB8-44C5-9B32-195BEF44B9CF}"/>
              </a:ext>
            </a:extLst>
          </p:cNvPr>
          <p:cNvSpPr txBox="1"/>
          <p:nvPr/>
        </p:nvSpPr>
        <p:spPr>
          <a:xfrm>
            <a:off x="1158072" y="1842569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149623-5319-4AD7-B38F-8454619FF310}"/>
              </a:ext>
            </a:extLst>
          </p:cNvPr>
          <p:cNvSpPr txBox="1"/>
          <p:nvPr/>
        </p:nvSpPr>
        <p:spPr>
          <a:xfrm>
            <a:off x="1425376" y="2436793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2C9965-52B5-43F6-A295-5E698F95BEB0}"/>
              </a:ext>
            </a:extLst>
          </p:cNvPr>
          <p:cNvSpPr txBox="1"/>
          <p:nvPr/>
        </p:nvSpPr>
        <p:spPr>
          <a:xfrm>
            <a:off x="7537052" y="1842569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822A57-EB2B-4FAA-9BF4-6826D04202BC}"/>
              </a:ext>
            </a:extLst>
          </p:cNvPr>
          <p:cNvSpPr txBox="1"/>
          <p:nvPr/>
        </p:nvSpPr>
        <p:spPr>
          <a:xfrm>
            <a:off x="7804356" y="2436793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C9CE64A-D5D6-4E7E-85C2-264C8D1998E3}"/>
              </a:ext>
            </a:extLst>
          </p:cNvPr>
          <p:cNvSpPr txBox="1"/>
          <p:nvPr/>
        </p:nvSpPr>
        <p:spPr>
          <a:xfrm>
            <a:off x="1282433" y="4075972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AB9B09-01B1-44B0-BC71-D2C18DA14383}"/>
              </a:ext>
            </a:extLst>
          </p:cNvPr>
          <p:cNvSpPr txBox="1"/>
          <p:nvPr/>
        </p:nvSpPr>
        <p:spPr>
          <a:xfrm>
            <a:off x="1549737" y="4670196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31E602-9993-4636-B72C-6FCEA2CE2211}"/>
              </a:ext>
            </a:extLst>
          </p:cNvPr>
          <p:cNvSpPr txBox="1"/>
          <p:nvPr/>
        </p:nvSpPr>
        <p:spPr>
          <a:xfrm>
            <a:off x="7579149" y="4075972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FB0A4F-4A54-428F-8125-99220911D31A}"/>
              </a:ext>
            </a:extLst>
          </p:cNvPr>
          <p:cNvSpPr txBox="1"/>
          <p:nvPr/>
        </p:nvSpPr>
        <p:spPr>
          <a:xfrm>
            <a:off x="7846453" y="4670196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99E969-CC6C-46F7-B3FE-EF18F0D3878C}"/>
              </a:ext>
            </a:extLst>
          </p:cNvPr>
          <p:cNvSpPr txBox="1"/>
          <p:nvPr/>
        </p:nvSpPr>
        <p:spPr>
          <a:xfrm>
            <a:off x="3434693" y="336275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CE9E28-0EE1-4B5A-A5A2-137E39BC5E20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069E586-CFB3-48C5-B085-56797302F149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E55FF86-CCA2-45F0-8F85-DBBD158B38B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2BDCB3-9B31-437F-BCEF-277C3497F6BD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E6350E-8CFC-44B9-B59C-736E4136CD39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679721-101D-4FF2-A5FE-1F8BF7F09723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B82CDCF-8219-416F-8AF1-B3E46A9DEE4E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8BA1462-70A9-46CF-B452-204470FFC46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45C1E63-5213-49B6-ACB5-AF062A55CD9C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73F2543-22C7-46DF-9BA9-B0ADDF4CF176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FC774DB-B7C4-4235-ABFD-CB6C6B5F9350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048A50-BC6B-430D-BA71-457E6BC1118E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692D486-9387-406A-9A10-2D3B8ED4D78C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D3E22AE-6FF4-44F9-A232-8EE0494320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94D712A-587E-413D-BA67-BDEE815C7047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044FD98-070F-45B2-AA91-7FE917B12A84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CFFA8CC-B4CE-4C99-9F1E-742D0D76BEE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EE52D75-E5CD-4422-A93F-A5B4C0FFA454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A78C1F5-34C0-4CB5-BCA0-78B0B318230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7734364-0215-4E41-94EA-589BCF0CF37F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8DFDA0A-9F24-4B0F-98DB-A47C90370CD7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EDA756-04E7-4D65-828D-03BC529FEA4A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6777565-80C8-4C91-8A83-EB5DFFACCAC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7D5F9ED-4785-4215-9CFA-AF4789F2E86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EE0E9F-EE0D-43C1-88F7-FB9383145270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5533141-EDAE-4A2C-BF2F-176951DCBDE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9C3934-888D-46CE-9C4A-F3232AD2DD26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2200B2-1D29-464D-8D6C-0E71CCF986D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1AA1E7C-DAC7-4338-AF06-80DC6BA8D6B5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743FCE2-79D9-4AE8-9E16-93496FDABF57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58C72E0-1B3D-4445-8261-14170E7BA9E6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E62C8FB-0981-4BD3-8945-6F451725DA5F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866E1-1CC1-42FE-9621-B5AA0470ABA8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36A872D-A25D-4B52-A5FF-AAC14EBE5FDD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577A748-DD5A-4273-9411-0135551894FA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6F798E6-6B84-4861-A2DF-64720B441DB4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3A86A30-05D5-41A7-B184-2CCDE27B16BC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AA6243A-570F-4327-AFCA-D955937CE62F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89897F6-4FAB-464E-B81E-DC3FA56721F5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6451B9C-9F8A-455F-B61C-75B16E7B67B4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20AA361-C7DB-46FC-A45F-77E2F6E54C98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5EAA9CD-BC96-464D-9FB9-9496D5DA8D3D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26850AB-A646-4C8B-9BEC-0FBB6DCFFA06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51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67CDBC-FA93-48D4-A3CB-7195DDE9B1B2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2E034-A6C1-48F6-9947-2BEBA29620D9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50542B-97E3-4429-83A0-B79E374A4037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4B75E5-4040-4F18-B9E1-4C95E4261CF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6374B3-E272-4296-8774-E644C096EE7C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42BBA4-0FC1-4E6C-87D6-08428028DC3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A18B4C-20C1-405E-BDEB-FA383F36AA46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E6E77-D3FF-4C08-9481-596C0479D28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9E20-9A03-475F-9724-B868847B7FC5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B0D57A-6B07-4260-B0FA-1E17A34030EB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24CE0-A33E-40CB-8C4C-D02006C4EEC3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F10188-6062-4AD8-B714-1E1190EF6FB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52F759-1AFD-4F6D-BD5D-900D6895DE2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85F2C2-0C37-4455-887F-41D7FB3DE9E3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9338AA-B6B6-4A9E-A8F7-0312604151F6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DFD6F3-D79C-45B5-A13E-9C53564C359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A4CEFD-685F-4F01-9703-E628C82818B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A7F87-3501-4C28-A3FF-F8D745601F3D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151C8C-E1EF-4109-9497-B1308B92FE92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A627AA-CFB3-4C7D-8EE9-31021CB241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FEAB84-D5A2-47FE-AC76-232E78117A0D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7EAFD8-7C67-4A37-8CC8-ABD985300712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663C86-348B-4C0E-A587-5A597467D9B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65E6EB-418C-4803-A83C-12F2370D093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3522B0-B790-45D5-BDE6-41F162019CBE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B84EF3-07BF-4627-AC7C-8C84FC42F82D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89F005-9440-48C6-AC61-66818FC86FA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7499FC-61D4-468A-BA2D-1D8C09748752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C88CBE-8ADA-46EE-A0C2-FF5386F5BE34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FAED97-C90A-49D6-91E0-2BC8848CD94D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8C3857-3CBA-4FA0-8911-613F3E0AE2A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11A030-6A26-4035-8E2E-4FB24907860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7140254-2E84-4341-BACE-6CBD3D37BC2F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775B5B-904B-415D-BB56-0947EB60B0AD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447D79-D0AC-4372-9723-541DE810EF61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F832C65-B2BE-463F-8B38-62D708CA3A9B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1DBD24-5BFA-45D6-B460-2C95BFA5B170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7557C-20DF-4AEE-ADA8-1D3BE41D241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5650F0-66D4-470E-B3DB-7B5301D2605D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9A79FB-79C0-4E2F-9C03-9AE37A0C02F2}"/>
              </a:ext>
            </a:extLst>
          </p:cNvPr>
          <p:cNvGrpSpPr/>
          <p:nvPr/>
        </p:nvGrpSpPr>
        <p:grpSpPr>
          <a:xfrm>
            <a:off x="11843217" y="4660722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479CE01-3583-413A-9610-442E763FCEE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DC2DEE-1725-4EB8-8481-E1BCE369AA88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2918D5-95BC-4EEA-BFD1-F77913812772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80F893-CDBA-4110-9BEE-069489800895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D74868-C0A2-458C-99CF-B37CFA63B01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E297FE-AC16-40AA-95B3-4AD147D16353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F778E9-B3E3-4DAB-A7D0-A337F76C2DC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EE36F0-BE52-46A5-9A46-0832057F213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6CEB0-5670-4260-8DB5-D2751774972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B0B735-50CD-469F-B599-75AFEF5D2F35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38FB02D-751A-41DD-B9DD-EF2CCD77A89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47A980-044E-4F84-9A2B-3538AD8798F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EAD9F0-E193-4B56-94F6-8DBD0A610CB9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1A6670-74C9-4B15-B142-6A88724E57F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D0EAB3-E8AE-4A06-B7A4-FBDD48DF7FD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18F439-EC96-4438-BD09-81EC3C9F79DD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E016FFC-A9FD-48A9-85C6-73189F865D90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2C9BEA-CB39-43EC-9A99-E98E5B97284E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5F3F57E-A712-4CDF-A524-53AEEA293A9B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B75A64-D4FD-4FB0-919F-6689B97C233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BA6EB3-EEE3-44CC-97BA-6644421B11A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FB7DC2-EBD1-4713-AA6A-8EB5F2AF770C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033152-4D77-4B2F-8D4A-5F70D9D0AAE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05BD9EB-E862-42AD-A7C8-2DFD0D932DBC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Graphic 113">
            <a:extLst>
              <a:ext uri="{FF2B5EF4-FFF2-40B4-BE49-F238E27FC236}">
                <a16:creationId xmlns:a16="http://schemas.microsoft.com/office/drawing/2014/main" id="{959DAAE3-D55A-4395-8458-8A6A8E05E462}"/>
              </a:ext>
            </a:extLst>
          </p:cNvPr>
          <p:cNvSpPr/>
          <p:nvPr/>
        </p:nvSpPr>
        <p:spPr>
          <a:xfrm>
            <a:off x="4063734" y="2224366"/>
            <a:ext cx="1400657" cy="1256355"/>
          </a:xfrm>
          <a:custGeom>
            <a:avLst/>
            <a:gdLst>
              <a:gd name="connsiteX0" fmla="*/ 1339895 w 1400657"/>
              <a:gd name="connsiteY0" fmla="*/ 312377 h 1256355"/>
              <a:gd name="connsiteX1" fmla="*/ 722604 w 1400657"/>
              <a:gd name="connsiteY1" fmla="*/ 3295 h 1256355"/>
              <a:gd name="connsiteX2" fmla="*/ 230652 w 1400657"/>
              <a:gd name="connsiteY2" fmla="*/ 184632 h 1256355"/>
              <a:gd name="connsiteX3" fmla="*/ 90438 w 1400657"/>
              <a:gd name="connsiteY3" fmla="*/ 1053914 h 1256355"/>
              <a:gd name="connsiteX4" fmla="*/ 506049 w 1400657"/>
              <a:gd name="connsiteY4" fmla="*/ 1223002 h 1256355"/>
              <a:gd name="connsiteX5" fmla="*/ 1284116 w 1400657"/>
              <a:gd name="connsiteY5" fmla="*/ 958105 h 1256355"/>
              <a:gd name="connsiteX6" fmla="*/ 1367238 w 1400657"/>
              <a:gd name="connsiteY6" fmla="*/ 738050 h 1256355"/>
              <a:gd name="connsiteX7" fmla="*/ 1339895 w 1400657"/>
              <a:gd name="connsiteY7" fmla="*/ 312377 h 12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657" h="1256355">
                <a:moveTo>
                  <a:pt x="1339895" y="312377"/>
                </a:moveTo>
                <a:cubicBezTo>
                  <a:pt x="1219806" y="88605"/>
                  <a:pt x="965627" y="-22298"/>
                  <a:pt x="722604" y="3295"/>
                </a:cubicBezTo>
                <a:cubicBezTo>
                  <a:pt x="539541" y="-14489"/>
                  <a:pt x="358372" y="52271"/>
                  <a:pt x="230652" y="184632"/>
                </a:cubicBezTo>
                <a:cubicBezTo>
                  <a:pt x="32472" y="385438"/>
                  <a:pt x="-95712" y="812860"/>
                  <a:pt x="90438" y="1053914"/>
                </a:cubicBezTo>
                <a:cubicBezTo>
                  <a:pt x="210747" y="1209440"/>
                  <a:pt x="355554" y="1242251"/>
                  <a:pt x="506049" y="1223002"/>
                </a:cubicBezTo>
                <a:cubicBezTo>
                  <a:pt x="790414" y="1313123"/>
                  <a:pt x="1122465" y="1216877"/>
                  <a:pt x="1284116" y="958105"/>
                </a:cubicBezTo>
                <a:cubicBezTo>
                  <a:pt x="1326066" y="890951"/>
                  <a:pt x="1354315" y="816163"/>
                  <a:pt x="1367238" y="738050"/>
                </a:cubicBezTo>
                <a:cubicBezTo>
                  <a:pt x="1419883" y="598842"/>
                  <a:pt x="1409917" y="443710"/>
                  <a:pt x="1339895" y="312377"/>
                </a:cubicBezTo>
                <a:close/>
              </a:path>
            </a:pathLst>
          </a:custGeom>
          <a:solidFill>
            <a:srgbClr val="009B93"/>
          </a:solidFill>
          <a:ln w="1921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115">
            <a:extLst>
              <a:ext uri="{FF2B5EF4-FFF2-40B4-BE49-F238E27FC236}">
                <a16:creationId xmlns:a16="http://schemas.microsoft.com/office/drawing/2014/main" id="{6CF10324-D95C-4C77-A8F3-9AD783C323B5}"/>
              </a:ext>
            </a:extLst>
          </p:cNvPr>
          <p:cNvSpPr/>
          <p:nvPr/>
        </p:nvSpPr>
        <p:spPr>
          <a:xfrm>
            <a:off x="4174204" y="4023029"/>
            <a:ext cx="1400657" cy="1214230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Graphic 117">
            <a:extLst>
              <a:ext uri="{FF2B5EF4-FFF2-40B4-BE49-F238E27FC236}">
                <a16:creationId xmlns:a16="http://schemas.microsoft.com/office/drawing/2014/main" id="{DE153F2F-2630-43B0-981C-37AB1180C91D}"/>
              </a:ext>
            </a:extLst>
          </p:cNvPr>
          <p:cNvSpPr/>
          <p:nvPr/>
        </p:nvSpPr>
        <p:spPr>
          <a:xfrm>
            <a:off x="6615672" y="2241754"/>
            <a:ext cx="1408411" cy="1238967"/>
          </a:xfrm>
          <a:custGeom>
            <a:avLst/>
            <a:gdLst>
              <a:gd name="connsiteX0" fmla="*/ 1504800 w 1511520"/>
              <a:gd name="connsiteY0" fmla="*/ 609398 h 1329671"/>
              <a:gd name="connsiteX1" fmla="*/ 973971 w 1511520"/>
              <a:gd name="connsiteY1" fmla="*/ 16092 h 1329671"/>
              <a:gd name="connsiteX2" fmla="*/ 513314 w 1511520"/>
              <a:gd name="connsiteY2" fmla="*/ 86030 h 1329671"/>
              <a:gd name="connsiteX3" fmla="*/ 55920 w 1511520"/>
              <a:gd name="connsiteY3" fmla="*/ 461596 h 1329671"/>
              <a:gd name="connsiteX4" fmla="*/ 75269 w 1511520"/>
              <a:gd name="connsiteY4" fmla="*/ 969345 h 1329671"/>
              <a:gd name="connsiteX5" fmla="*/ 545485 w 1511520"/>
              <a:gd name="connsiteY5" fmla="*/ 1316470 h 1329671"/>
              <a:gd name="connsiteX6" fmla="*/ 845286 w 1511520"/>
              <a:gd name="connsiteY6" fmla="*/ 1287096 h 1329671"/>
              <a:gd name="connsiteX7" fmla="*/ 1504800 w 1511520"/>
              <a:gd name="connsiteY7" fmla="*/ 609398 h 132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520" h="1329671">
                <a:moveTo>
                  <a:pt x="1504800" y="609398"/>
                </a:moveTo>
                <a:cubicBezTo>
                  <a:pt x="1471929" y="374174"/>
                  <a:pt x="1215956" y="80435"/>
                  <a:pt x="973971" y="16092"/>
                </a:cubicBezTo>
                <a:cubicBezTo>
                  <a:pt x="825004" y="-23539"/>
                  <a:pt x="659950" y="13761"/>
                  <a:pt x="513314" y="86030"/>
                </a:cubicBezTo>
                <a:cubicBezTo>
                  <a:pt x="311193" y="128459"/>
                  <a:pt x="142876" y="279291"/>
                  <a:pt x="55920" y="461596"/>
                </a:cubicBezTo>
                <a:cubicBezTo>
                  <a:pt x="-25558" y="622873"/>
                  <a:pt x="-18237" y="814736"/>
                  <a:pt x="75269" y="969345"/>
                </a:cubicBezTo>
                <a:cubicBezTo>
                  <a:pt x="163158" y="1155846"/>
                  <a:pt x="339168" y="1265415"/>
                  <a:pt x="545485" y="1316470"/>
                </a:cubicBezTo>
                <a:cubicBezTo>
                  <a:pt x="645846" y="1341244"/>
                  <a:pt x="751639" y="1330877"/>
                  <a:pt x="845286" y="1287096"/>
                </a:cubicBezTo>
                <a:cubicBezTo>
                  <a:pt x="1216889" y="1252127"/>
                  <a:pt x="1562383" y="1023430"/>
                  <a:pt x="1504800" y="609398"/>
                </a:cubicBezTo>
                <a:close/>
              </a:path>
            </a:pathLst>
          </a:custGeom>
          <a:solidFill>
            <a:srgbClr val="009B93"/>
          </a:solidFill>
          <a:ln w="20447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113">
            <a:extLst>
              <a:ext uri="{FF2B5EF4-FFF2-40B4-BE49-F238E27FC236}">
                <a16:creationId xmlns:a16="http://schemas.microsoft.com/office/drawing/2014/main" id="{80CAD3A9-D8BD-49CE-ACAB-56AC9675C330}"/>
              </a:ext>
            </a:extLst>
          </p:cNvPr>
          <p:cNvSpPr/>
          <p:nvPr/>
        </p:nvSpPr>
        <p:spPr>
          <a:xfrm>
            <a:off x="6644924" y="3938755"/>
            <a:ext cx="1400657" cy="1256355"/>
          </a:xfrm>
          <a:custGeom>
            <a:avLst/>
            <a:gdLst>
              <a:gd name="connsiteX0" fmla="*/ 1339895 w 1400657"/>
              <a:gd name="connsiteY0" fmla="*/ 312377 h 1256355"/>
              <a:gd name="connsiteX1" fmla="*/ 722604 w 1400657"/>
              <a:gd name="connsiteY1" fmla="*/ 3295 h 1256355"/>
              <a:gd name="connsiteX2" fmla="*/ 230652 w 1400657"/>
              <a:gd name="connsiteY2" fmla="*/ 184632 h 1256355"/>
              <a:gd name="connsiteX3" fmla="*/ 90438 w 1400657"/>
              <a:gd name="connsiteY3" fmla="*/ 1053914 h 1256355"/>
              <a:gd name="connsiteX4" fmla="*/ 506049 w 1400657"/>
              <a:gd name="connsiteY4" fmla="*/ 1223002 h 1256355"/>
              <a:gd name="connsiteX5" fmla="*/ 1284116 w 1400657"/>
              <a:gd name="connsiteY5" fmla="*/ 958105 h 1256355"/>
              <a:gd name="connsiteX6" fmla="*/ 1367238 w 1400657"/>
              <a:gd name="connsiteY6" fmla="*/ 738050 h 1256355"/>
              <a:gd name="connsiteX7" fmla="*/ 1339895 w 1400657"/>
              <a:gd name="connsiteY7" fmla="*/ 312377 h 12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657" h="1256355">
                <a:moveTo>
                  <a:pt x="1339895" y="312377"/>
                </a:moveTo>
                <a:cubicBezTo>
                  <a:pt x="1219806" y="88605"/>
                  <a:pt x="965627" y="-22298"/>
                  <a:pt x="722604" y="3295"/>
                </a:cubicBezTo>
                <a:cubicBezTo>
                  <a:pt x="539541" y="-14489"/>
                  <a:pt x="358372" y="52271"/>
                  <a:pt x="230652" y="184632"/>
                </a:cubicBezTo>
                <a:cubicBezTo>
                  <a:pt x="32472" y="385438"/>
                  <a:pt x="-95712" y="812860"/>
                  <a:pt x="90438" y="1053914"/>
                </a:cubicBezTo>
                <a:cubicBezTo>
                  <a:pt x="210747" y="1209440"/>
                  <a:pt x="355554" y="1242251"/>
                  <a:pt x="506049" y="1223002"/>
                </a:cubicBezTo>
                <a:cubicBezTo>
                  <a:pt x="790414" y="1313123"/>
                  <a:pt x="1122465" y="1216877"/>
                  <a:pt x="1284116" y="958105"/>
                </a:cubicBezTo>
                <a:cubicBezTo>
                  <a:pt x="1326066" y="890951"/>
                  <a:pt x="1354315" y="816163"/>
                  <a:pt x="1367238" y="738050"/>
                </a:cubicBezTo>
                <a:cubicBezTo>
                  <a:pt x="1419883" y="598842"/>
                  <a:pt x="1409917" y="443710"/>
                  <a:pt x="1339895" y="312377"/>
                </a:cubicBezTo>
                <a:close/>
              </a:path>
            </a:pathLst>
          </a:custGeom>
          <a:solidFill>
            <a:srgbClr val="009B93"/>
          </a:solidFill>
          <a:ln w="1921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CAC742-C5AA-486A-B14A-B21A0D1C0A0F}"/>
              </a:ext>
            </a:extLst>
          </p:cNvPr>
          <p:cNvSpPr txBox="1"/>
          <p:nvPr/>
        </p:nvSpPr>
        <p:spPr>
          <a:xfrm>
            <a:off x="516269" y="2056772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6EA87E-D848-4BBC-AFE7-1F3FADE74233}"/>
              </a:ext>
            </a:extLst>
          </p:cNvPr>
          <p:cNvSpPr txBox="1"/>
          <p:nvPr/>
        </p:nvSpPr>
        <p:spPr>
          <a:xfrm>
            <a:off x="1079334" y="2649195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402E2D-360E-42FA-9122-A831850CCC59}"/>
              </a:ext>
            </a:extLst>
          </p:cNvPr>
          <p:cNvSpPr txBox="1"/>
          <p:nvPr/>
        </p:nvSpPr>
        <p:spPr>
          <a:xfrm>
            <a:off x="544725" y="3822202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E6DC5B-9210-496B-83B8-3AB094DB5867}"/>
              </a:ext>
            </a:extLst>
          </p:cNvPr>
          <p:cNvSpPr txBox="1"/>
          <p:nvPr/>
        </p:nvSpPr>
        <p:spPr>
          <a:xfrm>
            <a:off x="1107790" y="4414625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229BBD-3F36-4052-906B-3D4655AB3388}"/>
              </a:ext>
            </a:extLst>
          </p:cNvPr>
          <p:cNvSpPr txBox="1"/>
          <p:nvPr/>
        </p:nvSpPr>
        <p:spPr>
          <a:xfrm>
            <a:off x="8410518" y="2034059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3AACBF-9119-4CC5-B35E-67B769A81F37}"/>
              </a:ext>
            </a:extLst>
          </p:cNvPr>
          <p:cNvSpPr txBox="1"/>
          <p:nvPr/>
        </p:nvSpPr>
        <p:spPr>
          <a:xfrm>
            <a:off x="8441495" y="2650316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F1DDC7-7192-4DCA-B999-543CCAF5B30C}"/>
              </a:ext>
            </a:extLst>
          </p:cNvPr>
          <p:cNvSpPr txBox="1"/>
          <p:nvPr/>
        </p:nvSpPr>
        <p:spPr>
          <a:xfrm>
            <a:off x="8457055" y="3735252"/>
            <a:ext cx="3229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A48F19-8092-485D-A243-36C1DD162C0B}"/>
              </a:ext>
            </a:extLst>
          </p:cNvPr>
          <p:cNvSpPr txBox="1"/>
          <p:nvPr/>
        </p:nvSpPr>
        <p:spPr>
          <a:xfrm>
            <a:off x="8488032" y="4351509"/>
            <a:ext cx="2694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092AFB-4A70-4BDA-AE2F-53F55AEC2C93}"/>
              </a:ext>
            </a:extLst>
          </p:cNvPr>
          <p:cNvSpPr txBox="1"/>
          <p:nvPr/>
        </p:nvSpPr>
        <p:spPr>
          <a:xfrm>
            <a:off x="3434693" y="336275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pic>
        <p:nvPicPr>
          <p:cNvPr id="81" name="Graphic 80" descr="Playground with solid fill">
            <a:extLst>
              <a:ext uri="{FF2B5EF4-FFF2-40B4-BE49-F238E27FC236}">
                <a16:creationId xmlns:a16="http://schemas.microsoft.com/office/drawing/2014/main" id="{153FECC7-503A-4F11-80FD-9885935C9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618" y="2324295"/>
            <a:ext cx="914400" cy="914400"/>
          </a:xfrm>
          <a:prstGeom prst="rect">
            <a:avLst/>
          </a:prstGeom>
        </p:spPr>
      </p:pic>
      <p:pic>
        <p:nvPicPr>
          <p:cNvPr id="82" name="Graphic 81" descr="Books with solid fill">
            <a:extLst>
              <a:ext uri="{FF2B5EF4-FFF2-40B4-BE49-F238E27FC236}">
                <a16:creationId xmlns:a16="http://schemas.microsoft.com/office/drawing/2014/main" id="{1067A85B-386A-41EB-BDD2-EC5A8BD67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8908" y="2514446"/>
            <a:ext cx="914400" cy="914400"/>
          </a:xfrm>
          <a:prstGeom prst="rect">
            <a:avLst/>
          </a:prstGeom>
        </p:spPr>
      </p:pic>
      <p:pic>
        <p:nvPicPr>
          <p:cNvPr id="83" name="Graphic 82" descr="Telescope with solid fill">
            <a:extLst>
              <a:ext uri="{FF2B5EF4-FFF2-40B4-BE49-F238E27FC236}">
                <a16:creationId xmlns:a16="http://schemas.microsoft.com/office/drawing/2014/main" id="{F830366C-C4E3-4516-9D19-27277E10E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5820" y="4203522"/>
            <a:ext cx="914400" cy="914400"/>
          </a:xfrm>
          <a:prstGeom prst="rect">
            <a:avLst/>
          </a:prstGeom>
        </p:spPr>
      </p:pic>
      <p:pic>
        <p:nvPicPr>
          <p:cNvPr id="85" name="Graphic 84" descr="Stuffed Toy with solid fill">
            <a:extLst>
              <a:ext uri="{FF2B5EF4-FFF2-40B4-BE49-F238E27FC236}">
                <a16:creationId xmlns:a16="http://schemas.microsoft.com/office/drawing/2014/main" id="{208073AA-D43F-4601-943C-F1995B7E0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2677" y="4141960"/>
            <a:ext cx="914400" cy="91440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A73EB0D-EEBB-453E-9AFB-CB68E4CD0C0A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6A5BB8-F907-4BBB-AADC-504A93B310B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D97978-0947-40A4-AE6E-7FB1C852730B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6968256-2BD2-4CCF-887C-993B9CF0FF8E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61E70FA-47C8-4543-9E39-91E9CF9B03CC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8EE7EA-0A24-430F-86B1-FF161650B26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1A84EE-4DF9-45C5-A1DD-3E5FEEA2B150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B0D00A-3490-4233-8ED9-5F57538FC98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366B2D1-F613-4206-B1C4-D955B1D9775C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8752E1-50A7-4C2C-8831-302D6463FDEB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25B6721-4F91-482B-85CB-EBE656EF0EE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EBFC927-3CF2-4714-9EB3-871F5CDC3D79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D5CF856-B8D8-4B7F-A110-380030DA8AA0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DDB70DA-31B6-4E04-AE1D-44091E0CAAD9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A86904-08C9-4D9B-AE96-C363F77A7567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2690971-5282-4863-B396-27AEB229077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8522C8-FF57-4A5D-84C9-91FEEC14DC0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EEBDC7-820F-494C-99C4-2BCC89C0BA7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D65F29-36F1-44D5-96E9-65F67D7E481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A2FE52-910A-4DAA-8EB2-693440398CE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3671A1B-141B-4FFE-B59E-B6E846082548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0674C4-83EB-49A7-A16A-0511D6B63885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EECF9C-4782-4385-8E09-0E687A12A2AC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C82B19-B755-4083-A83F-327B36DAF3E6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A27659F-DD3F-4809-A7A2-8CB32B4EDAC8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2E055AA-63DF-498F-BEBA-8453083D0715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5CAE51-C085-4AD4-9A2E-102AB363456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677C0D7-1C2F-48B7-921E-FA8BA2A3DB9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3915D-79FA-458D-BF9F-B8F52F95B678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5A559EE-5BFF-4DE0-AD6D-B6EEB14CCDFB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133201-CC67-40CE-B92A-DC1471D067C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92D1B-16B9-4EA5-8916-ED3C462827F2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093A2C6-4966-4E91-9964-67941AE7363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1541E98-D952-4A11-B71A-A9109933DF3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267E4B-0B00-4F13-8E40-4D6F0B9AFC43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4CD4ED-15C5-48DF-BCFB-F1E3D306FE2F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F26D21A-CEFB-445F-B1E4-ED1202CBA3BF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4188675-5BA5-43EF-B4FD-F3965AFC7201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198281-96DF-4E13-A764-4E45D08BC0F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037D20E-601C-448E-9EA2-E891BFB57C4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BA8F7CA-4EA1-4A33-B1DC-5071A4F3EBC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868C3D5-8D34-4BB0-A00A-32566DF80C3B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AFD229-54DB-410E-9061-0DB28E2DF89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93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C23CFC0-D8CD-42A3-A325-E4550F4F4C18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A94FE0-50CC-49F1-8F57-13C81CDE7B46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8B11BF4-0507-4534-B117-EC7BB43CBF7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653E9D8-06FD-466D-A039-AB719275549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E68048-02D9-4394-8CBB-064FE1D8467C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075D36-7432-43D0-9AEA-257FD4186899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E8A77E-4E1A-4825-88E2-32213094859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FA1122-F924-41CC-8659-B3F2A6D9EC46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31F361-2DB2-4A61-87CE-CEE2AC5E85D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4A6FB1-1944-4A70-8D7B-BC36770605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11CD02-50DC-4585-8307-C7E34D7666F9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796E6D-EFC2-44E2-91D4-FE9C238405C2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1897C8-1008-4FB8-B0B7-AB3498F331C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B69B2A-2516-4111-B99C-34DC104AFF64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2343D-9846-4D7F-99E6-8DE014625B3B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7A60B-531B-4993-A9C8-A90834E61F91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DD0A52B-132D-4A78-8199-C3C0E6B3411D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7E2956-CF23-4477-B996-7403221AA32C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903F9C-7DB4-466C-A72C-F034E0B4A5DC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05C8FB-75AC-46C4-9E11-88B5671FA79A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61B8A5-0BCA-4F31-B18E-92829B350B88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ED9DAC-C784-46AB-BA64-15B7F8707EC2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92AA26-E390-44C7-9F1F-8B00F62F056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1AAC1C-01C1-466D-B913-0314F75F17B4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FFB748-A7D3-4F90-A2A3-E90948FF9CDE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1B2776-BDEF-4CC9-A40C-B2FFD8237924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3C6849-4820-4CF2-911D-70461E9D6BEF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BF5E38-BC42-4B0E-9CD3-06599115C4DF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BAA38E-63AB-4D46-AB72-CFC923A1C42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02271B-CAB6-45E7-8645-EE08D477AB21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003421-F3CD-42D5-B4AF-017FF2903945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78F4A4-D00D-49CF-8597-4E74EB19A06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26C428-6ED8-4D65-9F52-7C1B2BBDBED9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CCDEF4-E12D-4FFB-A39B-F020C76840B3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CF57E8E-5D4F-4CCA-A2F4-DC62FE540834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EADA88-8190-4680-9991-61F492B25FE0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4CAD2D-4A31-49C8-9B4C-9D7EC95603B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302159-FEC7-40D7-86F6-D6F414755512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48FC272-3961-4FB9-A333-8E1CF01E08D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EB7146-C7D5-4CB1-80C0-40733A248F15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8C71A2-3DAA-4A52-8346-FFEAC0EB39FA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28AF58-9D3A-41AB-AC67-947585B9E96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F495C06-878F-434C-90CC-9E09A418ED1D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08B4948-BE74-4B58-93E5-80DFF4E6F12D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86B0CF-0032-43ED-9538-6AA1870BA507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4BBADC6-53E1-4888-8E2B-2426EAF1160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90F263-5014-4802-BF90-122BFD1DF2C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FC790C1-269D-4DC1-93C1-9FAD4948BB0D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1C74B5-EB2F-4AF7-85A7-1E54225DCBFF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6E1F5AC-1FD4-405F-ACAF-CA36FAEC718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CCAB038-F50C-4840-BE04-2BB5716C4C2C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50661D-D295-421F-B83B-20FF2F540D7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36A9DE9-FCE3-4136-983A-6709CD01A940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C24E34-4BE4-4A7C-98F8-A5404C458290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DB44F3-12F5-411D-90E5-698BB5B6B23D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3BD00B-AFA3-4635-AC28-15B08072A6EB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70FC247-E2E8-46F5-BBDD-457D81730C4C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31AC213-935A-4697-BA6E-EFBF3FD5B08D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0A6D634-AB09-406B-82FD-1E44DD0740FF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1B061EA-4AA8-4FBB-9FE5-A8999423071B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65F170-A420-47F8-861E-700CF22A380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7DBD12-5845-4F8C-9AF3-4BAEF9588F4E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D84B29F-914C-4272-BB2C-DDD6BC268229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D31E15D-B5B9-4F4D-849D-67FA9A8E77F0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4439299C-BA6E-4A8F-98B0-C1D7C81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651" y="2236906"/>
            <a:ext cx="4128741" cy="325463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AC1CE79-3339-423C-9346-C8CCA415D968}"/>
              </a:ext>
            </a:extLst>
          </p:cNvPr>
          <p:cNvSpPr txBox="1"/>
          <p:nvPr/>
        </p:nvSpPr>
        <p:spPr>
          <a:xfrm>
            <a:off x="3434693" y="336275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4BA594-2CA2-438D-8F0D-64690453A63C}"/>
              </a:ext>
            </a:extLst>
          </p:cNvPr>
          <p:cNvSpPr txBox="1"/>
          <p:nvPr/>
        </p:nvSpPr>
        <p:spPr>
          <a:xfrm>
            <a:off x="6427266" y="2413337"/>
            <a:ext cx="50620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Quisque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finibus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tellus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ac gravida cursus,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ipsum lacinia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congue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lobortis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arcu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justo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urna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Aliquam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elementum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bibendum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sagittis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Integer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nibh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metus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molestie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vitae auctor non,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nisi.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1CC4CDA-68B0-42D6-94B6-04BC87DF42A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60C322F-9389-411C-A476-5024A572682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101263A-8E05-46E6-9397-1AF27D16C40E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FEE3077-62B2-42FA-90C0-94AE2F605891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C2B9A5-5B2C-4A06-B371-4B0BDE7123A1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83A96C-29D5-4F75-9497-E85667DAFF8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7508AE6-EE62-4075-9F1A-A4B9099B2E2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D20276F-552D-42B8-80CD-5EA2F01F6AB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4849A4D-895D-4AB6-8C96-14E297DA1776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A4B75CB-3A9E-42DD-92AF-88635A328AFC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18B516-E02F-48ED-BEE4-E2AF03AE1FB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99C44E6-EE47-4A88-AF46-40A163B7C054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B017E96-927C-4ACE-BE96-4240ED79046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D80040D-25C1-438C-B41B-701B563D14D1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49AC85-BE50-44A7-91F2-082DD889F4AC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CA1ABA4-37BD-454E-A8AC-5B207124135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804038A-EB4C-495D-BBA9-D3682509015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53B89A2-44F3-4919-8B3D-F91F70AAD54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B20039F-0C82-49B3-BD1D-75340D1400F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4F491FF-018E-466D-B5C3-37AA8ADC036C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7629C59-D6AE-4D8D-B068-BA3ABE7CEAAA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34E747-5436-4D15-A6A8-4D378B535EA7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5F28EE1-5550-4C4C-B4F9-BB5B3D2E919B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48095-7222-435F-8BD3-8367ADBDAF8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6DF08E1-1A34-4C5E-93A3-133F28B52F4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6856E73-F801-4E7B-9DD0-CC8568A79A0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CC08EB7-6BE6-4C62-9ADB-13E15E2AC085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3B48D42-7D29-4528-916C-7AFE6F413FB3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12525C1-879E-4424-8C66-28C9DE0DB704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298DE08-6688-47C6-834B-9ED87A7F51B7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AD204FD-883D-4A39-BAE0-97B9CB06FDF3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D6A1F7D-9DA5-4016-93A1-9A118B328FB3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11044A5-5865-465D-9532-44340F3881A9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5396D76-E1E6-4A11-BAA2-F3249103740D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7C4B73B-8BE2-4B05-B02D-8CEC0A5C3E9E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02AD567-2775-4FF5-9D66-F1E3132D7C76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31AB96-1F88-4290-ADF4-EF6BC77ECEA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7B1415-E792-4E71-B602-DF1B3151EF1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D570068-6596-4EB8-8B90-9962FB351DB5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984E339-8AFF-4291-9C63-77CDB49FCF8F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486446B-A9CD-4838-A13E-8F432ABEE0B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96D5FC8-A9D5-4E5A-AF7D-E24358EC6D0E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2EFFCF4-A181-42BE-8880-9B82E24369E3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30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9E5678E-7B3A-4E4D-8598-19FD5A7E87A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D4CBEA-3B6E-4990-9FF6-C677C0494900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778C52-0678-47AA-8D5B-4D6E1FF27F54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852794F-A991-43C7-A316-A84B1D72CBBE}"/>
              </a:ext>
            </a:extLst>
          </p:cNvPr>
          <p:cNvSpPr/>
          <p:nvPr/>
        </p:nvSpPr>
        <p:spPr>
          <a:xfrm>
            <a:off x="6754167" y="3741445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FCFC66EF-4EF5-4E2D-8177-A342601B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664" y="3464730"/>
            <a:ext cx="2115305" cy="269979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D70D8ED6-80DD-4D3C-BCBB-9FB7E89B3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591109" y="4033299"/>
            <a:ext cx="1648586" cy="2227344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009747E1-F390-428F-B05F-8649DD8A7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3535" y="556744"/>
            <a:ext cx="3342276" cy="695954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8BB6F2E-5FAF-4DA7-B82F-3B361BD3EDBC}"/>
              </a:ext>
            </a:extLst>
          </p:cNvPr>
          <p:cNvGrpSpPr/>
          <p:nvPr/>
        </p:nvGrpSpPr>
        <p:grpSpPr>
          <a:xfrm>
            <a:off x="8937256" y="3111932"/>
            <a:ext cx="2688156" cy="1437720"/>
            <a:chOff x="2921495" y="4445840"/>
            <a:chExt cx="2688156" cy="143772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E5AD6FE-6AFF-41F4-9177-8F431D5606CD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9A81360-1DB7-45AA-B6DA-567628811AE2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6EB6AB4-E061-4C0C-9A11-06B9C36A9DCC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C1C9B1-4AA5-4DD6-B90F-3D10D1A4941A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4CC4F9F-E876-4279-B32C-27A8C5B33FB6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DCC274A-3DEF-4A6D-AC97-CE7377BFA510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2597339-212C-472A-8039-7C0B98E97D5C}"/>
              </a:ext>
            </a:extLst>
          </p:cNvPr>
          <p:cNvGrpSpPr/>
          <p:nvPr/>
        </p:nvGrpSpPr>
        <p:grpSpPr>
          <a:xfrm>
            <a:off x="5982409" y="2815409"/>
            <a:ext cx="247023" cy="301737"/>
            <a:chOff x="1615899" y="5380084"/>
            <a:chExt cx="247023" cy="30173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18E013E-AB6F-417D-B2B3-232302218B67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D672AA-1E25-47EA-91E5-93126CFBAF91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20E3A4D-C38A-4848-9A5A-BA5727CF7E61}"/>
              </a:ext>
            </a:extLst>
          </p:cNvPr>
          <p:cNvSpPr/>
          <p:nvPr/>
        </p:nvSpPr>
        <p:spPr>
          <a:xfrm>
            <a:off x="6389029" y="1878949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9121A97-B740-4A44-A4CE-F5CAF09183B8}"/>
              </a:ext>
            </a:extLst>
          </p:cNvPr>
          <p:cNvSpPr/>
          <p:nvPr/>
        </p:nvSpPr>
        <p:spPr>
          <a:xfrm>
            <a:off x="3676976" y="48338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E02B26E-5D8C-4390-9CE7-5140A0F251F7}"/>
              </a:ext>
            </a:extLst>
          </p:cNvPr>
          <p:cNvGrpSpPr/>
          <p:nvPr/>
        </p:nvGrpSpPr>
        <p:grpSpPr>
          <a:xfrm>
            <a:off x="3579082" y="3662211"/>
            <a:ext cx="651272" cy="648341"/>
            <a:chOff x="10703" y="3141234"/>
            <a:chExt cx="651272" cy="64834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0BCB705-0972-4E37-9C90-8ACF40BEDB1F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031A1AC-3575-4D4A-BC97-2BF48286BED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068D11E-6194-4FE0-ABD6-336AD5CE10F5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613E9AA-ED30-41E5-8DBE-B6E6DDDE4F1E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E32CD00-5165-4369-9ECE-33F0BCFAD595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FCB6C31-2523-4B35-B37E-F72BA12B4593}"/>
              </a:ext>
            </a:extLst>
          </p:cNvPr>
          <p:cNvGrpSpPr/>
          <p:nvPr/>
        </p:nvGrpSpPr>
        <p:grpSpPr>
          <a:xfrm>
            <a:off x="9064370" y="1657182"/>
            <a:ext cx="678158" cy="1196950"/>
            <a:chOff x="1951270" y="5756012"/>
            <a:chExt cx="678158" cy="119695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578C16-A9E6-4558-B64B-D9548A3A40D2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5BA874-FDB3-4BD8-9519-8463D8398450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D98FB1-B1D7-4F3F-A2D0-E922CE46C10B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B7B85EA-7F21-48BD-8AFC-C7EAF744E432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50BE18C-3CF1-471B-A7FB-8D6A3F045163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5B1427D-6745-4615-ADD5-4111C98C137B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4EC6D81-E660-4876-9790-DDF530A16F40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B522335-5BAB-43FC-BCAE-384BB01D87A8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C383189-2E94-4F3E-91B7-1E4771CFF32D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E57DC82-3520-429E-8950-E336ED14F79B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1D0A9BF-C1B7-4339-9E92-31C4C60707F7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1E097B6-2547-414F-B549-04A14271C14A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23D410D-5C40-4AD7-8FB6-D64681C6DE0A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2B3DDDD-987E-45C6-B923-0F3589B291B1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CCAAAC5-EB31-4327-A68B-0327CA7F176A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6876A2C-0932-4242-B1A4-5D937F5041B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41E4763-D4A2-4C51-8772-C10891467963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D202BF7-B098-4D57-91DE-041E13AF351B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2E99DE-9420-434F-BBB4-3F403D4DAFE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A55E483-7DD7-47F6-8237-50F2B87885DA}"/>
              </a:ext>
            </a:extLst>
          </p:cNvPr>
          <p:cNvGrpSpPr/>
          <p:nvPr/>
        </p:nvGrpSpPr>
        <p:grpSpPr>
          <a:xfrm>
            <a:off x="4505884" y="644221"/>
            <a:ext cx="1127415" cy="880576"/>
            <a:chOff x="937505" y="123244"/>
            <a:chExt cx="1127415" cy="880576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C89492A-307F-48ED-B6E7-B90D7E18694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2CA9A08-4AE7-45E1-A24A-BC50EFA70867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956728B-B051-4816-9A11-5D3EAE294C69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0A3FFA1-F5CD-41A6-B461-C5706B955E3E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08705E7-86BC-400F-BDEF-F9F8B7807817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68BDF62-05E3-4A08-8FAC-B4FC9F5AF1EC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B8BA19B-7211-420B-ADC5-32548A781C87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2E89B0F-167F-42D3-BACA-073300B56377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80B541-AAF7-4BEE-8676-AF957347B495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003351B-3E97-4A0F-AB5C-E9807A0A1198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181590-47B1-4977-9299-056407FB6522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003C7FA-7E4E-434F-815E-DD8E4D1E4838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9E5E1B7-4ADB-4B2A-8145-74591D774705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C12E7-39AF-49EB-BE34-49B047863B18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74B02F7-1EB8-42CA-85E7-F75B53DB44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6937BBB-0D01-45E4-AA58-66CA7AB8B2CC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AD575B-D9F6-48A4-87CA-5C5F20B854D2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BD49163-439B-4C0E-BB72-10B100F2BF5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011793B-F2DF-44AE-A479-D62A1BA68E71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0406E4-B936-49B1-AAE8-703A2B383AD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06843A5-19B0-457A-A6C4-38A451EC15F5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659AC85-AE5D-4549-B3CB-5221B7C405B2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384C00B-03F6-43D7-AEE4-F0576B68A045}"/>
              </a:ext>
            </a:extLst>
          </p:cNvPr>
          <p:cNvGrpSpPr/>
          <p:nvPr/>
        </p:nvGrpSpPr>
        <p:grpSpPr>
          <a:xfrm>
            <a:off x="7177940" y="2394678"/>
            <a:ext cx="1223056" cy="1897728"/>
            <a:chOff x="88994" y="4835942"/>
            <a:chExt cx="1223056" cy="1897728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462E8AA-A066-41A1-9BE8-3DC42CFA0A9C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4D0075-210C-47F0-9538-25A038164CA1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58FD9F-D56A-4187-B002-7A6781B907AE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F803A14-DDEB-4D4D-B789-5EC8CEEB5B8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F0FF054-353A-48C4-B046-42235DEDA829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AD0679E-1A27-411A-AF65-8432A2FAA448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D4F6462-8586-49BF-BBFD-533CD8FA8E56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47B0526-DF0D-40EC-9268-848EB099A0DD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45DE885-951A-416B-9A9A-AAD58CD0374E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BAE456E-26D8-459C-AF85-DE588C745D64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86413B8-1974-4B75-8F84-57B070E962E2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AEE15BB-EDF5-40F7-B6E0-D3811F32924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C76E2F4-50AC-4480-83CF-2171FA0D1902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0E8A625-5DEE-4BDC-8E2A-009D7DDCB79C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2E5A78E-C4EE-477D-942A-6392494B0E8D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AF41351-EB25-4F46-8AE1-06DAC9F37E50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A8E421-7CA2-4026-A48F-FD900972685A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84A6261-A806-4487-B5EB-37259AF7725C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70CB816-70BF-449E-B26C-F4C859C526A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FCFF8EF-0F1E-4D30-B8D5-95B0A5D33447}"/>
              </a:ext>
            </a:extLst>
          </p:cNvPr>
          <p:cNvSpPr/>
          <p:nvPr/>
        </p:nvSpPr>
        <p:spPr>
          <a:xfrm>
            <a:off x="8263989" y="1493729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014D973-95DF-40F7-AB79-F98C1281CC96}"/>
              </a:ext>
            </a:extLst>
          </p:cNvPr>
          <p:cNvGrpSpPr/>
          <p:nvPr/>
        </p:nvGrpSpPr>
        <p:grpSpPr>
          <a:xfrm>
            <a:off x="3344483" y="1711366"/>
            <a:ext cx="1277548" cy="1438063"/>
            <a:chOff x="-223896" y="1190389"/>
            <a:chExt cx="1277548" cy="1438063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4E29DCC-11B7-49BC-8E92-B379B23FB0D8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B7B15D4-A1BE-48DA-AE70-8D18F108ED0A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5034C89-0D36-4087-983F-520986966B44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A8B4CB-CBC9-4E8A-B98C-73AC99AD536E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BCD9BE5-02A3-410B-ACEA-4BAAF0B60E9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391E5F9-4D98-4A5A-9736-75B867BB539E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196A51D-084C-4392-8B9E-5416AE93109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EC81792-EEEF-403F-9565-85EA3AADEB9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613729C-973C-4D68-8CC2-81D83CFB08EA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D0F9159-5402-4232-BB06-722DD48C74C2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7263974-D9F9-47A3-AD18-AC94DA34813C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ED1D135-44B7-467A-82A4-E66392D77495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097C99B-5976-48B0-8925-96DDDE05C440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DCA9F1D-C1BB-4FF1-AB36-87749F599A1E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FED892B-F16A-440F-AAA5-23A2855D96C0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71DB8D4-00A9-496E-B1E5-F2989922B333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213B535-7F3C-445B-8B42-2AD4C3DA340E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0386A64-24BD-4A21-8BCA-138BAC2D15B4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8E3C8E4-9201-449F-9BF3-C5F812BD29EB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06A8424-386A-415F-8086-AF8627EB387C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B0E4E2F-CE46-4604-8161-724DEA6FEF80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FFBE57E-4CB2-419F-88E2-5837467CE755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1931F68-DB56-4E9C-8327-036405026A0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B3FDF95-D502-45A7-8E8F-C26041FFEB19}"/>
              </a:ext>
            </a:extLst>
          </p:cNvPr>
          <p:cNvGrpSpPr/>
          <p:nvPr/>
        </p:nvGrpSpPr>
        <p:grpSpPr>
          <a:xfrm>
            <a:off x="6596932" y="294928"/>
            <a:ext cx="1423136" cy="1356162"/>
            <a:chOff x="3028553" y="-226049"/>
            <a:chExt cx="1423136" cy="1356162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9AC748D-C66C-47AB-A835-A77E6D8E17B7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1093526-3356-4F50-B63A-8D63886C3196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ECAF635-1724-4596-B4AD-6213F1DE7AB6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871480B-5135-4CAA-B343-1B47F6B02B82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9D3160E-C287-45A8-A0C1-9F214A260FE2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2F05A04-0345-4AC1-B802-108A9B4001F1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3633C3F-4A8E-45A0-80F2-DD7EE3655A0F}"/>
              </a:ext>
            </a:extLst>
          </p:cNvPr>
          <p:cNvGrpSpPr/>
          <p:nvPr/>
        </p:nvGrpSpPr>
        <p:grpSpPr>
          <a:xfrm>
            <a:off x="9131207" y="3117146"/>
            <a:ext cx="1222642" cy="676808"/>
            <a:chOff x="3736781" y="5995118"/>
            <a:chExt cx="1222642" cy="676808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21D78AF-A761-4D2C-AF6D-D1FF13211354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5F6B2BD-CA86-41FC-AC4F-B881E91E8C86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B14E6A8-1338-4CA1-8F45-5FBBBAC95562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2E808DE-D169-409E-AF44-4D23D8E8C6BD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8371909-9758-44D0-B10B-0FFB550D3709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43CD88A-4623-4E7E-8919-ECE2A20720DE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B03EF0B-2D7A-4722-A529-7BBF4D4F948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EBF0588-60EF-4097-9D77-56675C3E9D06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3AD8B03-804A-44B3-958B-FC19DCE9EE8D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6752B53-A793-43E5-B89A-2406AE540AC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2B5612E-06B1-4584-86F1-3457031E319E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2F2BB82-5F5F-4DDA-A758-A395992D054E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1A9E035-B74F-4A1B-B23C-3648DB7E2D7A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4454D1F-BA64-4C4A-8DCB-30767035BF1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9586DD4-CA9D-4552-82F7-4B34F5722C5A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631C5E09-7E9F-47A1-8ACB-6DBF0F04873E}"/>
              </a:ext>
            </a:extLst>
          </p:cNvPr>
          <p:cNvSpPr/>
          <p:nvPr/>
        </p:nvSpPr>
        <p:spPr>
          <a:xfrm>
            <a:off x="5099509" y="2176998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17B10A0-8895-45EA-899C-8FE29F700C05}"/>
              </a:ext>
            </a:extLst>
          </p:cNvPr>
          <p:cNvSpPr txBox="1"/>
          <p:nvPr/>
        </p:nvSpPr>
        <p:spPr>
          <a:xfrm>
            <a:off x="4780081" y="-86127"/>
            <a:ext cx="710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Resource</a:t>
            </a:r>
          </a:p>
        </p:txBody>
      </p:sp>
      <p:sp>
        <p:nvSpPr>
          <p:cNvPr id="211" name="Graphic 3">
            <a:extLst>
              <a:ext uri="{FF2B5EF4-FFF2-40B4-BE49-F238E27FC236}">
                <a16:creationId xmlns:a16="http://schemas.microsoft.com/office/drawing/2014/main" id="{C7F5152B-C281-4C36-90C9-484048B31829}"/>
              </a:ext>
            </a:extLst>
          </p:cNvPr>
          <p:cNvSpPr/>
          <p:nvPr/>
        </p:nvSpPr>
        <p:spPr>
          <a:xfrm>
            <a:off x="1401653" y="723549"/>
            <a:ext cx="1282142" cy="964819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2" name="Graphic 211">
            <a:extLst>
              <a:ext uri="{FF2B5EF4-FFF2-40B4-BE49-F238E27FC236}">
                <a16:creationId xmlns:a16="http://schemas.microsoft.com/office/drawing/2014/main" id="{F630787A-7EA0-4917-8289-29838D9E4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5936" y="2097598"/>
            <a:ext cx="1436881" cy="1108451"/>
          </a:xfrm>
          <a:prstGeom prst="rect">
            <a:avLst/>
          </a:prstGeom>
        </p:spPr>
      </p:pic>
      <p:sp>
        <p:nvSpPr>
          <p:cNvPr id="213" name="Graphic 113">
            <a:extLst>
              <a:ext uri="{FF2B5EF4-FFF2-40B4-BE49-F238E27FC236}">
                <a16:creationId xmlns:a16="http://schemas.microsoft.com/office/drawing/2014/main" id="{68FD14DF-6714-4D87-8378-F006F10A52E9}"/>
              </a:ext>
            </a:extLst>
          </p:cNvPr>
          <p:cNvSpPr/>
          <p:nvPr/>
        </p:nvSpPr>
        <p:spPr>
          <a:xfrm>
            <a:off x="6564892" y="4799537"/>
            <a:ext cx="1400657" cy="1256355"/>
          </a:xfrm>
          <a:custGeom>
            <a:avLst/>
            <a:gdLst>
              <a:gd name="connsiteX0" fmla="*/ 1339895 w 1400657"/>
              <a:gd name="connsiteY0" fmla="*/ 312377 h 1256355"/>
              <a:gd name="connsiteX1" fmla="*/ 722604 w 1400657"/>
              <a:gd name="connsiteY1" fmla="*/ 3295 h 1256355"/>
              <a:gd name="connsiteX2" fmla="*/ 230652 w 1400657"/>
              <a:gd name="connsiteY2" fmla="*/ 184632 h 1256355"/>
              <a:gd name="connsiteX3" fmla="*/ 90438 w 1400657"/>
              <a:gd name="connsiteY3" fmla="*/ 1053914 h 1256355"/>
              <a:gd name="connsiteX4" fmla="*/ 506049 w 1400657"/>
              <a:gd name="connsiteY4" fmla="*/ 1223002 h 1256355"/>
              <a:gd name="connsiteX5" fmla="*/ 1284116 w 1400657"/>
              <a:gd name="connsiteY5" fmla="*/ 958105 h 1256355"/>
              <a:gd name="connsiteX6" fmla="*/ 1367238 w 1400657"/>
              <a:gd name="connsiteY6" fmla="*/ 738050 h 1256355"/>
              <a:gd name="connsiteX7" fmla="*/ 1339895 w 1400657"/>
              <a:gd name="connsiteY7" fmla="*/ 312377 h 12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657" h="1256355">
                <a:moveTo>
                  <a:pt x="1339895" y="312377"/>
                </a:moveTo>
                <a:cubicBezTo>
                  <a:pt x="1219806" y="88605"/>
                  <a:pt x="965627" y="-22298"/>
                  <a:pt x="722604" y="3295"/>
                </a:cubicBezTo>
                <a:cubicBezTo>
                  <a:pt x="539541" y="-14489"/>
                  <a:pt x="358372" y="52271"/>
                  <a:pt x="230652" y="184632"/>
                </a:cubicBezTo>
                <a:cubicBezTo>
                  <a:pt x="32472" y="385438"/>
                  <a:pt x="-95712" y="812860"/>
                  <a:pt x="90438" y="1053914"/>
                </a:cubicBezTo>
                <a:cubicBezTo>
                  <a:pt x="210747" y="1209440"/>
                  <a:pt x="355554" y="1242251"/>
                  <a:pt x="506049" y="1223002"/>
                </a:cubicBezTo>
                <a:cubicBezTo>
                  <a:pt x="790414" y="1313123"/>
                  <a:pt x="1122465" y="1216877"/>
                  <a:pt x="1284116" y="958105"/>
                </a:cubicBezTo>
                <a:cubicBezTo>
                  <a:pt x="1326066" y="890951"/>
                  <a:pt x="1354315" y="816163"/>
                  <a:pt x="1367238" y="738050"/>
                </a:cubicBezTo>
                <a:cubicBezTo>
                  <a:pt x="1419883" y="598842"/>
                  <a:pt x="1409917" y="443710"/>
                  <a:pt x="1339895" y="312377"/>
                </a:cubicBezTo>
                <a:close/>
              </a:path>
            </a:pathLst>
          </a:custGeom>
          <a:solidFill>
            <a:srgbClr val="009B93"/>
          </a:solidFill>
          <a:ln w="1921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4" name="Graphic 115">
            <a:extLst>
              <a:ext uri="{FF2B5EF4-FFF2-40B4-BE49-F238E27FC236}">
                <a16:creationId xmlns:a16="http://schemas.microsoft.com/office/drawing/2014/main" id="{D67568A5-8091-4CF8-9704-9AB327F2E123}"/>
              </a:ext>
            </a:extLst>
          </p:cNvPr>
          <p:cNvSpPr/>
          <p:nvPr/>
        </p:nvSpPr>
        <p:spPr>
          <a:xfrm>
            <a:off x="10378180" y="1140074"/>
            <a:ext cx="1400657" cy="1214230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5" name="Graphic 117">
            <a:extLst>
              <a:ext uri="{FF2B5EF4-FFF2-40B4-BE49-F238E27FC236}">
                <a16:creationId xmlns:a16="http://schemas.microsoft.com/office/drawing/2014/main" id="{1395D8A4-5609-4BDD-AA04-E3BFA1B527F3}"/>
              </a:ext>
            </a:extLst>
          </p:cNvPr>
          <p:cNvSpPr/>
          <p:nvPr/>
        </p:nvSpPr>
        <p:spPr>
          <a:xfrm>
            <a:off x="9245901" y="5039213"/>
            <a:ext cx="1408411" cy="1238967"/>
          </a:xfrm>
          <a:custGeom>
            <a:avLst/>
            <a:gdLst>
              <a:gd name="connsiteX0" fmla="*/ 1504800 w 1511520"/>
              <a:gd name="connsiteY0" fmla="*/ 609398 h 1329671"/>
              <a:gd name="connsiteX1" fmla="*/ 973971 w 1511520"/>
              <a:gd name="connsiteY1" fmla="*/ 16092 h 1329671"/>
              <a:gd name="connsiteX2" fmla="*/ 513314 w 1511520"/>
              <a:gd name="connsiteY2" fmla="*/ 86030 h 1329671"/>
              <a:gd name="connsiteX3" fmla="*/ 55920 w 1511520"/>
              <a:gd name="connsiteY3" fmla="*/ 461596 h 1329671"/>
              <a:gd name="connsiteX4" fmla="*/ 75269 w 1511520"/>
              <a:gd name="connsiteY4" fmla="*/ 969345 h 1329671"/>
              <a:gd name="connsiteX5" fmla="*/ 545485 w 1511520"/>
              <a:gd name="connsiteY5" fmla="*/ 1316470 h 1329671"/>
              <a:gd name="connsiteX6" fmla="*/ 845286 w 1511520"/>
              <a:gd name="connsiteY6" fmla="*/ 1287096 h 1329671"/>
              <a:gd name="connsiteX7" fmla="*/ 1504800 w 1511520"/>
              <a:gd name="connsiteY7" fmla="*/ 609398 h 132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520" h="1329671">
                <a:moveTo>
                  <a:pt x="1504800" y="609398"/>
                </a:moveTo>
                <a:cubicBezTo>
                  <a:pt x="1471929" y="374174"/>
                  <a:pt x="1215956" y="80435"/>
                  <a:pt x="973971" y="16092"/>
                </a:cubicBezTo>
                <a:cubicBezTo>
                  <a:pt x="825004" y="-23539"/>
                  <a:pt x="659950" y="13761"/>
                  <a:pt x="513314" y="86030"/>
                </a:cubicBezTo>
                <a:cubicBezTo>
                  <a:pt x="311193" y="128459"/>
                  <a:pt x="142876" y="279291"/>
                  <a:pt x="55920" y="461596"/>
                </a:cubicBezTo>
                <a:cubicBezTo>
                  <a:pt x="-25558" y="622873"/>
                  <a:pt x="-18237" y="814736"/>
                  <a:pt x="75269" y="969345"/>
                </a:cubicBezTo>
                <a:cubicBezTo>
                  <a:pt x="163158" y="1155846"/>
                  <a:pt x="339168" y="1265415"/>
                  <a:pt x="545485" y="1316470"/>
                </a:cubicBezTo>
                <a:cubicBezTo>
                  <a:pt x="645846" y="1341244"/>
                  <a:pt x="751639" y="1330877"/>
                  <a:pt x="845286" y="1287096"/>
                </a:cubicBezTo>
                <a:cubicBezTo>
                  <a:pt x="1216889" y="1252127"/>
                  <a:pt x="1562383" y="1023430"/>
                  <a:pt x="1504800" y="609398"/>
                </a:cubicBezTo>
                <a:close/>
              </a:path>
            </a:pathLst>
          </a:custGeom>
          <a:solidFill>
            <a:srgbClr val="009B93"/>
          </a:solidFill>
          <a:ln w="20447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4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F2E48F8B-5045-4A00-9D46-EE563148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809" y="3723829"/>
            <a:ext cx="1857375" cy="250943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518433" y="1643976"/>
            <a:ext cx="71013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BFBE685-E444-4152-B40A-6586C632FA88}"/>
              </a:ext>
            </a:extLst>
          </p:cNvPr>
          <p:cNvSpPr/>
          <p:nvPr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158E7B6-27A4-4078-915C-4CBD734D6FFA}"/>
              </a:ext>
            </a:extLst>
          </p:cNvPr>
          <p:cNvSpPr/>
          <p:nvPr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BE37FC3-4253-4308-8718-78F4DE5BF836}"/>
              </a:ext>
            </a:extLst>
          </p:cNvPr>
          <p:cNvGrpSpPr/>
          <p:nvPr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B5D598-6726-438A-B186-7EFF8227BCB5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DEAAF49-12C3-4865-9DD9-149861AFB995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48F8C71-DA0B-420A-91D9-2A2B8DAC9D5D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EC552-4893-438F-8085-5C37B5DC7D5C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1271008-2B3A-41E8-9BBC-EA37B6C94128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E9072F6-013A-4806-BB40-0212C88986E5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607F391-9F0E-4FCE-A9CE-56295D021489}"/>
              </a:ext>
            </a:extLst>
          </p:cNvPr>
          <p:cNvGrpSpPr/>
          <p:nvPr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9C7D267-5FDB-490A-B65C-A119F22F9B11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AF67FDA-8CAB-424D-9A49-5BAF92E5663F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3ED7F2B-1643-4539-B285-B40A4700A4C7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18784F0-2869-44A6-9021-A1D61BB1D21E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3D29591-AC76-46D3-B284-607759F4E3D7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E84191F-1142-46BB-B0CC-70D1972BA640}"/>
              </a:ext>
            </a:extLst>
          </p:cNvPr>
          <p:cNvGrpSpPr/>
          <p:nvPr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A20D23-A9B2-49D9-8845-6564BF84E16E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2297273-B545-451F-8606-94C0D68BF46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34095B8-D72C-402E-8F16-8FE8C050937C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C9825A-E48A-477F-979E-1B25D807D61F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BBCB0AF-A93E-4DAE-91B2-E608F37E254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283C38F-EBF5-4D1E-B485-7B0638A5427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FF6E8E-96F7-4D25-BD78-E05BEAF1A13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8CCA2E5-7ADF-4A42-A1A5-80A954DF72C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308F3F4-CB49-4A7E-A317-8EE65521FDA0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8E8AA8-D950-4758-B01C-3CCA5C7D7DD7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451FAE4-B26E-4E2F-A9F2-CFDCCB31059B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CA64D71-27CE-4BD9-A2A5-32227DAFE2C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C4D8DE8-CD92-4117-9E12-09CD5D29AD60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9D1A42-72EF-4167-A0D6-C628BC8F2496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0A12D01-E105-48C1-AFB3-17E9F31D85A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904A37A-5FB6-40D1-B6E5-ECAF091E2EF8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6C67340-0D34-40C0-A6CD-61AD7C0A31D2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C5948AC-AFED-4C62-A3AC-B34AB6A817F8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AC12CCA-5DF6-435B-841A-E615EAE8184A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69DBBAF-B487-4F2D-B016-EF381FAA759D}"/>
              </a:ext>
            </a:extLst>
          </p:cNvPr>
          <p:cNvGrpSpPr/>
          <p:nvPr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6151180-3545-4B8A-A920-A253A928F01C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5E29ED4-7A12-4768-AB26-53106E65C141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53CEBB4-C374-4240-ABDE-E5928C963949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143728A-21FD-464F-9224-01A9C36DF927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D6F35C6-1690-4935-927A-90928B8ADD7F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C2082BA-1CAB-483A-B648-D203BD51F053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9019491-AB71-48AB-970E-DA0BF37749C8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5A29A64-6556-4241-8310-DD7F8E52F602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9EEB7E3-017A-483A-A5BD-8FDD6D2D526B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EF143B5-783B-4B21-B1F9-D6DEF7A34B60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B75C830-386A-4192-B8A4-53F566A033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00AD494-2732-41B1-A202-48BF7466764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E8B1F1-AE80-4A58-AC41-2A0ED187FEA1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BA787FA-D419-4602-9FA1-D28A8ED51EA3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0E6A200-99B4-41F4-B461-7FD35E54E152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011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15">
            <a:extLst>
              <a:ext uri="{FF2B5EF4-FFF2-40B4-BE49-F238E27FC236}">
                <a16:creationId xmlns:a16="http://schemas.microsoft.com/office/drawing/2014/main" id="{D2D02BCD-0A89-4C9E-AFB5-DE44003F43B6}"/>
              </a:ext>
            </a:extLst>
          </p:cNvPr>
          <p:cNvSpPr/>
          <p:nvPr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15">
            <a:extLst>
              <a:ext uri="{FF2B5EF4-FFF2-40B4-BE49-F238E27FC236}">
                <a16:creationId xmlns:a16="http://schemas.microsoft.com/office/drawing/2014/main" id="{751FDB84-B740-48DC-BD9A-2E8E241D3E4B}"/>
              </a:ext>
            </a:extLst>
          </p:cNvPr>
          <p:cNvSpPr/>
          <p:nvPr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48168-485E-482F-A7DD-8EC904992194}"/>
              </a:ext>
            </a:extLst>
          </p:cNvPr>
          <p:cNvGrpSpPr/>
          <p:nvPr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EE4AF40-0351-47E9-919E-76A01340D8C5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B0C299-C6EA-4D5A-8FAB-6023F1C2865B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604304-1F65-4B63-83F5-C308E6EC182B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10BAF0-94E7-4316-A1AA-2AD156E120CD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D320F4-2785-403B-96D3-9E60D77D6911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DC8B33-E6C5-4DD7-89C5-FBD25410FC1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D983F-F654-49BE-AF69-149F2D650A4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2606D38-F7AD-4B4B-9C89-23AD4E3628B7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D0296A7-AA56-47A4-909A-C1066E25DC58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4B0956-E355-4A51-9D34-DBBD933E4174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A6A8A-4F2E-424B-B601-C93290059F20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D96F0F-732D-417E-8B7D-82D5600B7DF0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CAE942B-64B9-4749-B613-177FB6FB8A6C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0C1F48-3BD1-44EB-B63E-7992120183D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70B6F9-73C7-48E7-9428-3D30D8A1848C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EFF548-4626-40EA-9BB1-C20C2A76464E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5AA461-CEB9-4142-9881-ADF187AD1B44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FAFE9A-B8BF-4814-9C8B-18C07A7F6D8E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43BBE5-9538-4107-9037-24238CC30425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947A3F1-82B1-4802-95D9-33EC0D0F2E4D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783570-1826-42F6-A710-9D96A0BC8E0C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5648C2-123F-449A-B58A-646D63185CAC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1F72D2-782F-49FA-B31B-DE07D03F78D5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476FD4-4C3B-45CA-BABC-0B5CE6828520}"/>
              </a:ext>
            </a:extLst>
          </p:cNvPr>
          <p:cNvSpPr/>
          <p:nvPr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5BE660-B05A-4187-A4FE-0650C2E641F3}"/>
              </a:ext>
            </a:extLst>
          </p:cNvPr>
          <p:cNvGrpSpPr/>
          <p:nvPr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F6B154-5EFA-4C6B-9053-0731D5421711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3CC9D6-2423-494B-8D82-BDB933A97458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E4B851-DB15-48C8-9F1B-DB544C886792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08302BA-A845-4D71-B10C-2619241E8BBF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2DEE29-7D5B-41EB-A138-3A04B43A5228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837C473-6EC7-4D53-93A4-EF2952B62CF2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3FADEA9-5580-4885-A05B-B0EC74243677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A2EC3D-08F5-4766-94BE-F73E2AC71B99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2EAA17A-4BF8-40FB-B961-FEB4F70E3276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FA7C0E-2328-4849-829A-D783A4F161E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8DA488-8015-4661-AB15-8E557078AE4A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53E51DA-5F45-4848-B3A9-86FEC09818BC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F2D60E-29D8-4D18-8550-C5CD4CB40B52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BD8BB3-BBBD-46A3-B303-5A4AD26FF20C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5A6026-9EEB-41D8-A3EF-6B9CB62C1572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CF38E4D-3969-413F-9601-128609878C5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B17CA2-EA68-4195-B226-4C60EC9162CA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F89E93C-3880-4280-9F92-E05F07D577FD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3618A55-9061-44D8-9236-639F64599A2E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01A5C6-8E35-416A-B950-A5D0DC6A1F26}"/>
              </a:ext>
            </a:extLst>
          </p:cNvPr>
          <p:cNvGrpSpPr/>
          <p:nvPr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AA984C-7D56-4868-9731-79D1D7DDFE60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BBA5E0-D7D6-4CCB-A92C-C16A8B24F462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6261FCE-EEAD-4CDD-8CC9-ABF3AA48E3D5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2527502-FB37-429A-9384-FD8F542DA469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9B9E0E1-D46A-4616-B16C-1FE36DD47C9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BC302359-2E7A-4C41-AC46-AB1E1DF28167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4F1B8AE-4E04-47BC-916C-CF02CC4E420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4879F86-B1AA-4C7C-A7C3-7E0291BD33BF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21F3C31-B845-4A7E-8AF0-7367C53E8D2A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FFA6201-138C-48B5-9599-243F951E3CBA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61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C9448CA-A9F1-40B0-92DA-FF81A452EE5C}"/>
              </a:ext>
            </a:extLst>
          </p:cNvPr>
          <p:cNvSpPr txBox="1"/>
          <p:nvPr/>
        </p:nvSpPr>
        <p:spPr>
          <a:xfrm>
            <a:off x="912529" y="430313"/>
            <a:ext cx="54168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2005_iannnnnMTV" panose="02000000000000000000" pitchFamily="2" charset="0"/>
                <a:cs typeface="2005_iannnnnMTV" panose="02000000000000000000" pitchFamily="2" charset="0"/>
              </a:rPr>
              <a:t>Welcome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22C3F01-F177-4238-B91D-072FE08911C1}"/>
              </a:ext>
            </a:extLst>
          </p:cNvPr>
          <p:cNvSpPr txBox="1"/>
          <p:nvPr/>
        </p:nvSpPr>
        <p:spPr>
          <a:xfrm>
            <a:off x="1765886" y="1776513"/>
            <a:ext cx="4330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2005_iannnnnMTV" panose="02000000000000000000" pitchFamily="2" charset="0"/>
                <a:cs typeface="2005_iannnnnMTV" panose="02000000000000000000" pitchFamily="2" charset="0"/>
              </a:rPr>
              <a:t>To Classroom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FFBC83-621C-4A0A-AF79-234F940368B8}"/>
              </a:ext>
            </a:extLst>
          </p:cNvPr>
          <p:cNvSpPr txBox="1"/>
          <p:nvPr/>
        </p:nvSpPr>
        <p:spPr>
          <a:xfrm>
            <a:off x="2955933" y="3413790"/>
            <a:ext cx="6456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Quisque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finibus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tellus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ac gravida cursus,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ipsum lacinia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congue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lobortis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arcu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justo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urna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Aliquam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elementum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bibendum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sagittis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Integer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nibh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metus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molestie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vitae auctor non,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nisi.</a:t>
            </a:r>
          </a:p>
        </p:txBody>
      </p:sp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1F7C284-FA0C-460E-AC75-AC3E85AB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158" y="1962559"/>
            <a:ext cx="2560841" cy="77577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F28CF99-FB85-41B2-8787-C491581A2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2698" y="1962559"/>
            <a:ext cx="2421492" cy="77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F3F219-8B67-4E61-9AD8-1020CA2F2443}"/>
              </a:ext>
            </a:extLst>
          </p:cNvPr>
          <p:cNvSpPr txBox="1"/>
          <p:nvPr/>
        </p:nvSpPr>
        <p:spPr>
          <a:xfrm>
            <a:off x="3387597" y="16429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CB381-A8EB-45FD-B5D6-0C1B081128BA}"/>
              </a:ext>
            </a:extLst>
          </p:cNvPr>
          <p:cNvSpPr txBox="1"/>
          <p:nvPr/>
        </p:nvSpPr>
        <p:spPr>
          <a:xfrm>
            <a:off x="8013704" y="1842616"/>
            <a:ext cx="2119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TITLE 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2B88B-1CBE-41F4-802D-06A2CC806EE5}"/>
              </a:ext>
            </a:extLst>
          </p:cNvPr>
          <p:cNvSpPr txBox="1"/>
          <p:nvPr/>
        </p:nvSpPr>
        <p:spPr>
          <a:xfrm>
            <a:off x="2178029" y="1842616"/>
            <a:ext cx="1852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387C7-16FB-4CF0-96F4-F3D65A820933}"/>
              </a:ext>
            </a:extLst>
          </p:cNvPr>
          <p:cNvSpPr txBox="1"/>
          <p:nvPr/>
        </p:nvSpPr>
        <p:spPr>
          <a:xfrm>
            <a:off x="2058817" y="3353391"/>
            <a:ext cx="33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7A0ACE-FAA8-46A3-BE97-3762EB800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137" y="3594535"/>
            <a:ext cx="164042" cy="164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558EA-F201-4AFE-AD2D-3C7250D5C880}"/>
              </a:ext>
            </a:extLst>
          </p:cNvPr>
          <p:cNvSpPr txBox="1"/>
          <p:nvPr/>
        </p:nvSpPr>
        <p:spPr>
          <a:xfrm>
            <a:off x="2058817" y="4154545"/>
            <a:ext cx="33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43DCF5-363D-4E9B-B6D5-601033BF5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137" y="4395689"/>
            <a:ext cx="164042" cy="1640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BDE5EC-1F9A-4EAF-BB71-3BDE06742190}"/>
              </a:ext>
            </a:extLst>
          </p:cNvPr>
          <p:cNvSpPr txBox="1"/>
          <p:nvPr/>
        </p:nvSpPr>
        <p:spPr>
          <a:xfrm>
            <a:off x="2058817" y="5044364"/>
            <a:ext cx="33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8B9FCE8-7976-4E2D-9EFD-254B76E44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137" y="5285508"/>
            <a:ext cx="164042" cy="1640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25583A-4849-479C-8C77-1C1AAAE9E0EB}"/>
              </a:ext>
            </a:extLst>
          </p:cNvPr>
          <p:cNvSpPr txBox="1"/>
          <p:nvPr/>
        </p:nvSpPr>
        <p:spPr>
          <a:xfrm>
            <a:off x="7534675" y="3353391"/>
            <a:ext cx="33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C457F3F-0B49-4281-82CB-9089E31D3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995" y="3594535"/>
            <a:ext cx="164042" cy="1640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CC53A3-CBF3-452D-988E-0EBFF742AFD0}"/>
              </a:ext>
            </a:extLst>
          </p:cNvPr>
          <p:cNvSpPr txBox="1"/>
          <p:nvPr/>
        </p:nvSpPr>
        <p:spPr>
          <a:xfrm>
            <a:off x="7534675" y="4154545"/>
            <a:ext cx="33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B8B1243-B21A-43C7-AD44-8FC58117F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995" y="4395689"/>
            <a:ext cx="164042" cy="1640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1832062-D793-42C3-A9C0-1E060C14C062}"/>
              </a:ext>
            </a:extLst>
          </p:cNvPr>
          <p:cNvSpPr txBox="1"/>
          <p:nvPr/>
        </p:nvSpPr>
        <p:spPr>
          <a:xfrm>
            <a:off x="7534675" y="5044364"/>
            <a:ext cx="33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EDB956E-5C1D-4A1B-ADC3-16EC2D944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995" y="5285508"/>
            <a:ext cx="164042" cy="16404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D6CA2C-5F1D-4A29-9168-F523A2375CB3}"/>
              </a:ext>
            </a:extLst>
          </p:cNvPr>
          <p:cNvCxnSpPr>
            <a:cxnSpLocks/>
          </p:cNvCxnSpPr>
          <p:nvPr/>
        </p:nvCxnSpPr>
        <p:spPr>
          <a:xfrm flipH="1">
            <a:off x="6096000" y="1772872"/>
            <a:ext cx="27456" cy="410678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3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7576" y="1100335"/>
            <a:ext cx="8883818" cy="538802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623573" y="-160001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EE4449-48E8-41A4-A9AF-4F7A808D85C7}"/>
              </a:ext>
            </a:extLst>
          </p:cNvPr>
          <p:cNvSpPr txBox="1"/>
          <p:nvPr/>
        </p:nvSpPr>
        <p:spPr>
          <a:xfrm>
            <a:off x="2332675" y="1359678"/>
            <a:ext cx="120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Monday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9C4793-5F83-4F6D-87A4-011133364D7E}"/>
              </a:ext>
            </a:extLst>
          </p:cNvPr>
          <p:cNvSpPr txBox="1"/>
          <p:nvPr/>
        </p:nvSpPr>
        <p:spPr>
          <a:xfrm>
            <a:off x="3879080" y="1382339"/>
            <a:ext cx="131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Tuesday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A37B8E-CAC6-420B-AFBB-DADE7952EA69}"/>
              </a:ext>
            </a:extLst>
          </p:cNvPr>
          <p:cNvSpPr txBox="1"/>
          <p:nvPr/>
        </p:nvSpPr>
        <p:spPr>
          <a:xfrm>
            <a:off x="4965452" y="1406540"/>
            <a:ext cx="231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Wednesday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80E5B3-E7F4-48B2-B6F8-A40A348F91B0}"/>
              </a:ext>
            </a:extLst>
          </p:cNvPr>
          <p:cNvSpPr txBox="1"/>
          <p:nvPr/>
        </p:nvSpPr>
        <p:spPr>
          <a:xfrm>
            <a:off x="7193397" y="1398911"/>
            <a:ext cx="149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Thursday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477140-252E-4C37-8117-758186EE08A4}"/>
              </a:ext>
            </a:extLst>
          </p:cNvPr>
          <p:cNvSpPr txBox="1"/>
          <p:nvPr/>
        </p:nvSpPr>
        <p:spPr>
          <a:xfrm>
            <a:off x="8911383" y="1449770"/>
            <a:ext cx="115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Friday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F7A116-7FEE-40F9-99BD-074F1EBA87D3}"/>
              </a:ext>
            </a:extLst>
          </p:cNvPr>
          <p:cNvCxnSpPr>
            <a:cxnSpLocks/>
          </p:cNvCxnSpPr>
          <p:nvPr/>
        </p:nvCxnSpPr>
        <p:spPr>
          <a:xfrm flipH="1">
            <a:off x="3697723" y="1563117"/>
            <a:ext cx="27456" cy="410678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068D27-3142-4D8F-A2E5-FDBF183D6FE3}"/>
              </a:ext>
            </a:extLst>
          </p:cNvPr>
          <p:cNvCxnSpPr>
            <a:cxnSpLocks/>
          </p:cNvCxnSpPr>
          <p:nvPr/>
        </p:nvCxnSpPr>
        <p:spPr>
          <a:xfrm flipH="1">
            <a:off x="5371912" y="1563117"/>
            <a:ext cx="27456" cy="410678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26C6A8F-E8DC-4AE7-A9E9-7F6A17AD784D}"/>
              </a:ext>
            </a:extLst>
          </p:cNvPr>
          <p:cNvCxnSpPr>
            <a:cxnSpLocks/>
          </p:cNvCxnSpPr>
          <p:nvPr/>
        </p:nvCxnSpPr>
        <p:spPr>
          <a:xfrm flipH="1">
            <a:off x="7046101" y="1563117"/>
            <a:ext cx="27456" cy="410678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C553690-0AE7-41F3-96EC-5A7649CAB2B0}"/>
              </a:ext>
            </a:extLst>
          </p:cNvPr>
          <p:cNvCxnSpPr>
            <a:cxnSpLocks/>
          </p:cNvCxnSpPr>
          <p:nvPr/>
        </p:nvCxnSpPr>
        <p:spPr>
          <a:xfrm flipH="1">
            <a:off x="8720290" y="1563117"/>
            <a:ext cx="27456" cy="410678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7C9D1E6-F5DF-4D1B-B81B-0742891577B5}"/>
              </a:ext>
            </a:extLst>
          </p:cNvPr>
          <p:cNvSpPr txBox="1"/>
          <p:nvPr/>
        </p:nvSpPr>
        <p:spPr>
          <a:xfrm>
            <a:off x="2104193" y="1944453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08:00-09:00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5731E3-D005-48B7-8A14-D4A324AE94C3}"/>
              </a:ext>
            </a:extLst>
          </p:cNvPr>
          <p:cNvSpPr txBox="1"/>
          <p:nvPr/>
        </p:nvSpPr>
        <p:spPr>
          <a:xfrm>
            <a:off x="2084930" y="2172061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Home Room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E5F8DA-A8EB-49A7-91F5-1C37704018C5}"/>
              </a:ext>
            </a:extLst>
          </p:cNvPr>
          <p:cNvSpPr txBox="1"/>
          <p:nvPr/>
        </p:nvSpPr>
        <p:spPr>
          <a:xfrm>
            <a:off x="2034370" y="2707254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09:00-10:00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FCBF19-E27E-482D-8602-87AA5F77C7B1}"/>
              </a:ext>
            </a:extLst>
          </p:cNvPr>
          <p:cNvSpPr txBox="1"/>
          <p:nvPr/>
        </p:nvSpPr>
        <p:spPr>
          <a:xfrm>
            <a:off x="2015107" y="2934862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THAI EDUCATION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0EA626-BA17-4096-A452-EAE512B9228D}"/>
              </a:ext>
            </a:extLst>
          </p:cNvPr>
          <p:cNvSpPr txBox="1"/>
          <p:nvPr/>
        </p:nvSpPr>
        <p:spPr>
          <a:xfrm>
            <a:off x="2060977" y="3510289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10:00-11:00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9541885-FB9C-454D-94E6-0174253D884E}"/>
              </a:ext>
            </a:extLst>
          </p:cNvPr>
          <p:cNvSpPr txBox="1"/>
          <p:nvPr/>
        </p:nvSpPr>
        <p:spPr>
          <a:xfrm>
            <a:off x="2041714" y="3737897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SCIENCE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10EBE6-9CCC-4178-B4A5-0B65638882D1}"/>
              </a:ext>
            </a:extLst>
          </p:cNvPr>
          <p:cNvSpPr txBox="1"/>
          <p:nvPr/>
        </p:nvSpPr>
        <p:spPr>
          <a:xfrm>
            <a:off x="3730809" y="1913940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08:00-09:00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27481E5-22AF-4353-82B6-54A6D752DC1A}"/>
              </a:ext>
            </a:extLst>
          </p:cNvPr>
          <p:cNvSpPr txBox="1"/>
          <p:nvPr/>
        </p:nvSpPr>
        <p:spPr>
          <a:xfrm>
            <a:off x="3711546" y="2141548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Home Room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F15FBE-8F20-4D06-B02B-D2C772FDBD55}"/>
              </a:ext>
            </a:extLst>
          </p:cNvPr>
          <p:cNvSpPr txBox="1"/>
          <p:nvPr/>
        </p:nvSpPr>
        <p:spPr>
          <a:xfrm>
            <a:off x="3660986" y="2676741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09:00-10:00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35621F-AA66-4D2C-BFA3-4DCBBECD3FAB}"/>
              </a:ext>
            </a:extLst>
          </p:cNvPr>
          <p:cNvSpPr txBox="1"/>
          <p:nvPr/>
        </p:nvSpPr>
        <p:spPr>
          <a:xfrm>
            <a:off x="3641723" y="2904349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THAI EDUCATION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FC5AA7-2213-4B2B-8EC3-5FC217D9C0C6}"/>
              </a:ext>
            </a:extLst>
          </p:cNvPr>
          <p:cNvSpPr txBox="1"/>
          <p:nvPr/>
        </p:nvSpPr>
        <p:spPr>
          <a:xfrm>
            <a:off x="3687593" y="3479776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10:00-11:00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789DF3-2E2B-4A88-BFE4-786DF5102B6B}"/>
              </a:ext>
            </a:extLst>
          </p:cNvPr>
          <p:cNvSpPr txBox="1"/>
          <p:nvPr/>
        </p:nvSpPr>
        <p:spPr>
          <a:xfrm>
            <a:off x="3668330" y="3707384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SCIENCE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FF1E57-6B93-4E31-9CD3-C624DBDA24E2}"/>
              </a:ext>
            </a:extLst>
          </p:cNvPr>
          <p:cNvSpPr txBox="1"/>
          <p:nvPr/>
        </p:nvSpPr>
        <p:spPr>
          <a:xfrm>
            <a:off x="5381769" y="1944453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08:00-09:00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6057AE-0652-4982-BF4A-AA0D954F7D9B}"/>
              </a:ext>
            </a:extLst>
          </p:cNvPr>
          <p:cNvSpPr txBox="1"/>
          <p:nvPr/>
        </p:nvSpPr>
        <p:spPr>
          <a:xfrm>
            <a:off x="5362506" y="2172061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Home Room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1738EB-F7A1-4C8C-BDBD-57626883C6BF}"/>
              </a:ext>
            </a:extLst>
          </p:cNvPr>
          <p:cNvSpPr txBox="1"/>
          <p:nvPr/>
        </p:nvSpPr>
        <p:spPr>
          <a:xfrm>
            <a:off x="5311946" y="2707254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09:00-10:00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00B3418-2C43-4C26-B634-E78776F247A8}"/>
              </a:ext>
            </a:extLst>
          </p:cNvPr>
          <p:cNvSpPr txBox="1"/>
          <p:nvPr/>
        </p:nvSpPr>
        <p:spPr>
          <a:xfrm>
            <a:off x="5292683" y="2934862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THAI EDUCATION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7C87EE-161C-4255-A77B-7D79BF0E02E2}"/>
              </a:ext>
            </a:extLst>
          </p:cNvPr>
          <p:cNvSpPr txBox="1"/>
          <p:nvPr/>
        </p:nvSpPr>
        <p:spPr>
          <a:xfrm>
            <a:off x="5338553" y="3510289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10:00-11:00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312842-19E2-4CAB-8986-7CFE4110B8AA}"/>
              </a:ext>
            </a:extLst>
          </p:cNvPr>
          <p:cNvSpPr txBox="1"/>
          <p:nvPr/>
        </p:nvSpPr>
        <p:spPr>
          <a:xfrm>
            <a:off x="5319290" y="3737897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SCIENCE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DD301DD-894D-4F34-8250-44065EF425C3}"/>
              </a:ext>
            </a:extLst>
          </p:cNvPr>
          <p:cNvSpPr txBox="1"/>
          <p:nvPr/>
        </p:nvSpPr>
        <p:spPr>
          <a:xfrm>
            <a:off x="7158286" y="1944453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08:00-09:00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793870E-7B15-4F48-9396-F9C58444A2D8}"/>
              </a:ext>
            </a:extLst>
          </p:cNvPr>
          <p:cNvSpPr txBox="1"/>
          <p:nvPr/>
        </p:nvSpPr>
        <p:spPr>
          <a:xfrm>
            <a:off x="7139023" y="2172061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Home Room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894BD4-39D3-4BBA-894E-D047162EE858}"/>
              </a:ext>
            </a:extLst>
          </p:cNvPr>
          <p:cNvSpPr txBox="1"/>
          <p:nvPr/>
        </p:nvSpPr>
        <p:spPr>
          <a:xfrm>
            <a:off x="7088463" y="2707254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09:00-10:00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CF8B54A-90AF-4667-9D4A-CD64279E16FA}"/>
              </a:ext>
            </a:extLst>
          </p:cNvPr>
          <p:cNvSpPr txBox="1"/>
          <p:nvPr/>
        </p:nvSpPr>
        <p:spPr>
          <a:xfrm>
            <a:off x="7069200" y="2934862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THAI EDUCATION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3263555-2ACE-403E-BD1C-FC46637FFC55}"/>
              </a:ext>
            </a:extLst>
          </p:cNvPr>
          <p:cNvSpPr txBox="1"/>
          <p:nvPr/>
        </p:nvSpPr>
        <p:spPr>
          <a:xfrm>
            <a:off x="7115070" y="3510289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10:00-11:00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845409-20B8-418A-9714-0886F582EB60}"/>
              </a:ext>
            </a:extLst>
          </p:cNvPr>
          <p:cNvSpPr txBox="1"/>
          <p:nvPr/>
        </p:nvSpPr>
        <p:spPr>
          <a:xfrm>
            <a:off x="7095807" y="3737897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SCIENCE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56EBDF1-06F3-4C0D-9B29-E84CFC6A5668}"/>
              </a:ext>
            </a:extLst>
          </p:cNvPr>
          <p:cNvSpPr txBox="1"/>
          <p:nvPr/>
        </p:nvSpPr>
        <p:spPr>
          <a:xfrm>
            <a:off x="8870220" y="1904683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08:00-09:00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1DACF30-8BA4-4622-86CE-BDC4B96854B4}"/>
              </a:ext>
            </a:extLst>
          </p:cNvPr>
          <p:cNvSpPr txBox="1"/>
          <p:nvPr/>
        </p:nvSpPr>
        <p:spPr>
          <a:xfrm>
            <a:off x="8850957" y="2132291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Home Room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18F0572-95F6-418F-AA8C-D0B7FCF198BA}"/>
              </a:ext>
            </a:extLst>
          </p:cNvPr>
          <p:cNvSpPr txBox="1"/>
          <p:nvPr/>
        </p:nvSpPr>
        <p:spPr>
          <a:xfrm>
            <a:off x="8800397" y="2667484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09:00-10:00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1828825-45E9-44A2-B1E0-F0FAB8608B26}"/>
              </a:ext>
            </a:extLst>
          </p:cNvPr>
          <p:cNvSpPr txBox="1"/>
          <p:nvPr/>
        </p:nvSpPr>
        <p:spPr>
          <a:xfrm>
            <a:off x="8781134" y="2895092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THAI EDUCATION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FBAA13-84ED-46E8-8CAD-4AC9166F95FC}"/>
              </a:ext>
            </a:extLst>
          </p:cNvPr>
          <p:cNvSpPr txBox="1"/>
          <p:nvPr/>
        </p:nvSpPr>
        <p:spPr>
          <a:xfrm>
            <a:off x="8827004" y="3470519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10:00-11:00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CC18055-44FD-4E84-9415-CFD1262B453C}"/>
              </a:ext>
            </a:extLst>
          </p:cNvPr>
          <p:cNvSpPr txBox="1"/>
          <p:nvPr/>
        </p:nvSpPr>
        <p:spPr>
          <a:xfrm>
            <a:off x="8807741" y="3698127"/>
            <a:ext cx="158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2005_iannnnnMTV" panose="02000000000000000000" pitchFamily="2" charset="0"/>
                <a:cs typeface="2005_iannnnnMTV" panose="02000000000000000000" pitchFamily="2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422967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CFE05B5-A4D8-4CE2-97DB-9146C97498F2}"/>
              </a:ext>
            </a:extLst>
          </p:cNvPr>
          <p:cNvSpPr txBox="1"/>
          <p:nvPr/>
        </p:nvSpPr>
        <p:spPr>
          <a:xfrm>
            <a:off x="3623573" y="4767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21" name="Graphic 113">
            <a:extLst>
              <a:ext uri="{FF2B5EF4-FFF2-40B4-BE49-F238E27FC236}">
                <a16:creationId xmlns:a16="http://schemas.microsoft.com/office/drawing/2014/main" id="{B700A81E-9B8E-43C0-80DC-507D165C84C0}"/>
              </a:ext>
            </a:extLst>
          </p:cNvPr>
          <p:cNvSpPr/>
          <p:nvPr/>
        </p:nvSpPr>
        <p:spPr>
          <a:xfrm>
            <a:off x="1927991" y="2170019"/>
            <a:ext cx="1400657" cy="1256355"/>
          </a:xfrm>
          <a:custGeom>
            <a:avLst/>
            <a:gdLst>
              <a:gd name="connsiteX0" fmla="*/ 1339895 w 1400657"/>
              <a:gd name="connsiteY0" fmla="*/ 312377 h 1256355"/>
              <a:gd name="connsiteX1" fmla="*/ 722604 w 1400657"/>
              <a:gd name="connsiteY1" fmla="*/ 3295 h 1256355"/>
              <a:gd name="connsiteX2" fmla="*/ 230652 w 1400657"/>
              <a:gd name="connsiteY2" fmla="*/ 184632 h 1256355"/>
              <a:gd name="connsiteX3" fmla="*/ 90438 w 1400657"/>
              <a:gd name="connsiteY3" fmla="*/ 1053914 h 1256355"/>
              <a:gd name="connsiteX4" fmla="*/ 506049 w 1400657"/>
              <a:gd name="connsiteY4" fmla="*/ 1223002 h 1256355"/>
              <a:gd name="connsiteX5" fmla="*/ 1284116 w 1400657"/>
              <a:gd name="connsiteY5" fmla="*/ 958105 h 1256355"/>
              <a:gd name="connsiteX6" fmla="*/ 1367238 w 1400657"/>
              <a:gd name="connsiteY6" fmla="*/ 738050 h 1256355"/>
              <a:gd name="connsiteX7" fmla="*/ 1339895 w 1400657"/>
              <a:gd name="connsiteY7" fmla="*/ 312377 h 12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657" h="1256355">
                <a:moveTo>
                  <a:pt x="1339895" y="312377"/>
                </a:moveTo>
                <a:cubicBezTo>
                  <a:pt x="1219806" y="88605"/>
                  <a:pt x="965627" y="-22298"/>
                  <a:pt x="722604" y="3295"/>
                </a:cubicBezTo>
                <a:cubicBezTo>
                  <a:pt x="539541" y="-14489"/>
                  <a:pt x="358372" y="52271"/>
                  <a:pt x="230652" y="184632"/>
                </a:cubicBezTo>
                <a:cubicBezTo>
                  <a:pt x="32472" y="385438"/>
                  <a:pt x="-95712" y="812860"/>
                  <a:pt x="90438" y="1053914"/>
                </a:cubicBezTo>
                <a:cubicBezTo>
                  <a:pt x="210747" y="1209440"/>
                  <a:pt x="355554" y="1242251"/>
                  <a:pt x="506049" y="1223002"/>
                </a:cubicBezTo>
                <a:cubicBezTo>
                  <a:pt x="790414" y="1313123"/>
                  <a:pt x="1122465" y="1216877"/>
                  <a:pt x="1284116" y="958105"/>
                </a:cubicBezTo>
                <a:cubicBezTo>
                  <a:pt x="1326066" y="890951"/>
                  <a:pt x="1354315" y="816163"/>
                  <a:pt x="1367238" y="738050"/>
                </a:cubicBezTo>
                <a:cubicBezTo>
                  <a:pt x="1419883" y="598842"/>
                  <a:pt x="1409917" y="443710"/>
                  <a:pt x="1339895" y="312377"/>
                </a:cubicBezTo>
                <a:close/>
              </a:path>
            </a:pathLst>
          </a:custGeom>
          <a:solidFill>
            <a:srgbClr val="009B93"/>
          </a:solidFill>
          <a:ln w="1921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Graphic 115">
            <a:extLst>
              <a:ext uri="{FF2B5EF4-FFF2-40B4-BE49-F238E27FC236}">
                <a16:creationId xmlns:a16="http://schemas.microsoft.com/office/drawing/2014/main" id="{49700AB2-C028-4DEA-83AE-2E06BAB2C0DF}"/>
              </a:ext>
            </a:extLst>
          </p:cNvPr>
          <p:cNvSpPr/>
          <p:nvPr/>
        </p:nvSpPr>
        <p:spPr>
          <a:xfrm>
            <a:off x="5337761" y="2231469"/>
            <a:ext cx="1400657" cy="1214230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Graphic 117">
            <a:extLst>
              <a:ext uri="{FF2B5EF4-FFF2-40B4-BE49-F238E27FC236}">
                <a16:creationId xmlns:a16="http://schemas.microsoft.com/office/drawing/2014/main" id="{9E106D10-EDE3-4C29-AA50-DB5978B05D07}"/>
              </a:ext>
            </a:extLst>
          </p:cNvPr>
          <p:cNvSpPr/>
          <p:nvPr/>
        </p:nvSpPr>
        <p:spPr>
          <a:xfrm>
            <a:off x="8658229" y="2263287"/>
            <a:ext cx="1408411" cy="1238967"/>
          </a:xfrm>
          <a:custGeom>
            <a:avLst/>
            <a:gdLst>
              <a:gd name="connsiteX0" fmla="*/ 1504800 w 1511520"/>
              <a:gd name="connsiteY0" fmla="*/ 609398 h 1329671"/>
              <a:gd name="connsiteX1" fmla="*/ 973971 w 1511520"/>
              <a:gd name="connsiteY1" fmla="*/ 16092 h 1329671"/>
              <a:gd name="connsiteX2" fmla="*/ 513314 w 1511520"/>
              <a:gd name="connsiteY2" fmla="*/ 86030 h 1329671"/>
              <a:gd name="connsiteX3" fmla="*/ 55920 w 1511520"/>
              <a:gd name="connsiteY3" fmla="*/ 461596 h 1329671"/>
              <a:gd name="connsiteX4" fmla="*/ 75269 w 1511520"/>
              <a:gd name="connsiteY4" fmla="*/ 969345 h 1329671"/>
              <a:gd name="connsiteX5" fmla="*/ 545485 w 1511520"/>
              <a:gd name="connsiteY5" fmla="*/ 1316470 h 1329671"/>
              <a:gd name="connsiteX6" fmla="*/ 845286 w 1511520"/>
              <a:gd name="connsiteY6" fmla="*/ 1287096 h 1329671"/>
              <a:gd name="connsiteX7" fmla="*/ 1504800 w 1511520"/>
              <a:gd name="connsiteY7" fmla="*/ 609398 h 132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520" h="1329671">
                <a:moveTo>
                  <a:pt x="1504800" y="609398"/>
                </a:moveTo>
                <a:cubicBezTo>
                  <a:pt x="1471929" y="374174"/>
                  <a:pt x="1215956" y="80435"/>
                  <a:pt x="973971" y="16092"/>
                </a:cubicBezTo>
                <a:cubicBezTo>
                  <a:pt x="825004" y="-23539"/>
                  <a:pt x="659950" y="13761"/>
                  <a:pt x="513314" y="86030"/>
                </a:cubicBezTo>
                <a:cubicBezTo>
                  <a:pt x="311193" y="128459"/>
                  <a:pt x="142876" y="279291"/>
                  <a:pt x="55920" y="461596"/>
                </a:cubicBezTo>
                <a:cubicBezTo>
                  <a:pt x="-25558" y="622873"/>
                  <a:pt x="-18237" y="814736"/>
                  <a:pt x="75269" y="969345"/>
                </a:cubicBezTo>
                <a:cubicBezTo>
                  <a:pt x="163158" y="1155846"/>
                  <a:pt x="339168" y="1265415"/>
                  <a:pt x="545485" y="1316470"/>
                </a:cubicBezTo>
                <a:cubicBezTo>
                  <a:pt x="645846" y="1341244"/>
                  <a:pt x="751639" y="1330877"/>
                  <a:pt x="845286" y="1287096"/>
                </a:cubicBezTo>
                <a:cubicBezTo>
                  <a:pt x="1216889" y="1252127"/>
                  <a:pt x="1562383" y="1023430"/>
                  <a:pt x="1504800" y="609398"/>
                </a:cubicBezTo>
                <a:close/>
              </a:path>
            </a:pathLst>
          </a:custGeom>
          <a:solidFill>
            <a:srgbClr val="009B93"/>
          </a:solidFill>
          <a:ln w="20447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5" name="Graphic 124" descr="Playground with solid fill">
            <a:extLst>
              <a:ext uri="{FF2B5EF4-FFF2-40B4-BE49-F238E27FC236}">
                <a16:creationId xmlns:a16="http://schemas.microsoft.com/office/drawing/2014/main" id="{4CCAE046-239B-4916-9F26-AE853A97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0889" y="2381384"/>
            <a:ext cx="914400" cy="914400"/>
          </a:xfrm>
          <a:prstGeom prst="rect">
            <a:avLst/>
          </a:prstGeom>
        </p:spPr>
      </p:pic>
      <p:pic>
        <p:nvPicPr>
          <p:cNvPr id="127" name="Graphic 126" descr="Books with solid fill">
            <a:extLst>
              <a:ext uri="{FF2B5EF4-FFF2-40B4-BE49-F238E27FC236}">
                <a16:creationId xmlns:a16="http://schemas.microsoft.com/office/drawing/2014/main" id="{2915D666-C10C-42EB-A51E-1023FC35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1119" y="2327982"/>
            <a:ext cx="914400" cy="914400"/>
          </a:xfrm>
          <a:prstGeom prst="rect">
            <a:avLst/>
          </a:prstGeom>
        </p:spPr>
      </p:pic>
      <p:pic>
        <p:nvPicPr>
          <p:cNvPr id="129" name="Graphic 128" descr="Telescope with solid fill">
            <a:extLst>
              <a:ext uri="{FF2B5EF4-FFF2-40B4-BE49-F238E27FC236}">
                <a16:creationId xmlns:a16="http://schemas.microsoft.com/office/drawing/2014/main" id="{D87E0D4F-5826-4541-BB01-A14A04E72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3032" y="2461174"/>
            <a:ext cx="914400" cy="9144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5017B8D-3891-411C-A7A8-05724E2C895B}"/>
              </a:ext>
            </a:extLst>
          </p:cNvPr>
          <p:cNvSpPr txBox="1"/>
          <p:nvPr/>
        </p:nvSpPr>
        <p:spPr>
          <a:xfrm>
            <a:off x="1674009" y="3287848"/>
            <a:ext cx="1852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2005_iannnnnMTV" panose="02000000000000000000" pitchFamily="2" charset="0"/>
                <a:cs typeface="2005_iannnnnMTV" panose="02000000000000000000" pitchFamily="2" charset="0"/>
              </a:rPr>
              <a:t>TITLE 01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4267D87-EB0B-47C9-8629-5D6C96AF99C6}"/>
              </a:ext>
            </a:extLst>
          </p:cNvPr>
          <p:cNvSpPr txBox="1"/>
          <p:nvPr/>
        </p:nvSpPr>
        <p:spPr>
          <a:xfrm>
            <a:off x="5111699" y="3366873"/>
            <a:ext cx="1852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2005_iannnnnMTV" panose="02000000000000000000" pitchFamily="2" charset="0"/>
                <a:cs typeface="2005_iannnnnMTV" panose="02000000000000000000" pitchFamily="2" charset="0"/>
              </a:rPr>
              <a:t>TITLE 01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2673091-BB07-4C46-9C59-F57B94EED6FF}"/>
              </a:ext>
            </a:extLst>
          </p:cNvPr>
          <p:cNvSpPr txBox="1"/>
          <p:nvPr/>
        </p:nvSpPr>
        <p:spPr>
          <a:xfrm>
            <a:off x="8549389" y="3343294"/>
            <a:ext cx="1852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2005_iannnnnMTV" panose="02000000000000000000" pitchFamily="2" charset="0"/>
                <a:cs typeface="2005_iannnnnMTV" panose="02000000000000000000" pitchFamily="2" charset="0"/>
              </a:rPr>
              <a:t>TITLE 01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55BADE6-B6B0-4A24-997E-03154B326D3F}"/>
              </a:ext>
            </a:extLst>
          </p:cNvPr>
          <p:cNvSpPr txBox="1"/>
          <p:nvPr/>
        </p:nvSpPr>
        <p:spPr>
          <a:xfrm>
            <a:off x="1133289" y="4186891"/>
            <a:ext cx="3116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153E533-12A4-4E87-A283-E73FDA2D03C2}"/>
              </a:ext>
            </a:extLst>
          </p:cNvPr>
          <p:cNvSpPr txBox="1"/>
          <p:nvPr/>
        </p:nvSpPr>
        <p:spPr>
          <a:xfrm>
            <a:off x="4640326" y="4199408"/>
            <a:ext cx="3116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15F0D86-2642-499F-8BD0-2284D610DB6F}"/>
              </a:ext>
            </a:extLst>
          </p:cNvPr>
          <p:cNvSpPr txBox="1"/>
          <p:nvPr/>
        </p:nvSpPr>
        <p:spPr>
          <a:xfrm>
            <a:off x="7988397" y="4235979"/>
            <a:ext cx="3116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AC7AF-1671-45F5-AFEB-EB114207C44F}"/>
              </a:ext>
            </a:extLst>
          </p:cNvPr>
          <p:cNvSpPr txBox="1"/>
          <p:nvPr/>
        </p:nvSpPr>
        <p:spPr>
          <a:xfrm>
            <a:off x="3623573" y="362489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C215253-0D26-4DF1-BC43-1DA5D18DC91D}"/>
              </a:ext>
            </a:extLst>
          </p:cNvPr>
          <p:cNvGrpSpPr/>
          <p:nvPr/>
        </p:nvGrpSpPr>
        <p:grpSpPr>
          <a:xfrm>
            <a:off x="847583" y="2025528"/>
            <a:ext cx="3116608" cy="4029634"/>
            <a:chOff x="506965" y="2025528"/>
            <a:chExt cx="3116608" cy="4029634"/>
          </a:xfrm>
        </p:grpSpPr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558F24C8-2D9B-44E2-A9C8-C4A9D5F39BDC}"/>
                </a:ext>
              </a:extLst>
            </p:cNvPr>
            <p:cNvSpPr/>
            <p:nvPr/>
          </p:nvSpPr>
          <p:spPr>
            <a:xfrm>
              <a:off x="617399" y="2025528"/>
              <a:ext cx="2838361" cy="1930262"/>
            </a:xfrm>
            <a:custGeom>
              <a:avLst/>
              <a:gdLst>
                <a:gd name="connsiteX0" fmla="*/ 2838243 w 2838361"/>
                <a:gd name="connsiteY0" fmla="*/ 1165646 h 1930262"/>
                <a:gd name="connsiteX1" fmla="*/ 2811297 w 2838361"/>
                <a:gd name="connsiteY1" fmla="*/ 722606 h 1930262"/>
                <a:gd name="connsiteX2" fmla="*/ 2835573 w 2838361"/>
                <a:gd name="connsiteY2" fmla="*/ 344382 h 1930262"/>
                <a:gd name="connsiteX3" fmla="*/ 2752548 w 2838361"/>
                <a:gd name="connsiteY3" fmla="*/ 122255 h 1930262"/>
                <a:gd name="connsiteX4" fmla="*/ 2511243 w 2838361"/>
                <a:gd name="connsiteY4" fmla="*/ 19567 h 1930262"/>
                <a:gd name="connsiteX5" fmla="*/ 2080097 w 2838361"/>
                <a:gd name="connsiteY5" fmla="*/ 30005 h 1930262"/>
                <a:gd name="connsiteX6" fmla="*/ 606288 w 2838361"/>
                <a:gd name="connsiteY6" fmla="*/ 5729 h 1930262"/>
                <a:gd name="connsiteX7" fmla="*/ 577157 w 2838361"/>
                <a:gd name="connsiteY7" fmla="*/ 3544 h 1930262"/>
                <a:gd name="connsiteX8" fmla="*/ 288998 w 2838361"/>
                <a:gd name="connsiteY8" fmla="*/ 19809 h 1930262"/>
                <a:gd name="connsiteX9" fmla="*/ 175628 w 2838361"/>
                <a:gd name="connsiteY9" fmla="*/ 55738 h 1930262"/>
                <a:gd name="connsiteX10" fmla="*/ 170045 w 2838361"/>
                <a:gd name="connsiteY10" fmla="*/ 59137 h 1930262"/>
                <a:gd name="connsiteX11" fmla="*/ 170045 w 2838361"/>
                <a:gd name="connsiteY11" fmla="*/ 59137 h 1930262"/>
                <a:gd name="connsiteX12" fmla="*/ 29243 w 2838361"/>
                <a:gd name="connsiteY12" fmla="*/ 434933 h 1930262"/>
                <a:gd name="connsiteX13" fmla="*/ 18076 w 2838361"/>
                <a:gd name="connsiteY13" fmla="*/ 894481 h 1930262"/>
                <a:gd name="connsiteX14" fmla="*/ 6180 w 2838361"/>
                <a:gd name="connsiteY14" fmla="*/ 1396270 h 1930262"/>
                <a:gd name="connsiteX15" fmla="*/ 9822 w 2838361"/>
                <a:gd name="connsiteY15" fmla="*/ 1654812 h 1930262"/>
                <a:gd name="connsiteX16" fmla="*/ 245786 w 2838361"/>
                <a:gd name="connsiteY16" fmla="*/ 1855091 h 1930262"/>
                <a:gd name="connsiteX17" fmla="*/ 514524 w 2838361"/>
                <a:gd name="connsiteY17" fmla="*/ 1905828 h 1930262"/>
                <a:gd name="connsiteX18" fmla="*/ 775979 w 2838361"/>
                <a:gd name="connsiteY18" fmla="*/ 1926463 h 1930262"/>
                <a:gd name="connsiteX19" fmla="*/ 2228910 w 2838361"/>
                <a:gd name="connsiteY19" fmla="*/ 1916510 h 1930262"/>
                <a:gd name="connsiteX20" fmla="*/ 2395445 w 2838361"/>
                <a:gd name="connsiteY20" fmla="*/ 1922336 h 1930262"/>
                <a:gd name="connsiteX21" fmla="*/ 2450309 w 2838361"/>
                <a:gd name="connsiteY21" fmla="*/ 1929862 h 1930262"/>
                <a:gd name="connsiteX22" fmla="*/ 2793818 w 2838361"/>
                <a:gd name="connsiteY22" fmla="*/ 1623981 h 1930262"/>
                <a:gd name="connsiteX23" fmla="*/ 2838243 w 2838361"/>
                <a:gd name="connsiteY23" fmla="*/ 1165646 h 19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8361" h="1930262">
                  <a:moveTo>
                    <a:pt x="2838243" y="1165646"/>
                  </a:moveTo>
                  <a:cubicBezTo>
                    <a:pt x="2839700" y="1017319"/>
                    <a:pt x="2812025" y="870933"/>
                    <a:pt x="2811297" y="722606"/>
                  </a:cubicBezTo>
                  <a:cubicBezTo>
                    <a:pt x="2811297" y="596855"/>
                    <a:pt x="2844070" y="469405"/>
                    <a:pt x="2835573" y="344382"/>
                  </a:cubicBezTo>
                  <a:cubicBezTo>
                    <a:pt x="2833655" y="263105"/>
                    <a:pt x="2804402" y="184863"/>
                    <a:pt x="2752548" y="122255"/>
                  </a:cubicBezTo>
                  <a:cubicBezTo>
                    <a:pt x="2687488" y="49426"/>
                    <a:pt x="2602278" y="27335"/>
                    <a:pt x="2511243" y="19567"/>
                  </a:cubicBezTo>
                  <a:cubicBezTo>
                    <a:pt x="2367479" y="11385"/>
                    <a:pt x="2223303" y="14881"/>
                    <a:pt x="2080097" y="30005"/>
                  </a:cubicBezTo>
                  <a:cubicBezTo>
                    <a:pt x="1936867" y="41172"/>
                    <a:pt x="664066" y="11798"/>
                    <a:pt x="606288" y="5729"/>
                  </a:cubicBezTo>
                  <a:cubicBezTo>
                    <a:pt x="596694" y="3884"/>
                    <a:pt x="586918" y="3156"/>
                    <a:pt x="577157" y="3544"/>
                  </a:cubicBezTo>
                  <a:cubicBezTo>
                    <a:pt x="480817" y="-4564"/>
                    <a:pt x="383816" y="922"/>
                    <a:pt x="288998" y="19809"/>
                  </a:cubicBezTo>
                  <a:cubicBezTo>
                    <a:pt x="248826" y="22261"/>
                    <a:pt x="209880" y="34593"/>
                    <a:pt x="175628" y="55738"/>
                  </a:cubicBezTo>
                  <a:lnTo>
                    <a:pt x="170045" y="59137"/>
                  </a:lnTo>
                  <a:lnTo>
                    <a:pt x="170045" y="59137"/>
                  </a:lnTo>
                  <a:cubicBezTo>
                    <a:pt x="56432" y="130023"/>
                    <a:pt x="2053" y="292188"/>
                    <a:pt x="29243" y="434933"/>
                  </a:cubicBezTo>
                  <a:cubicBezTo>
                    <a:pt x="22202" y="587873"/>
                    <a:pt x="21960" y="741541"/>
                    <a:pt x="18076" y="894481"/>
                  </a:cubicBezTo>
                  <a:cubicBezTo>
                    <a:pt x="14191" y="1061817"/>
                    <a:pt x="10227" y="1229080"/>
                    <a:pt x="6180" y="1396270"/>
                  </a:cubicBezTo>
                  <a:cubicBezTo>
                    <a:pt x="3995" y="1479538"/>
                    <a:pt x="-8628" y="1572759"/>
                    <a:pt x="9822" y="1654812"/>
                  </a:cubicBezTo>
                  <a:cubicBezTo>
                    <a:pt x="34098" y="1767211"/>
                    <a:pt x="131203" y="1863588"/>
                    <a:pt x="245786" y="1855091"/>
                  </a:cubicBezTo>
                  <a:cubicBezTo>
                    <a:pt x="250884" y="1855091"/>
                    <a:pt x="430286" y="1893933"/>
                    <a:pt x="514524" y="1905828"/>
                  </a:cubicBezTo>
                  <a:cubicBezTo>
                    <a:pt x="601185" y="1917918"/>
                    <a:pt x="688495" y="1924812"/>
                    <a:pt x="775979" y="1926463"/>
                  </a:cubicBezTo>
                  <a:cubicBezTo>
                    <a:pt x="956594" y="1930105"/>
                    <a:pt x="2114327" y="1909227"/>
                    <a:pt x="2228910" y="1916510"/>
                  </a:cubicBezTo>
                  <a:cubicBezTo>
                    <a:pt x="2284139" y="1923453"/>
                    <a:pt x="2339877" y="1925395"/>
                    <a:pt x="2395445" y="1922336"/>
                  </a:cubicBezTo>
                  <a:cubicBezTo>
                    <a:pt x="2413021" y="1928551"/>
                    <a:pt x="2431690" y="1931124"/>
                    <a:pt x="2450309" y="1929862"/>
                  </a:cubicBezTo>
                  <a:cubicBezTo>
                    <a:pt x="2620243" y="1918209"/>
                    <a:pt x="2747936" y="1797071"/>
                    <a:pt x="2793818" y="1623981"/>
                  </a:cubicBezTo>
                  <a:cubicBezTo>
                    <a:pt x="2829746" y="1482694"/>
                    <a:pt x="2836787" y="1313732"/>
                    <a:pt x="2838243" y="1165646"/>
                  </a:cubicBezTo>
                  <a:close/>
                </a:path>
              </a:pathLst>
            </a:custGeom>
            <a:solidFill>
              <a:schemeClr val="bg1"/>
            </a:solidFill>
            <a:ln w="24263" cap="flat">
              <a:solidFill>
                <a:srgbClr val="02665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DD1A2-0DC6-49C6-A2B7-5EE83A3318BD}"/>
                </a:ext>
              </a:extLst>
            </p:cNvPr>
            <p:cNvSpPr txBox="1"/>
            <p:nvPr/>
          </p:nvSpPr>
          <p:spPr>
            <a:xfrm>
              <a:off x="1047685" y="3955790"/>
              <a:ext cx="18527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9B93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TITLE 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9D36A7-62E5-4C55-91CD-9F4BAE590BA4}"/>
                </a:ext>
              </a:extLst>
            </p:cNvPr>
            <p:cNvSpPr txBox="1"/>
            <p:nvPr/>
          </p:nvSpPr>
          <p:spPr>
            <a:xfrm>
              <a:off x="506965" y="4854833"/>
              <a:ext cx="311660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Lorem ipsum dolor sit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amet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,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consectetur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adipiscing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elit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. Proin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nec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dolor in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sem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sollicitudin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volutpat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.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6C5AF38-4B4F-453B-A1CE-0D5F5F0746E9}"/>
              </a:ext>
            </a:extLst>
          </p:cNvPr>
          <p:cNvGrpSpPr/>
          <p:nvPr/>
        </p:nvGrpSpPr>
        <p:grpSpPr>
          <a:xfrm>
            <a:off x="4537696" y="2025528"/>
            <a:ext cx="3116608" cy="4029634"/>
            <a:chOff x="4537696" y="2025528"/>
            <a:chExt cx="3116608" cy="4029634"/>
          </a:xfrm>
        </p:grpSpPr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558F24C8-2D9B-44E2-A9C8-C4A9D5F39BDC}"/>
                </a:ext>
              </a:extLst>
            </p:cNvPr>
            <p:cNvSpPr/>
            <p:nvPr/>
          </p:nvSpPr>
          <p:spPr>
            <a:xfrm>
              <a:off x="4574421" y="2025528"/>
              <a:ext cx="2838361" cy="1930262"/>
            </a:xfrm>
            <a:custGeom>
              <a:avLst/>
              <a:gdLst>
                <a:gd name="connsiteX0" fmla="*/ 2838244 w 2838361"/>
                <a:gd name="connsiteY0" fmla="*/ 1165646 h 1930262"/>
                <a:gd name="connsiteX1" fmla="*/ 2811297 w 2838361"/>
                <a:gd name="connsiteY1" fmla="*/ 722606 h 1930262"/>
                <a:gd name="connsiteX2" fmla="*/ 2835573 w 2838361"/>
                <a:gd name="connsiteY2" fmla="*/ 344382 h 1930262"/>
                <a:gd name="connsiteX3" fmla="*/ 2752548 w 2838361"/>
                <a:gd name="connsiteY3" fmla="*/ 122255 h 1930262"/>
                <a:gd name="connsiteX4" fmla="*/ 2511243 w 2838361"/>
                <a:gd name="connsiteY4" fmla="*/ 19567 h 1930262"/>
                <a:gd name="connsiteX5" fmla="*/ 2080097 w 2838361"/>
                <a:gd name="connsiteY5" fmla="*/ 30005 h 1930262"/>
                <a:gd name="connsiteX6" fmla="*/ 606288 w 2838361"/>
                <a:gd name="connsiteY6" fmla="*/ 5729 h 1930262"/>
                <a:gd name="connsiteX7" fmla="*/ 577157 w 2838361"/>
                <a:gd name="connsiteY7" fmla="*/ 3544 h 1930262"/>
                <a:gd name="connsiteX8" fmla="*/ 288998 w 2838361"/>
                <a:gd name="connsiteY8" fmla="*/ 19809 h 1930262"/>
                <a:gd name="connsiteX9" fmla="*/ 175628 w 2838361"/>
                <a:gd name="connsiteY9" fmla="*/ 55738 h 1930262"/>
                <a:gd name="connsiteX10" fmla="*/ 170045 w 2838361"/>
                <a:gd name="connsiteY10" fmla="*/ 59137 h 1930262"/>
                <a:gd name="connsiteX11" fmla="*/ 170045 w 2838361"/>
                <a:gd name="connsiteY11" fmla="*/ 59137 h 1930262"/>
                <a:gd name="connsiteX12" fmla="*/ 29242 w 2838361"/>
                <a:gd name="connsiteY12" fmla="*/ 434933 h 1930262"/>
                <a:gd name="connsiteX13" fmla="*/ 18076 w 2838361"/>
                <a:gd name="connsiteY13" fmla="*/ 894481 h 1930262"/>
                <a:gd name="connsiteX14" fmla="*/ 6180 w 2838361"/>
                <a:gd name="connsiteY14" fmla="*/ 1396270 h 1930262"/>
                <a:gd name="connsiteX15" fmla="*/ 9822 w 2838361"/>
                <a:gd name="connsiteY15" fmla="*/ 1654812 h 1930262"/>
                <a:gd name="connsiteX16" fmla="*/ 245787 w 2838361"/>
                <a:gd name="connsiteY16" fmla="*/ 1855091 h 1930262"/>
                <a:gd name="connsiteX17" fmla="*/ 514524 w 2838361"/>
                <a:gd name="connsiteY17" fmla="*/ 1905828 h 1930262"/>
                <a:gd name="connsiteX18" fmla="*/ 775979 w 2838361"/>
                <a:gd name="connsiteY18" fmla="*/ 1926463 h 1930262"/>
                <a:gd name="connsiteX19" fmla="*/ 2228910 w 2838361"/>
                <a:gd name="connsiteY19" fmla="*/ 1916510 h 1930262"/>
                <a:gd name="connsiteX20" fmla="*/ 2395445 w 2838361"/>
                <a:gd name="connsiteY20" fmla="*/ 1922336 h 1930262"/>
                <a:gd name="connsiteX21" fmla="*/ 2450309 w 2838361"/>
                <a:gd name="connsiteY21" fmla="*/ 1929862 h 1930262"/>
                <a:gd name="connsiteX22" fmla="*/ 2793818 w 2838361"/>
                <a:gd name="connsiteY22" fmla="*/ 1623981 h 1930262"/>
                <a:gd name="connsiteX23" fmla="*/ 2838244 w 2838361"/>
                <a:gd name="connsiteY23" fmla="*/ 1165646 h 19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8361" h="1930262">
                  <a:moveTo>
                    <a:pt x="2838244" y="1165646"/>
                  </a:moveTo>
                  <a:cubicBezTo>
                    <a:pt x="2839700" y="1017319"/>
                    <a:pt x="2812025" y="870933"/>
                    <a:pt x="2811297" y="722606"/>
                  </a:cubicBezTo>
                  <a:cubicBezTo>
                    <a:pt x="2811297" y="596855"/>
                    <a:pt x="2844070" y="469405"/>
                    <a:pt x="2835573" y="344382"/>
                  </a:cubicBezTo>
                  <a:cubicBezTo>
                    <a:pt x="2833655" y="263105"/>
                    <a:pt x="2804402" y="184863"/>
                    <a:pt x="2752548" y="122255"/>
                  </a:cubicBezTo>
                  <a:cubicBezTo>
                    <a:pt x="2687488" y="49426"/>
                    <a:pt x="2602279" y="27335"/>
                    <a:pt x="2511243" y="19567"/>
                  </a:cubicBezTo>
                  <a:cubicBezTo>
                    <a:pt x="2367479" y="11385"/>
                    <a:pt x="2223302" y="14881"/>
                    <a:pt x="2080097" y="30005"/>
                  </a:cubicBezTo>
                  <a:cubicBezTo>
                    <a:pt x="1936868" y="41172"/>
                    <a:pt x="664066" y="11798"/>
                    <a:pt x="606288" y="5729"/>
                  </a:cubicBezTo>
                  <a:cubicBezTo>
                    <a:pt x="596699" y="3884"/>
                    <a:pt x="586916" y="3156"/>
                    <a:pt x="577157" y="3544"/>
                  </a:cubicBezTo>
                  <a:cubicBezTo>
                    <a:pt x="480805" y="-4564"/>
                    <a:pt x="383821" y="922"/>
                    <a:pt x="288998" y="19809"/>
                  </a:cubicBezTo>
                  <a:cubicBezTo>
                    <a:pt x="248821" y="22261"/>
                    <a:pt x="209882" y="34593"/>
                    <a:pt x="175628" y="55738"/>
                  </a:cubicBezTo>
                  <a:lnTo>
                    <a:pt x="170045" y="59137"/>
                  </a:lnTo>
                  <a:lnTo>
                    <a:pt x="170045" y="59137"/>
                  </a:lnTo>
                  <a:cubicBezTo>
                    <a:pt x="56432" y="130023"/>
                    <a:pt x="2053" y="292188"/>
                    <a:pt x="29242" y="434933"/>
                  </a:cubicBezTo>
                  <a:cubicBezTo>
                    <a:pt x="22202" y="587873"/>
                    <a:pt x="21960" y="741541"/>
                    <a:pt x="18076" y="894481"/>
                  </a:cubicBezTo>
                  <a:cubicBezTo>
                    <a:pt x="14191" y="1061817"/>
                    <a:pt x="10234" y="1229080"/>
                    <a:pt x="6180" y="1396270"/>
                  </a:cubicBezTo>
                  <a:cubicBezTo>
                    <a:pt x="3995" y="1479538"/>
                    <a:pt x="-8628" y="1572759"/>
                    <a:pt x="9822" y="1654812"/>
                  </a:cubicBezTo>
                  <a:cubicBezTo>
                    <a:pt x="34098" y="1767211"/>
                    <a:pt x="131203" y="1863588"/>
                    <a:pt x="245787" y="1855091"/>
                  </a:cubicBezTo>
                  <a:cubicBezTo>
                    <a:pt x="250884" y="1855091"/>
                    <a:pt x="430286" y="1893933"/>
                    <a:pt x="514524" y="1905828"/>
                  </a:cubicBezTo>
                  <a:cubicBezTo>
                    <a:pt x="601190" y="1917918"/>
                    <a:pt x="688487" y="1924812"/>
                    <a:pt x="775979" y="1926463"/>
                  </a:cubicBezTo>
                  <a:cubicBezTo>
                    <a:pt x="956594" y="1930105"/>
                    <a:pt x="2114327" y="1909227"/>
                    <a:pt x="2228910" y="1916510"/>
                  </a:cubicBezTo>
                  <a:cubicBezTo>
                    <a:pt x="2284139" y="1923453"/>
                    <a:pt x="2339877" y="1925395"/>
                    <a:pt x="2395445" y="1922336"/>
                  </a:cubicBezTo>
                  <a:cubicBezTo>
                    <a:pt x="2413021" y="1928551"/>
                    <a:pt x="2431690" y="1931124"/>
                    <a:pt x="2450309" y="1929862"/>
                  </a:cubicBezTo>
                  <a:cubicBezTo>
                    <a:pt x="2620243" y="1918209"/>
                    <a:pt x="2747936" y="1797071"/>
                    <a:pt x="2793818" y="1623981"/>
                  </a:cubicBezTo>
                  <a:cubicBezTo>
                    <a:pt x="2829747" y="1482694"/>
                    <a:pt x="2836786" y="1313732"/>
                    <a:pt x="2838244" y="1165646"/>
                  </a:cubicBezTo>
                  <a:close/>
                </a:path>
              </a:pathLst>
            </a:custGeom>
            <a:solidFill>
              <a:schemeClr val="bg1"/>
            </a:solidFill>
            <a:ln w="24263" cap="flat">
              <a:solidFill>
                <a:srgbClr val="02665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FEDBC-8189-4F5B-9DCC-50028D31A35D}"/>
                </a:ext>
              </a:extLst>
            </p:cNvPr>
            <p:cNvSpPr txBox="1"/>
            <p:nvPr/>
          </p:nvSpPr>
          <p:spPr>
            <a:xfrm>
              <a:off x="5078416" y="3955790"/>
              <a:ext cx="18527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9B93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TITLE 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779CF2-ED3D-4E73-84D5-44780F3AFE73}"/>
                </a:ext>
              </a:extLst>
            </p:cNvPr>
            <p:cNvSpPr txBox="1"/>
            <p:nvPr/>
          </p:nvSpPr>
          <p:spPr>
            <a:xfrm>
              <a:off x="4537696" y="4854833"/>
              <a:ext cx="311660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Lorem ipsum dolor sit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amet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,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consectetur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adipiscing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elit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. Proin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nec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dolor in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sem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sollicitudin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volutpat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.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79FDC1-BB5E-4B6D-8419-B499034F64B8}"/>
              </a:ext>
            </a:extLst>
          </p:cNvPr>
          <p:cNvGrpSpPr/>
          <p:nvPr/>
        </p:nvGrpSpPr>
        <p:grpSpPr>
          <a:xfrm>
            <a:off x="8030650" y="2037217"/>
            <a:ext cx="3116608" cy="4029634"/>
            <a:chOff x="8386039" y="2025528"/>
            <a:chExt cx="3116608" cy="4029634"/>
          </a:xfrm>
        </p:grpSpPr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558F24C8-2D9B-44E2-A9C8-C4A9D5F39BDC}"/>
                </a:ext>
              </a:extLst>
            </p:cNvPr>
            <p:cNvSpPr/>
            <p:nvPr/>
          </p:nvSpPr>
          <p:spPr>
            <a:xfrm>
              <a:off x="8530230" y="2025528"/>
              <a:ext cx="2839575" cy="1930262"/>
            </a:xfrm>
            <a:custGeom>
              <a:avLst/>
              <a:gdLst>
                <a:gd name="connsiteX0" fmla="*/ 2839457 w 2839575"/>
                <a:gd name="connsiteY0" fmla="*/ 1165646 h 1930262"/>
                <a:gd name="connsiteX1" fmla="*/ 2812510 w 2839575"/>
                <a:gd name="connsiteY1" fmla="*/ 722606 h 1930262"/>
                <a:gd name="connsiteX2" fmla="*/ 2836787 w 2839575"/>
                <a:gd name="connsiteY2" fmla="*/ 344382 h 1930262"/>
                <a:gd name="connsiteX3" fmla="*/ 2753762 w 2839575"/>
                <a:gd name="connsiteY3" fmla="*/ 122255 h 1930262"/>
                <a:gd name="connsiteX4" fmla="*/ 2512457 w 2839575"/>
                <a:gd name="connsiteY4" fmla="*/ 19567 h 1930262"/>
                <a:gd name="connsiteX5" fmla="*/ 2081311 w 2839575"/>
                <a:gd name="connsiteY5" fmla="*/ 30005 h 1930262"/>
                <a:gd name="connsiteX6" fmla="*/ 607502 w 2839575"/>
                <a:gd name="connsiteY6" fmla="*/ 5729 h 1930262"/>
                <a:gd name="connsiteX7" fmla="*/ 578371 w 2839575"/>
                <a:gd name="connsiteY7" fmla="*/ 3544 h 1930262"/>
                <a:gd name="connsiteX8" fmla="*/ 290212 w 2839575"/>
                <a:gd name="connsiteY8" fmla="*/ 19809 h 1930262"/>
                <a:gd name="connsiteX9" fmla="*/ 176842 w 2839575"/>
                <a:gd name="connsiteY9" fmla="*/ 55738 h 1930262"/>
                <a:gd name="connsiteX10" fmla="*/ 171259 w 2839575"/>
                <a:gd name="connsiteY10" fmla="*/ 59137 h 1930262"/>
                <a:gd name="connsiteX11" fmla="*/ 170044 w 2839575"/>
                <a:gd name="connsiteY11" fmla="*/ 59137 h 1930262"/>
                <a:gd name="connsiteX12" fmla="*/ 29243 w 2839575"/>
                <a:gd name="connsiteY12" fmla="*/ 434933 h 1930262"/>
                <a:gd name="connsiteX13" fmla="*/ 18076 w 2839575"/>
                <a:gd name="connsiteY13" fmla="*/ 894481 h 1930262"/>
                <a:gd name="connsiteX14" fmla="*/ 6180 w 2839575"/>
                <a:gd name="connsiteY14" fmla="*/ 1396270 h 1930262"/>
                <a:gd name="connsiteX15" fmla="*/ 9821 w 2839575"/>
                <a:gd name="connsiteY15" fmla="*/ 1654812 h 1930262"/>
                <a:gd name="connsiteX16" fmla="*/ 245786 w 2839575"/>
                <a:gd name="connsiteY16" fmla="*/ 1855091 h 1930262"/>
                <a:gd name="connsiteX17" fmla="*/ 514524 w 2839575"/>
                <a:gd name="connsiteY17" fmla="*/ 1905828 h 1930262"/>
                <a:gd name="connsiteX18" fmla="*/ 775979 w 2839575"/>
                <a:gd name="connsiteY18" fmla="*/ 1926463 h 1930262"/>
                <a:gd name="connsiteX19" fmla="*/ 2228910 w 2839575"/>
                <a:gd name="connsiteY19" fmla="*/ 1916510 h 1930262"/>
                <a:gd name="connsiteX20" fmla="*/ 2395445 w 2839575"/>
                <a:gd name="connsiteY20" fmla="*/ 1922336 h 1930262"/>
                <a:gd name="connsiteX21" fmla="*/ 2450309 w 2839575"/>
                <a:gd name="connsiteY21" fmla="*/ 1929862 h 1930262"/>
                <a:gd name="connsiteX22" fmla="*/ 2793818 w 2839575"/>
                <a:gd name="connsiteY22" fmla="*/ 1623981 h 1930262"/>
                <a:gd name="connsiteX23" fmla="*/ 2839457 w 2839575"/>
                <a:gd name="connsiteY23" fmla="*/ 1165646 h 19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9575" h="1930262">
                  <a:moveTo>
                    <a:pt x="2839457" y="1165646"/>
                  </a:moveTo>
                  <a:cubicBezTo>
                    <a:pt x="2840914" y="1017319"/>
                    <a:pt x="2813239" y="870933"/>
                    <a:pt x="2812510" y="722606"/>
                  </a:cubicBezTo>
                  <a:cubicBezTo>
                    <a:pt x="2812510" y="596855"/>
                    <a:pt x="2845283" y="469405"/>
                    <a:pt x="2836787" y="344382"/>
                  </a:cubicBezTo>
                  <a:cubicBezTo>
                    <a:pt x="2834869" y="263105"/>
                    <a:pt x="2805616" y="184863"/>
                    <a:pt x="2753762" y="122255"/>
                  </a:cubicBezTo>
                  <a:cubicBezTo>
                    <a:pt x="2688702" y="49426"/>
                    <a:pt x="2603493" y="27335"/>
                    <a:pt x="2512457" y="19567"/>
                  </a:cubicBezTo>
                  <a:cubicBezTo>
                    <a:pt x="2368692" y="11385"/>
                    <a:pt x="2224516" y="14881"/>
                    <a:pt x="2081311" y="30005"/>
                  </a:cubicBezTo>
                  <a:cubicBezTo>
                    <a:pt x="1938081" y="41172"/>
                    <a:pt x="665279" y="11798"/>
                    <a:pt x="607502" y="5729"/>
                  </a:cubicBezTo>
                  <a:cubicBezTo>
                    <a:pt x="597913" y="3884"/>
                    <a:pt x="588130" y="3156"/>
                    <a:pt x="578371" y="3544"/>
                  </a:cubicBezTo>
                  <a:cubicBezTo>
                    <a:pt x="482018" y="-4564"/>
                    <a:pt x="385035" y="922"/>
                    <a:pt x="290212" y="19809"/>
                  </a:cubicBezTo>
                  <a:cubicBezTo>
                    <a:pt x="250035" y="22261"/>
                    <a:pt x="211096" y="34593"/>
                    <a:pt x="176842" y="55738"/>
                  </a:cubicBezTo>
                  <a:lnTo>
                    <a:pt x="171259" y="59137"/>
                  </a:lnTo>
                  <a:lnTo>
                    <a:pt x="170044" y="59137"/>
                  </a:lnTo>
                  <a:cubicBezTo>
                    <a:pt x="56432" y="130023"/>
                    <a:pt x="2053" y="292188"/>
                    <a:pt x="29243" y="434933"/>
                  </a:cubicBezTo>
                  <a:cubicBezTo>
                    <a:pt x="22202" y="587873"/>
                    <a:pt x="21959" y="741541"/>
                    <a:pt x="18076" y="894481"/>
                  </a:cubicBezTo>
                  <a:cubicBezTo>
                    <a:pt x="14192" y="1061817"/>
                    <a:pt x="10234" y="1229080"/>
                    <a:pt x="6180" y="1396270"/>
                  </a:cubicBezTo>
                  <a:cubicBezTo>
                    <a:pt x="3995" y="1479538"/>
                    <a:pt x="-8628" y="1572759"/>
                    <a:pt x="9821" y="1654812"/>
                  </a:cubicBezTo>
                  <a:cubicBezTo>
                    <a:pt x="35312" y="1767211"/>
                    <a:pt x="131202" y="1863588"/>
                    <a:pt x="245786" y="1855091"/>
                  </a:cubicBezTo>
                  <a:cubicBezTo>
                    <a:pt x="250885" y="1855091"/>
                    <a:pt x="430285" y="1893933"/>
                    <a:pt x="514524" y="1905828"/>
                  </a:cubicBezTo>
                  <a:cubicBezTo>
                    <a:pt x="601190" y="1917918"/>
                    <a:pt x="688488" y="1924812"/>
                    <a:pt x="775979" y="1926463"/>
                  </a:cubicBezTo>
                  <a:cubicBezTo>
                    <a:pt x="956594" y="1930105"/>
                    <a:pt x="2114326" y="1909227"/>
                    <a:pt x="2228910" y="1916510"/>
                  </a:cubicBezTo>
                  <a:cubicBezTo>
                    <a:pt x="2284139" y="1923453"/>
                    <a:pt x="2339877" y="1925395"/>
                    <a:pt x="2395445" y="1922336"/>
                  </a:cubicBezTo>
                  <a:cubicBezTo>
                    <a:pt x="2413021" y="1928551"/>
                    <a:pt x="2431689" y="1931124"/>
                    <a:pt x="2450309" y="1929862"/>
                  </a:cubicBezTo>
                  <a:cubicBezTo>
                    <a:pt x="2620242" y="1918209"/>
                    <a:pt x="2747936" y="1797071"/>
                    <a:pt x="2793818" y="1623981"/>
                  </a:cubicBezTo>
                  <a:cubicBezTo>
                    <a:pt x="2830961" y="1482694"/>
                    <a:pt x="2838000" y="1313732"/>
                    <a:pt x="2839457" y="1165646"/>
                  </a:cubicBezTo>
                  <a:close/>
                </a:path>
              </a:pathLst>
            </a:custGeom>
            <a:solidFill>
              <a:schemeClr val="bg1"/>
            </a:solidFill>
            <a:ln w="24263" cap="flat">
              <a:solidFill>
                <a:srgbClr val="02665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CEA0A6-053C-4126-A242-620FF70A63B0}"/>
                </a:ext>
              </a:extLst>
            </p:cNvPr>
            <p:cNvSpPr txBox="1"/>
            <p:nvPr/>
          </p:nvSpPr>
          <p:spPr>
            <a:xfrm>
              <a:off x="8926759" y="3955790"/>
              <a:ext cx="18527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9B93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TITLE 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D35C83-1036-4177-96E4-73A02FE824D4}"/>
                </a:ext>
              </a:extLst>
            </p:cNvPr>
            <p:cNvSpPr txBox="1"/>
            <p:nvPr/>
          </p:nvSpPr>
          <p:spPr>
            <a:xfrm>
              <a:off x="8386039" y="4854833"/>
              <a:ext cx="311660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Lorem ipsum dolor sit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amet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,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consectetur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adipiscing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elit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. Proin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nec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dolor in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sem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sollicitudin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 </a:t>
              </a:r>
              <a:r>
                <a:rPr lang="en-US" dirty="0" err="1">
                  <a:latin typeface="Sukhumvit Set" panose="02000506000000020004" pitchFamily="2" charset="-34"/>
                  <a:cs typeface="Sukhumvit Set" panose="02000506000000020004" pitchFamily="2" charset="-34"/>
                </a:rPr>
                <a:t>volutpat</a:t>
              </a:r>
              <a:r>
                <a:rPr lang="en-US" dirty="0">
                  <a:latin typeface="Sukhumvit Set" panose="02000506000000020004" pitchFamily="2" charset="-34"/>
                  <a:cs typeface="Sukhumvit Set" panose="02000506000000020004" pitchFamily="2" charset="-34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AC4D48-10BC-4958-9B60-CA4B0AEF8E73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BAB34E-CD0A-492B-9F9E-6A3AD2F6725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4BA5FD-6B59-477D-9C14-8744E989D730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3684C9-B10A-4E82-A29D-F6EEE690D1E2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24E7F9-B41A-44FB-9447-350487556B90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15E351-C947-410B-A15A-FA7A6DEBCC31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5C5C84-060E-47EB-8C71-6B33C96ACF2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57820B-1137-4346-BB10-C9BD98747382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2C051A-8687-48A7-A0F2-8850BD2DA214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2CEE5C-732B-4E7D-B98C-AD4471597077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7EA3014-A91E-4C9E-9707-4382945B4AB3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02FB73-C820-4084-8D26-CC62F5EB02C1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5ADE3D-C4D7-449F-8CA7-14818851D6A1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A7CC9E-5526-492B-B109-ED8F23521D76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1D2472-8C37-4F98-8E52-DB00C9EC0C77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A04FD4-6F63-4980-BC4F-3C7543681B7C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4D7045-2E3A-4427-92E8-45F69F98A5B4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105450-6F5B-44C0-9333-9F1A3C3E09A5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D9BE8F-8584-4D39-A628-1F1EEADF886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023B6C-D75D-4134-8DE5-C505524C0BC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92681-FE8E-4FE0-B064-C4B7DD4CE7E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4999A6-DEBE-48AC-9897-7025B170BA78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D66613-EE43-4EA5-8841-073BA3466D9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00BFF9-3218-4CBE-9AF0-497C3BBC6A0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06B5A6-5DD1-44DB-9356-F9387847678B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CFC98D-591E-458B-8895-1A01DA6E8CA3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69F01B-E3F4-4A01-9BFC-2FDFA13F763C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590D44-9768-4192-AC45-5120D8EF3042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E5124DA-C5F7-46AA-86FA-0CC9F8EB49F5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13B74F-1DEA-40D1-B103-4AEDBB90B12F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47F2F03-863F-4DAB-B2C2-E79EB956C03E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A097208-30CA-41E8-A3F5-C7301EA11F0C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470FF1-FA3B-48DB-936D-50D727BF239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1E8FA6-5EF7-4384-AAEA-8A18D5883081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E5A144-17D1-421C-80CF-DBB1F24CEA8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454ECF3-3FF5-4145-93F7-EA451B4E2D4B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686140-6743-4DD3-BCC1-A186E149C039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5B3B392-A44C-44C1-A1FA-2ECA5AC7ED19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F3B7C31-9EA0-4B83-8425-95F4FFEBFE53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DC9F115-5847-472D-B1A0-0BA9EC8A7858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BD42FF-B35D-45EC-8A9B-9A645A6CDD6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D86EF3-46A3-4565-B423-B87499B5934C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A80BC4-DFD9-4331-A375-FB8A2C0ECC47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67CB7B-0159-4F37-A336-9EB603FF612D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64F8F2-403E-446E-B535-80D383681988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0FC051-FB51-446B-B0F9-8C141364B62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C9F716-B5DF-45E2-B20C-E9BF277CACF3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A9F3E4B-3CA6-48CE-A94B-234559AABF0A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75B0E51-21AC-414B-AE33-8A439A3334D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8760379-B6E6-431D-911D-D432356D6E9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1012115-0DFD-46C9-93F5-60512C6FA421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FE5B1F7-734D-4E06-BC68-7FFF4CC77182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A2FFCD-09B1-4BF4-8B52-136D5F9CFB20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4A28625-29BF-4734-B2B7-5AC67D012BF3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3E56862-9F42-4913-B36E-8DE8665057E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69442A8-A0C5-4F3C-9E6B-459F2C298A1D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F53025-317E-4F79-8B5E-F7C6415A171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8E5EA3-251A-4719-BC70-83E2B18DFC2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4E3F36-E06F-4763-AEF2-16C3C9AB815E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20EB5A-6486-4C29-92B2-9450A07FFE28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0C7E13E-6500-4E54-BE43-F62F0BFA059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320B6E4-4F6C-42E4-86AC-CB0357EB644F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524DC9F-C6B0-45F4-9B9C-4C666ED2B9AB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A57068-7F47-495B-B396-B67CD144CC7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A47AAB2-37CB-4062-A54C-2F1CE80B8AAF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CEB55DA-4E27-4CA9-9432-806F98E5761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27C690B-CC26-4C0A-AFF8-DD9A9E8BFCF7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B7CBA8-E8A8-42AD-95D2-B4FBCC2689C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D9D357B-7731-466B-B1C6-4EEE9922BB9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305D34E-7544-4E21-884E-C5290CBE01BA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936D3A5-50F4-40B3-AECE-930341394107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FB2808C-0999-47DC-9F1C-461BD922989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08F5D2C-3A56-4F46-AD37-3138BB9A4B85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55B5BF-B023-4F93-8478-89C254DE524B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DB9011-7227-4006-A57F-7C959706FEAA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0F79143-B7B6-44DC-95E5-C63B4C5D58BB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1E5EE1-7332-4D64-A997-F9576407F23C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727D904-3B6D-4B22-AC6E-CB856FA818E5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F14313-A34E-44C1-9401-8A4A7F238DAB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B6C819F-B387-41A4-8801-8829319402E2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8107E34-E8E3-42D2-9D10-09712E45F6C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CA3DDFD-399E-4D37-A9C1-786A3FFC6F6D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910812-0B78-47D5-9C7D-88E9699CDAAF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C9A33A-AC1A-4181-A005-474C91C454D1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1AF117-0A44-4065-8929-144CE6F498A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11C4F3-7E75-4BAA-BC1D-D92EB30A6650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3D8BEA9-359B-44A3-A689-767EA895823C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6FD12D9-8668-4A62-AEAA-C7E20027D96A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D99A12B-8FAD-4329-86D6-B3A4A0A5CEA3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40F02C-5D4A-4625-B2D5-BEAD3AE145B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B217062-52D5-41A9-8728-CD5EFDFB3B2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91A103-03BA-4EDC-8B33-6C324C177AA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2CF31D5-EF17-4F56-B679-F10FE80695D6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B01B90A-4B7F-4B72-9A49-586726B61914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48BD3A3-3D35-478D-B5D5-9973CB3B8EC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AF26143-5430-425A-8996-02C04A89A873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FEBC35B-0993-45F9-B8FF-608832BE2C96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F46400B-F081-460F-AB10-EF6AABF75EB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2DB7F14-DF1E-487F-A95B-854B6936E4C7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AF73FF7-BA4D-4202-9AD9-437BC10598B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C2A01B5-66AB-4930-BDF5-C30ACE807A8E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48B3614-A933-4F28-B184-9139D0C03C42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1EACF45-6115-486C-AF45-2E24ACB158D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F27CF8C-B3DE-4CAD-B8CE-B3DA48A94CE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8E3F12D-C28F-4E08-BB81-182EBC5171A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9E3AD9B-1B3E-4920-8E95-F4B12CAF475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75F7537-4263-4EDF-83E8-CB580671EC5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7" name="Graphic 126">
            <a:extLst>
              <a:ext uri="{FF2B5EF4-FFF2-40B4-BE49-F238E27FC236}">
                <a16:creationId xmlns:a16="http://schemas.microsoft.com/office/drawing/2014/main" id="{333C9D6B-EF37-4E5C-B257-D2CF2C1A5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202" y="2391251"/>
            <a:ext cx="2022881" cy="1281158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899AB2DD-1105-4A01-83A8-11C639F2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022" y="2480148"/>
            <a:ext cx="1891173" cy="1192261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75FA1A92-7A37-4561-AFE6-05EEE47C1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6" y="2321032"/>
            <a:ext cx="1847154" cy="14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D64FE9B8-4455-43D9-8A87-642D281F7C79}"/>
              </a:ext>
            </a:extLst>
          </p:cNvPr>
          <p:cNvSpPr/>
          <p:nvPr/>
        </p:nvSpPr>
        <p:spPr>
          <a:xfrm>
            <a:off x="1986717" y="1657191"/>
            <a:ext cx="2838361" cy="1930262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60B56F88-E6F3-4650-B436-2E8B6DB076D9}"/>
              </a:ext>
            </a:extLst>
          </p:cNvPr>
          <p:cNvSpPr/>
          <p:nvPr/>
        </p:nvSpPr>
        <p:spPr>
          <a:xfrm>
            <a:off x="6673017" y="3765428"/>
            <a:ext cx="2838361" cy="1930262"/>
          </a:xfrm>
          <a:custGeom>
            <a:avLst/>
            <a:gdLst>
              <a:gd name="connsiteX0" fmla="*/ 2838243 w 2838361"/>
              <a:gd name="connsiteY0" fmla="*/ 1165646 h 1930262"/>
              <a:gd name="connsiteX1" fmla="*/ 2811297 w 2838361"/>
              <a:gd name="connsiteY1" fmla="*/ 722606 h 1930262"/>
              <a:gd name="connsiteX2" fmla="*/ 2835573 w 2838361"/>
              <a:gd name="connsiteY2" fmla="*/ 344382 h 1930262"/>
              <a:gd name="connsiteX3" fmla="*/ 2752548 w 2838361"/>
              <a:gd name="connsiteY3" fmla="*/ 122255 h 1930262"/>
              <a:gd name="connsiteX4" fmla="*/ 2511243 w 2838361"/>
              <a:gd name="connsiteY4" fmla="*/ 19567 h 1930262"/>
              <a:gd name="connsiteX5" fmla="*/ 2080097 w 2838361"/>
              <a:gd name="connsiteY5" fmla="*/ 30005 h 1930262"/>
              <a:gd name="connsiteX6" fmla="*/ 606288 w 2838361"/>
              <a:gd name="connsiteY6" fmla="*/ 5729 h 1930262"/>
              <a:gd name="connsiteX7" fmla="*/ 577157 w 2838361"/>
              <a:gd name="connsiteY7" fmla="*/ 3544 h 1930262"/>
              <a:gd name="connsiteX8" fmla="*/ 288998 w 2838361"/>
              <a:gd name="connsiteY8" fmla="*/ 19809 h 1930262"/>
              <a:gd name="connsiteX9" fmla="*/ 175628 w 2838361"/>
              <a:gd name="connsiteY9" fmla="*/ 55738 h 1930262"/>
              <a:gd name="connsiteX10" fmla="*/ 170045 w 2838361"/>
              <a:gd name="connsiteY10" fmla="*/ 59137 h 1930262"/>
              <a:gd name="connsiteX11" fmla="*/ 170045 w 2838361"/>
              <a:gd name="connsiteY11" fmla="*/ 59137 h 1930262"/>
              <a:gd name="connsiteX12" fmla="*/ 29243 w 2838361"/>
              <a:gd name="connsiteY12" fmla="*/ 434933 h 1930262"/>
              <a:gd name="connsiteX13" fmla="*/ 18076 w 2838361"/>
              <a:gd name="connsiteY13" fmla="*/ 894481 h 1930262"/>
              <a:gd name="connsiteX14" fmla="*/ 6180 w 2838361"/>
              <a:gd name="connsiteY14" fmla="*/ 1396270 h 1930262"/>
              <a:gd name="connsiteX15" fmla="*/ 9822 w 2838361"/>
              <a:gd name="connsiteY15" fmla="*/ 1654812 h 1930262"/>
              <a:gd name="connsiteX16" fmla="*/ 245786 w 2838361"/>
              <a:gd name="connsiteY16" fmla="*/ 1855091 h 1930262"/>
              <a:gd name="connsiteX17" fmla="*/ 514524 w 2838361"/>
              <a:gd name="connsiteY17" fmla="*/ 1905828 h 1930262"/>
              <a:gd name="connsiteX18" fmla="*/ 775979 w 2838361"/>
              <a:gd name="connsiteY18" fmla="*/ 1926463 h 1930262"/>
              <a:gd name="connsiteX19" fmla="*/ 2228910 w 2838361"/>
              <a:gd name="connsiteY19" fmla="*/ 1916510 h 1930262"/>
              <a:gd name="connsiteX20" fmla="*/ 2395445 w 2838361"/>
              <a:gd name="connsiteY20" fmla="*/ 1922336 h 1930262"/>
              <a:gd name="connsiteX21" fmla="*/ 2450309 w 2838361"/>
              <a:gd name="connsiteY21" fmla="*/ 1929862 h 1930262"/>
              <a:gd name="connsiteX22" fmla="*/ 2793818 w 2838361"/>
              <a:gd name="connsiteY22" fmla="*/ 1623981 h 1930262"/>
              <a:gd name="connsiteX23" fmla="*/ 2838243 w 2838361"/>
              <a:gd name="connsiteY23" fmla="*/ 1165646 h 19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8361" h="1930262">
                <a:moveTo>
                  <a:pt x="2838243" y="1165646"/>
                </a:moveTo>
                <a:cubicBezTo>
                  <a:pt x="2839700" y="1017319"/>
                  <a:pt x="2812025" y="870933"/>
                  <a:pt x="2811297" y="722606"/>
                </a:cubicBezTo>
                <a:cubicBezTo>
                  <a:pt x="2811297" y="596855"/>
                  <a:pt x="2844070" y="469405"/>
                  <a:pt x="2835573" y="344382"/>
                </a:cubicBezTo>
                <a:cubicBezTo>
                  <a:pt x="2833655" y="263105"/>
                  <a:pt x="2804402" y="184863"/>
                  <a:pt x="2752548" y="122255"/>
                </a:cubicBezTo>
                <a:cubicBezTo>
                  <a:pt x="2687488" y="49426"/>
                  <a:pt x="2602278" y="27335"/>
                  <a:pt x="2511243" y="19567"/>
                </a:cubicBezTo>
                <a:cubicBezTo>
                  <a:pt x="2367479" y="11385"/>
                  <a:pt x="2223303" y="14881"/>
                  <a:pt x="2080097" y="30005"/>
                </a:cubicBezTo>
                <a:cubicBezTo>
                  <a:pt x="1936867" y="41172"/>
                  <a:pt x="664066" y="11798"/>
                  <a:pt x="606288" y="5729"/>
                </a:cubicBezTo>
                <a:cubicBezTo>
                  <a:pt x="596694" y="3884"/>
                  <a:pt x="586918" y="3156"/>
                  <a:pt x="577157" y="3544"/>
                </a:cubicBezTo>
                <a:cubicBezTo>
                  <a:pt x="480817" y="-4564"/>
                  <a:pt x="383816" y="922"/>
                  <a:pt x="288998" y="19809"/>
                </a:cubicBezTo>
                <a:cubicBezTo>
                  <a:pt x="248826" y="22261"/>
                  <a:pt x="209880" y="34593"/>
                  <a:pt x="175628" y="55738"/>
                </a:cubicBezTo>
                <a:lnTo>
                  <a:pt x="170045" y="59137"/>
                </a:lnTo>
                <a:lnTo>
                  <a:pt x="170045" y="59137"/>
                </a:lnTo>
                <a:cubicBezTo>
                  <a:pt x="56432" y="130023"/>
                  <a:pt x="2053" y="292188"/>
                  <a:pt x="29243" y="434933"/>
                </a:cubicBezTo>
                <a:cubicBezTo>
                  <a:pt x="22202" y="587873"/>
                  <a:pt x="21960" y="741541"/>
                  <a:pt x="18076" y="894481"/>
                </a:cubicBezTo>
                <a:cubicBezTo>
                  <a:pt x="14191" y="1061817"/>
                  <a:pt x="10227" y="1229080"/>
                  <a:pt x="6180" y="1396270"/>
                </a:cubicBezTo>
                <a:cubicBezTo>
                  <a:pt x="3995" y="1479538"/>
                  <a:pt x="-8628" y="1572759"/>
                  <a:pt x="9822" y="1654812"/>
                </a:cubicBezTo>
                <a:cubicBezTo>
                  <a:pt x="34098" y="1767211"/>
                  <a:pt x="131203" y="1863588"/>
                  <a:pt x="245786" y="1855091"/>
                </a:cubicBezTo>
                <a:cubicBezTo>
                  <a:pt x="250884" y="1855091"/>
                  <a:pt x="430286" y="1893933"/>
                  <a:pt x="514524" y="1905828"/>
                </a:cubicBezTo>
                <a:cubicBezTo>
                  <a:pt x="601185" y="1917918"/>
                  <a:pt x="688495" y="1924812"/>
                  <a:pt x="775979" y="1926463"/>
                </a:cubicBezTo>
                <a:cubicBezTo>
                  <a:pt x="956594" y="1930105"/>
                  <a:pt x="2114327" y="1909227"/>
                  <a:pt x="2228910" y="1916510"/>
                </a:cubicBezTo>
                <a:cubicBezTo>
                  <a:pt x="2284139" y="1923453"/>
                  <a:pt x="2339877" y="1925395"/>
                  <a:pt x="2395445" y="1922336"/>
                </a:cubicBezTo>
                <a:cubicBezTo>
                  <a:pt x="2413021" y="1928551"/>
                  <a:pt x="2431690" y="1931124"/>
                  <a:pt x="2450309" y="1929862"/>
                </a:cubicBezTo>
                <a:cubicBezTo>
                  <a:pt x="2620243" y="1918209"/>
                  <a:pt x="2747936" y="1797071"/>
                  <a:pt x="2793818" y="1623981"/>
                </a:cubicBezTo>
                <a:cubicBezTo>
                  <a:pt x="2829746" y="1482694"/>
                  <a:pt x="2836787" y="1313732"/>
                  <a:pt x="2838243" y="1165646"/>
                </a:cubicBezTo>
                <a:close/>
              </a:path>
            </a:pathLst>
          </a:custGeom>
          <a:solidFill>
            <a:schemeClr val="bg1"/>
          </a:solidFill>
          <a:ln w="24263" cap="flat">
            <a:solidFill>
              <a:srgbClr val="02665E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E2886-64E9-47C4-83E2-19D5349A3134}"/>
              </a:ext>
            </a:extLst>
          </p:cNvPr>
          <p:cNvSpPr txBox="1"/>
          <p:nvPr/>
        </p:nvSpPr>
        <p:spPr>
          <a:xfrm>
            <a:off x="977900" y="4218362"/>
            <a:ext cx="49544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Quisque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finibus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tellus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ac gravida cursus,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ipsum lacinia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congue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lobortis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arcu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justo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urna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080C698-620B-4A1A-A600-310B5B560E8C}"/>
              </a:ext>
            </a:extLst>
          </p:cNvPr>
          <p:cNvSpPr/>
          <p:nvPr/>
        </p:nvSpPr>
        <p:spPr>
          <a:xfrm rot="5400000">
            <a:off x="6165965" y="4610214"/>
            <a:ext cx="366629" cy="179241"/>
          </a:xfrm>
          <a:prstGeom prst="triangle">
            <a:avLst/>
          </a:prstGeom>
          <a:solidFill>
            <a:srgbClr val="0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DA43-360E-41F3-ADD5-478198AB7A12}"/>
              </a:ext>
            </a:extLst>
          </p:cNvPr>
          <p:cNvSpPr txBox="1"/>
          <p:nvPr/>
        </p:nvSpPr>
        <p:spPr>
          <a:xfrm>
            <a:off x="5638800" y="1745800"/>
            <a:ext cx="49544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Quisque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finibus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tellus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ac gravida cursus,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ipsum lacinia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odio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congue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lobortis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arcu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justo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quis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urna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.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E5D58CD-AE67-419C-9DF1-B91225088AD3}"/>
              </a:ext>
            </a:extLst>
          </p:cNvPr>
          <p:cNvSpPr/>
          <p:nvPr/>
        </p:nvSpPr>
        <p:spPr>
          <a:xfrm rot="16200000" flipH="1">
            <a:off x="5161944" y="1922166"/>
            <a:ext cx="366629" cy="179241"/>
          </a:xfrm>
          <a:prstGeom prst="triangle">
            <a:avLst/>
          </a:prstGeom>
          <a:solidFill>
            <a:srgbClr val="0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3D7B4-0650-4D24-B8A3-F4088792DA3C}"/>
              </a:ext>
            </a:extLst>
          </p:cNvPr>
          <p:cNvSpPr txBox="1"/>
          <p:nvPr/>
        </p:nvSpPr>
        <p:spPr>
          <a:xfrm>
            <a:off x="3730497" y="-50660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04D11B-D382-43AA-8C05-81BF4ED88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618" y="2137398"/>
            <a:ext cx="2022881" cy="12811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D453B8E-A66C-4D5D-B62F-9DDC9DF5F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5017" y="4287018"/>
            <a:ext cx="1891173" cy="11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4FE53B5-C4BB-4132-A30C-01F6360D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299" y="1674282"/>
            <a:ext cx="2540001" cy="188383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A3497F-BC5A-454E-9124-23615CB14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999" y="4320780"/>
            <a:ext cx="2540001" cy="18838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43CD67D-A61F-4ADD-BFAB-0004E198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8702" y="1674282"/>
            <a:ext cx="2540001" cy="1883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6FECD0-742F-49EB-AC72-8CE43498F3AF}"/>
              </a:ext>
            </a:extLst>
          </p:cNvPr>
          <p:cNvSpPr txBox="1"/>
          <p:nvPr/>
        </p:nvSpPr>
        <p:spPr>
          <a:xfrm>
            <a:off x="3314699" y="1647891"/>
            <a:ext cx="3746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6CA79-BFE4-45D5-B6D1-725521E0BDDB}"/>
              </a:ext>
            </a:extLst>
          </p:cNvPr>
          <p:cNvSpPr txBox="1"/>
          <p:nvPr/>
        </p:nvSpPr>
        <p:spPr>
          <a:xfrm>
            <a:off x="3314699" y="2458922"/>
            <a:ext cx="28756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24ED2-17CF-42A6-86AE-CCC1E7E80FBA}"/>
              </a:ext>
            </a:extLst>
          </p:cNvPr>
          <p:cNvSpPr txBox="1"/>
          <p:nvPr/>
        </p:nvSpPr>
        <p:spPr>
          <a:xfrm>
            <a:off x="9029702" y="1669867"/>
            <a:ext cx="2781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FAC60-55B3-42F1-9D81-62AC58758F2B}"/>
              </a:ext>
            </a:extLst>
          </p:cNvPr>
          <p:cNvSpPr txBox="1"/>
          <p:nvPr/>
        </p:nvSpPr>
        <p:spPr>
          <a:xfrm>
            <a:off x="9029702" y="2480898"/>
            <a:ext cx="28756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00DEB-DECE-4B79-9B35-85394A62C246}"/>
              </a:ext>
            </a:extLst>
          </p:cNvPr>
          <p:cNvSpPr txBox="1"/>
          <p:nvPr/>
        </p:nvSpPr>
        <p:spPr>
          <a:xfrm>
            <a:off x="6350000" y="4194446"/>
            <a:ext cx="229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B93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TITLE 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DF12F-F395-410A-8F1B-FF002C77539D}"/>
              </a:ext>
            </a:extLst>
          </p:cNvPr>
          <p:cNvSpPr txBox="1"/>
          <p:nvPr/>
        </p:nvSpPr>
        <p:spPr>
          <a:xfrm>
            <a:off x="6349999" y="5005477"/>
            <a:ext cx="28756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Lorem ipsum dolor sit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amet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consectetur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adipiscing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elit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. Proin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nec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dolor in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sem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sollicitudin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volutpat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B4177-0902-4092-BFB0-843FD8033F23}"/>
              </a:ext>
            </a:extLst>
          </p:cNvPr>
          <p:cNvSpPr txBox="1"/>
          <p:nvPr/>
        </p:nvSpPr>
        <p:spPr>
          <a:xfrm>
            <a:off x="3387597" y="104812"/>
            <a:ext cx="54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ADD YOUR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EDEF77-0A01-4DA3-B31E-91DF1F0C651E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4CAC6-3F58-4787-8731-B2E726A83DBE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98B39C-EA5C-4BAC-AAAD-C223A3931CA0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B61919-8DD2-4472-8F6C-E5C13340A180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EF8B0D-E800-4C8C-AAC6-A225125101AF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01D28C-FEBE-4EEA-B5B2-8A36A3AE2D1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340759-3609-4F29-8F81-060C4AA11E7E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A3702F-3974-46D0-8E03-AB4C4E4848DF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D6CE9A-8E05-4BFF-91C7-8C18E786BDB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3675E3-99BD-4B24-A746-418AE72C0465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48AA7E-67A3-4C06-B9D1-AE822DCBB82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F633FFC-A434-4314-9DCF-7E07F54588E4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2510BA-5161-422B-B4CB-70B0E38F425F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809E1BB-4159-480F-B95F-EADE5E4D9469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73F1CF-DA65-489C-80D8-31B476201FFC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4C50DC-7257-4269-9757-DA44189DDA7F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15686D-6349-4E68-9699-81AB11DB539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22024F-B348-448C-92FD-9CE1E879DFB5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4D8E1FF-2CA9-482D-AE24-98CB42936B10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EE082B-F9C3-4DDF-B557-D056B24E9E88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3E1C65-6EA0-4E06-B536-8FF1DCBD4CAC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D0DF58-3A1E-4915-874D-4DD35FE497D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D5165E-253B-4720-95DD-A29A36D1714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B9831E4-C6E7-4AA3-AEE0-3AB5576732D4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55F9E7-ABD0-4AD1-BFAC-66CEC943FC32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F156249-3CD1-4078-A35C-66675316F102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6E137E-2399-485C-9A96-3275A610F4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00FF2B7-EF66-4483-A548-0734B2FCD551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556E359-1E89-4DB1-84C5-CE33C7908891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8D18DAC-299E-4875-9B39-67AEA0911CCA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D420AB-4D35-4041-9BD2-0A0E4CEDD1B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4210091-23EE-4892-B713-DAF8E0D7D1FA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D349966-B428-45AB-9435-42FE5940A6A2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C3ABDB-BE91-4EA7-9275-08F297146CD6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5A9607D-E73A-4B38-9FC5-A58DAC98D5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0EEECCD-CE9D-431F-9CB1-125052B4CF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D3377C-2D6C-4F2D-A818-EB8F4AFD3BC7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9F5E0D-1862-4E94-8721-C97A4B75DAFB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8431389-D253-4530-8C76-6DB3C4BFEB9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B7D8C9-1B94-4F47-A575-58438AB68F5F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05166C-9B31-4D9F-8FCD-3FCB693A0F4A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25DC58-8369-4E33-8152-E953F816D50F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2F8BAAC-884F-450D-9A24-CC407B6087C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90DEF04-8F42-4FE4-9820-6341F4F18820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75B4CE-3CE6-4E59-86AB-0DC3E3CEFE26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7C1E1CC-B47C-4543-85B6-82F1B3C3BFA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3A1075C-0B93-4FD8-A650-D19DFA97DE1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D2B34A4-7F22-4F23-AD47-56E1827D891E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D4C356-8C60-4D8D-A6B9-32B1E74D36B4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653E88-E012-4579-A3F8-005C5EC42F90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9374CE-CD74-4955-91C3-A9F675D7EF17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E133951-C46E-4C62-B67D-1DADB04412DD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CD8A3E-F3D7-4721-87CD-1F78B8EB339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ADDD844-CD79-47D7-95EA-3565257345DB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1CC92E8-5F44-45A8-93A8-F8F1540A6562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4E44D8-6CA8-4D91-9CA4-8AD28C692445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FE6618-797A-4D91-8FB6-25D6F60826A5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FC1BB9B-6645-40A9-8055-B85FA11F83CB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AE7928F-B049-4FCA-BAD4-C5BFC47AC1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934C458-374B-4AF0-85DE-7509DDF8395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258301E-3511-4431-BA5C-0AE09235A23F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DB32D5-853F-4975-A89D-56873ED4E84A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7F4865C-8B04-4FAF-AAAB-6024A76FABA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AD6481C-CA8F-4C54-832A-BABDEF5E840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E051D9B-8DC7-46F3-B13A-E5D76168A84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8A254B9-6E13-4DCA-9BBA-448DCC0B301F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025FE9C-B7AA-4D50-9A02-069996958037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BAF222-0D2D-42FF-AAAF-460AFF7809E9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F9CB54-DF40-430D-BABF-F18775F3C49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08101ED-F9AA-4D43-97F5-C8DF891AC51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25A5E-16EE-4BD5-B0EC-534E72FEE578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64B255B-7FC5-4B09-9F42-B9251C05A378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9E5BED-9C06-49E3-882A-E4391F69959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57B8631-8A5B-4721-8561-2E9791E6E5F2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8B69A6A-23F1-4F23-AC3A-A34CCAC5A289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F01F9A7-22E4-4728-BC9C-821710A97C94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6A5AF3-601C-49BF-BD48-F63EED5D7903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BDAD772-CBEC-4B5C-AE46-1A2EC110C485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1248326-0816-4A6E-BAD9-869C8F15F71B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605950-42AE-4DEF-B57F-39975D2ED330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E1C2764-6C1B-4B82-91C1-C28BBF940D36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C1A3AA8-E7D5-45D8-BBC1-01CC7EBC3EFF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CCBDDE7-BB11-4F01-92BB-AF908A94D42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D939355-3D3C-45E8-AE8C-26AE96C0DAA5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545781A-F7AE-4606-A4BB-9518610C931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3F7D400-CF63-4788-8E45-41B8AB4C53AC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7762C91-9F75-42F6-9AD5-5C491B69609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0187353-8AC0-4015-A415-2E4929D3CB8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EE6F885-0717-464D-BA72-D4012208E780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BEEAB1-3A5D-4FB1-9BAE-E1F11893D220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8681086-72DA-4E0C-87ED-75F7B5ADB990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81733C-D005-4C2C-9AC1-70BB3B0EB24E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4A878ED-A75C-4E51-8C8C-CFC38DA30E9D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B0057E-BAE1-4FD0-8719-A9DABAF4D5DA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BE5E2DC-3D1F-483D-894C-E03E28D95AA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D9A40A3-0458-4261-BED3-3B8BAD77235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019A9C9-41B7-47C8-B020-7642C41687A1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27674FA-7C6A-46E7-9722-B8EAB930FBBE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39BB8EC-1D85-4AB1-9536-5F384310BA1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B5C081D-837E-46BF-B93F-40BC70A8C8F1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3FC4189-FFC8-472E-ACFF-A6813FBD774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36A2099-E7EF-49F8-ACA2-733E02B9CE7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2EDCF2F-5AF4-4F8D-9D09-52975EED84E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FA08EB4-3B7E-40E8-A607-87F2BF970B30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55C1CFB-7DA3-4557-B771-3D66CA4A8DA5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C905886-D96E-4A27-B4EB-A19DA4BF4C0D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90D04BF-B317-4107-AD29-9D8F335DAFF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29" name="Graphic 328">
            <a:extLst>
              <a:ext uri="{FF2B5EF4-FFF2-40B4-BE49-F238E27FC236}">
                <a16:creationId xmlns:a16="http://schemas.microsoft.com/office/drawing/2014/main" id="{4296B6E9-3E68-4736-A961-9A17E265D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376" y="2122506"/>
            <a:ext cx="2022881" cy="1281158"/>
          </a:xfrm>
          <a:prstGeom prst="rect">
            <a:avLst/>
          </a:prstGeom>
        </p:spPr>
      </p:pic>
      <p:pic>
        <p:nvPicPr>
          <p:cNvPr id="330" name="Graphic 329">
            <a:extLst>
              <a:ext uri="{FF2B5EF4-FFF2-40B4-BE49-F238E27FC236}">
                <a16:creationId xmlns:a16="http://schemas.microsoft.com/office/drawing/2014/main" id="{D4614CCB-B084-4AFD-820E-D53030729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1038" y="2025290"/>
            <a:ext cx="1891173" cy="1192261"/>
          </a:xfrm>
          <a:prstGeom prst="rect">
            <a:avLst/>
          </a:prstGeom>
        </p:spPr>
      </p:pic>
      <p:pic>
        <p:nvPicPr>
          <p:cNvPr id="331" name="Graphic 330">
            <a:extLst>
              <a:ext uri="{FF2B5EF4-FFF2-40B4-BE49-F238E27FC236}">
                <a16:creationId xmlns:a16="http://schemas.microsoft.com/office/drawing/2014/main" id="{81C4315B-711A-4B08-9B2E-31E2E9ACD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5742" y="4658137"/>
            <a:ext cx="1847154" cy="14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8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1360</Words>
  <Application>Microsoft Office PowerPoint</Application>
  <PresentationFormat>Widescreen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Sukhumvit Set</vt:lpstr>
      <vt:lpstr>2005_iannnnnMTV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PowerPoint Template</dc:title>
  <dc:subject>Learning PowerPoint Template</dc:subject>
  <dc:creator>www.PowerPointhub.com</dc:creator>
  <cp:revision>5</cp:revision>
  <dcterms:created xsi:type="dcterms:W3CDTF">2021-07-23T14:52:23Z</dcterms:created>
  <dcterms:modified xsi:type="dcterms:W3CDTF">2021-07-27T12:30:53Z</dcterms:modified>
  <cp:category>Education</cp:category>
</cp:coreProperties>
</file>